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8.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tags/tag5.xml" ContentType="application/vnd.openxmlformats-officedocument.presentationml.tags+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0.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1.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2.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3.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4.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5.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6.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7.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8.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19.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0.xml" ContentType="application/vnd.openxmlformats-officedocument.theme+xml"/>
  <Override PartName="/ppt/tags/tag6.xml" ContentType="application/vnd.openxmlformats-officedocument.presentationml.tags+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1.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2.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3.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4.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25.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26.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27.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2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29.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30.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31.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3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33.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34.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35.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36.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theme/theme37.xml" ContentType="application/vnd.openxmlformats-officedocument.theme+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38.xml" ContentType="application/vnd.openxmlformats-officedocument.theme+xml"/>
  <Override PartName="/ppt/tags/tag49.xml" ContentType="application/vnd.openxmlformats-officedocument.presentationml.tags+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39.xml" ContentType="application/vnd.openxmlformats-officedocument.theme+xml"/>
  <Override PartName="/ppt/tags/tag50.xml" ContentType="application/vnd.openxmlformats-officedocument.presentationml.tags+xml"/>
  <Override PartName="/ppt/theme/theme40.xml" ContentType="application/vnd.openxmlformats-officedocument.theme+xml"/>
  <Override PartName="/ppt/theme/theme41.xml" ContentType="application/vnd.openxmlformats-officedocument.theme+xml"/>
  <Override PartName="/ppt/tags/tag5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2.xml" ContentType="application/vnd.openxmlformats-officedocument.presentationml.tags+xml"/>
  <Override PartName="/ppt/notesSlides/notesSlide5.xml" ContentType="application/vnd.openxmlformats-officedocument.presentationml.notesSlide+xml"/>
  <Override PartName="/ppt/tags/tag53.xml" ContentType="application/vnd.openxmlformats-officedocument.presentationml.tags+xml"/>
  <Override PartName="/ppt/notesSlides/notesSlide6.xml" ContentType="application/vnd.openxmlformats-officedocument.presentationml.notesSlide+xml"/>
  <Override PartName="/ppt/tags/tag54.xml" ContentType="application/vnd.openxmlformats-officedocument.presentationml.tags+xml"/>
  <Override PartName="/ppt/notesSlides/notesSlide7.xml" ContentType="application/vnd.openxmlformats-officedocument.presentationml.notesSlide+xml"/>
  <Override PartName="/ppt/tags/tag55.xml" ContentType="application/vnd.openxmlformats-officedocument.presentationml.tags+xml"/>
  <Override PartName="/ppt/notesSlides/notesSlide8.xml" ContentType="application/vnd.openxmlformats-officedocument.presentationml.notesSlide+xml"/>
  <Override PartName="/ppt/tags/tag56.xml" ContentType="application/vnd.openxmlformats-officedocument.presentationml.tags+xml"/>
  <Override PartName="/ppt/notesSlides/notesSlide9.xml" ContentType="application/vnd.openxmlformats-officedocument.presentationml.notesSlide+xml"/>
  <Override PartName="/ppt/tags/tag57.xml" ContentType="application/vnd.openxmlformats-officedocument.presentationml.tags+xml"/>
  <Override PartName="/ppt/notesSlides/notesSlide10.xml" ContentType="application/vnd.openxmlformats-officedocument.presentationml.notesSlide+xml"/>
  <Override PartName="/ppt/tags/tag58.xml" ContentType="application/vnd.openxmlformats-officedocument.presentationml.tags+xml"/>
  <Override PartName="/ppt/notesSlides/notesSlide11.xml" ContentType="application/vnd.openxmlformats-officedocument.presentationml.notesSlide+xml"/>
  <Override PartName="/ppt/tags/tag59.xml" ContentType="application/vnd.openxmlformats-officedocument.presentationml.tags+xml"/>
  <Override PartName="/ppt/notesSlides/notesSlide12.xml" ContentType="application/vnd.openxmlformats-officedocument.presentationml.notesSlide+xml"/>
  <Override PartName="/ppt/tags/tag6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63.xml" ContentType="application/vnd.openxmlformats-officedocument.presentationml.tags+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72.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73.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74.xml" ContentType="application/vnd.openxmlformats-officedocument.presentationml.tags+xml"/>
  <Override PartName="/ppt/notesSlides/notesSlide8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4"/>
    <p:sldMasterId id="2147485143" r:id="rId5"/>
    <p:sldMasterId id="2147485276" r:id="rId6"/>
    <p:sldMasterId id="2147485290" r:id="rId7"/>
    <p:sldMasterId id="2147485318" r:id="rId8"/>
    <p:sldMasterId id="2147485328" r:id="rId9"/>
    <p:sldMasterId id="2147485485" r:id="rId10"/>
    <p:sldMasterId id="2147485513" r:id="rId11"/>
    <p:sldMasterId id="2147485523" r:id="rId12"/>
    <p:sldMasterId id="2147485581" r:id="rId13"/>
    <p:sldMasterId id="2147485596" r:id="rId14"/>
    <p:sldMasterId id="2147485610" r:id="rId15"/>
    <p:sldMasterId id="2147485616" r:id="rId16"/>
    <p:sldMasterId id="2147485628" r:id="rId17"/>
    <p:sldMasterId id="2147485640" r:id="rId18"/>
    <p:sldMasterId id="2147485649" r:id="rId19"/>
    <p:sldMasterId id="2147485676" r:id="rId20"/>
    <p:sldMasterId id="2147485688" r:id="rId21"/>
    <p:sldMasterId id="2147485700" r:id="rId22"/>
    <p:sldMasterId id="2147485725" r:id="rId23"/>
    <p:sldMasterId id="2147485743" r:id="rId24"/>
    <p:sldMasterId id="2147485757" r:id="rId25"/>
    <p:sldMasterId id="2147485769" r:id="rId26"/>
    <p:sldMasterId id="2147485782" r:id="rId27"/>
    <p:sldMasterId id="2147485787" r:id="rId28"/>
    <p:sldMasterId id="2147485794" r:id="rId29"/>
    <p:sldMasterId id="2147485808" r:id="rId30"/>
    <p:sldMasterId id="2147485820" r:id="rId31"/>
    <p:sldMasterId id="2147485872" r:id="rId32"/>
    <p:sldMasterId id="2147485915" r:id="rId33"/>
    <p:sldMasterId id="2147485939" r:id="rId34"/>
    <p:sldMasterId id="2147485997" r:id="rId35"/>
    <p:sldMasterId id="2147486033" r:id="rId36"/>
    <p:sldMasterId id="2147486050" r:id="rId37"/>
    <p:sldMasterId id="2147486084" r:id="rId38"/>
    <p:sldMasterId id="2147486094" r:id="rId39"/>
    <p:sldMasterId id="2147486103" r:id="rId40"/>
    <p:sldMasterId id="2147486123" r:id="rId41"/>
    <p:sldMasterId id="2147486161" r:id="rId42"/>
  </p:sldMasterIdLst>
  <p:notesMasterIdLst>
    <p:notesMasterId r:id="rId232"/>
  </p:notesMasterIdLst>
  <p:handoutMasterIdLst>
    <p:handoutMasterId r:id="rId233"/>
  </p:handoutMasterIdLst>
  <p:sldIdLst>
    <p:sldId id="2147470419" r:id="rId43"/>
    <p:sldId id="2135714842" r:id="rId44"/>
    <p:sldId id="2147483538" r:id="rId45"/>
    <p:sldId id="2147483539" r:id="rId46"/>
    <p:sldId id="2147483567" r:id="rId47"/>
    <p:sldId id="298" r:id="rId48"/>
    <p:sldId id="295" r:id="rId49"/>
    <p:sldId id="294" r:id="rId50"/>
    <p:sldId id="292" r:id="rId51"/>
    <p:sldId id="307" r:id="rId52"/>
    <p:sldId id="308" r:id="rId53"/>
    <p:sldId id="302" r:id="rId54"/>
    <p:sldId id="301" r:id="rId55"/>
    <p:sldId id="296" r:id="rId56"/>
    <p:sldId id="306" r:id="rId57"/>
    <p:sldId id="2147480369" r:id="rId58"/>
    <p:sldId id="263" r:id="rId59"/>
    <p:sldId id="13407" r:id="rId60"/>
    <p:sldId id="13408" r:id="rId61"/>
    <p:sldId id="13409" r:id="rId62"/>
    <p:sldId id="264" r:id="rId63"/>
    <p:sldId id="13411" r:id="rId64"/>
    <p:sldId id="13410" r:id="rId65"/>
    <p:sldId id="278" r:id="rId66"/>
    <p:sldId id="2147470490" r:id="rId67"/>
    <p:sldId id="2147483568" r:id="rId68"/>
    <p:sldId id="2147483569" r:id="rId69"/>
    <p:sldId id="3277" r:id="rId70"/>
    <p:sldId id="2145706634" r:id="rId71"/>
    <p:sldId id="257" r:id="rId72"/>
    <p:sldId id="259" r:id="rId73"/>
    <p:sldId id="10232" r:id="rId74"/>
    <p:sldId id="2147471157" r:id="rId75"/>
    <p:sldId id="2147471184" r:id="rId76"/>
    <p:sldId id="262" r:id="rId77"/>
    <p:sldId id="2147471178" r:id="rId78"/>
    <p:sldId id="2147471181" r:id="rId79"/>
    <p:sldId id="2147483570" r:id="rId80"/>
    <p:sldId id="2146848060" r:id="rId81"/>
    <p:sldId id="266" r:id="rId82"/>
    <p:sldId id="267" r:id="rId83"/>
    <p:sldId id="2147483647" r:id="rId84"/>
    <p:sldId id="2146848062" r:id="rId85"/>
    <p:sldId id="258" r:id="rId86"/>
    <p:sldId id="2145707575" r:id="rId87"/>
    <p:sldId id="268" r:id="rId88"/>
    <p:sldId id="2147483615" r:id="rId89"/>
    <p:sldId id="2147475553" r:id="rId90"/>
    <p:sldId id="274" r:id="rId91"/>
    <p:sldId id="265" r:id="rId92"/>
    <p:sldId id="748" r:id="rId93"/>
    <p:sldId id="2147483608" r:id="rId94"/>
    <p:sldId id="256" r:id="rId95"/>
    <p:sldId id="261" r:id="rId96"/>
    <p:sldId id="2147483613" r:id="rId97"/>
    <p:sldId id="2147483521" r:id="rId98"/>
    <p:sldId id="260" r:id="rId99"/>
    <p:sldId id="269" r:id="rId100"/>
    <p:sldId id="270" r:id="rId101"/>
    <p:sldId id="2147480148" r:id="rId102"/>
    <p:sldId id="281" r:id="rId103"/>
    <p:sldId id="314" r:id="rId104"/>
    <p:sldId id="315" r:id="rId105"/>
    <p:sldId id="316" r:id="rId106"/>
    <p:sldId id="317" r:id="rId107"/>
    <p:sldId id="318" r:id="rId108"/>
    <p:sldId id="313" r:id="rId109"/>
    <p:sldId id="271" r:id="rId110"/>
    <p:sldId id="351" r:id="rId111"/>
    <p:sldId id="329" r:id="rId112"/>
    <p:sldId id="332" r:id="rId113"/>
    <p:sldId id="2147480894" r:id="rId114"/>
    <p:sldId id="2147483585" r:id="rId115"/>
    <p:sldId id="272" r:id="rId116"/>
    <p:sldId id="353" r:id="rId117"/>
    <p:sldId id="2147483642" r:id="rId118"/>
    <p:sldId id="378" r:id="rId119"/>
    <p:sldId id="342" r:id="rId120"/>
    <p:sldId id="273" r:id="rId121"/>
    <p:sldId id="2147483636" r:id="rId122"/>
    <p:sldId id="376" r:id="rId123"/>
    <p:sldId id="275" r:id="rId124"/>
    <p:sldId id="2147483588" r:id="rId125"/>
    <p:sldId id="276" r:id="rId126"/>
    <p:sldId id="2147483620" r:id="rId127"/>
    <p:sldId id="2147483621" r:id="rId128"/>
    <p:sldId id="2147483644" r:id="rId129"/>
    <p:sldId id="2147483645" r:id="rId130"/>
    <p:sldId id="2147483625" r:id="rId131"/>
    <p:sldId id="2147483627" r:id="rId132"/>
    <p:sldId id="2147483586" r:id="rId133"/>
    <p:sldId id="2147483628" r:id="rId134"/>
    <p:sldId id="2147480968" r:id="rId135"/>
    <p:sldId id="2147483584" r:id="rId136"/>
    <p:sldId id="2147471478" r:id="rId137"/>
    <p:sldId id="277" r:id="rId138"/>
    <p:sldId id="348" r:id="rId139"/>
    <p:sldId id="349" r:id="rId140"/>
    <p:sldId id="2147480053" r:id="rId141"/>
    <p:sldId id="350" r:id="rId142"/>
    <p:sldId id="2147480118" r:id="rId143"/>
    <p:sldId id="2147480115" r:id="rId144"/>
    <p:sldId id="319" r:id="rId145"/>
    <p:sldId id="320" r:id="rId146"/>
    <p:sldId id="321" r:id="rId147"/>
    <p:sldId id="322" r:id="rId148"/>
    <p:sldId id="323" r:id="rId149"/>
    <p:sldId id="324" r:id="rId150"/>
    <p:sldId id="325" r:id="rId151"/>
    <p:sldId id="279" r:id="rId152"/>
    <p:sldId id="2147472724" r:id="rId153"/>
    <p:sldId id="280" r:id="rId154"/>
    <p:sldId id="282" r:id="rId155"/>
    <p:sldId id="283" r:id="rId156"/>
    <p:sldId id="284" r:id="rId157"/>
    <p:sldId id="285" r:id="rId158"/>
    <p:sldId id="286" r:id="rId159"/>
    <p:sldId id="287" r:id="rId160"/>
    <p:sldId id="288" r:id="rId161"/>
    <p:sldId id="2147471134" r:id="rId162"/>
    <p:sldId id="2147483413" r:id="rId163"/>
    <p:sldId id="2147483322" r:id="rId164"/>
    <p:sldId id="2147483320" r:id="rId165"/>
    <p:sldId id="2147483325" r:id="rId166"/>
    <p:sldId id="2147483326" r:id="rId167"/>
    <p:sldId id="2147471032" r:id="rId168"/>
    <p:sldId id="2147483423" r:id="rId169"/>
    <p:sldId id="2135245110" r:id="rId170"/>
    <p:sldId id="311" r:id="rId171"/>
    <p:sldId id="2147478063" r:id="rId172"/>
    <p:sldId id="289" r:id="rId173"/>
    <p:sldId id="290" r:id="rId174"/>
    <p:sldId id="291" r:id="rId175"/>
    <p:sldId id="293" r:id="rId176"/>
    <p:sldId id="2147483417" r:id="rId177"/>
    <p:sldId id="2147483414" r:id="rId178"/>
    <p:sldId id="297" r:id="rId179"/>
    <p:sldId id="2147480174" r:id="rId180"/>
    <p:sldId id="2147480175" r:id="rId181"/>
    <p:sldId id="326" r:id="rId182"/>
    <p:sldId id="327" r:id="rId183"/>
    <p:sldId id="328" r:id="rId184"/>
    <p:sldId id="330" r:id="rId185"/>
    <p:sldId id="331" r:id="rId186"/>
    <p:sldId id="2145706218" r:id="rId187"/>
    <p:sldId id="2147473763" r:id="rId188"/>
    <p:sldId id="2147479233" r:id="rId189"/>
    <p:sldId id="2147470423" r:id="rId190"/>
    <p:sldId id="2147480851" r:id="rId191"/>
    <p:sldId id="2147470432" r:id="rId192"/>
    <p:sldId id="2147483420" r:id="rId193"/>
    <p:sldId id="2147483580" r:id="rId194"/>
    <p:sldId id="2147471267" r:id="rId195"/>
    <p:sldId id="299" r:id="rId196"/>
    <p:sldId id="2147483422" r:id="rId197"/>
    <p:sldId id="2147483583" r:id="rId198"/>
    <p:sldId id="2147483419" r:id="rId199"/>
    <p:sldId id="2147479391" r:id="rId200"/>
    <p:sldId id="2147483595" r:id="rId201"/>
    <p:sldId id="2147475446" r:id="rId202"/>
    <p:sldId id="2147483589" r:id="rId203"/>
    <p:sldId id="300" r:id="rId204"/>
    <p:sldId id="2147483590" r:id="rId205"/>
    <p:sldId id="303" r:id="rId206"/>
    <p:sldId id="2147483591" r:id="rId207"/>
    <p:sldId id="304" r:id="rId208"/>
    <p:sldId id="305" r:id="rId209"/>
    <p:sldId id="2147483593" r:id="rId210"/>
    <p:sldId id="2147483566" r:id="rId211"/>
    <p:sldId id="2147471275" r:id="rId212"/>
    <p:sldId id="2147471219" r:id="rId213"/>
    <p:sldId id="2147470974" r:id="rId214"/>
    <p:sldId id="2147471734" r:id="rId215"/>
    <p:sldId id="2147477991" r:id="rId216"/>
    <p:sldId id="309" r:id="rId217"/>
    <p:sldId id="2147483410" r:id="rId218"/>
    <p:sldId id="2147483415" r:id="rId219"/>
    <p:sldId id="2147483587" r:id="rId220"/>
    <p:sldId id="2147483582" r:id="rId221"/>
    <p:sldId id="310" r:id="rId222"/>
    <p:sldId id="2147480172" r:id="rId223"/>
    <p:sldId id="2147480173" r:id="rId224"/>
    <p:sldId id="333" r:id="rId225"/>
    <p:sldId id="334" r:id="rId226"/>
    <p:sldId id="335" r:id="rId227"/>
    <p:sldId id="336" r:id="rId228"/>
    <p:sldId id="337" r:id="rId229"/>
    <p:sldId id="338" r:id="rId230"/>
    <p:sldId id="312" r:id="rId231"/>
  </p:sldIdLst>
  <p:sldSz cx="12192000" cy="6858000"/>
  <p:notesSz cx="7772400" cy="10058400"/>
  <p:custDataLst>
    <p:tags r:id="rId23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521415D9-36F7-43E2-AB2F-B90AF26B5E84}">
      <p14:sectionLst xmlns:p14="http://schemas.microsoft.com/office/powerpoint/2010/main">
        <p14:section name="Default Section" id="{6B4BF271-C866-E643-8AE9-0D93A260D0A3}">
          <p14:sldIdLst>
            <p14:sldId id="2147470419"/>
            <p14:sldId id="2135714842"/>
            <p14:sldId id="2147483538"/>
            <p14:sldId id="2147483539"/>
            <p14:sldId id="2147483567"/>
            <p14:sldId id="298"/>
            <p14:sldId id="295"/>
            <p14:sldId id="294"/>
            <p14:sldId id="292"/>
            <p14:sldId id="307"/>
            <p14:sldId id="308"/>
            <p14:sldId id="302"/>
            <p14:sldId id="301"/>
            <p14:sldId id="296"/>
            <p14:sldId id="306"/>
            <p14:sldId id="2147480369"/>
            <p14:sldId id="263"/>
            <p14:sldId id="13407"/>
            <p14:sldId id="13408"/>
            <p14:sldId id="13409"/>
            <p14:sldId id="264"/>
            <p14:sldId id="13411"/>
            <p14:sldId id="13410"/>
            <p14:sldId id="278"/>
            <p14:sldId id="2147470490"/>
            <p14:sldId id="2147483568"/>
            <p14:sldId id="2147483569"/>
            <p14:sldId id="3277"/>
            <p14:sldId id="2145706634"/>
            <p14:sldId id="257"/>
            <p14:sldId id="259"/>
            <p14:sldId id="10232"/>
            <p14:sldId id="2147471157"/>
            <p14:sldId id="2147471184"/>
            <p14:sldId id="262"/>
            <p14:sldId id="2147471178"/>
            <p14:sldId id="2147471181"/>
            <p14:sldId id="2147483570"/>
            <p14:sldId id="2146848060"/>
            <p14:sldId id="266"/>
            <p14:sldId id="267"/>
            <p14:sldId id="2147483647"/>
            <p14:sldId id="2146848062"/>
            <p14:sldId id="258"/>
            <p14:sldId id="2145707575"/>
            <p14:sldId id="268"/>
            <p14:sldId id="2147483615"/>
            <p14:sldId id="2147475553"/>
            <p14:sldId id="274"/>
            <p14:sldId id="265"/>
            <p14:sldId id="748"/>
            <p14:sldId id="2147483608"/>
            <p14:sldId id="256"/>
            <p14:sldId id="261"/>
            <p14:sldId id="2147483613"/>
            <p14:sldId id="2147483521"/>
            <p14:sldId id="260"/>
            <p14:sldId id="269"/>
            <p14:sldId id="270"/>
            <p14:sldId id="2147480148"/>
            <p14:sldId id="281"/>
            <p14:sldId id="314"/>
            <p14:sldId id="315"/>
            <p14:sldId id="316"/>
            <p14:sldId id="317"/>
            <p14:sldId id="318"/>
            <p14:sldId id="313"/>
            <p14:sldId id="271"/>
            <p14:sldId id="351"/>
            <p14:sldId id="329"/>
            <p14:sldId id="332"/>
            <p14:sldId id="2147480894"/>
            <p14:sldId id="2147483585"/>
            <p14:sldId id="272"/>
            <p14:sldId id="353"/>
            <p14:sldId id="2147483642"/>
            <p14:sldId id="378"/>
            <p14:sldId id="342"/>
            <p14:sldId id="273"/>
            <p14:sldId id="2147483636"/>
            <p14:sldId id="376"/>
            <p14:sldId id="275"/>
            <p14:sldId id="2147483588"/>
            <p14:sldId id="276"/>
            <p14:sldId id="2147483620"/>
            <p14:sldId id="2147483621"/>
            <p14:sldId id="2147483644"/>
            <p14:sldId id="2147483645"/>
            <p14:sldId id="2147483625"/>
            <p14:sldId id="2147483627"/>
            <p14:sldId id="2147483586"/>
            <p14:sldId id="2147483628"/>
            <p14:sldId id="2147480968"/>
            <p14:sldId id="2147483584"/>
            <p14:sldId id="2147471478"/>
            <p14:sldId id="277"/>
            <p14:sldId id="348"/>
            <p14:sldId id="349"/>
            <p14:sldId id="2147480053"/>
            <p14:sldId id="350"/>
            <p14:sldId id="2147480118"/>
            <p14:sldId id="2147480115"/>
            <p14:sldId id="319"/>
            <p14:sldId id="320"/>
            <p14:sldId id="321"/>
            <p14:sldId id="322"/>
            <p14:sldId id="323"/>
            <p14:sldId id="324"/>
            <p14:sldId id="325"/>
            <p14:sldId id="279"/>
            <p14:sldId id="2147472724"/>
            <p14:sldId id="280"/>
            <p14:sldId id="282"/>
            <p14:sldId id="283"/>
            <p14:sldId id="284"/>
            <p14:sldId id="285"/>
            <p14:sldId id="286"/>
            <p14:sldId id="287"/>
            <p14:sldId id="288"/>
            <p14:sldId id="2147471134"/>
            <p14:sldId id="2147483413"/>
            <p14:sldId id="2147483322"/>
            <p14:sldId id="2147483320"/>
            <p14:sldId id="2147483325"/>
            <p14:sldId id="2147483326"/>
            <p14:sldId id="2147471032"/>
            <p14:sldId id="2147483423"/>
            <p14:sldId id="2135245110"/>
            <p14:sldId id="311"/>
            <p14:sldId id="2147478063"/>
            <p14:sldId id="289"/>
            <p14:sldId id="290"/>
            <p14:sldId id="291"/>
            <p14:sldId id="293"/>
            <p14:sldId id="2147483417"/>
            <p14:sldId id="2147483414"/>
            <p14:sldId id="297"/>
            <p14:sldId id="2147480174"/>
            <p14:sldId id="2147480175"/>
            <p14:sldId id="326"/>
            <p14:sldId id="327"/>
            <p14:sldId id="328"/>
            <p14:sldId id="330"/>
            <p14:sldId id="331"/>
            <p14:sldId id="2145706218"/>
            <p14:sldId id="2147473763"/>
            <p14:sldId id="2147479233"/>
            <p14:sldId id="2147470423"/>
            <p14:sldId id="2147480851"/>
            <p14:sldId id="2147470432"/>
            <p14:sldId id="2147483420"/>
            <p14:sldId id="2147483580"/>
            <p14:sldId id="2147471267"/>
            <p14:sldId id="299"/>
            <p14:sldId id="2147483422"/>
            <p14:sldId id="2147483583"/>
            <p14:sldId id="2147483419"/>
            <p14:sldId id="2147479391"/>
            <p14:sldId id="2147483595"/>
            <p14:sldId id="2147475446"/>
            <p14:sldId id="2147483589"/>
            <p14:sldId id="300"/>
            <p14:sldId id="2147483590"/>
            <p14:sldId id="303"/>
            <p14:sldId id="2147483591"/>
            <p14:sldId id="304"/>
            <p14:sldId id="305"/>
            <p14:sldId id="2147483593"/>
            <p14:sldId id="2147483566"/>
            <p14:sldId id="2147471275"/>
            <p14:sldId id="2147471219"/>
            <p14:sldId id="2147470974"/>
            <p14:sldId id="2147471734"/>
            <p14:sldId id="2147477991"/>
            <p14:sldId id="309"/>
            <p14:sldId id="2147483410"/>
            <p14:sldId id="2147483415"/>
            <p14:sldId id="2147483587"/>
            <p14:sldId id="2147483582"/>
            <p14:sldId id="310"/>
            <p14:sldId id="2147480172"/>
            <p14:sldId id="2147480173"/>
            <p14:sldId id="333"/>
            <p14:sldId id="334"/>
            <p14:sldId id="335"/>
            <p14:sldId id="336"/>
            <p14:sldId id="337"/>
            <p14:sldId id="338"/>
            <p14:sldId id="312"/>
          </p14:sldIdLst>
        </p14:section>
      </p14:sectionLst>
    </p:ex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4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DF1"/>
    <a:srgbClr val="0432FF"/>
    <a:srgbClr val="FF40FF"/>
    <a:srgbClr val="1674A7"/>
    <a:srgbClr val="FFFFFF"/>
    <a:srgbClr val="C2DDE8"/>
    <a:srgbClr val="C4E0EA"/>
    <a:srgbClr val="DEEAF0"/>
    <a:srgbClr val="F93127"/>
    <a:srgbClr val="495B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880CDD-F149-794A-A0FB-B972A93F3A2B}" v="6" dt="2025-10-07T14:39:22.1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69" autoAdjust="0"/>
    <p:restoredTop sz="95245" autoAdjust="0"/>
  </p:normalViewPr>
  <p:slideViewPr>
    <p:cSldViewPr>
      <p:cViewPr varScale="1">
        <p:scale>
          <a:sx n="167" d="100"/>
          <a:sy n="167" d="100"/>
        </p:scale>
        <p:origin x="560" y="184"/>
      </p:cViewPr>
      <p:guideLst>
        <p:guide orient="horz" pos="4201"/>
        <p:guide pos="3719"/>
        <p:guide pos="211"/>
        <p:guide pos="6208"/>
        <p:guide pos="347"/>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37" d="100"/>
        <a:sy n="137"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1" Type="http://schemas.openxmlformats.org/officeDocument/2006/relationships/slideMaster" Target="slideMasters/slideMaster18.xml"/><Relationship Id="rId42" Type="http://schemas.openxmlformats.org/officeDocument/2006/relationships/slideMaster" Target="slideMasters/slideMaster39.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59" Type="http://schemas.openxmlformats.org/officeDocument/2006/relationships/slide" Target="slides/slide117.xml"/><Relationship Id="rId170" Type="http://schemas.openxmlformats.org/officeDocument/2006/relationships/slide" Target="slides/slide128.xml"/><Relationship Id="rId191" Type="http://schemas.openxmlformats.org/officeDocument/2006/relationships/slide" Target="slides/slide149.xml"/><Relationship Id="rId205" Type="http://schemas.openxmlformats.org/officeDocument/2006/relationships/slide" Target="slides/slide163.xml"/><Relationship Id="rId226" Type="http://schemas.openxmlformats.org/officeDocument/2006/relationships/slide" Target="slides/slide184.xml"/><Relationship Id="rId107" Type="http://schemas.openxmlformats.org/officeDocument/2006/relationships/slide" Target="slides/slide65.xml"/><Relationship Id="rId11" Type="http://schemas.openxmlformats.org/officeDocument/2006/relationships/slideMaster" Target="slideMasters/slideMaster8.xml"/><Relationship Id="rId32" Type="http://schemas.openxmlformats.org/officeDocument/2006/relationships/slideMaster" Target="slideMasters/slideMaster29.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slide" Target="slides/slide107.xml"/><Relationship Id="rId5" Type="http://schemas.openxmlformats.org/officeDocument/2006/relationships/slideMaster" Target="slideMasters/slideMaster2.xml"/><Relationship Id="rId95" Type="http://schemas.openxmlformats.org/officeDocument/2006/relationships/slide" Target="slides/slide53.xml"/><Relationship Id="rId160" Type="http://schemas.openxmlformats.org/officeDocument/2006/relationships/slide" Target="slides/slide118.xml"/><Relationship Id="rId181" Type="http://schemas.openxmlformats.org/officeDocument/2006/relationships/slide" Target="slides/slide139.xml"/><Relationship Id="rId216" Type="http://schemas.openxmlformats.org/officeDocument/2006/relationships/slide" Target="slides/slide174.xml"/><Relationship Id="rId237" Type="http://schemas.openxmlformats.org/officeDocument/2006/relationships/viewProps" Target="viewProps.xml"/><Relationship Id="rId22" Type="http://schemas.openxmlformats.org/officeDocument/2006/relationships/slideMaster" Target="slideMasters/slideMaster19.xml"/><Relationship Id="rId43" Type="http://schemas.openxmlformats.org/officeDocument/2006/relationships/slide" Target="slides/slide1.xml"/><Relationship Id="rId64" Type="http://schemas.openxmlformats.org/officeDocument/2006/relationships/slide" Target="slides/slide22.xml"/><Relationship Id="rId118" Type="http://schemas.openxmlformats.org/officeDocument/2006/relationships/slide" Target="slides/slide76.xml"/><Relationship Id="rId139" Type="http://schemas.openxmlformats.org/officeDocument/2006/relationships/slide" Target="slides/slide97.xml"/><Relationship Id="rId85" Type="http://schemas.openxmlformats.org/officeDocument/2006/relationships/slide" Target="slides/slide43.xml"/><Relationship Id="rId150" Type="http://schemas.openxmlformats.org/officeDocument/2006/relationships/slide" Target="slides/slide108.xml"/><Relationship Id="rId171" Type="http://schemas.openxmlformats.org/officeDocument/2006/relationships/slide" Target="slides/slide129.xml"/><Relationship Id="rId192" Type="http://schemas.openxmlformats.org/officeDocument/2006/relationships/slide" Target="slides/slide150.xml"/><Relationship Id="rId206" Type="http://schemas.openxmlformats.org/officeDocument/2006/relationships/slide" Target="slides/slide164.xml"/><Relationship Id="rId227" Type="http://schemas.openxmlformats.org/officeDocument/2006/relationships/slide" Target="slides/slide185.xml"/><Relationship Id="rId12" Type="http://schemas.openxmlformats.org/officeDocument/2006/relationships/slideMaster" Target="slideMasters/slideMaster9.xml"/><Relationship Id="rId33" Type="http://schemas.openxmlformats.org/officeDocument/2006/relationships/slideMaster" Target="slideMasters/slideMaster30.xml"/><Relationship Id="rId108" Type="http://schemas.openxmlformats.org/officeDocument/2006/relationships/slide" Target="slides/slide66.xml"/><Relationship Id="rId129" Type="http://schemas.openxmlformats.org/officeDocument/2006/relationships/slide" Target="slides/slide87.xml"/><Relationship Id="rId54" Type="http://schemas.openxmlformats.org/officeDocument/2006/relationships/slide" Target="slides/slide12.xml"/><Relationship Id="rId75" Type="http://schemas.openxmlformats.org/officeDocument/2006/relationships/slide" Target="slides/slide33.xml"/><Relationship Id="rId96" Type="http://schemas.openxmlformats.org/officeDocument/2006/relationships/slide" Target="slides/slide54.xml"/><Relationship Id="rId140" Type="http://schemas.openxmlformats.org/officeDocument/2006/relationships/slide" Target="slides/slide98.xml"/><Relationship Id="rId161" Type="http://schemas.openxmlformats.org/officeDocument/2006/relationships/slide" Target="slides/slide119.xml"/><Relationship Id="rId182" Type="http://schemas.openxmlformats.org/officeDocument/2006/relationships/slide" Target="slides/slide140.xml"/><Relationship Id="rId217" Type="http://schemas.openxmlformats.org/officeDocument/2006/relationships/slide" Target="slides/slide175.xml"/><Relationship Id="rId6" Type="http://schemas.openxmlformats.org/officeDocument/2006/relationships/slideMaster" Target="slideMasters/slideMaster3.xml"/><Relationship Id="rId238" Type="http://schemas.openxmlformats.org/officeDocument/2006/relationships/theme" Target="theme/theme1.xml"/><Relationship Id="rId23" Type="http://schemas.openxmlformats.org/officeDocument/2006/relationships/slideMaster" Target="slideMasters/slideMaster20.xml"/><Relationship Id="rId119" Type="http://schemas.openxmlformats.org/officeDocument/2006/relationships/slide" Target="slides/slide77.xml"/><Relationship Id="rId44" Type="http://schemas.openxmlformats.org/officeDocument/2006/relationships/slide" Target="slides/slide2.xml"/><Relationship Id="rId65" Type="http://schemas.openxmlformats.org/officeDocument/2006/relationships/slide" Target="slides/slide23.xml"/><Relationship Id="rId86" Type="http://schemas.openxmlformats.org/officeDocument/2006/relationships/slide" Target="slides/slide44.xml"/><Relationship Id="rId130" Type="http://schemas.openxmlformats.org/officeDocument/2006/relationships/slide" Target="slides/slide88.xml"/><Relationship Id="rId151" Type="http://schemas.openxmlformats.org/officeDocument/2006/relationships/slide" Target="slides/slide109.xml"/><Relationship Id="rId172" Type="http://schemas.openxmlformats.org/officeDocument/2006/relationships/slide" Target="slides/slide130.xml"/><Relationship Id="rId193" Type="http://schemas.openxmlformats.org/officeDocument/2006/relationships/slide" Target="slides/slide151.xml"/><Relationship Id="rId207" Type="http://schemas.openxmlformats.org/officeDocument/2006/relationships/slide" Target="slides/slide165.xml"/><Relationship Id="rId228" Type="http://schemas.openxmlformats.org/officeDocument/2006/relationships/slide" Target="slides/slide186.xml"/><Relationship Id="rId13" Type="http://schemas.openxmlformats.org/officeDocument/2006/relationships/slideMaster" Target="slideMasters/slideMaster10.xml"/><Relationship Id="rId109" Type="http://schemas.openxmlformats.org/officeDocument/2006/relationships/slide" Target="slides/slide67.xml"/><Relationship Id="rId34" Type="http://schemas.openxmlformats.org/officeDocument/2006/relationships/slideMaster" Target="slideMasters/slideMaster31.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20" Type="http://schemas.openxmlformats.org/officeDocument/2006/relationships/slide" Target="slides/slide78.xml"/><Relationship Id="rId141" Type="http://schemas.openxmlformats.org/officeDocument/2006/relationships/slide" Target="slides/slide99.xml"/><Relationship Id="rId7" Type="http://schemas.openxmlformats.org/officeDocument/2006/relationships/slideMaster" Target="slideMasters/slideMaster4.xml"/><Relationship Id="rId162" Type="http://schemas.openxmlformats.org/officeDocument/2006/relationships/slide" Target="slides/slide120.xml"/><Relationship Id="rId183" Type="http://schemas.openxmlformats.org/officeDocument/2006/relationships/slide" Target="slides/slide141.xml"/><Relationship Id="rId218" Type="http://schemas.openxmlformats.org/officeDocument/2006/relationships/slide" Target="slides/slide176.xml"/><Relationship Id="rId239" Type="http://schemas.openxmlformats.org/officeDocument/2006/relationships/tableStyles" Target="tableStyles.xml"/><Relationship Id="rId24" Type="http://schemas.openxmlformats.org/officeDocument/2006/relationships/slideMaster" Target="slideMasters/slideMaster21.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31" Type="http://schemas.openxmlformats.org/officeDocument/2006/relationships/slide" Target="slides/slide89.xml"/><Relationship Id="rId152" Type="http://schemas.openxmlformats.org/officeDocument/2006/relationships/slide" Target="slides/slide110.xml"/><Relationship Id="rId173" Type="http://schemas.openxmlformats.org/officeDocument/2006/relationships/slide" Target="slides/slide131.xml"/><Relationship Id="rId194" Type="http://schemas.openxmlformats.org/officeDocument/2006/relationships/slide" Target="slides/slide152.xml"/><Relationship Id="rId208" Type="http://schemas.openxmlformats.org/officeDocument/2006/relationships/slide" Target="slides/slide166.xml"/><Relationship Id="rId229" Type="http://schemas.openxmlformats.org/officeDocument/2006/relationships/slide" Target="slides/slide187.xml"/><Relationship Id="rId240" Type="http://schemas.microsoft.com/office/2015/10/relationships/revisionInfo" Target="revisionInfo.xml"/><Relationship Id="rId14" Type="http://schemas.openxmlformats.org/officeDocument/2006/relationships/slideMaster" Target="slideMasters/slideMaster11.xml"/><Relationship Id="rId35" Type="http://schemas.openxmlformats.org/officeDocument/2006/relationships/slideMaster" Target="slideMasters/slideMaster32.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8" Type="http://schemas.openxmlformats.org/officeDocument/2006/relationships/slideMaster" Target="slideMasters/slideMaster5.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184" Type="http://schemas.openxmlformats.org/officeDocument/2006/relationships/slide" Target="slides/slide142.xml"/><Relationship Id="rId219" Type="http://schemas.openxmlformats.org/officeDocument/2006/relationships/slide" Target="slides/slide177.xml"/><Relationship Id="rId230" Type="http://schemas.openxmlformats.org/officeDocument/2006/relationships/slide" Target="slides/slide188.xml"/><Relationship Id="rId25" Type="http://schemas.openxmlformats.org/officeDocument/2006/relationships/slideMaster" Target="slideMasters/slideMaster22.xml"/><Relationship Id="rId46" Type="http://schemas.openxmlformats.org/officeDocument/2006/relationships/slide" Target="slides/slide4.xml"/><Relationship Id="rId67" Type="http://schemas.openxmlformats.org/officeDocument/2006/relationships/slide" Target="slides/slide25.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95" Type="http://schemas.openxmlformats.org/officeDocument/2006/relationships/slide" Target="slides/slide153.xml"/><Relationship Id="rId209" Type="http://schemas.openxmlformats.org/officeDocument/2006/relationships/slide" Target="slides/slide167.xml"/><Relationship Id="rId190" Type="http://schemas.openxmlformats.org/officeDocument/2006/relationships/slide" Target="slides/slide148.xml"/><Relationship Id="rId204" Type="http://schemas.openxmlformats.org/officeDocument/2006/relationships/slide" Target="slides/slide162.xml"/><Relationship Id="rId220" Type="http://schemas.openxmlformats.org/officeDocument/2006/relationships/slide" Target="slides/slide178.xml"/><Relationship Id="rId225" Type="http://schemas.openxmlformats.org/officeDocument/2006/relationships/slide" Target="slides/slide183.xml"/><Relationship Id="rId15" Type="http://schemas.openxmlformats.org/officeDocument/2006/relationships/slideMaster" Target="slideMasters/slideMaster12.xml"/><Relationship Id="rId36" Type="http://schemas.openxmlformats.org/officeDocument/2006/relationships/slideMaster" Target="slideMasters/slideMaster33.xml"/><Relationship Id="rId57" Type="http://schemas.openxmlformats.org/officeDocument/2006/relationships/slide" Target="slides/slide15.xml"/><Relationship Id="rId106" Type="http://schemas.openxmlformats.org/officeDocument/2006/relationships/slide" Target="slides/slide64.xml"/><Relationship Id="rId127" Type="http://schemas.openxmlformats.org/officeDocument/2006/relationships/slide" Target="slides/slide85.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slide" Target="slides/slide106.xml"/><Relationship Id="rId164" Type="http://schemas.openxmlformats.org/officeDocument/2006/relationships/slide" Target="slides/slide122.xml"/><Relationship Id="rId169" Type="http://schemas.openxmlformats.org/officeDocument/2006/relationships/slide" Target="slides/slide127.xml"/><Relationship Id="rId185" Type="http://schemas.openxmlformats.org/officeDocument/2006/relationships/slide" Target="slides/slide143.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38.xml"/><Relationship Id="rId210" Type="http://schemas.openxmlformats.org/officeDocument/2006/relationships/slide" Target="slides/slide168.xml"/><Relationship Id="rId215" Type="http://schemas.openxmlformats.org/officeDocument/2006/relationships/slide" Target="slides/slide173.xml"/><Relationship Id="rId236" Type="http://schemas.openxmlformats.org/officeDocument/2006/relationships/presProps" Target="presProps.xml"/><Relationship Id="rId26" Type="http://schemas.openxmlformats.org/officeDocument/2006/relationships/slideMaster" Target="slideMasters/slideMaster23.xml"/><Relationship Id="rId231" Type="http://schemas.openxmlformats.org/officeDocument/2006/relationships/slide" Target="slides/slide189.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96" Type="http://schemas.openxmlformats.org/officeDocument/2006/relationships/slide" Target="slides/slide154.xml"/><Relationship Id="rId200" Type="http://schemas.openxmlformats.org/officeDocument/2006/relationships/slide" Target="slides/slide158.xml"/><Relationship Id="rId16" Type="http://schemas.openxmlformats.org/officeDocument/2006/relationships/slideMaster" Target="slideMasters/slideMaster13.xml"/><Relationship Id="rId221" Type="http://schemas.openxmlformats.org/officeDocument/2006/relationships/slide" Target="slides/slide179.xml"/><Relationship Id="rId37" Type="http://schemas.openxmlformats.org/officeDocument/2006/relationships/slideMaster" Target="slideMasters/slideMaster34.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 Id="rId165" Type="http://schemas.openxmlformats.org/officeDocument/2006/relationships/slide" Target="slides/slide123.xml"/><Relationship Id="rId186" Type="http://schemas.openxmlformats.org/officeDocument/2006/relationships/slide" Target="slides/slide144.xml"/><Relationship Id="rId211" Type="http://schemas.openxmlformats.org/officeDocument/2006/relationships/slide" Target="slides/slide169.xml"/><Relationship Id="rId232" Type="http://schemas.openxmlformats.org/officeDocument/2006/relationships/notesMaster" Target="notesMasters/notesMaster1.xml"/><Relationship Id="rId27" Type="http://schemas.openxmlformats.org/officeDocument/2006/relationships/slideMaster" Target="slideMasters/slideMaster24.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97" Type="http://schemas.openxmlformats.org/officeDocument/2006/relationships/slide" Target="slides/slide155.xml"/><Relationship Id="rId201" Type="http://schemas.openxmlformats.org/officeDocument/2006/relationships/slide" Target="slides/slide159.xml"/><Relationship Id="rId222" Type="http://schemas.openxmlformats.org/officeDocument/2006/relationships/slide" Target="slides/slide180.xml"/><Relationship Id="rId17" Type="http://schemas.openxmlformats.org/officeDocument/2006/relationships/slideMaster" Target="slideMasters/slideMaster14.xml"/><Relationship Id="rId38" Type="http://schemas.openxmlformats.org/officeDocument/2006/relationships/slideMaster" Target="slideMasters/slideMaster35.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87" Type="http://schemas.openxmlformats.org/officeDocument/2006/relationships/slide" Target="slides/slide145.xml"/><Relationship Id="rId1" Type="http://schemas.openxmlformats.org/officeDocument/2006/relationships/customXml" Target="../customXml/item1.xml"/><Relationship Id="rId212" Type="http://schemas.openxmlformats.org/officeDocument/2006/relationships/slide" Target="slides/slide170.xml"/><Relationship Id="rId233" Type="http://schemas.openxmlformats.org/officeDocument/2006/relationships/handoutMaster" Target="handoutMasters/handoutMaster1.xml"/><Relationship Id="rId28" Type="http://schemas.openxmlformats.org/officeDocument/2006/relationships/slideMaster" Target="slideMasters/slideMaster25.xml"/><Relationship Id="rId49" Type="http://schemas.openxmlformats.org/officeDocument/2006/relationships/slide" Target="slides/slide7.xml"/><Relationship Id="rId114" Type="http://schemas.openxmlformats.org/officeDocument/2006/relationships/slide" Target="slides/slide72.xml"/><Relationship Id="rId60" Type="http://schemas.openxmlformats.org/officeDocument/2006/relationships/slide" Target="slides/slide18.xml"/><Relationship Id="rId81" Type="http://schemas.openxmlformats.org/officeDocument/2006/relationships/slide" Target="slides/slide39.xml"/><Relationship Id="rId135" Type="http://schemas.openxmlformats.org/officeDocument/2006/relationships/slide" Target="slides/slide93.xml"/><Relationship Id="rId156" Type="http://schemas.openxmlformats.org/officeDocument/2006/relationships/slide" Target="slides/slide114.xml"/><Relationship Id="rId177" Type="http://schemas.openxmlformats.org/officeDocument/2006/relationships/slide" Target="slides/slide135.xml"/><Relationship Id="rId198" Type="http://schemas.openxmlformats.org/officeDocument/2006/relationships/slide" Target="slides/slide156.xml"/><Relationship Id="rId202" Type="http://schemas.openxmlformats.org/officeDocument/2006/relationships/slide" Target="slides/slide160.xml"/><Relationship Id="rId223" Type="http://schemas.openxmlformats.org/officeDocument/2006/relationships/slide" Target="slides/slide181.xml"/><Relationship Id="rId18" Type="http://schemas.openxmlformats.org/officeDocument/2006/relationships/slideMaster" Target="slideMasters/slideMaster15.xml"/><Relationship Id="rId39" Type="http://schemas.openxmlformats.org/officeDocument/2006/relationships/slideMaster" Target="slideMasters/slideMaster36.xml"/><Relationship Id="rId50" Type="http://schemas.openxmlformats.org/officeDocument/2006/relationships/slide" Target="slides/slide8.xml"/><Relationship Id="rId104" Type="http://schemas.openxmlformats.org/officeDocument/2006/relationships/slide" Target="slides/slide62.xml"/><Relationship Id="rId125" Type="http://schemas.openxmlformats.org/officeDocument/2006/relationships/slide" Target="slides/slide83.xml"/><Relationship Id="rId146" Type="http://schemas.openxmlformats.org/officeDocument/2006/relationships/slide" Target="slides/slide104.xml"/><Relationship Id="rId167" Type="http://schemas.openxmlformats.org/officeDocument/2006/relationships/slide" Target="slides/slide125.xml"/><Relationship Id="rId188" Type="http://schemas.openxmlformats.org/officeDocument/2006/relationships/slide" Target="slides/slide146.xml"/><Relationship Id="rId71" Type="http://schemas.openxmlformats.org/officeDocument/2006/relationships/slide" Target="slides/slide29.xml"/><Relationship Id="rId92" Type="http://schemas.openxmlformats.org/officeDocument/2006/relationships/slide" Target="slides/slide50.xml"/><Relationship Id="rId213" Type="http://schemas.openxmlformats.org/officeDocument/2006/relationships/slide" Target="slides/slide171.xml"/><Relationship Id="rId234" Type="http://schemas.openxmlformats.org/officeDocument/2006/relationships/tags" Target="tags/tag1.xml"/><Relationship Id="rId2" Type="http://schemas.openxmlformats.org/officeDocument/2006/relationships/customXml" Target="../customXml/item2.xml"/><Relationship Id="rId29" Type="http://schemas.openxmlformats.org/officeDocument/2006/relationships/slideMaster" Target="slideMasters/slideMaster26.xml"/><Relationship Id="rId40" Type="http://schemas.openxmlformats.org/officeDocument/2006/relationships/slideMaster" Target="slideMasters/slideMaster37.xml"/><Relationship Id="rId115" Type="http://schemas.openxmlformats.org/officeDocument/2006/relationships/slide" Target="slides/slide73.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61" Type="http://schemas.openxmlformats.org/officeDocument/2006/relationships/slide" Target="slides/slide19.xml"/><Relationship Id="rId82" Type="http://schemas.openxmlformats.org/officeDocument/2006/relationships/slide" Target="slides/slide40.xml"/><Relationship Id="rId199" Type="http://schemas.openxmlformats.org/officeDocument/2006/relationships/slide" Target="slides/slide157.xml"/><Relationship Id="rId203" Type="http://schemas.openxmlformats.org/officeDocument/2006/relationships/slide" Target="slides/slide161.xml"/><Relationship Id="rId19" Type="http://schemas.openxmlformats.org/officeDocument/2006/relationships/slideMaster" Target="slideMasters/slideMaster16.xml"/><Relationship Id="rId224" Type="http://schemas.openxmlformats.org/officeDocument/2006/relationships/slide" Target="slides/slide182.xml"/><Relationship Id="rId30" Type="http://schemas.openxmlformats.org/officeDocument/2006/relationships/slideMaster" Target="slideMasters/slideMaster27.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189" Type="http://schemas.openxmlformats.org/officeDocument/2006/relationships/slide" Target="slides/slide147.xml"/><Relationship Id="rId3" Type="http://schemas.openxmlformats.org/officeDocument/2006/relationships/customXml" Target="../customXml/item3.xml"/><Relationship Id="rId214" Type="http://schemas.openxmlformats.org/officeDocument/2006/relationships/slide" Target="slides/slide172.xml"/><Relationship Id="rId235" Type="http://schemas.openxmlformats.org/officeDocument/2006/relationships/commentAuthors" Target="commentAuthors.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20" Type="http://schemas.openxmlformats.org/officeDocument/2006/relationships/slideMaster" Target="slideMasters/slideMaster17.xml"/><Relationship Id="rId41" Type="http://schemas.openxmlformats.org/officeDocument/2006/relationships/slideMaster" Target="slideMasters/slideMaster38.xml"/><Relationship Id="rId62" Type="http://schemas.openxmlformats.org/officeDocument/2006/relationships/slide" Target="slides/slide20.xml"/><Relationship Id="rId83" Type="http://schemas.openxmlformats.org/officeDocument/2006/relationships/slide" Target="slides/slide41.xml"/><Relationship Id="rId179" Type="http://schemas.openxmlformats.org/officeDocument/2006/relationships/slide" Target="slides/slide1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Yes</c:v>
                </c:pt>
                <c:pt idx="1">
                  <c:v>No</c:v>
                </c:pt>
              </c:strCache>
            </c:strRef>
          </c:cat>
          <c:val>
            <c:numRef>
              <c:f>Sheet1!$B$2:$B$3</c:f>
              <c:numCache>
                <c:formatCode>0%</c:formatCode>
                <c:ptCount val="2"/>
                <c:pt idx="0">
                  <c:v>0.68</c:v>
                </c:pt>
                <c:pt idx="1">
                  <c:v>0.32</c:v>
                </c:pt>
              </c:numCache>
            </c:numRef>
          </c:val>
          <c:extLst>
            <c:ext xmlns:c16="http://schemas.microsoft.com/office/drawing/2014/chart" uri="{C3380CC4-5D6E-409C-BE32-E72D297353CC}">
              <c16:uniqueId val="{00000000-1BA4-4B44-8F3D-61C52198FCDE}"/>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02173856976625"/>
          <c:y val="0.1424561142539536"/>
          <c:w val="0.82724273345561183"/>
          <c:h val="0.70565078449335961"/>
        </c:manualLayout>
      </c:layout>
      <c:barChart>
        <c:barDir val="col"/>
        <c:grouping val="stacked"/>
        <c:varyColors val="0"/>
        <c:ser>
          <c:idx val="0"/>
          <c:order val="0"/>
          <c:tx>
            <c:strRef>
              <c:f>Sheet1!$B$1</c:f>
              <c:strCache>
                <c:ptCount val="1"/>
                <c:pt idx="0">
                  <c:v>PR</c:v>
                </c:pt>
              </c:strCache>
            </c:strRef>
          </c:tx>
          <c:spPr>
            <a:solidFill>
              <a:schemeClr val="accent5">
                <a:lumMod val="75000"/>
              </a:schemeClr>
            </a:solidFill>
            <a:ln>
              <a:noFill/>
            </a:ln>
            <a:effectLst/>
          </c:spPr>
          <c:invertIfNegative val="0"/>
          <c:dPt>
            <c:idx val="0"/>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2-A7FC-4CC0-8183-5FAA0E455F95}"/>
              </c:ext>
            </c:extLst>
          </c:dPt>
          <c:dPt>
            <c:idx val="1"/>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7-A7FC-4CC0-8183-5FAA0E455F95}"/>
              </c:ext>
            </c:extLst>
          </c:dPt>
          <c:cat>
            <c:strRef>
              <c:f>Sheet1!$A$2:$A$3</c:f>
              <c:strCache>
                <c:ptCount val="2"/>
                <c:pt idx="0">
                  <c:v>T-DXd + P</c:v>
                </c:pt>
                <c:pt idx="1">
                  <c:v>THP</c:v>
                </c:pt>
              </c:strCache>
            </c:strRef>
          </c:cat>
          <c:val>
            <c:numRef>
              <c:f>Sheet1!$B$2:$B$3</c:f>
              <c:numCache>
                <c:formatCode>General</c:formatCode>
                <c:ptCount val="2"/>
                <c:pt idx="0">
                  <c:v>70</c:v>
                </c:pt>
                <c:pt idx="1">
                  <c:v>70</c:v>
                </c:pt>
              </c:numCache>
            </c:numRef>
          </c:val>
          <c:extLst>
            <c:ext xmlns:c16="http://schemas.microsoft.com/office/drawing/2014/chart" uri="{C3380CC4-5D6E-409C-BE32-E72D297353CC}">
              <c16:uniqueId val="{00000000-A7FC-4CC0-8183-5FAA0E455F95}"/>
            </c:ext>
          </c:extLst>
        </c:ser>
        <c:ser>
          <c:idx val="1"/>
          <c:order val="1"/>
          <c:tx>
            <c:strRef>
              <c:f>Sheet1!$C$1</c:f>
              <c:strCache>
                <c:ptCount val="1"/>
                <c:pt idx="0">
                  <c:v>CR</c:v>
                </c:pt>
              </c:strCache>
            </c:strRef>
          </c:tx>
          <c:spPr>
            <a:solidFill>
              <a:schemeClr val="tx1"/>
            </a:solidFill>
            <a:ln>
              <a:noFill/>
            </a:ln>
            <a:effectLst/>
          </c:spPr>
          <c:invertIfNegative val="0"/>
          <c:dPt>
            <c:idx val="0"/>
            <c:invertIfNegative val="0"/>
            <c:bubble3D val="0"/>
            <c:spPr>
              <a:solidFill>
                <a:schemeClr val="accent3">
                  <a:lumMod val="75000"/>
                </a:schemeClr>
              </a:solidFill>
              <a:ln>
                <a:noFill/>
              </a:ln>
              <a:effectLst/>
            </c:spPr>
            <c:extLst>
              <c:ext xmlns:c16="http://schemas.microsoft.com/office/drawing/2014/chart" uri="{C3380CC4-5D6E-409C-BE32-E72D297353CC}">
                <c16:uniqueId val="{00000005-A7FC-4CC0-8183-5FAA0E455F95}"/>
              </c:ext>
            </c:extLst>
          </c:dPt>
          <c:dPt>
            <c:idx val="1"/>
            <c:invertIfNegative val="0"/>
            <c:bubble3D val="0"/>
            <c:spPr>
              <a:solidFill>
                <a:schemeClr val="accent4">
                  <a:lumMod val="50000"/>
                </a:schemeClr>
              </a:solidFill>
              <a:ln>
                <a:noFill/>
              </a:ln>
              <a:effectLst/>
            </c:spPr>
            <c:extLst>
              <c:ext xmlns:c16="http://schemas.microsoft.com/office/drawing/2014/chart" uri="{C3380CC4-5D6E-409C-BE32-E72D297353CC}">
                <c16:uniqueId val="{00000006-A7FC-4CC0-8183-5FAA0E455F95}"/>
              </c:ext>
            </c:extLst>
          </c:dPt>
          <c:cat>
            <c:strRef>
              <c:f>Sheet1!$A$2:$A$3</c:f>
              <c:strCache>
                <c:ptCount val="2"/>
                <c:pt idx="0">
                  <c:v>T-DXd + P</c:v>
                </c:pt>
                <c:pt idx="1">
                  <c:v>THP</c:v>
                </c:pt>
              </c:strCache>
            </c:strRef>
          </c:cat>
          <c:val>
            <c:numRef>
              <c:f>Sheet1!$C$2:$C$3</c:f>
              <c:numCache>
                <c:formatCode>General</c:formatCode>
                <c:ptCount val="2"/>
                <c:pt idx="0">
                  <c:v>15.1</c:v>
                </c:pt>
                <c:pt idx="1">
                  <c:v>8.5</c:v>
                </c:pt>
              </c:numCache>
            </c:numRef>
          </c:val>
          <c:extLst>
            <c:ext xmlns:c16="http://schemas.microsoft.com/office/drawing/2014/chart" uri="{C3380CC4-5D6E-409C-BE32-E72D297353CC}">
              <c16:uniqueId val="{00000001-A7FC-4CC0-8183-5FAA0E455F95}"/>
            </c:ext>
          </c:extLst>
        </c:ser>
        <c:dLbls>
          <c:showLegendKey val="0"/>
          <c:showVal val="0"/>
          <c:showCatName val="0"/>
          <c:showSerName val="0"/>
          <c:showPercent val="0"/>
          <c:showBubbleSize val="0"/>
        </c:dLbls>
        <c:gapWidth val="40"/>
        <c:overlap val="100"/>
        <c:axId val="1359366047"/>
        <c:axId val="1359371455"/>
      </c:barChart>
      <c:catAx>
        <c:axId val="1359366047"/>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359371455"/>
        <c:crosses val="autoZero"/>
        <c:auto val="1"/>
        <c:lblAlgn val="ctr"/>
        <c:lblOffset val="100"/>
        <c:noMultiLvlLbl val="0"/>
      </c:catAx>
      <c:valAx>
        <c:axId val="1359371455"/>
        <c:scaling>
          <c:orientation val="minMax"/>
          <c:max val="10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GB" sz="1400" baseline="0" dirty="0">
                    <a:solidFill>
                      <a:schemeClr val="tx1"/>
                    </a:solidFill>
                  </a:rPr>
                  <a:t>Best objective response of CR/PR (%)</a:t>
                </a:r>
                <a:endParaRPr lang="en-GB" sz="1400" dirty="0">
                  <a:solidFill>
                    <a:schemeClr val="tx1"/>
                  </a:solidFill>
                </a:endParaRPr>
              </a:p>
            </c:rich>
          </c:tx>
          <c:layout>
            <c:manualLayout>
              <c:xMode val="edge"/>
              <c:yMode val="edge"/>
              <c:x val="2.4084011099125995E-3"/>
              <c:y val="0.1205850541256837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GB"/>
            </a:p>
          </c:txPr>
        </c:title>
        <c:numFmt formatCode="General" sourceLinked="1"/>
        <c:majorTickMark val="out"/>
        <c:minorTickMark val="none"/>
        <c:tickLblPos val="nextTo"/>
        <c:spPr>
          <a:noFill/>
          <a:ln w="12700" cap="sq">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593660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10/11/25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slide" Target="../slides/slide132.xml"/><Relationship Id="rId4"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60587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613401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06738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87961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29FA2-53A3-6FB9-3CE8-111F0BD709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F9B600-3E36-3437-7025-E0F3BA602F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85A63A-6730-BF7A-D80F-013F0A6D912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7754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A6E24-CF34-728D-E4A1-B5F534F72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951362-3409-A149-CCCB-ED9445F62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D4171E-604F-C7DC-B585-D7E9EDC9228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0597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92733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2543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8317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3</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1081181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E24071-FF16-F04C-B2D4-A55BC58F05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663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a:extLst>
              <a:ext uri="{FF2B5EF4-FFF2-40B4-BE49-F238E27FC236}">
                <a16:creationId xmlns:a16="http://schemas.microsoft.com/office/drawing/2014/main" id="{817544C4-72A0-4F41-A9C5-85AA1C671DC2}"/>
              </a:ext>
            </a:extLst>
          </p:cNvPr>
          <p:cNvSpPr>
            <a:spLocks noGrp="1" noRot="1" noChangeAspect="1" noChangeArrowheads="1" noTextEdit="1"/>
          </p:cNvSpPr>
          <p:nvPr>
            <p:ph type="sldImg"/>
          </p:nvPr>
        </p:nvSpPr>
        <p:spPr/>
        <p:txBody>
          <a:bodyPr/>
          <a:lstStyle/>
          <a:p>
            <a:endParaRPr lang="en-US" dirty="0"/>
          </a:p>
        </p:txBody>
      </p:sp>
      <p:sp>
        <p:nvSpPr>
          <p:cNvPr id="189442" name="Notes Placeholder 2">
            <a:extLst>
              <a:ext uri="{FF2B5EF4-FFF2-40B4-BE49-F238E27FC236}">
                <a16:creationId xmlns:a16="http://schemas.microsoft.com/office/drawing/2014/main" id="{8CF87449-BAE0-054F-A70C-AB1A09A7B0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200" i="1" dirty="0">
                <a:solidFill>
                  <a:srgbClr val="CDCDCF"/>
                </a:solidFill>
                <a:latin typeface="Arial" panose="020B0604020202020204" pitchFamily="34" charset="0"/>
              </a:rPr>
              <a:t>AI, aromatase inhibitor; ET, endocrine therapy; HR, hormone receptor; MBC, metastatic breast cancer; SoC, standard of care; tx, therapy.</a:t>
            </a:r>
          </a:p>
        </p:txBody>
      </p:sp>
      <p:sp>
        <p:nvSpPr>
          <p:cNvPr id="189443" name="Slide Number Placeholder 3">
            <a:extLst>
              <a:ext uri="{FF2B5EF4-FFF2-40B4-BE49-F238E27FC236}">
                <a16:creationId xmlns:a16="http://schemas.microsoft.com/office/drawing/2014/main" id="{84F9E9AC-8A82-0441-A936-5A855271D00E}"/>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A574A62-8F3B-2B4C-9209-3CD20C732AA8}" type="slidenum">
              <a:rPr kumimoji="0" lang="en-US" altLang="en-US" sz="1200" b="0" i="0" u="none" strike="noStrike" kern="1200" cap="none" spc="0" normalizeH="0" baseline="0" noProof="0">
                <a:ln>
                  <a:noFill/>
                </a:ln>
                <a:solidFill>
                  <a:srgbClr val="000000"/>
                </a:solidFill>
                <a:effectLst/>
                <a:uLnTx/>
                <a:uFillTx/>
                <a:latin typeface="Arial Narrow"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dirty="0">
              <a:ln>
                <a:noFill/>
              </a:ln>
              <a:solidFill>
                <a:srgbClr val="000000"/>
              </a:solidFill>
              <a:effectLst/>
              <a:uLnTx/>
              <a:uFillTx/>
              <a:latin typeface="Arial Narrow"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E06A8-576D-5E38-18C1-45F4FB2C443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5D42626-AE20-21DF-2081-8566C14C20C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59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1D417E87-DA97-EC24-1EF8-F063DE9EFFE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5D65BF2-E5A3-54F4-18F7-F731A7C757BA}"/>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506181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0215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9764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2970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9433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0832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4352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2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42253" rtl="0" eaLnBrk="1" fontAlgn="auto" latinLnBrk="0" hangingPunct="1">
              <a:lnSpc>
                <a:spcPct val="100000"/>
              </a:lnSpc>
              <a:spcBef>
                <a:spcPts val="0"/>
              </a:spcBef>
              <a:spcAft>
                <a:spcPts val="0"/>
              </a:spcAft>
              <a:buClrTx/>
              <a:buSzTx/>
              <a:buFontTx/>
              <a:buNone/>
              <a:tabLst/>
              <a:defRPr/>
            </a:pPr>
            <a:fld id="{5976D2CD-35EB-47A9-A69C-60ACD8436519}"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42253"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167496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4</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47754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1DC8FB-5493-4128-A1CA-182D8D7A36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3192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1DC8FB-5493-4128-A1CA-182D8D7A36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672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1DC8FB-5493-4128-A1CA-182D8D7A36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6156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1DC8FB-5493-4128-A1CA-182D8D7A36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563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6AD00-7949-4845-82A7-62679EF27A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47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26304-BEE6-F3CD-0B3E-F7B4F2F16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FE9B6-CE9D-7A44-EED2-5551B2148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29881F-D38F-9DE0-C05D-EF9C5C8EE1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DA5E66-909D-FA22-E866-9C226C7ED734}"/>
              </a:ext>
            </a:extLst>
          </p:cNvPr>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9FE80445-E4CF-E545-B280-6927C8E27300}"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cs typeface="+mn-cs"/>
              </a:rPr>
              <a:pPr marL="0" marR="0" lvl="0" indent="0" algn="l" defTabSz="455613" rtl="0" eaLnBrk="1" fontAlgn="base" latinLnBrk="0" hangingPunct="1">
                <a:lnSpc>
                  <a:spcPct val="100000"/>
                </a:lnSpc>
                <a:spcBef>
                  <a:spcPct val="0"/>
                </a:spcBef>
                <a:spcAft>
                  <a:spcPct val="0"/>
                </a:spcAft>
                <a:buClrTx/>
                <a:buSzTx/>
                <a:buFontTx/>
                <a:buNone/>
                <a:tabLst/>
                <a:defRPr/>
              </a:pPr>
              <a:t>83</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1618127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19825-6A17-EA3B-3D07-0953602F99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E4EC3-97AC-3002-B503-70BCEAD5D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D65A35-448C-ECB3-9B6B-5DEC8C7F41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6D6309-8E04-7D11-B7D3-100BE41A6D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1DC8FB-5493-4128-A1CA-182D8D7A36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9075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A30FB-11DC-F1C2-CDFE-684F5C01FC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0449F-7221-135D-F27D-96B0F18BED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6188A-0A3C-2980-8407-07F8B67ABE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82BEA2-3431-C72D-2708-A4409FB308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68AAE-707D-D949-9C5F-B0995792D2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376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A30FB-11DC-F1C2-CDFE-684F5C01FC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0449F-7221-135D-F27D-96B0F18BED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6188A-0A3C-2980-8407-07F8B67ABE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82BEA2-3431-C72D-2708-A4409FB308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68AAE-707D-D949-9C5F-B0995792D2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6481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A30FB-11DC-F1C2-CDFE-684F5C01FC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0449F-7221-135D-F27D-96B0F18BED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6188A-0A3C-2980-8407-07F8B67ABE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82BEA2-3431-C72D-2708-A4409FB308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68AAE-707D-D949-9C5F-B0995792D2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346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85879-2898-52B6-81E5-3FBC531BB4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E10A8-4F30-B437-5FBC-B793C5860F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72EAEF-9AF8-3324-16E3-B3BAB51E1A7B}"/>
              </a:ext>
            </a:extLst>
          </p:cNvPr>
          <p:cNvSpPr>
            <a:spLocks noGrp="1"/>
          </p:cNvSpPr>
          <p:nvPr>
            <p:ph type="body" idx="1"/>
          </p:nvPr>
        </p:nvSpPr>
        <p:spPr/>
        <p:txBody>
          <a:bodyPr/>
          <a:lstStyle/>
          <a:p>
            <a:pPr marL="294122" indent="-294122">
              <a:lnSpc>
                <a:spcPct val="150000"/>
              </a:lnSpc>
              <a:buFont typeface="Arial" panose="020B0604020202020204" pitchFamily="34" charset="0"/>
              <a:buChar char="•"/>
            </a:pPr>
            <a:endParaRPr lang="en-US" dirty="0">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8FF9559E-9980-F1E0-7E4E-976267E6B5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9714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AFE36-96AE-CA7D-DFDE-CC07EC216A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28A6D-4B34-67D3-0B23-0D6D148819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5D991B-3E00-CBAA-7A6A-B730ADF874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898834-2961-2B41-EFCC-8F4E6370CF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451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9FE80445-E4CF-E545-B280-6927C8E27300}"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cs typeface="+mn-cs"/>
              </a:rPr>
              <a:pPr marL="0" marR="0" lvl="0" indent="0" algn="l" defTabSz="455613" rtl="0" eaLnBrk="1" fontAlgn="base" latinLnBrk="0" hangingPunct="1">
                <a:lnSpc>
                  <a:spcPct val="100000"/>
                </a:lnSpc>
                <a:spcBef>
                  <a:spcPct val="0"/>
                </a:spcBef>
                <a:spcAft>
                  <a:spcPct val="0"/>
                </a:spcAft>
                <a:buClrTx/>
                <a:buSzTx/>
                <a:buFontTx/>
                <a:buNone/>
                <a:tabLst/>
                <a:defRPr/>
              </a:pPr>
              <a:t>95</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16677617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543E5-9DA5-BE55-3C94-BE72F3303808}"/>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49C319C0-F841-8930-07FB-98530DE3BDA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96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3EC1D25-2612-145C-8C78-0D6BEE78797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B5BFFD0-2D46-90D4-BDB6-C6DA83C1153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9163531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90850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20924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96832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02791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97168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369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08310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16929-6419-183E-F12E-1F6413F77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1C526D-3EA6-42AA-CF5F-8D422F15A0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C95795-FCEB-6070-7C43-87A27FC3E4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F14313-A619-666C-D36B-A311B6CAC23A}"/>
              </a:ext>
            </a:extLst>
          </p:cNvPr>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439524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B2F32-6054-4205-C355-36BC0BBB8E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9EB96-B832-F371-44B8-CE923D333D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45EDED-4B11-A90F-6562-899247A829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1F6EC2-CEF6-9970-BD36-4AC025C2F4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3924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9C764-AF52-9049-C15B-F0D148DCB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A03784-C2FB-8327-F194-7EC7B3C1A2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E4FBC3-28F5-DCFE-46C1-42CE161F6D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E807C5-56D6-3FC9-F257-8141BD2AC9F7}"/>
              </a:ext>
            </a:extLst>
          </p:cNvPr>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924459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795DBEB-C374-4249-BEF6-FE65B50A34D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918931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2286A-9667-E8D8-3DED-021FBD282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1C5896-71A1-5764-C7E3-9F5EA15084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2628FB-2833-772C-EEE3-B4042379981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9B6C47-602A-023D-1473-95357B1F53A6}"/>
              </a:ext>
            </a:extLst>
          </p:cNvPr>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783639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8CBD1-B73F-6664-F22E-0DAF4A6DC1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CE9F7-EC16-7041-741D-F76DDE8CEF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36BB84-1D9C-91C6-431B-B290B9749EA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D69F1DE-711C-6179-210F-D9BDA51E2CA3}"/>
              </a:ext>
            </a:extLst>
          </p:cNvPr>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0B9B8FB8-83E9-426E-945B-E60550FE3D55}" type="slidenum">
              <a:rPr kumimoji="0" lang="en-GB"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407480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897496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spcAft>
                <a:spcPts val="600"/>
              </a:spcAft>
              <a:buClr>
                <a:srgbClr val="000000"/>
              </a:buClr>
              <a:buFont typeface="Arial" panose="020B0604020202020204" pitchFamily="34" charset="0"/>
              <a:buChar char="•"/>
              <a:defRPr/>
            </a:pPr>
            <a:r>
              <a:rPr lang="en-US" sz="1200" dirty="0">
                <a:sym typeface="Roche Sans Light"/>
              </a:rPr>
              <a:t>The cohort (N=16063) included pts. with BM at index date (N=947)</a:t>
            </a:r>
          </a:p>
          <a:p>
            <a:pPr indent="-228600">
              <a:spcAft>
                <a:spcPts val="600"/>
              </a:spcAft>
              <a:buClr>
                <a:srgbClr val="000000"/>
              </a:buClr>
              <a:buFont typeface="Arial" panose="020B0604020202020204" pitchFamily="34" charset="0"/>
              <a:buChar char="•"/>
              <a:defRPr/>
            </a:pPr>
            <a:r>
              <a:rPr lang="en-US" sz="1200" dirty="0">
                <a:sym typeface="Roche Sans Light"/>
              </a:rPr>
              <a:t>The CIF was run on the remaining pts without BM at index date(N=15116) </a:t>
            </a:r>
          </a:p>
          <a:p>
            <a:pPr indent="-228600">
              <a:spcAft>
                <a:spcPts val="600"/>
              </a:spcAft>
              <a:buClr>
                <a:srgbClr val="000000"/>
              </a:buClr>
              <a:buFont typeface="Arial" panose="020B0604020202020204" pitchFamily="34" charset="0"/>
              <a:buChar char="•"/>
              <a:defRPr/>
            </a:pPr>
            <a:r>
              <a:rPr lang="en-US" sz="1200" dirty="0">
                <a:sym typeface="Roche Sans Light"/>
              </a:rPr>
              <a:t>A total of 1955 patients with incident BM were recorded during the follow-up</a:t>
            </a:r>
          </a:p>
          <a:p>
            <a:pPr indent="-228600">
              <a:spcAft>
                <a:spcPts val="600"/>
              </a:spcAft>
              <a:buClr>
                <a:srgbClr val="000000"/>
              </a:buClr>
              <a:buFont typeface="Arial" panose="020B0604020202020204" pitchFamily="34" charset="0"/>
              <a:buChar char="•"/>
              <a:defRPr/>
            </a:pPr>
            <a:r>
              <a:rPr lang="en-US" sz="1200" dirty="0">
                <a:sym typeface="Roche Sans Light"/>
              </a:rPr>
              <a:t>Subtypes appear associated with different CIF, measures of association to be defined (RR, RD, HR, RMST, RMTL…)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4B11B-AE7D-4400-9724-DA08D8B75A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4392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A1329-49FF-4FD2-B562-90AE13CA96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870271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0220F25A-8DD9-9FA6-6496-5021B340BD1F}"/>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17411" name="Notes Placeholder 2">
            <a:extLst>
              <a:ext uri="{FF2B5EF4-FFF2-40B4-BE49-F238E27FC236}">
                <a16:creationId xmlns:a16="http://schemas.microsoft.com/office/drawing/2014/main" id="{AD88BCE0-DA93-E07D-0DA1-BFE4013058A1}"/>
              </a:ext>
            </a:extLst>
          </p:cNvPr>
          <p:cNvSpPr>
            <a:spLocks noGrp="1" noChangeArrowheads="1"/>
          </p:cNvSpPr>
          <p:nvPr>
            <p:ph type="body" idx="1"/>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en-US" altLang="en-US" b="1">
                <a:latin typeface="Helvetica" panose="020B0604020202020204" pitchFamily="34" charset="0"/>
                <a:ea typeface="ＭＳ Ｐゴシック" panose="020B0600070205080204" pitchFamily="34" charset="-128"/>
              </a:rPr>
              <a:t>Figure Legend:</a:t>
            </a:r>
            <a:br>
              <a:rPr lang="en-US" altLang="en-US" b="1">
                <a:latin typeface="Helvetica" panose="020B0604020202020204" pitchFamily="34" charset="0"/>
                <a:ea typeface="ＭＳ Ｐゴシック" panose="020B0600070205080204" pitchFamily="34" charset="-128"/>
              </a:rPr>
            </a:br>
            <a:r>
              <a:rPr lang="en-US" altLang="en-US" b="1">
                <a:latin typeface="Helvetica" panose="020B0604020202020204" pitchFamily="34" charset="0"/>
                <a:ea typeface="ＭＳ Ｐゴシック" panose="020B0600070205080204" pitchFamily="34" charset="-128"/>
              </a:rPr>
              <a:t>Response in the monotherapy and combination therapy cohorts. A, Distribution of HER2 mutations observed in 34 monotherapy cohort patients (top) and 47 combination therapy cohort patients (bottom) positioned by their amino acid across the respective ERBB2 protein domains. Each unique mutation is represented by a circle and colored by their best overall response as indicated in the legend. B, Treatment response and outcome for 34 monotherapy cohort patients (left) and 47 combination therapy cohort patients (right). Top graph represents percent best change of target lesion from baseline according to the appropriate response criteria [RECIST (version 1.1) or PET] with each bar colored by the respective HER2 allele as indicated in the legend. Bottom graph represents PFS with arrows indicating patients with ongoing treatment.
</a:t>
            </a:r>
            <a:endParaRPr lang="en-US" altLang="en-US">
              <a:latin typeface="Calibri" panose="020F0502020204030204" pitchFamily="34" charset="0"/>
              <a:ea typeface="ＭＳ Ｐゴシック" panose="020B0600070205080204" pitchFamily="34" charset="-128"/>
            </a:endParaRPr>
          </a:p>
        </p:txBody>
      </p:sp>
      <p:sp>
        <p:nvSpPr>
          <p:cNvPr id="17412" name="Slide Number Placeholder 3">
            <a:extLst>
              <a:ext uri="{FF2B5EF4-FFF2-40B4-BE49-F238E27FC236}">
                <a16:creationId xmlns:a16="http://schemas.microsoft.com/office/drawing/2014/main" id="{70E2E016-4AE8-16AC-1694-AEB04D1F5E9B}"/>
              </a:ext>
            </a:extLst>
          </p:cNvPr>
          <p:cNvSpPr>
            <a:spLocks noGrp="1" noChangeArrowheads="1"/>
          </p:cNvSpPr>
          <p:nvPr>
            <p:ph type="sldNum" sz="quarter" idx="4"/>
            <p:custDataLst>
              <p:tags r:id="rId3"/>
            </p:custDataLst>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415DADE1-4024-4F24-AE7D-B47D733744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Pct val="100000"/>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BFF96-17C5-2AA2-0C55-8610ADBC4AD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C5C2A5E8-90ED-64AA-08C9-4FEA1593239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6D614F2A-79D4-D09E-18C6-FACF38FD2EC1}"/>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21D3127-F5EC-5EE2-47FF-A4DF68369D9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8193759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24567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55016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53725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83395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37150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ADC, antibody-drug conjugate; MBC, metastatic breast cancer; TNBC, triple-negative breast cancer; TPM, transcripts per million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97BC6-CE19-4879-945E-B8746D5775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Arial" panose="020B0604020202020204" pitchFamily="34" charset="0"/>
            </a:endParaRPr>
          </a:p>
        </p:txBody>
      </p:sp>
    </p:spTree>
    <p:extLst>
      <p:ext uri="{BB962C8B-B14F-4D97-AF65-F5344CB8AC3E}">
        <p14:creationId xmlns:p14="http://schemas.microsoft.com/office/powerpoint/2010/main" val="30446859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21817D-96F8-8C46-98A9-E1A0F45D98C6}"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7785737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ea typeface="+mn-ea"/>
                <a:cs typeface="+mn-cs"/>
              </a:rPr>
              <a:t>The ASCENT trial was international, open-label confirmatory trial enrolled over 500 patients with metastatic TNBC who had received at last 2 prior therapies for metastatic disease. In the trial, patients were randomized to receive either sacituzumab govitecan or physician’s choice of chemotherapy. The primary endpoint of the trial was PFS and secondary end points included OS, ORR,</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Trebuchet MS" panose="020B0703020202090204" pitchFamily="34" charset="0"/>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GB" sz="1200" b="0" i="0" u="none" strike="noStrike" kern="1200" cap="none" spc="0" normalizeH="0" baseline="0" noProof="0" dirty="0">
              <a:ln>
                <a:noFill/>
              </a:ln>
              <a:solidFill>
                <a:prstClr val="black"/>
              </a:solidFill>
              <a:effectLst/>
              <a:uLnTx/>
              <a:uFillTx/>
              <a:latin typeface="Trebuchet MS" panose="020B0703020202090204" pitchFamily="34" charset="0"/>
              <a:ea typeface="ＭＳ Ｐゴシック" charset="0"/>
              <a:cs typeface="+mn-cs"/>
            </a:endParaRPr>
          </a:p>
        </p:txBody>
      </p:sp>
    </p:spTree>
    <p:extLst>
      <p:ext uri="{BB962C8B-B14F-4D97-AF65-F5344CB8AC3E}">
        <p14:creationId xmlns:p14="http://schemas.microsoft.com/office/powerpoint/2010/main" val="1124850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BACB4-3583-98FB-94B3-FD370C9626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C0173F2-C85A-91BF-E3B9-A380F9E0BE2F}"/>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1529EB76-4B14-17B4-6D17-5D16379400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F9A2F91-2704-4A06-0BAA-99A7CD4D562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538432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Trebuchet MS" panose="020B0703020202090204" pitchFamily="34" charset="0"/>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dirty="0">
              <a:ln>
                <a:noFill/>
              </a:ln>
              <a:solidFill>
                <a:prstClr val="black"/>
              </a:solidFill>
              <a:effectLst/>
              <a:uLnTx/>
              <a:uFillTx/>
              <a:latin typeface="Trebuchet MS" panose="020B0703020202090204" pitchFamily="34" charset="0"/>
              <a:ea typeface="ＭＳ Ｐゴシック" charset="0"/>
              <a:cs typeface="+mn-cs"/>
            </a:endParaRPr>
          </a:p>
        </p:txBody>
      </p:sp>
    </p:spTree>
    <p:extLst>
      <p:ext uri="{BB962C8B-B14F-4D97-AF65-F5344CB8AC3E}">
        <p14:creationId xmlns:p14="http://schemas.microsoft.com/office/powerpoint/2010/main" val="20409351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5C01E-9C68-4F6B-B6A0-FF4202255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C83A29-D634-1333-09C6-7BD528F480A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948194C-E21D-1268-F21A-F3083A7916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83DADB-228B-5843-35A0-98C06BE92E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540-6A6C-4CC2-ADEC-2013B3C3D2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4389774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C23A7-5D6B-583F-9239-3851EB117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03A2DF-0187-7991-9B8C-24E09531658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E615F0E-48ED-9B17-A643-5BD9262B8A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7F1E2C-C5CD-99ED-9F86-5F7F0A8020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540-6A6C-4CC2-ADEC-2013B3C3D2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7232650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BF0E0-6825-D33A-5CF4-4C752FC03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7A8705-E953-4B4C-7C98-F3EE0C1D049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338EDA8-9833-F2AC-CC19-56014DECFA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a:extLst>
              <a:ext uri="{FF2B5EF4-FFF2-40B4-BE49-F238E27FC236}">
                <a16:creationId xmlns:a16="http://schemas.microsoft.com/office/drawing/2014/main" id="{58649E47-7515-271E-E62D-5E19AFBB7E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842E6-E018-8044-86F1-5C1146C0E2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7296242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HER2, human epidermal growth factor receptor 2, HR, hormone receptor; IHC, immunohistochemical staining; TNBC, triple negative breast cancer.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And so this is actually pretty common. Almost 60% of patients with breast cancer are HER2‑low positive, but it’s much more common in hormone receptor‑positive disease than it is in triple‑negative disease. We see HER2‑low positivity in about a third of patients with triple‑negative disease, but more like two‑thirds of patients with hormone receptor‑positive cancers.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6842E6-E018-8044-86F1-5C1146C0E2F8}"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00964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1828527"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2047599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A4F17-C5AA-43EB-9595-595B564518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9115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A4F17-C5AA-43EB-9595-595B564518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449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3800" y="280988"/>
            <a:ext cx="4819650" cy="2711450"/>
          </a:xfrm>
        </p:spPr>
      </p:sp>
      <p:sp>
        <p:nvSpPr>
          <p:cNvPr id="3" name="Notes Placeholder 2"/>
          <p:cNvSpPr>
            <a:spLocks noGrp="1"/>
          </p:cNvSpPr>
          <p:nvPr>
            <p:ph type="body" idx="1"/>
          </p:nvPr>
        </p:nvSpPr>
        <p:spPr/>
        <p:txBody>
          <a:bodyPr/>
          <a:lstStyle/>
          <a:p>
            <a:r>
              <a:rPr lang="en-US">
                <a:cs typeface="Calibri"/>
              </a:rPr>
              <a:t>Stratification Factor Details:</a:t>
            </a:r>
          </a:p>
          <a:p>
            <a:pPr marL="170815" indent="-170815">
              <a:spcAft>
                <a:spcPts val="300"/>
              </a:spcAft>
              <a:buFont typeface="Arial,Sans-Serif"/>
              <a:buChar char="•"/>
            </a:pPr>
            <a:r>
              <a:rPr lang="en-US"/>
              <a:t>Node neg vs pos</a:t>
            </a:r>
          </a:p>
          <a:p>
            <a:pPr marL="400050" lvl="1" indent="-228600">
              <a:spcAft>
                <a:spcPts val="300"/>
              </a:spcAft>
              <a:buFont typeface="Arial,Sans-Serif"/>
              <a:buChar char="•"/>
            </a:pPr>
            <a:r>
              <a:rPr lang="en-US"/>
              <a:t>48% vs 52% (from KN522)</a:t>
            </a:r>
          </a:p>
          <a:p>
            <a:pPr marL="170815" indent="-170815">
              <a:spcAft>
                <a:spcPts val="300"/>
              </a:spcAft>
              <a:buFont typeface="Arial,Sans-Serif"/>
              <a:buChar char="•"/>
            </a:pPr>
            <a:r>
              <a:rPr lang="en-US"/>
              <a:t>T1-T2 (&lt;2cm, 2-5cm) vs T3-T4 (&gt;5cm, chest wall)</a:t>
            </a:r>
          </a:p>
          <a:p>
            <a:pPr marL="400050" lvl="1" indent="-228600">
              <a:spcAft>
                <a:spcPts val="300"/>
              </a:spcAft>
              <a:buFont typeface="Arial,Sans-Serif"/>
              <a:buChar char="•"/>
            </a:pPr>
            <a:r>
              <a:rPr lang="en-US"/>
              <a:t>75% vs 25% (from KN522)</a:t>
            </a:r>
          </a:p>
          <a:p>
            <a:pPr marL="170815" indent="-170815">
              <a:spcAft>
                <a:spcPts val="300"/>
              </a:spcAft>
              <a:buFont typeface="Arial,Sans-Serif"/>
              <a:buChar char="•"/>
            </a:pPr>
            <a:r>
              <a:rPr lang="en-US"/>
              <a:t>HR &lt; 1%, vs HR-low (1-&lt;10%)</a:t>
            </a:r>
          </a:p>
          <a:p>
            <a:pPr marL="398780" lvl="1" indent="-227965">
              <a:spcAft>
                <a:spcPts val="300"/>
              </a:spcAft>
              <a:buFont typeface="Arial,Sans-Serif"/>
              <a:buChar char="•"/>
            </a:pPr>
            <a:r>
              <a:rPr lang="en-US"/>
              <a:t>90% vs 10%</a:t>
            </a:r>
          </a:p>
          <a:p>
            <a:pPr>
              <a:spcAft>
                <a:spcPts val="300"/>
              </a:spcAft>
            </a:pPr>
            <a:endParaRPr lang="en-US"/>
          </a:p>
          <a:p>
            <a:pPr marL="170815" indent="-170815">
              <a:spcAft>
                <a:spcPts val="300"/>
              </a:spcAft>
              <a:buFont typeface="Arial,Sans-Serif"/>
              <a:buChar char="•"/>
            </a:pPr>
            <a:endParaRPr lang="en-US"/>
          </a:p>
          <a:p>
            <a:pPr>
              <a:spcAft>
                <a:spcPts val="300"/>
              </a:spcAft>
            </a:pP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AD751AE-7ABC-314D-AFAD-47B860ED6FFE}"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178</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733446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52BC0-812B-D64C-89D9-7409B5B7AD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936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661494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0021A-ABAF-29DD-F83E-CA9224E54A4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FFE765A-6C0E-3C6F-B5EE-996C4AA3BC4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53BAFEA2-BFAF-278C-A822-6ED6153D0634}"/>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A4CE6E00-F2FA-B498-061E-227E78312C83}"/>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406801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84577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24245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27385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09469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32580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38469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E0224-6BCA-7C0A-14E5-6321FA7388B0}"/>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50F80E17-7E5B-C8D0-C9DD-B9BED4F5100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3FD4A94-968E-94FC-9186-EBEACCB4787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C0C18E7-B137-18AC-3E49-AFC58D06D6C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572502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01160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Master" Target="../slideMasters/slideMaster8.xml"/><Relationship Id="rId4" Type="http://schemas.openxmlformats.org/officeDocument/2006/relationships/image" Target="../media/image22.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5.xml"/><Relationship Id="rId4" Type="http://schemas.openxmlformats.org/officeDocument/2006/relationships/image" Target="../media/image33.jpe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2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4.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26.xml"/></Relationships>
</file>

<file path=ppt/slideLayouts/_rels/slideLayout349.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Master" Target="../slideMasters/slideMaster2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Master" Target="../slideMasters/slideMaster27.xml"/></Relationships>
</file>

<file path=ppt/slideLayouts/_rels/slideLayout351.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7.xml"/></Relationships>
</file>

<file path=ppt/slideLayouts/_rels/slideLayout352.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Master" Target="../slideMasters/slideMaster27.xml"/></Relationships>
</file>

<file path=ppt/slideLayouts/_rels/slideLayout353.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slideMaster" Target="../slideMasters/slideMaster27.xml"/></Relationships>
</file>

<file path=ppt/slideLayouts/_rels/slideLayout354.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Master" Target="../slideMasters/slideMaster27.xml"/></Relationships>
</file>

<file path=ppt/slideLayouts/_rels/slideLayout355.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27.xml"/></Relationships>
</file>

<file path=ppt/slideLayouts/_rels/slideLayout356.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slideMaster" Target="../slideMasters/slideMaster27.xml"/></Relationships>
</file>

<file path=ppt/slideLayouts/_rels/slideLayout357.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slideMaster" Target="../slideMasters/slideMaster27.xml"/></Relationships>
</file>

<file path=ppt/slideLayouts/_rels/slideLayout35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7.xml"/></Relationships>
</file>

<file path=ppt/slideLayouts/_rels/slideLayout359.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slideMaster" Target="../slideMasters/slideMaster2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2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9.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9.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9.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9.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9.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9.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9.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9.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29.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2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9.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29.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9.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2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9.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9.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9.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jpeg"/><Relationship Id="rId1" Type="http://schemas.openxmlformats.org/officeDocument/2006/relationships/slideMaster" Target="../slideMasters/slideMaster29.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9.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9.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9.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9.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9.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29.xml"/></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Master" Target="../slideMasters/slideMaster29.xml"/><Relationship Id="rId1" Type="http://schemas.openxmlformats.org/officeDocument/2006/relationships/tags" Target="../tags/tag46.xml"/></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Master" Target="../slideMasters/slideMaster29.xml"/><Relationship Id="rId1" Type="http://schemas.openxmlformats.org/officeDocument/2006/relationships/tags" Target="../tags/tag47.xml"/></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Master" Target="../slideMasters/slideMaster29.xml"/><Relationship Id="rId1" Type="http://schemas.openxmlformats.org/officeDocument/2006/relationships/tags" Target="../tags/tag48.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2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Master" Target="../slideMasters/slideMaster2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3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3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Master" Target="../slideMasters/slideMaster3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3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Master" Target="../slideMasters/slideMaster3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3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Master" Target="../slideMasters/slideMaster32.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3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3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8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3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34.xml"/></Relationships>
</file>

<file path=ppt/slideLayouts/_rels/slideLayout58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4.xml"/></Relationships>
</file>

<file path=ppt/slideLayouts/_rels/slideLayout5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4.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4.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4.xml"/></Relationships>
</file>

<file path=ppt/slideLayouts/_rels/slideLayout5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3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34.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34.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34.xml"/></Relationships>
</file>

<file path=ppt/slideLayouts/_rels/slideLayout59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34.xml"/></Relationships>
</file>

<file path=ppt/slideLayouts/_rels/slideLayout5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34.xml"/></Relationships>
</file>

<file path=ppt/slideLayouts/_rels/slideLayout5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34.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4.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9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3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0.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34.xml"/></Relationships>
</file>

<file path=ppt/slideLayouts/_rels/slideLayout6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34.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4.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4.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4.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4.xml"/></Relationships>
</file>

<file path=ppt/slideLayouts/_rels/slideLayout60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34.xml"/></Relationships>
</file>

<file path=ppt/slideLayouts/_rels/slideLayout60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34.xml"/></Relationships>
</file>

<file path=ppt/slideLayouts/_rels/slideLayout60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34.xml"/></Relationships>
</file>

<file path=ppt/slideLayouts/_rels/slideLayout60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3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34.xml"/></Relationships>
</file>

<file path=ppt/slideLayouts/_rels/slideLayout6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34.xml"/></Relationships>
</file>

<file path=ppt/slideLayouts/_rels/slideLayout6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34.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4.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34.xml"/></Relationships>
</file>

<file path=ppt/slideLayouts/_rels/slideLayout61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31.jpeg"/><Relationship Id="rId1" Type="http://schemas.openxmlformats.org/officeDocument/2006/relationships/slideMaster" Target="../slideMasters/slideMaster35.xml"/><Relationship Id="rId4" Type="http://schemas.openxmlformats.org/officeDocument/2006/relationships/image" Target="../media/image80.gif"/></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35.xml"/></Relationships>
</file>

<file path=ppt/slideLayouts/_rels/slideLayout62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35.xml"/></Relationships>
</file>

<file path=ppt/slideLayouts/_rels/slideLayout6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Master" Target="../slideMasters/slideMaster36.xml"/><Relationship Id="rId5" Type="http://schemas.openxmlformats.org/officeDocument/2006/relationships/image" Target="../media/image85.png"/><Relationship Id="rId4" Type="http://schemas.openxmlformats.org/officeDocument/2006/relationships/image" Target="../media/image84.png"/></Relationships>
</file>

<file path=ppt/slideLayouts/_rels/slideLayout6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6.png"/><Relationship Id="rId1" Type="http://schemas.openxmlformats.org/officeDocument/2006/relationships/slideMaster" Target="../slideMasters/slideMaster36.xml"/></Relationships>
</file>

<file path=ppt/slideLayouts/_rels/slideLayout6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6.png"/><Relationship Id="rId1" Type="http://schemas.openxmlformats.org/officeDocument/2006/relationships/slideMaster" Target="../slideMasters/slideMaster36.xml"/></Relationships>
</file>

<file path=ppt/slideLayouts/_rels/slideLayout6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Master" Target="../slideMasters/slideMaster3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6.png"/><Relationship Id="rId1" Type="http://schemas.openxmlformats.org/officeDocument/2006/relationships/slideMaster" Target="../slideMasters/slideMaster36.xml"/></Relationships>
</file>

<file path=ppt/slideLayouts/_rels/slideLayout6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6.png"/><Relationship Id="rId1" Type="http://schemas.openxmlformats.org/officeDocument/2006/relationships/slideMaster" Target="../slideMasters/slideMaster36.xml"/></Relationships>
</file>

<file path=ppt/slideLayouts/_rels/slideLayout6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36.xml"/></Relationships>
</file>

<file path=ppt/slideLayouts/_rels/slideLayout6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36.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Master" Target="../slideMasters/slideMaster37.xml"/></Relationships>
</file>

<file path=ppt/slideLayouts/_rels/slideLayout6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37.xml"/><Relationship Id="rId4" Type="http://schemas.openxmlformats.org/officeDocument/2006/relationships/image" Target="../media/image91.png"/></Relationships>
</file>

<file path=ppt/slideLayouts/_rels/slideLayout652.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Master" Target="../slideMasters/slideMaster37.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8.xml.rels><?xml version="1.0" encoding="UTF-8" standalone="yes"?>
<Relationships xmlns="http://schemas.openxmlformats.org/package/2006/relationships"><Relationship Id="rId2" Type="http://schemas.openxmlformats.org/officeDocument/2006/relationships/slideMaster" Target="../slideMasters/slideMaster38.xml"/><Relationship Id="rId1" Type="http://schemas.openxmlformats.org/officeDocument/2006/relationships/tags" Target="../tags/tag49.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38.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87.xml.rels><?xml version="1.0" encoding="UTF-8" standalone="yes"?>
<Relationships xmlns="http://schemas.openxmlformats.org/package/2006/relationships"><Relationship Id="rId2" Type="http://schemas.openxmlformats.org/officeDocument/2006/relationships/slideMaster" Target="../slideMasters/slideMaster39.xml"/><Relationship Id="rId1" Type="http://schemas.openxmlformats.org/officeDocument/2006/relationships/tags" Target="../tags/tag50.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los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4904" y="1199338"/>
            <a:ext cx="10978081" cy="2239920"/>
          </a:xfrm>
        </p:spPr>
        <p:txBody>
          <a:bodyPr lIns="0" tIns="0" rIns="0" bIns="0">
            <a:normAutofit/>
          </a:bodyPr>
          <a:lstStyle>
            <a:lvl1pPr>
              <a:lnSpc>
                <a:spcPct val="90000"/>
              </a:lnSpc>
              <a:defRPr sz="3800" b="0" cap="none" spc="131">
                <a:solidFill>
                  <a:srgbClr val="000000"/>
                </a:solidFill>
                <a:latin typeface="Arial" panose="020B0604020202020204" pitchFamily="34" charset="0"/>
                <a:cs typeface="Arial" panose="020B0604020202020204" pitchFamily="34" charset="0"/>
              </a:defRPr>
            </a:lvl1pPr>
          </a:lstStyle>
          <a:p>
            <a:r>
              <a:rPr lang="en-US" dirty="0"/>
              <a:t>&lt;Closing Slide&gt;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10947"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5" name="Straight Connector 4">
            <a:extLst>
              <a:ext uri="{FF2B5EF4-FFF2-40B4-BE49-F238E27FC236}">
                <a16:creationId xmlns:a16="http://schemas.microsoft.com/office/drawing/2014/main" id="{945CEA5A-B47A-97CE-EFBE-29381B3A3D22}"/>
              </a:ext>
            </a:extLst>
          </p:cNvPr>
          <p:cNvCxnSpPr>
            <a:cxnSpLocks/>
          </p:cNvCxnSpPr>
          <p:nvPr userDrawn="1"/>
        </p:nvCxnSpPr>
        <p:spPr>
          <a:xfrm>
            <a:off x="368710" y="3688347"/>
            <a:ext cx="1143632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5767AD72-DC79-591B-C8F3-2CAEC0F506B8}"/>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499290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guide id="5" pos="52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1_Title Presentation">
    <p:spTree>
      <p:nvGrpSpPr>
        <p:cNvPr id="1" name="Shape 10"/>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DD4C849E-8FDA-34A0-7CD2-64EDCAC9FA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4418" y="443046"/>
            <a:ext cx="3381255" cy="581153"/>
          </a:xfrm>
          <a:prstGeom prst="rect">
            <a:avLst/>
          </a:prstGeom>
        </p:spPr>
      </p:pic>
      <p:sp>
        <p:nvSpPr>
          <p:cNvPr id="9" name="Text Placeholder 3">
            <a:extLst>
              <a:ext uri="{FF2B5EF4-FFF2-40B4-BE49-F238E27FC236}">
                <a16:creationId xmlns:a16="http://schemas.microsoft.com/office/drawing/2014/main" id="{6FD46E52-FF66-4403-A46F-CC79558F4353}"/>
              </a:ext>
            </a:extLst>
          </p:cNvPr>
          <p:cNvSpPr>
            <a:spLocks noGrp="1"/>
          </p:cNvSpPr>
          <p:nvPr>
            <p:ph type="body" sz="half" idx="2" hasCustomPrompt="1"/>
          </p:nvPr>
        </p:nvSpPr>
        <p:spPr>
          <a:xfrm>
            <a:off x="532058" y="1219200"/>
            <a:ext cx="8718820" cy="553998"/>
          </a:xfrm>
          <a:prstGeom prst="rect">
            <a:avLst/>
          </a:prstGeom>
        </p:spPr>
        <p:txBody>
          <a:bodyPr wrap="square">
            <a:spAutoFit/>
          </a:bodyPr>
          <a:lstStyle>
            <a:lvl1pPr marL="0" indent="0">
              <a:lnSpc>
                <a:spcPct val="100000"/>
              </a:lnSpc>
              <a:spcBef>
                <a:spcPts val="0"/>
              </a:spcBef>
              <a:buNone/>
              <a:defRPr sz="3600" b="1" i="0">
                <a:solidFill>
                  <a:schemeClr val="tx1"/>
                </a:solidFill>
                <a:latin typeface="+mj-lt"/>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Title of the presentation</a:t>
            </a:r>
          </a:p>
        </p:txBody>
      </p:sp>
      <p:sp>
        <p:nvSpPr>
          <p:cNvPr id="10" name="Text Placeholder 3">
            <a:extLst>
              <a:ext uri="{FF2B5EF4-FFF2-40B4-BE49-F238E27FC236}">
                <a16:creationId xmlns:a16="http://schemas.microsoft.com/office/drawing/2014/main" id="{798FF270-290D-497B-871A-6ADB099AB048}"/>
              </a:ext>
            </a:extLst>
          </p:cNvPr>
          <p:cNvSpPr>
            <a:spLocks noGrp="1"/>
          </p:cNvSpPr>
          <p:nvPr>
            <p:ph type="body" sz="half" idx="10" hasCustomPrompt="1"/>
          </p:nvPr>
        </p:nvSpPr>
        <p:spPr>
          <a:xfrm>
            <a:off x="532058" y="3028508"/>
            <a:ext cx="6104332" cy="307777"/>
          </a:xfrm>
          <a:prstGeom prst="rect">
            <a:avLst/>
          </a:prstGeom>
        </p:spPr>
        <p:txBody>
          <a:bodyPr wrap="square">
            <a:spAutoFit/>
          </a:bodyPr>
          <a:lstStyle>
            <a:lvl1pPr marL="0" indent="0">
              <a:lnSpc>
                <a:spcPct val="100000"/>
              </a:lnSpc>
              <a:spcBef>
                <a:spcPts val="0"/>
              </a:spcBef>
              <a:buNone/>
              <a:defRPr sz="2000" b="0" i="0">
                <a:solidFill>
                  <a:schemeClr val="tx1"/>
                </a:solidFill>
                <a:latin typeface="+mj-lt"/>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Subtitle of the presentation</a:t>
            </a:r>
          </a:p>
        </p:txBody>
      </p:sp>
      <p:pic>
        <p:nvPicPr>
          <p:cNvPr id="2" name="Picture 1">
            <a:extLst>
              <a:ext uri="{FF2B5EF4-FFF2-40B4-BE49-F238E27FC236}">
                <a16:creationId xmlns:a16="http://schemas.microsoft.com/office/drawing/2014/main" id="{3A758B7F-4B8D-BB94-9292-DED031A5EC0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69373" y="365757"/>
            <a:ext cx="5322627" cy="6490447"/>
          </a:xfrm>
          <a:prstGeom prst="rect">
            <a:avLst/>
          </a:prstGeom>
        </p:spPr>
      </p:pic>
    </p:spTree>
    <p:extLst>
      <p:ext uri="{BB962C8B-B14F-4D97-AF65-F5344CB8AC3E}">
        <p14:creationId xmlns:p14="http://schemas.microsoft.com/office/powerpoint/2010/main" val="2217886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40"/>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1" y="2"/>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3344998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9149" cy="1155700"/>
          </a:xfrm>
        </p:spPr>
        <p:txBody>
          <a:bodyPr anchor="ctr">
            <a:normAutofit/>
          </a:bodyPr>
          <a:lstStyle>
            <a:lvl1pPr>
              <a:defRPr sz="4267" b="1">
                <a:solidFill>
                  <a:schemeClr val="accent1">
                    <a:lumMod val="75000"/>
                  </a:schemeClr>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9" y="1598086"/>
            <a:ext cx="10979149" cy="4482044"/>
          </a:xfrm>
          <a:prstGeom prst="rect">
            <a:avLst/>
          </a:prstGeom>
        </p:spPr>
        <p:txBody>
          <a:bodyPr>
            <a:normAutofit/>
          </a:bodyPr>
          <a:lstStyle>
            <a:lvl1pPr>
              <a:lnSpc>
                <a:spcPct val="100000"/>
              </a:lnSpc>
              <a:spcBef>
                <a:spcPts val="0"/>
              </a:spcBef>
              <a:defRPr sz="3200">
                <a:solidFill>
                  <a:schemeClr val="tx1"/>
                </a:solidFill>
                <a:latin typeface="Arial" panose="020B0604020202020204" pitchFamily="34" charset="0"/>
                <a:cs typeface="Arial" panose="020B0604020202020204" pitchFamily="34" charset="0"/>
              </a:defRPr>
            </a:lvl1pPr>
            <a:lvl2pPr marL="829014" indent="-219445">
              <a:lnSpc>
                <a:spcPct val="100000"/>
              </a:lnSpc>
              <a:spcBef>
                <a:spcPts val="0"/>
              </a:spcBef>
              <a:buClr>
                <a:schemeClr val="accent1"/>
              </a:buClr>
              <a:buSzPct val="100000"/>
              <a:buFont typeface="Arial Narrow" panose="020B0606020202030204" pitchFamily="34" charset="0"/>
              <a:buChar char="–"/>
              <a:defRPr sz="2667">
                <a:solidFill>
                  <a:schemeClr val="tx1"/>
                </a:solidFill>
                <a:latin typeface="Arial" panose="020B0604020202020204" pitchFamily="34" charset="0"/>
                <a:cs typeface="Arial" panose="020B0604020202020204" pitchFamily="34" charset="0"/>
              </a:defRPr>
            </a:lvl2pPr>
            <a:lvl3pPr marL="1377628" indent="-158488">
              <a:lnSpc>
                <a:spcPct val="100000"/>
              </a:lnSpc>
              <a:spcBef>
                <a:spcPts val="0"/>
              </a:spcBef>
              <a:buClr>
                <a:schemeClr val="accent1"/>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828709" indent="-156625">
              <a:lnSpc>
                <a:spcPct val="100000"/>
              </a:lnSpc>
              <a:spcBef>
                <a:spcPts val="0"/>
              </a:spcBef>
              <a:buSzPct val="100000"/>
              <a:tabLst/>
              <a:defRPr sz="2133">
                <a:solidFill>
                  <a:schemeClr val="tx1"/>
                </a:solidFill>
                <a:latin typeface="Arial" panose="020B0604020202020204" pitchFamily="34" charset="0"/>
                <a:cs typeface="Arial" panose="020B0604020202020204" pitchFamily="34" charset="0"/>
              </a:defRPr>
            </a:lvl4pPr>
            <a:lvl5pPr marL="2438278">
              <a:lnSpc>
                <a:spcPct val="100000"/>
              </a:lnSpc>
              <a:spcBef>
                <a:spcPts val="0"/>
              </a:spcBef>
              <a:defRPr sz="2133">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40"/>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1" y="2"/>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518074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797AD9-02DD-B24B-B1F2-4955EFCC927E}" type="datetimeFigureOut">
              <a:rPr lang="en-US" smtClean="0"/>
              <a:pPr/>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100B5-B664-AA47-B7A8-902CA38EEBB4}" type="slidenum">
              <a:rPr lang="en-US" smtClean="0"/>
              <a:pPr/>
              <a:t>‹#›</a:t>
            </a:fld>
            <a:endParaRPr lang="en-US"/>
          </a:p>
        </p:txBody>
      </p:sp>
    </p:spTree>
    <p:extLst>
      <p:ext uri="{BB962C8B-B14F-4D97-AF65-F5344CB8AC3E}">
        <p14:creationId xmlns:p14="http://schemas.microsoft.com/office/powerpoint/2010/main" val="1044633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Arial" panose="020B0604020202020204" pitchFamily="34" charset="0"/>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2" name="Picture 1" descr="Logo&#10;&#10;Description automatically generated">
            <a:extLst>
              <a:ext uri="{FF2B5EF4-FFF2-40B4-BE49-F238E27FC236}">
                <a16:creationId xmlns:a16="http://schemas.microsoft.com/office/drawing/2014/main" id="{0CA22DB6-01FE-B574-F4D9-9A33C489CE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265" y="6248188"/>
            <a:ext cx="1843200" cy="316800"/>
          </a:xfrm>
          <a:prstGeom prst="rect">
            <a:avLst/>
          </a:prstGeom>
        </p:spPr>
      </p:pic>
    </p:spTree>
    <p:extLst>
      <p:ext uri="{BB962C8B-B14F-4D97-AF65-F5344CB8AC3E}">
        <p14:creationId xmlns:p14="http://schemas.microsoft.com/office/powerpoint/2010/main" val="614451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63F7DA-7EDC-FBA3-7FED-B45ECA0D16E3}"/>
              </a:ext>
            </a:extLst>
          </p:cNvPr>
          <p:cNvSpPr>
            <a:spLocks noGrp="1"/>
          </p:cNvSpPr>
          <p:nvPr>
            <p:ph idx="1"/>
          </p:nvPr>
        </p:nvSpPr>
        <p:spPr>
          <a:xfrm>
            <a:off x="479999" y="1835151"/>
            <a:ext cx="10515600" cy="4349749"/>
          </a:xfrm>
          <a:prstGeom prst="rect">
            <a:avLst/>
          </a:prstGeom>
        </p:spPr>
        <p:txBody>
          <a:bodyPr vert="horz" lIns="91440" tIns="45720" rIns="91440" bIns="45720" rtlCol="0">
            <a:normAutofit/>
          </a:bodyPr>
          <a:lstStyle>
            <a:lvl1pPr marL="304792" indent="-304792" algn="l" defTabSz="1219170" rtl="0" eaLnBrk="1" latinLnBrk="0" hangingPunct="1">
              <a:lnSpc>
                <a:spcPct val="90000"/>
              </a:lnSpc>
              <a:spcBef>
                <a:spcPts val="1333"/>
              </a:spcBef>
              <a:buFont typeface="Arial" panose="020B0604020202020204" pitchFamily="34" charset="0"/>
              <a:buChar char="•"/>
              <a:defRPr sz="2133" kern="1200">
                <a:solidFill>
                  <a:schemeClr val="tx1">
                    <a:lumMod val="75000"/>
                    <a:lumOff val="25000"/>
                  </a:schemeClr>
                </a:solidFill>
                <a:latin typeface="Arial Narrow" panose="020B0606020202030204" pitchFamily="34"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2133" kern="1200">
                <a:solidFill>
                  <a:srgbClr val="5F5D8E"/>
                </a:solidFill>
                <a:latin typeface="Arial Narrow" panose="020B0606020202030204" pitchFamily="34"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1867" kern="1200">
                <a:solidFill>
                  <a:srgbClr val="AB0C23"/>
                </a:solidFill>
                <a:latin typeface="Arial Narrow" panose="020B0606020202030204" pitchFamily="34"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1600" kern="1200">
                <a:solidFill>
                  <a:schemeClr val="tx1">
                    <a:lumMod val="75000"/>
                    <a:lumOff val="25000"/>
                  </a:schemeClr>
                </a:solidFill>
                <a:latin typeface="Arial Narrow" panose="020B0606020202030204" pitchFamily="34"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1600" kern="1200">
                <a:solidFill>
                  <a:schemeClr val="tx1">
                    <a:lumMod val="75000"/>
                    <a:lumOff val="25000"/>
                  </a:schemeClr>
                </a:solidFill>
                <a:latin typeface="Arial Narrow" panose="020B0606020202030204"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Google Shape;19;p14">
            <a:extLst>
              <a:ext uri="{FF2B5EF4-FFF2-40B4-BE49-F238E27FC236}">
                <a16:creationId xmlns:a16="http://schemas.microsoft.com/office/drawing/2014/main" id="{7E29A2B3-2685-843A-6AAE-FC68E0B57C80}"/>
              </a:ext>
            </a:extLst>
          </p:cNvPr>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8" name="Google Shape;18;p14">
            <a:extLst>
              <a:ext uri="{FF2B5EF4-FFF2-40B4-BE49-F238E27FC236}">
                <a16:creationId xmlns:a16="http://schemas.microsoft.com/office/drawing/2014/main" id="{7B28D9C0-A613-09FC-7C2A-0CBC18F3C9B3}"/>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pic>
        <p:nvPicPr>
          <p:cNvPr id="9" name="Picture 8" descr="Logo&#10;&#10;Description automatically generated">
            <a:extLst>
              <a:ext uri="{FF2B5EF4-FFF2-40B4-BE49-F238E27FC236}">
                <a16:creationId xmlns:a16="http://schemas.microsoft.com/office/drawing/2014/main" id="{A35CEAA2-49D1-2F6D-07A2-44AB66496D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0504" y="6248188"/>
            <a:ext cx="1843200" cy="316800"/>
          </a:xfrm>
          <a:prstGeom prst="rect">
            <a:avLst/>
          </a:prstGeom>
        </p:spPr>
      </p:pic>
    </p:spTree>
    <p:extLst>
      <p:ext uri="{BB962C8B-B14F-4D97-AF65-F5344CB8AC3E}">
        <p14:creationId xmlns:p14="http://schemas.microsoft.com/office/powerpoint/2010/main" val="3054409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98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nl-NL" sz="1867" b="0" strike="noStrike" spc="-1">
              <a:solidFill>
                <a:srgbClr val="000000"/>
              </a:solidFill>
              <a:latin typeface="Arial"/>
            </a:endParaRPr>
          </a:p>
        </p:txBody>
      </p:sp>
      <p:sp>
        <p:nvSpPr>
          <p:cNvPr id="88" name="PlaceHolder 2"/>
          <p:cNvSpPr>
            <a:spLocks noGrp="1"/>
          </p:cNvSpPr>
          <p:nvPr>
            <p:ph type="subTitle"/>
          </p:nvPr>
        </p:nvSpPr>
        <p:spPr>
          <a:xfrm>
            <a:off x="504480" y="2060160"/>
            <a:ext cx="6103680" cy="1501920"/>
          </a:xfrm>
          <a:prstGeom prst="rect">
            <a:avLst/>
          </a:prstGeom>
          <a:noFill/>
          <a:ln w="0">
            <a:noFill/>
          </a:ln>
        </p:spPr>
        <p:txBody>
          <a:bodyPr lIns="0" tIns="0" rIns="0" bIns="0" anchor="ctr">
            <a:noAutofit/>
          </a:bodyPr>
          <a:lstStyle/>
          <a:p>
            <a:pPr algn="ctr">
              <a:buNone/>
            </a:pPr>
            <a:endParaRPr lang="nl-NL" sz="4267" b="0" strike="noStrike" spc="-1">
              <a:solidFill>
                <a:srgbClr val="000000"/>
              </a:solidFill>
              <a:latin typeface="Calibri"/>
            </a:endParaRPr>
          </a:p>
        </p:txBody>
      </p:sp>
    </p:spTree>
    <p:extLst>
      <p:ext uri="{BB962C8B-B14F-4D97-AF65-F5344CB8AC3E}">
        <p14:creationId xmlns:p14="http://schemas.microsoft.com/office/powerpoint/2010/main" val="1823882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Title Chapter" userDrawn="1">
  <p:cSld name="2_Title Chapter">
    <p:spTree>
      <p:nvGrpSpPr>
        <p:cNvPr id="1" name="Shape 21"/>
        <p:cNvGrpSpPr/>
        <p:nvPr/>
      </p:nvGrpSpPr>
      <p:grpSpPr>
        <a:xfrm>
          <a:off x="0" y="0"/>
          <a:ext cx="0" cy="0"/>
          <a:chOff x="0" y="0"/>
          <a:chExt cx="0" cy="0"/>
        </a:xfrm>
      </p:grpSpPr>
      <p:sp>
        <p:nvSpPr>
          <p:cNvPr id="11" name="TextBox 10">
            <a:extLst>
              <a:ext uri="{FF2B5EF4-FFF2-40B4-BE49-F238E27FC236}">
                <a16:creationId xmlns:a16="http://schemas.microsoft.com/office/drawing/2014/main" id="{DA265234-4107-4D6D-B6CF-71BF3D224F74}"/>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AB0C23"/>
                </a:solidFill>
                <a:effectLst/>
                <a:latin typeface="Arial Narrow" panose="020B0606020202030204" pitchFamily="34" charset="0"/>
              </a:rPr>
              <a:t>Content of this presentation is copyright</a:t>
            </a:r>
            <a:r>
              <a:rPr lang="en-CH" sz="1200" b="0" i="0">
                <a:solidFill>
                  <a:srgbClr val="AB0C23"/>
                </a:solidFill>
                <a:effectLst/>
                <a:latin typeface="Arial Narrow" panose="020B0606020202030204" pitchFamily="34" charset="0"/>
              </a:rPr>
              <a:t> </a:t>
            </a:r>
            <a:r>
              <a:rPr lang="en-US" sz="1200" b="0" i="0">
                <a:solidFill>
                  <a:srgbClr val="AB0C23"/>
                </a:solidFill>
                <a:effectLst/>
                <a:latin typeface="Arial Narrow" panose="020B0606020202030204" pitchFamily="34" charset="0"/>
              </a:rPr>
              <a:t>and responsibility of the author. Permission is required for re-use</a:t>
            </a:r>
            <a:r>
              <a:rPr lang="en-CH" sz="1200" b="0" i="0">
                <a:solidFill>
                  <a:srgbClr val="AB0C23"/>
                </a:solidFill>
                <a:effectLst/>
                <a:latin typeface="Arial Narrow" panose="020B0606020202030204" pitchFamily="34" charset="0"/>
              </a:rPr>
              <a:t>.</a:t>
            </a:r>
            <a:endParaRPr lang="en-US" sz="1200" b="0" i="0">
              <a:solidFill>
                <a:srgbClr val="AB0C23"/>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E28D0820-6913-437C-A4E4-ED5E441DEA39}"/>
              </a:ext>
            </a:extLst>
          </p:cNvPr>
          <p:cNvSpPr txBox="1">
            <a:spLocks noGrp="1"/>
          </p:cNvSpPr>
          <p:nvPr>
            <p:ph type="body" idx="12" hasCustomPrompt="1"/>
          </p:nvPr>
        </p:nvSpPr>
        <p:spPr>
          <a:xfrm>
            <a:off x="2553810" y="632415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AB0C23"/>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
        <p:nvSpPr>
          <p:cNvPr id="3" name="Google Shape;19;p14">
            <a:extLst>
              <a:ext uri="{FF2B5EF4-FFF2-40B4-BE49-F238E27FC236}">
                <a16:creationId xmlns:a16="http://schemas.microsoft.com/office/drawing/2014/main" id="{4F1CA240-2642-1763-40C4-B45A7E30B5B1}"/>
              </a:ext>
            </a:extLst>
          </p:cNvPr>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4" name="Google Shape;18;p14">
            <a:extLst>
              <a:ext uri="{FF2B5EF4-FFF2-40B4-BE49-F238E27FC236}">
                <a16:creationId xmlns:a16="http://schemas.microsoft.com/office/drawing/2014/main" id="{788965C1-01AC-E2F6-5184-7CAE3C8916C2}"/>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5" name="Google Shape;17;p14">
            <a:extLst>
              <a:ext uri="{FF2B5EF4-FFF2-40B4-BE49-F238E27FC236}">
                <a16:creationId xmlns:a16="http://schemas.microsoft.com/office/drawing/2014/main" id="{23A0E90A-AA58-C609-CC3D-906A14B42104}"/>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6" name="Picture 5" descr="Logo&#10;&#10;Description automatically generated">
            <a:extLst>
              <a:ext uri="{FF2B5EF4-FFF2-40B4-BE49-F238E27FC236}">
                <a16:creationId xmlns:a16="http://schemas.microsoft.com/office/drawing/2014/main" id="{6BD571E7-BDD0-AA31-D15B-2C8313727B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0504" y="6248188"/>
            <a:ext cx="1843200" cy="316800"/>
          </a:xfrm>
          <a:prstGeom prst="rect">
            <a:avLst/>
          </a:prstGeom>
        </p:spPr>
      </p:pic>
    </p:spTree>
    <p:extLst>
      <p:ext uri="{BB962C8B-B14F-4D97-AF65-F5344CB8AC3E}">
        <p14:creationId xmlns:p14="http://schemas.microsoft.com/office/powerpoint/2010/main" val="3970331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8_Title Slid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9542CFD-83C2-BF7F-51F0-C18275076FB5}"/>
              </a:ext>
            </a:extLst>
          </p:cNvPr>
          <p:cNvGrpSpPr/>
          <p:nvPr userDrawn="1"/>
        </p:nvGrpSpPr>
        <p:grpSpPr>
          <a:xfrm>
            <a:off x="-1" y="5224322"/>
            <a:ext cx="4450403" cy="64321"/>
            <a:chOff x="0" y="5224323"/>
            <a:chExt cx="2416175" cy="0"/>
          </a:xfrm>
        </p:grpSpPr>
        <p:cxnSp>
          <p:nvCxnSpPr>
            <p:cNvPr id="6" name="Straight Connector 5">
              <a:extLst>
                <a:ext uri="{FF2B5EF4-FFF2-40B4-BE49-F238E27FC236}">
                  <a16:creationId xmlns:a16="http://schemas.microsoft.com/office/drawing/2014/main" id="{77853C6C-DD60-776C-B6CC-80D64EAF2026}"/>
                </a:ext>
              </a:extLst>
            </p:cNvPr>
            <p:cNvCxnSpPr/>
            <p:nvPr userDrawn="1"/>
          </p:nvCxnSpPr>
          <p:spPr>
            <a:xfrm>
              <a:off x="368300" y="5224323"/>
              <a:ext cx="2047875" cy="0"/>
            </a:xfrm>
            <a:prstGeom prst="line">
              <a:avLst/>
            </a:prstGeom>
            <a:ln w="44450" cap="rnd">
              <a:solidFill>
                <a:srgbClr val="E83E1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C8ECCB2-EE72-3517-D07E-F656ED7C5FEF}"/>
                </a:ext>
              </a:extLst>
            </p:cNvPr>
            <p:cNvCxnSpPr/>
            <p:nvPr userDrawn="1"/>
          </p:nvCxnSpPr>
          <p:spPr>
            <a:xfrm>
              <a:off x="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grpSp>
      <p:pic>
        <p:nvPicPr>
          <p:cNvPr id="4" name="Picture 3" descr="A black background with a black square&#10;&#10;Description automatically generated with medium confidence">
            <a:extLst>
              <a:ext uri="{FF2B5EF4-FFF2-40B4-BE49-F238E27FC236}">
                <a16:creationId xmlns:a16="http://schemas.microsoft.com/office/drawing/2014/main" id="{66E80608-4EE1-96EB-3087-F725AC4122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494" y="247645"/>
            <a:ext cx="2099342" cy="1149831"/>
          </a:xfrm>
          <a:prstGeom prst="rect">
            <a:avLst/>
          </a:prstGeom>
        </p:spPr>
      </p:pic>
      <p:pic>
        <p:nvPicPr>
          <p:cNvPr id="8" name="Picture 7">
            <a:extLst>
              <a:ext uri="{FF2B5EF4-FFF2-40B4-BE49-F238E27FC236}">
                <a16:creationId xmlns:a16="http://schemas.microsoft.com/office/drawing/2014/main" id="{DD165381-07F5-1010-9A5D-494192C2DF2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944975" y="294397"/>
            <a:ext cx="556148" cy="711204"/>
          </a:xfrm>
          <a:prstGeom prst="rect">
            <a:avLst/>
          </a:prstGeom>
        </p:spPr>
      </p:pic>
      <p:pic>
        <p:nvPicPr>
          <p:cNvPr id="11" name="Picture 10">
            <a:extLst>
              <a:ext uri="{FF2B5EF4-FFF2-40B4-BE49-F238E27FC236}">
                <a16:creationId xmlns:a16="http://schemas.microsoft.com/office/drawing/2014/main" id="{2C10B3DE-45E2-7577-0785-D9D34D90C5FD}"/>
              </a:ext>
            </a:extLst>
          </p:cNvPr>
          <p:cNvPicPr>
            <a:picLocks noChangeAspect="1"/>
          </p:cNvPicPr>
          <p:nvPr userDrawn="1"/>
        </p:nvPicPr>
        <p:blipFill>
          <a:blip r:embed="rId4"/>
          <a:stretch>
            <a:fillRect/>
          </a:stretch>
        </p:blipFill>
        <p:spPr>
          <a:xfrm>
            <a:off x="9049111" y="303660"/>
            <a:ext cx="1542290" cy="692678"/>
          </a:xfrm>
          <a:prstGeom prst="rect">
            <a:avLst/>
          </a:prstGeom>
        </p:spPr>
      </p:pic>
      <p:pic>
        <p:nvPicPr>
          <p:cNvPr id="15" name="Picture 14">
            <a:extLst>
              <a:ext uri="{FF2B5EF4-FFF2-40B4-BE49-F238E27FC236}">
                <a16:creationId xmlns:a16="http://schemas.microsoft.com/office/drawing/2014/main" id="{7D351562-9D1F-2912-BC94-89ED56418433}"/>
              </a:ext>
            </a:extLst>
          </p:cNvPr>
          <p:cNvPicPr>
            <a:picLocks noChangeAspect="1"/>
          </p:cNvPicPr>
          <p:nvPr userDrawn="1"/>
        </p:nvPicPr>
        <p:blipFill>
          <a:blip r:embed="rId5"/>
          <a:stretch>
            <a:fillRect/>
          </a:stretch>
        </p:blipFill>
        <p:spPr>
          <a:xfrm>
            <a:off x="10637314" y="215015"/>
            <a:ext cx="944747" cy="775178"/>
          </a:xfrm>
          <a:prstGeom prst="rect">
            <a:avLst/>
          </a:prstGeom>
        </p:spPr>
      </p:pic>
      <p:pic>
        <p:nvPicPr>
          <p:cNvPr id="16" name="Picture 15">
            <a:extLst>
              <a:ext uri="{FF2B5EF4-FFF2-40B4-BE49-F238E27FC236}">
                <a16:creationId xmlns:a16="http://schemas.microsoft.com/office/drawing/2014/main" id="{9F14D165-1B29-10EE-6240-54F555678609}"/>
              </a:ext>
            </a:extLst>
          </p:cNvPr>
          <p:cNvPicPr>
            <a:picLocks noChangeAspect="1"/>
          </p:cNvPicPr>
          <p:nvPr userDrawn="1"/>
        </p:nvPicPr>
        <p:blipFill>
          <a:blip r:embed="rId6"/>
          <a:stretch>
            <a:fillRect/>
          </a:stretch>
        </p:blipFill>
        <p:spPr>
          <a:xfrm>
            <a:off x="721256" y="6343882"/>
            <a:ext cx="1724266" cy="438211"/>
          </a:xfrm>
          <a:prstGeom prst="rect">
            <a:avLst/>
          </a:prstGeom>
        </p:spPr>
      </p:pic>
      <p:sp>
        <p:nvSpPr>
          <p:cNvPr id="17" name="Subtitle 3">
            <a:extLst>
              <a:ext uri="{FF2B5EF4-FFF2-40B4-BE49-F238E27FC236}">
                <a16:creationId xmlns:a16="http://schemas.microsoft.com/office/drawing/2014/main" id="{D177EBF0-DFB3-A3A2-3397-A76D68CC57FF}"/>
              </a:ext>
            </a:extLst>
          </p:cNvPr>
          <p:cNvSpPr txBox="1">
            <a:spLocks/>
          </p:cNvSpPr>
          <p:nvPr userDrawn="1"/>
        </p:nvSpPr>
        <p:spPr>
          <a:xfrm>
            <a:off x="2338239" y="6494975"/>
            <a:ext cx="9364305" cy="198052"/>
          </a:xfrm>
          <a:prstGeom prst="rect">
            <a:avLst/>
          </a:prstGeom>
        </p:spPr>
        <p:txBody>
          <a:bodyPr vert="horz" lIns="0" tIns="45720" rIns="0" bIns="45720" rtlCol="0">
            <a:noAutofit/>
          </a:bodyPr>
          <a:lstStyle>
            <a:lvl1pPr marL="0" indent="0" algn="l"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2"/>
                </a:solidFill>
                <a:latin typeface="Arial" panose="020B0604020202020204" pitchFamily="34" charset="0"/>
                <a:ea typeface="Sharp Sans" pitchFamily="2" charset="0"/>
                <a:cs typeface="Sharp Sans" pitchFamily="2" charset="0"/>
              </a:defRPr>
            </a:lvl1pPr>
            <a:lvl2pPr marL="457200" indent="0" algn="ctr" defTabSz="914400" rtl="0" eaLnBrk="1" latinLnBrk="0" hangingPunct="1">
              <a:lnSpc>
                <a:spcPct val="110000"/>
              </a:lnSpc>
              <a:spcBef>
                <a:spcPts val="0"/>
              </a:spcBef>
              <a:spcAft>
                <a:spcPts val="1800"/>
              </a:spcAft>
              <a:buFont typeface="Arial" panose="020B0604020202020204" pitchFamily="34" charset="0"/>
              <a:buNone/>
              <a:defRPr sz="2000" kern="1200">
                <a:solidFill>
                  <a:schemeClr val="tx1"/>
                </a:solidFill>
                <a:latin typeface="Arial" panose="020B0604020202020204" pitchFamily="34" charset="0"/>
                <a:ea typeface="Sharp Sans" pitchFamily="2" charset="0"/>
                <a:cs typeface="Sharp Sans" pitchFamily="2" charset="0"/>
              </a:defRPr>
            </a:lvl2pPr>
            <a:lvl3pPr marL="914400" indent="0" algn="ctr"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1"/>
                </a:solidFill>
                <a:latin typeface="Arial" panose="020B0604020202020204" pitchFamily="34" charset="0"/>
                <a:ea typeface="Sharp Sans" pitchFamily="2" charset="0"/>
                <a:cs typeface="Sharp Sans" pitchFamily="2" charset="0"/>
              </a:defRPr>
            </a:lvl3pPr>
            <a:lvl4pPr marL="13716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4pPr>
            <a:lvl5pPr marL="18288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100" kern="0" dirty="0">
                <a:solidFill>
                  <a:srgbClr val="000000"/>
                </a:solidFill>
                <a:latin typeface="+mn-lt"/>
                <a:ea typeface="Calibri" panose="020F0502020204030204" pitchFamily="34" charset="0"/>
              </a:rPr>
              <a:t>Fedro A. Peccatori. Content of this presentation is copyright and responsibility of the author. Permission is required for re-use. fedro.peccatori@ieo.it</a:t>
            </a:r>
            <a:endParaRPr lang="en-US" sz="1100" dirty="0">
              <a:latin typeface="+mn-lt"/>
            </a:endParaRPr>
          </a:p>
        </p:txBody>
      </p:sp>
    </p:spTree>
    <p:extLst>
      <p:ext uri="{BB962C8B-B14F-4D97-AF65-F5344CB8AC3E}">
        <p14:creationId xmlns:p14="http://schemas.microsoft.com/office/powerpoint/2010/main" val="727463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pos="447">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E954B9D6-D073-438C-9C5E-5A78BA1B3DA1}"/>
              </a:ext>
            </a:extLst>
          </p:cNvPr>
          <p:cNvSpPr>
            <a:spLocks noGrp="1"/>
          </p:cNvSpPr>
          <p:nvPr>
            <p:ph type="title" hasCustomPrompt="1"/>
          </p:nvPr>
        </p:nvSpPr>
        <p:spPr>
          <a:xfrm>
            <a:off x="609600" y="552951"/>
            <a:ext cx="7429500" cy="584775"/>
          </a:xfrm>
        </p:spPr>
        <p:txBody>
          <a:bodyPr/>
          <a:lstStyle>
            <a:lvl1pPr>
              <a:defRPr sz="3200" b="1">
                <a:solidFill>
                  <a:schemeClr val="tx1">
                    <a:lumMod val="95000"/>
                    <a:lumOff val="5000"/>
                  </a:schemeClr>
                </a:solidFill>
                <a:latin typeface="Arial" panose="020B0604020202020204" pitchFamily="34" charset="0"/>
                <a:ea typeface="Sharp Sans bold" pitchFamily="2" charset="0"/>
                <a:cs typeface="Arial" panose="020B0604020202020204" pitchFamily="34" charset="0"/>
              </a:defRPr>
            </a:lvl1pPr>
          </a:lstStyle>
          <a:p>
            <a:r>
              <a:rPr lang="en-US" dirty="0"/>
              <a:t>Click to add title here</a:t>
            </a:r>
          </a:p>
        </p:txBody>
      </p:sp>
      <p:sp>
        <p:nvSpPr>
          <p:cNvPr id="3" name="Text Placeholder 2">
            <a:extLst>
              <a:ext uri="{FF2B5EF4-FFF2-40B4-BE49-F238E27FC236}">
                <a16:creationId xmlns:a16="http://schemas.microsoft.com/office/drawing/2014/main" id="{7F0FB3DA-38F0-42E8-96A2-083E084D6F94}"/>
              </a:ext>
            </a:extLst>
          </p:cNvPr>
          <p:cNvSpPr>
            <a:spLocks noGrp="1"/>
          </p:cNvSpPr>
          <p:nvPr>
            <p:ph type="body" sz="quarter" idx="25"/>
          </p:nvPr>
        </p:nvSpPr>
        <p:spPr>
          <a:xfrm>
            <a:off x="609600" y="1346200"/>
            <a:ext cx="10972800" cy="4940301"/>
          </a:xfrm>
        </p:spPr>
        <p:txBody>
          <a:bodyPr/>
          <a:lstStyle>
            <a:lvl1pPr marL="228600" indent="-228600">
              <a:buClr>
                <a:srgbClr val="00A2E1"/>
              </a:buClr>
              <a:buFont typeface="Arial" panose="020B0604020202020204" pitchFamily="34" charset="0"/>
              <a:buChar char="●"/>
              <a:defRPr/>
            </a:lvl1pPr>
            <a:lvl2pPr marL="685800" indent="-228600">
              <a:buClr>
                <a:schemeClr val="accent2"/>
              </a:buClr>
              <a:buFont typeface="Arial" panose="020B0604020202020204" pitchFamily="34" charset="0"/>
              <a:buChar char="●"/>
              <a:defRPr/>
            </a:lvl2pPr>
            <a:lvl3pPr marL="1143000" indent="-228600">
              <a:buClr>
                <a:srgbClr val="151513"/>
              </a:buClr>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p:txBody>
      </p:sp>
      <p:grpSp>
        <p:nvGrpSpPr>
          <p:cNvPr id="29" name="Group 28">
            <a:extLst>
              <a:ext uri="{FF2B5EF4-FFF2-40B4-BE49-F238E27FC236}">
                <a16:creationId xmlns:a16="http://schemas.microsoft.com/office/drawing/2014/main" id="{721DD6A8-3F4C-4A5C-B7D3-010C4497B53D}"/>
              </a:ext>
            </a:extLst>
          </p:cNvPr>
          <p:cNvGrpSpPr/>
          <p:nvPr userDrawn="1"/>
        </p:nvGrpSpPr>
        <p:grpSpPr>
          <a:xfrm>
            <a:off x="0" y="457200"/>
            <a:ext cx="2452688" cy="255785"/>
            <a:chOff x="0" y="5224323"/>
            <a:chExt cx="2416175" cy="0"/>
          </a:xfrm>
        </p:grpSpPr>
        <p:cxnSp>
          <p:nvCxnSpPr>
            <p:cNvPr id="33" name="Straight Connector 32">
              <a:extLst>
                <a:ext uri="{FF2B5EF4-FFF2-40B4-BE49-F238E27FC236}">
                  <a16:creationId xmlns:a16="http://schemas.microsoft.com/office/drawing/2014/main" id="{0A725568-5CE4-43AB-9056-7D15684140DB}"/>
                </a:ext>
              </a:extLst>
            </p:cNvPr>
            <p:cNvCxnSpPr/>
            <p:nvPr userDrawn="1"/>
          </p:nvCxnSpPr>
          <p:spPr>
            <a:xfrm>
              <a:off x="36830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FA349F3-B6AE-4163-A13D-283C3EFF251D}"/>
                </a:ext>
              </a:extLst>
            </p:cNvPr>
            <p:cNvCxnSpPr/>
            <p:nvPr userDrawn="1"/>
          </p:nvCxnSpPr>
          <p:spPr>
            <a:xfrm>
              <a:off x="0" y="5224323"/>
              <a:ext cx="2047875" cy="0"/>
            </a:xfrm>
            <a:prstGeom prst="line">
              <a:avLst/>
            </a:prstGeom>
            <a:ln w="44450" cap="rnd">
              <a:solidFill>
                <a:srgbClr val="E83E1D"/>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689DB4C7-7423-4F89-968C-963EE8D0022B}"/>
              </a:ext>
            </a:extLst>
          </p:cNvPr>
          <p:cNvGrpSpPr/>
          <p:nvPr userDrawn="1"/>
        </p:nvGrpSpPr>
        <p:grpSpPr>
          <a:xfrm>
            <a:off x="-1" y="6791325"/>
            <a:ext cx="12192001" cy="66675"/>
            <a:chOff x="-1" y="6233231"/>
            <a:chExt cx="12192001" cy="574675"/>
          </a:xfrm>
        </p:grpSpPr>
        <p:sp>
          <p:nvSpPr>
            <p:cNvPr id="36" name="Rectangle 35">
              <a:extLst>
                <a:ext uri="{FF2B5EF4-FFF2-40B4-BE49-F238E27FC236}">
                  <a16:creationId xmlns:a16="http://schemas.microsoft.com/office/drawing/2014/main" id="{3C145ED9-21BE-49A3-8AC6-9C2C8B5FE23A}"/>
                </a:ext>
              </a:extLst>
            </p:cNvPr>
            <p:cNvSpPr/>
            <p:nvPr userDrawn="1"/>
          </p:nvSpPr>
          <p:spPr>
            <a:xfrm flipV="1">
              <a:off x="3606800" y="6233231"/>
              <a:ext cx="8585200" cy="574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7" name="Rectangle 36">
              <a:extLst>
                <a:ext uri="{FF2B5EF4-FFF2-40B4-BE49-F238E27FC236}">
                  <a16:creationId xmlns:a16="http://schemas.microsoft.com/office/drawing/2014/main" id="{4C5463F9-3A84-4199-AB29-C7017F0B543C}"/>
                </a:ext>
              </a:extLst>
            </p:cNvPr>
            <p:cNvSpPr/>
            <p:nvPr userDrawn="1"/>
          </p:nvSpPr>
          <p:spPr>
            <a:xfrm flipV="1">
              <a:off x="-1" y="6233231"/>
              <a:ext cx="10220325" cy="574675"/>
            </a:xfrm>
            <a:prstGeom prst="rect">
              <a:avLst/>
            </a:prstGeom>
            <a:solidFill>
              <a:srgbClr val="E83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pic>
        <p:nvPicPr>
          <p:cNvPr id="2" name="Picture 1">
            <a:extLst>
              <a:ext uri="{FF2B5EF4-FFF2-40B4-BE49-F238E27FC236}">
                <a16:creationId xmlns:a16="http://schemas.microsoft.com/office/drawing/2014/main" id="{78AFB918-5A40-AEE3-2ED9-0B5040CEB01D}"/>
              </a:ext>
            </a:extLst>
          </p:cNvPr>
          <p:cNvPicPr>
            <a:picLocks noChangeAspect="1"/>
          </p:cNvPicPr>
          <p:nvPr userDrawn="1"/>
        </p:nvPicPr>
        <p:blipFill>
          <a:blip r:embed="rId2"/>
          <a:stretch>
            <a:fillRect/>
          </a:stretch>
        </p:blipFill>
        <p:spPr>
          <a:xfrm>
            <a:off x="721256" y="6343882"/>
            <a:ext cx="1724266" cy="438211"/>
          </a:xfrm>
          <a:prstGeom prst="rect">
            <a:avLst/>
          </a:prstGeom>
        </p:spPr>
      </p:pic>
      <p:sp>
        <p:nvSpPr>
          <p:cNvPr id="4" name="Subtitle 3">
            <a:extLst>
              <a:ext uri="{FF2B5EF4-FFF2-40B4-BE49-F238E27FC236}">
                <a16:creationId xmlns:a16="http://schemas.microsoft.com/office/drawing/2014/main" id="{4B60B964-1B7E-633C-074B-071B97AB8474}"/>
              </a:ext>
            </a:extLst>
          </p:cNvPr>
          <p:cNvSpPr txBox="1">
            <a:spLocks/>
          </p:cNvSpPr>
          <p:nvPr userDrawn="1"/>
        </p:nvSpPr>
        <p:spPr>
          <a:xfrm>
            <a:off x="2338239" y="6494975"/>
            <a:ext cx="9364305" cy="198052"/>
          </a:xfrm>
          <a:prstGeom prst="rect">
            <a:avLst/>
          </a:prstGeom>
        </p:spPr>
        <p:txBody>
          <a:bodyPr vert="horz" lIns="0" tIns="45720" rIns="0" bIns="45720" rtlCol="0">
            <a:noAutofit/>
          </a:bodyPr>
          <a:lstStyle>
            <a:lvl1pPr marL="0" indent="0" algn="l"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2"/>
                </a:solidFill>
                <a:latin typeface="Arial" panose="020B0604020202020204" pitchFamily="34" charset="0"/>
                <a:ea typeface="Sharp Sans" pitchFamily="2" charset="0"/>
                <a:cs typeface="Sharp Sans" pitchFamily="2" charset="0"/>
              </a:defRPr>
            </a:lvl1pPr>
            <a:lvl2pPr marL="457200" indent="0" algn="ctr" defTabSz="914400" rtl="0" eaLnBrk="1" latinLnBrk="0" hangingPunct="1">
              <a:lnSpc>
                <a:spcPct val="110000"/>
              </a:lnSpc>
              <a:spcBef>
                <a:spcPts val="0"/>
              </a:spcBef>
              <a:spcAft>
                <a:spcPts val="1800"/>
              </a:spcAft>
              <a:buFont typeface="Arial" panose="020B0604020202020204" pitchFamily="34" charset="0"/>
              <a:buNone/>
              <a:defRPr sz="2000" kern="1200">
                <a:solidFill>
                  <a:schemeClr val="tx1"/>
                </a:solidFill>
                <a:latin typeface="Arial" panose="020B0604020202020204" pitchFamily="34" charset="0"/>
                <a:ea typeface="Sharp Sans" pitchFamily="2" charset="0"/>
                <a:cs typeface="Sharp Sans" pitchFamily="2" charset="0"/>
              </a:defRPr>
            </a:lvl2pPr>
            <a:lvl3pPr marL="914400" indent="0" algn="ctr"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1"/>
                </a:solidFill>
                <a:latin typeface="Arial" panose="020B0604020202020204" pitchFamily="34" charset="0"/>
                <a:ea typeface="Sharp Sans" pitchFamily="2" charset="0"/>
                <a:cs typeface="Sharp Sans" pitchFamily="2" charset="0"/>
              </a:defRPr>
            </a:lvl3pPr>
            <a:lvl4pPr marL="13716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4pPr>
            <a:lvl5pPr marL="18288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100" kern="0" dirty="0">
                <a:solidFill>
                  <a:srgbClr val="000000"/>
                </a:solidFill>
                <a:latin typeface="+mn-lt"/>
                <a:ea typeface="Calibri" panose="020F0502020204030204" pitchFamily="34" charset="0"/>
              </a:rPr>
              <a:t>Fedro A. Peccatori. Content of this presentation is copyright and responsibility of the author. Permission is required for re-use. fedro.peccatori@ieo.it</a:t>
            </a:r>
            <a:endParaRPr lang="en-US" sz="1100" dirty="0">
              <a:latin typeface="+mn-lt"/>
            </a:endParaRPr>
          </a:p>
        </p:txBody>
      </p:sp>
    </p:spTree>
    <p:extLst>
      <p:ext uri="{BB962C8B-B14F-4D97-AF65-F5344CB8AC3E}">
        <p14:creationId xmlns:p14="http://schemas.microsoft.com/office/powerpoint/2010/main" val="1976216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5" y="3429001"/>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9224" y="5987681"/>
            <a:ext cx="3024950"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426414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1"/>
            <a:ext cx="10400922"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3362" y="5827536"/>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1885557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1"/>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7649" t="21150" r="7904" b="24729"/>
          <a:stretch/>
        </p:blipFill>
        <p:spPr>
          <a:xfrm>
            <a:off x="604620"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366831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1"/>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4388" y="5993711"/>
            <a:ext cx="3030304" cy="660343"/>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73310" y="6194785"/>
            <a:ext cx="1148970"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193548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0"/>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8"/>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4"/>
            <a:ext cx="4602692" cy="509165"/>
          </a:xfrm>
          <a:prstGeom prst="rect">
            <a:avLst/>
          </a:prstGeom>
          <a:noFill/>
          <a:ln>
            <a:noFill/>
          </a:ln>
        </p:spPr>
        <p:txBody>
          <a:bodyPr wrap="square" lIns="0" anchor="b">
            <a:noAutofit/>
          </a:bodyPr>
          <a:lstStyle>
            <a:lvl1pPr marL="0" indent="0" algn="l" defTabSz="914354"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54"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78"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54"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49" y="702643"/>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63449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5"/>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308021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3_Title and Text">
  <p:cSld name="3_Title and Text">
    <p:bg>
      <p:bgRef idx="1001">
        <a:schemeClr val="bg1"/>
      </p:bgRef>
    </p:bg>
    <p:spTree>
      <p:nvGrpSpPr>
        <p:cNvPr id="1" name="Shape 16"/>
        <p:cNvGrpSpPr/>
        <p:nvPr/>
      </p:nvGrpSpPr>
      <p:grpSpPr>
        <a:xfrm>
          <a:off x="0" y="0"/>
          <a:ext cx="0" cy="0"/>
          <a:chOff x="0" y="0"/>
          <a:chExt cx="0" cy="0"/>
        </a:xfrm>
      </p:grpSpPr>
      <p:sp>
        <p:nvSpPr>
          <p:cNvPr id="17" name="Google Shape;17;p14"/>
          <p:cNvSpPr txBox="1">
            <a:spLocks noGrp="1"/>
          </p:cNvSpPr>
          <p:nvPr>
            <p:ph type="body" idx="1"/>
          </p:nvPr>
        </p:nvSpPr>
        <p:spPr>
          <a:xfrm>
            <a:off x="489667" y="1875290"/>
            <a:ext cx="11213200" cy="3877145"/>
          </a:xfrm>
          <a:prstGeom prst="rect">
            <a:avLst/>
          </a:prstGeom>
          <a:noFill/>
          <a:ln>
            <a:noFill/>
          </a:ln>
        </p:spPr>
        <p:txBody>
          <a:bodyPr spcFirstLastPara="1" wrap="square" lIns="91425" tIns="45700" rIns="91425" bIns="45700" anchor="t" anchorCtr="0">
            <a:noAutofit/>
          </a:bodyPr>
          <a:lstStyle>
            <a:lvl1pPr marL="609570" marR="0" lvl="0" indent="-304784"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8" name="Google Shape;18;p14"/>
          <p:cNvSpPr txBox="1">
            <a:spLocks noGrp="1"/>
          </p:cNvSpPr>
          <p:nvPr>
            <p:ph type="ctrTitle"/>
          </p:nvPr>
        </p:nvSpPr>
        <p:spPr>
          <a:xfrm>
            <a:off x="479999" y="456159"/>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9" name="Google Shape;19;p14"/>
          <p:cNvSpPr txBox="1">
            <a:spLocks noGrp="1"/>
          </p:cNvSpPr>
          <p:nvPr>
            <p:ph type="subTitle" idx="2"/>
          </p:nvPr>
        </p:nvSpPr>
        <p:spPr>
          <a:xfrm>
            <a:off x="479999" y="1032159"/>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cxnSp>
        <p:nvCxnSpPr>
          <p:cNvPr id="7" name="Straight Connector 6">
            <a:extLst>
              <a:ext uri="{FF2B5EF4-FFF2-40B4-BE49-F238E27FC236}">
                <a16:creationId xmlns:a16="http://schemas.microsoft.com/office/drawing/2014/main" id="{3008EA26-C1BF-4C3D-9AD3-B6678323585F}"/>
              </a:ext>
            </a:extLst>
          </p:cNvPr>
          <p:cNvCxnSpPr>
            <a:cxnSpLocks/>
          </p:cNvCxnSpPr>
          <p:nvPr userDrawn="1"/>
        </p:nvCxnSpPr>
        <p:spPr>
          <a:xfrm>
            <a:off x="691598" y="366087"/>
            <a:ext cx="110112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FCC21FC-3032-43DE-86A4-E4DFF50880EB}"/>
              </a:ext>
            </a:extLst>
          </p:cNvPr>
          <p:cNvSpPr/>
          <p:nvPr userDrawn="1"/>
        </p:nvSpPr>
        <p:spPr>
          <a:xfrm flipV="1">
            <a:off x="691597" y="368617"/>
            <a:ext cx="11332763" cy="45719"/>
          </a:xfrm>
          <a:prstGeom prst="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543232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0"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cxnSp>
        <p:nvCxnSpPr>
          <p:cNvPr id="7" name="Straight Connector 6"/>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9"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939598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500029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845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944363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408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6379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832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205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42964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94804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7099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3931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8264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332125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39704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96509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3876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89315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266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555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366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609600" y="1600201"/>
            <a:ext cx="10972800" cy="4525963"/>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56547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200329"/>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Tree>
    <p:extLst>
      <p:ext uri="{BB962C8B-B14F-4D97-AF65-F5344CB8AC3E}">
        <p14:creationId xmlns:p14="http://schemas.microsoft.com/office/powerpoint/2010/main" val="2709725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1963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646331"/>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45020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73026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21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788769"/>
            <a:ext cx="4011084" cy="646331"/>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3467169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998006"/>
            <a:ext cx="7315200" cy="369332"/>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a:p>
        </p:txBody>
      </p:sp>
      <p:sp>
        <p:nvSpPr>
          <p:cNvPr id="4" name="Textplatzhalt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963113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a:xfrm>
            <a:off x="609600" y="1600201"/>
            <a:ext cx="10972800" cy="4525963"/>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2954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10899338" y="361951"/>
            <a:ext cx="1292662" cy="5764213"/>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0" y="361951"/>
            <a:ext cx="8940800" cy="5764213"/>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599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646331"/>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36206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361950"/>
            <a:ext cx="12192000" cy="64135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a:prstGeom prst="rect">
            <a:avLst/>
          </a:prstGeom>
        </p:spPr>
        <p:txBody>
          <a:bodyPr/>
          <a:lstStyle/>
          <a:p>
            <a:pPr lvl="0"/>
            <a:endParaRPr lang="en-US" noProof="0" dirty="0"/>
          </a:p>
        </p:txBody>
      </p:sp>
    </p:spTree>
    <p:extLst>
      <p:ext uri="{BB962C8B-B14F-4D97-AF65-F5344CB8AC3E}">
        <p14:creationId xmlns:p14="http://schemas.microsoft.com/office/powerpoint/2010/main" val="4026277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986" y="274545"/>
            <a:ext cx="10972031" cy="64633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26368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393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609600" y="1600201"/>
            <a:ext cx="10972800" cy="4525963"/>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966359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200329"/>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Tree>
    <p:extLst>
      <p:ext uri="{BB962C8B-B14F-4D97-AF65-F5344CB8AC3E}">
        <p14:creationId xmlns:p14="http://schemas.microsoft.com/office/powerpoint/2010/main" val="2263861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52078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646331"/>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285921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487393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748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788769"/>
            <a:ext cx="4011084" cy="646331"/>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4115829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998006"/>
            <a:ext cx="7315200" cy="369332"/>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a:p>
        </p:txBody>
      </p:sp>
      <p:sp>
        <p:nvSpPr>
          <p:cNvPr id="4" name="Textplatzhalt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2590530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a:xfrm>
            <a:off x="609600" y="1600201"/>
            <a:ext cx="10972800" cy="4525963"/>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10528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10899338" y="361951"/>
            <a:ext cx="1292662" cy="5764213"/>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0" y="361951"/>
            <a:ext cx="8940800" cy="5764213"/>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935471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646331"/>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68135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361950"/>
            <a:ext cx="12192000" cy="64135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a:prstGeom prst="rect">
            <a:avLst/>
          </a:prstGeom>
        </p:spPr>
        <p:txBody>
          <a:bodyPr/>
          <a:lstStyle/>
          <a:p>
            <a:pPr lvl="0"/>
            <a:endParaRPr lang="en-US" noProof="0" dirty="0"/>
          </a:p>
        </p:txBody>
      </p:sp>
    </p:spTree>
    <p:extLst>
      <p:ext uri="{BB962C8B-B14F-4D97-AF65-F5344CB8AC3E}">
        <p14:creationId xmlns:p14="http://schemas.microsoft.com/office/powerpoint/2010/main" val="3506198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45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l">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Slide Number Placeholder 5"/>
          <p:cNvSpPr>
            <a:spLocks noGrp="1"/>
          </p:cNvSpPr>
          <p:nvPr>
            <p:ph type="sldNum" sz="quarter" idx="4"/>
          </p:nvPr>
        </p:nvSpPr>
        <p:spPr>
          <a:xfrm>
            <a:off x="11653519" y="6279123"/>
            <a:ext cx="383488" cy="365125"/>
          </a:xfrm>
          <a:prstGeom prst="rect">
            <a:avLst/>
          </a:prstGeom>
        </p:spPr>
        <p:txBody>
          <a:bodyPr vert="horz" lIns="68580" tIns="34290" rIns="68580" bIns="34290" rtlCol="0" anchor="ctr"/>
          <a:lstStyle>
            <a:lvl1pPr algn="r">
              <a:defRPr sz="9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4110078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0146" y="180392"/>
            <a:ext cx="11796861" cy="983389"/>
          </a:xfrm>
        </p:spPr>
        <p:txBody>
          <a:bodyPr>
            <a:normAutofit/>
          </a:bodyPr>
          <a:lstStyle>
            <a:lvl1pPr algn="ctr">
              <a:defRPr sz="2400">
                <a:solidFill>
                  <a:schemeClr val="accent1">
                    <a:lumMod val="40000"/>
                    <a:lumOff val="60000"/>
                  </a:schemeClr>
                </a:solidFill>
              </a:defRPr>
            </a:lvl1pPr>
          </a:lstStyle>
          <a:p>
            <a:r>
              <a:rPr lang="en-US" dirty="0"/>
              <a:t>Click to edit Master title style</a:t>
            </a:r>
          </a:p>
        </p:txBody>
      </p:sp>
      <p:sp>
        <p:nvSpPr>
          <p:cNvPr id="3" name="Content Placeholder 2"/>
          <p:cNvSpPr>
            <a:spLocks noGrp="1"/>
          </p:cNvSpPr>
          <p:nvPr>
            <p:ph idx="1"/>
          </p:nvPr>
        </p:nvSpPr>
        <p:spPr>
          <a:xfrm>
            <a:off x="406399" y="1511579"/>
            <a:ext cx="11247119" cy="47675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9" y="6279123"/>
            <a:ext cx="383488" cy="365125"/>
          </a:xfrm>
          <a:prstGeom prst="rect">
            <a:avLst/>
          </a:prstGeom>
        </p:spPr>
        <p:txBody>
          <a:bodyPr vert="horz" lIns="68580" tIns="34290" rIns="68580" bIns="34290" rtlCol="0" anchor="ctr"/>
          <a:lstStyle>
            <a:lvl1pPr algn="r">
              <a:defRPr sz="900" b="1">
                <a:solidFill>
                  <a:schemeClr val="tx1">
                    <a:tint val="75000"/>
                  </a:schemeClr>
                </a:solidFill>
              </a:defRPr>
            </a:lvl1pPr>
          </a:lstStyle>
          <a:p>
            <a:fld id="{2FFBAD49-1F68-914B-9DFB-5D552C1A2BEB}" type="slidenum">
              <a:rPr lang="en-US" smtClean="0"/>
              <a:pPr/>
              <a:t>‹#›</a:t>
            </a:fld>
            <a:endParaRPr lang="en-US" dirty="0"/>
          </a:p>
        </p:txBody>
      </p:sp>
      <p:cxnSp>
        <p:nvCxnSpPr>
          <p:cNvPr id="6" name="Straight Connector 5"/>
          <p:cNvCxnSpPr/>
          <p:nvPr userDrawn="1"/>
        </p:nvCxnSpPr>
        <p:spPr>
          <a:xfrm>
            <a:off x="701966" y="1118015"/>
            <a:ext cx="10651836" cy="0"/>
          </a:xfrm>
          <a:prstGeom prst="line">
            <a:avLst/>
          </a:prstGeom>
          <a:ln w="28575">
            <a:solidFill>
              <a:srgbClr val="74D0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628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653519" y="6279123"/>
            <a:ext cx="383488" cy="365125"/>
          </a:xfrm>
          <a:prstGeom prst="rect">
            <a:avLst/>
          </a:prstGeom>
        </p:spPr>
        <p:txBody>
          <a:bodyPr vert="horz" lIns="68580" tIns="34290" rIns="68580" bIns="34290" rtlCol="0" anchor="ctr"/>
          <a:lstStyle>
            <a:lvl1pPr algn="r">
              <a:defRPr sz="9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409612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11653519" y="6279123"/>
            <a:ext cx="383488" cy="365125"/>
          </a:xfrm>
          <a:prstGeom prst="rect">
            <a:avLst/>
          </a:prstGeom>
        </p:spPr>
        <p:txBody>
          <a:bodyPr vert="horz" lIns="68580" tIns="34290" rIns="68580" bIns="34290" rtlCol="0" anchor="ctr"/>
          <a:lstStyle>
            <a:lvl1pPr algn="r">
              <a:defRPr sz="9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3101181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653519" y="6279123"/>
            <a:ext cx="383488" cy="365125"/>
          </a:xfrm>
          <a:prstGeom prst="rect">
            <a:avLst/>
          </a:prstGeom>
        </p:spPr>
        <p:txBody>
          <a:bodyPr vert="horz" lIns="68580" tIns="34290" rIns="68580" bIns="34290" rtlCol="0" anchor="ctr"/>
          <a:lstStyle>
            <a:lvl1pPr algn="r">
              <a:defRPr sz="9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2258109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646331"/>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61298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2864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646331"/>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72835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020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4633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0885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6053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203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065768"/>
            <a:ext cx="4011084" cy="36933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6220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98006"/>
            <a:ext cx="7315200" cy="36933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12545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10/11/25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28202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5056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99338" y="361951"/>
            <a:ext cx="1292662" cy="57642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61951"/>
            <a:ext cx="8940800" cy="576421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4472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3DBF12E-DF61-4FA9-A909-7C647659F85B}" type="datetimeFigureOut">
              <a:rPr lang="en-GB" smtClean="0"/>
              <a:t>11/10/2025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5A4D987-6F86-4B59-A54B-B5E4DFE7EC60}" type="slidenum">
              <a:rPr lang="en-GB" smtClean="0"/>
              <a:t>‹#›</a:t>
            </a:fld>
            <a:endParaRPr lang="en-GB" dirty="0"/>
          </a:p>
        </p:txBody>
      </p:sp>
    </p:spTree>
    <p:extLst>
      <p:ext uri="{BB962C8B-B14F-4D97-AF65-F5344CB8AC3E}">
        <p14:creationId xmlns:p14="http://schemas.microsoft.com/office/powerpoint/2010/main" val="986807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DBF12E-DF61-4FA9-A909-7C647659F85B}" type="datetimeFigureOut">
              <a:rPr lang="en-GB" smtClean="0"/>
              <a:t>11/10/2025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5A4D987-6F86-4B59-A54B-B5E4DFE7EC60}" type="slidenum">
              <a:rPr lang="en-GB" smtClean="0"/>
              <a:t>‹#›</a:t>
            </a:fld>
            <a:endParaRPr lang="en-GB" dirty="0"/>
          </a:p>
        </p:txBody>
      </p:sp>
    </p:spTree>
    <p:extLst>
      <p:ext uri="{BB962C8B-B14F-4D97-AF65-F5344CB8AC3E}">
        <p14:creationId xmlns:p14="http://schemas.microsoft.com/office/powerpoint/2010/main" val="3686020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DBF12E-DF61-4FA9-A909-7C647659F85B}" type="datetimeFigureOut">
              <a:rPr lang="en-GB" smtClean="0"/>
              <a:t>11/10/2025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5A4D987-6F86-4B59-A54B-B5E4DFE7EC60}" type="slidenum">
              <a:rPr lang="en-GB" smtClean="0"/>
              <a:t>‹#›</a:t>
            </a:fld>
            <a:endParaRPr lang="en-GB" dirty="0"/>
          </a:p>
        </p:txBody>
      </p:sp>
    </p:spTree>
    <p:extLst>
      <p:ext uri="{BB962C8B-B14F-4D97-AF65-F5344CB8AC3E}">
        <p14:creationId xmlns:p14="http://schemas.microsoft.com/office/powerpoint/2010/main" val="441902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3DBF12E-DF61-4FA9-A909-7C647659F85B}" type="datetimeFigureOut">
              <a:rPr lang="en-GB" smtClean="0"/>
              <a:t>11/10/2025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5A4D987-6F86-4B59-A54B-B5E4DFE7EC60}" type="slidenum">
              <a:rPr lang="en-GB" smtClean="0"/>
              <a:t>‹#›</a:t>
            </a:fld>
            <a:endParaRPr lang="en-GB" dirty="0"/>
          </a:p>
        </p:txBody>
      </p:sp>
    </p:spTree>
    <p:extLst>
      <p:ext uri="{BB962C8B-B14F-4D97-AF65-F5344CB8AC3E}">
        <p14:creationId xmlns:p14="http://schemas.microsoft.com/office/powerpoint/2010/main" val="1843014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3DBF12E-DF61-4FA9-A909-7C647659F85B}" type="datetimeFigureOut">
              <a:rPr lang="en-GB" smtClean="0"/>
              <a:t>11/10/2025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85A4D987-6F86-4B59-A54B-B5E4DFE7EC60}" type="slidenum">
              <a:rPr lang="en-GB" smtClean="0"/>
              <a:t>‹#›</a:t>
            </a:fld>
            <a:endParaRPr lang="en-GB" dirty="0"/>
          </a:p>
        </p:txBody>
      </p:sp>
    </p:spTree>
    <p:extLst>
      <p:ext uri="{BB962C8B-B14F-4D97-AF65-F5344CB8AC3E}">
        <p14:creationId xmlns:p14="http://schemas.microsoft.com/office/powerpoint/2010/main" val="3492729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3DBF12E-DF61-4FA9-A909-7C647659F85B}" type="datetimeFigureOut">
              <a:rPr lang="en-GB" smtClean="0"/>
              <a:t>11/10/2025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85A4D987-6F86-4B59-A54B-B5E4DFE7EC60}" type="slidenum">
              <a:rPr lang="en-GB" smtClean="0"/>
              <a:t>‹#›</a:t>
            </a:fld>
            <a:endParaRPr lang="en-GB" dirty="0"/>
          </a:p>
        </p:txBody>
      </p:sp>
    </p:spTree>
    <p:extLst>
      <p:ext uri="{BB962C8B-B14F-4D97-AF65-F5344CB8AC3E}">
        <p14:creationId xmlns:p14="http://schemas.microsoft.com/office/powerpoint/2010/main" val="1486241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BF12E-DF61-4FA9-A909-7C647659F85B}" type="datetimeFigureOut">
              <a:rPr lang="en-GB" smtClean="0"/>
              <a:t>11/10/2025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85A4D987-6F86-4B59-A54B-B5E4DFE7EC60}" type="slidenum">
              <a:rPr lang="en-GB" smtClean="0"/>
              <a:t>‹#›</a:t>
            </a:fld>
            <a:endParaRPr lang="en-GB" dirty="0"/>
          </a:p>
        </p:txBody>
      </p:sp>
    </p:spTree>
    <p:extLst>
      <p:ext uri="{BB962C8B-B14F-4D97-AF65-F5344CB8AC3E}">
        <p14:creationId xmlns:p14="http://schemas.microsoft.com/office/powerpoint/2010/main" val="36211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DBF12E-DF61-4FA9-A909-7C647659F85B}" type="datetimeFigureOut">
              <a:rPr lang="en-GB" smtClean="0"/>
              <a:t>11/10/2025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5A4D987-6F86-4B59-A54B-B5E4DFE7EC60}" type="slidenum">
              <a:rPr lang="en-GB" smtClean="0"/>
              <a:t>‹#›</a:t>
            </a:fld>
            <a:endParaRPr lang="en-GB" dirty="0"/>
          </a:p>
        </p:txBody>
      </p:sp>
    </p:spTree>
    <p:extLst>
      <p:ext uri="{BB962C8B-B14F-4D97-AF65-F5344CB8AC3E}">
        <p14:creationId xmlns:p14="http://schemas.microsoft.com/office/powerpoint/2010/main" val="1603219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86630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DBF12E-DF61-4FA9-A909-7C647659F85B}" type="datetimeFigureOut">
              <a:rPr lang="en-GB" smtClean="0"/>
              <a:t>11/10/2025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5A4D987-6F86-4B59-A54B-B5E4DFE7EC60}" type="slidenum">
              <a:rPr lang="en-GB" smtClean="0"/>
              <a:t>‹#›</a:t>
            </a:fld>
            <a:endParaRPr lang="en-GB" dirty="0"/>
          </a:p>
        </p:txBody>
      </p:sp>
    </p:spTree>
    <p:extLst>
      <p:ext uri="{BB962C8B-B14F-4D97-AF65-F5344CB8AC3E}">
        <p14:creationId xmlns:p14="http://schemas.microsoft.com/office/powerpoint/2010/main" val="299308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DBF12E-DF61-4FA9-A909-7C647659F85B}" type="datetimeFigureOut">
              <a:rPr lang="en-GB" smtClean="0"/>
              <a:t>11/10/2025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5A4D987-6F86-4B59-A54B-B5E4DFE7EC60}" type="slidenum">
              <a:rPr lang="en-GB" smtClean="0"/>
              <a:t>‹#›</a:t>
            </a:fld>
            <a:endParaRPr lang="en-GB" dirty="0"/>
          </a:p>
        </p:txBody>
      </p:sp>
    </p:spTree>
    <p:extLst>
      <p:ext uri="{BB962C8B-B14F-4D97-AF65-F5344CB8AC3E}">
        <p14:creationId xmlns:p14="http://schemas.microsoft.com/office/powerpoint/2010/main" val="1772945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DBF12E-DF61-4FA9-A909-7C647659F85B}" type="datetimeFigureOut">
              <a:rPr lang="en-GB" smtClean="0"/>
              <a:t>11/10/2025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5A4D987-6F86-4B59-A54B-B5E4DFE7EC60}" type="slidenum">
              <a:rPr lang="en-GB" smtClean="0"/>
              <a:t>‹#›</a:t>
            </a:fld>
            <a:endParaRPr lang="en-GB" dirty="0"/>
          </a:p>
        </p:txBody>
      </p:sp>
    </p:spTree>
    <p:extLst>
      <p:ext uri="{BB962C8B-B14F-4D97-AF65-F5344CB8AC3E}">
        <p14:creationId xmlns:p14="http://schemas.microsoft.com/office/powerpoint/2010/main" val="316647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6428560-69EC-E446-9B75-E9B8D5C9E6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2933" y="3662363"/>
            <a:ext cx="607906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5C4180A-20DD-BE45-8DC9-2AC626CCCC16}"/>
              </a:ext>
            </a:extLst>
          </p:cNvPr>
          <p:cNvSpPr/>
          <p:nvPr/>
        </p:nvSpPr>
        <p:spPr>
          <a:xfrm>
            <a:off x="0"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cxnSp>
        <p:nvCxnSpPr>
          <p:cNvPr id="6" name="Straight Connector 5">
            <a:extLst>
              <a:ext uri="{FF2B5EF4-FFF2-40B4-BE49-F238E27FC236}">
                <a16:creationId xmlns:a16="http://schemas.microsoft.com/office/drawing/2014/main" id="{C0355F3D-11E9-CE46-A2D8-FC02C2E6BEF1}"/>
              </a:ext>
            </a:extLst>
          </p:cNvPr>
          <p:cNvCxnSpPr/>
          <p:nvPr/>
        </p:nvCxnSpPr>
        <p:spPr bwMode="auto">
          <a:xfrm>
            <a:off x="-14817" y="1620838"/>
            <a:ext cx="12215284"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7" name="Straight Connector 6">
            <a:extLst>
              <a:ext uri="{FF2B5EF4-FFF2-40B4-BE49-F238E27FC236}">
                <a16:creationId xmlns:a16="http://schemas.microsoft.com/office/drawing/2014/main" id="{4D780E30-7909-0B41-976C-E1D458918177}"/>
              </a:ext>
            </a:extLst>
          </p:cNvPr>
          <p:cNvCxnSpPr/>
          <p:nvPr/>
        </p:nvCxnSpPr>
        <p:spPr bwMode="auto">
          <a:xfrm>
            <a:off x="-14817" y="3662363"/>
            <a:ext cx="12215284"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956849CF-F57E-7D4E-A1BD-F8A3EBB617A8}"/>
              </a:ext>
            </a:extLst>
          </p:cNvPr>
          <p:cNvSpPr/>
          <p:nvPr userDrawn="1"/>
        </p:nvSpPr>
        <p:spPr>
          <a:xfrm>
            <a:off x="0"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cxnSp>
        <p:nvCxnSpPr>
          <p:cNvPr id="9" name="Straight Connector 8">
            <a:extLst>
              <a:ext uri="{FF2B5EF4-FFF2-40B4-BE49-F238E27FC236}">
                <a16:creationId xmlns:a16="http://schemas.microsoft.com/office/drawing/2014/main" id="{DB4EF5C8-B795-6F43-8D63-2FF69993E63E}"/>
              </a:ext>
            </a:extLst>
          </p:cNvPr>
          <p:cNvCxnSpPr/>
          <p:nvPr userDrawn="1"/>
        </p:nvCxnSpPr>
        <p:spPr bwMode="auto">
          <a:xfrm>
            <a:off x="-14817" y="1620838"/>
            <a:ext cx="12215284"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1" name="Picture 12">
            <a:extLst>
              <a:ext uri="{FF2B5EF4-FFF2-40B4-BE49-F238E27FC236}">
                <a16:creationId xmlns:a16="http://schemas.microsoft.com/office/drawing/2014/main" id="{42D5D751-F168-6749-BC09-5636F6B67D5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82201" y="328613"/>
            <a:ext cx="17399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a:extLst>
              <a:ext uri="{FF2B5EF4-FFF2-40B4-BE49-F238E27FC236}">
                <a16:creationId xmlns:a16="http://schemas.microsoft.com/office/drawing/2014/main" id="{24E04231-46F3-3D48-9A10-38E21A9C50C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04467" y="3662364"/>
            <a:ext cx="6087533"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050DEFA2-47A7-8545-BCE8-24DA9F34C6D5}"/>
              </a:ext>
            </a:extLst>
          </p:cNvPr>
          <p:cNvCxnSpPr/>
          <p:nvPr userDrawn="1"/>
        </p:nvCxnSpPr>
        <p:spPr bwMode="auto">
          <a:xfrm>
            <a:off x="-14817" y="3662363"/>
            <a:ext cx="12215284"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609600" y="4041652"/>
            <a:ext cx="5181600" cy="1120775"/>
          </a:xfrm>
        </p:spPr>
        <p:txBody>
          <a:bodyPr/>
          <a:lstStyle>
            <a:lvl1pPr marL="0" indent="0">
              <a:lnSpc>
                <a:spcPct val="100000"/>
              </a:lnSpc>
              <a:buFont typeface="Wingdings" pitchFamily="2" charset="2"/>
              <a:buNone/>
              <a:defRPr sz="1500" b="1">
                <a:solidFill>
                  <a:schemeClr val="bg2"/>
                </a:solidFill>
              </a:defRPr>
            </a:lvl1pPr>
          </a:lstStyle>
          <a:p>
            <a:r>
              <a:rPr lang="en-US"/>
              <a:t>Click to edit Master subtitle style</a:t>
            </a:r>
            <a:endParaRPr lang="en-US" dirty="0"/>
          </a:p>
        </p:txBody>
      </p:sp>
      <p:sp>
        <p:nvSpPr>
          <p:cNvPr id="13" name="Rectangle 55"/>
          <p:cNvSpPr>
            <a:spLocks noGrp="1" noChangeArrowheads="1"/>
          </p:cNvSpPr>
          <p:nvPr>
            <p:ph type="ctrTitle"/>
          </p:nvPr>
        </p:nvSpPr>
        <p:spPr bwMode="invGray">
          <a:xfrm>
            <a:off x="609600" y="1600200"/>
            <a:ext cx="11264901" cy="2057400"/>
          </a:xfrm>
          <a:prstGeom prst="rect">
            <a:avLst/>
          </a:prstGeom>
        </p:spPr>
        <p:txBody>
          <a:bodyPr/>
          <a:lstStyle>
            <a:lvl1pPr>
              <a:defRPr sz="2925">
                <a:solidFill>
                  <a:srgbClr val="455560"/>
                </a:solidFill>
              </a:defRPr>
            </a:lvl1pPr>
          </a:lstStyle>
          <a:p>
            <a:r>
              <a:rPr lang="en-US"/>
              <a:t>Click to edit Master title style</a:t>
            </a:r>
            <a:endParaRPr lang="en-US" dirty="0"/>
          </a:p>
        </p:txBody>
      </p:sp>
    </p:spTree>
    <p:extLst>
      <p:ext uri="{BB962C8B-B14F-4D97-AF65-F5344CB8AC3E}">
        <p14:creationId xmlns:p14="http://schemas.microsoft.com/office/powerpoint/2010/main" val="1485967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8"/>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7"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6558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EFE153-E643-A549-98E1-9CFE71EABBA8}"/>
              </a:ext>
            </a:extLst>
          </p:cNvPr>
          <p:cNvSpPr/>
          <p:nvPr userDrawn="1"/>
        </p:nvSpPr>
        <p:spPr>
          <a:xfrm>
            <a:off x="0" y="6589714"/>
            <a:ext cx="12192000" cy="268287"/>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4" name="Picture 7">
            <a:extLst>
              <a:ext uri="{FF2B5EF4-FFF2-40B4-BE49-F238E27FC236}">
                <a16:creationId xmlns:a16="http://schemas.microsoft.com/office/drawing/2014/main" id="{6CAE96F2-CF7B-8E4B-8FCA-2712933E70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65067" y="5345114"/>
            <a:ext cx="3826933"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F8C26CC1-D788-3E4E-B649-A2028AD1C062}"/>
              </a:ext>
            </a:extLst>
          </p:cNvPr>
          <p:cNvCxnSpPr/>
          <p:nvPr userDrawn="1"/>
        </p:nvCxnSpPr>
        <p:spPr>
          <a:xfrm>
            <a:off x="0"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p:nvPr>
        </p:nvSpPr>
        <p:spPr>
          <a:xfrm>
            <a:off x="514352" y="330201"/>
            <a:ext cx="11244149" cy="5250792"/>
          </a:xfrm>
          <a:prstGeom prst="rect">
            <a:avLst/>
          </a:prstGeom>
        </p:spPr>
        <p:txBody>
          <a:bodyPr anchorCtr="1"/>
          <a:lstStyle>
            <a:lvl1pPr algn="ctr">
              <a:defRPr sz="3000" b="1" cap="none">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882038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8"/>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30"/>
            <a:ext cx="5229571" cy="4679462"/>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1776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0"/>
            <a:ext cx="5229571" cy="4665746"/>
          </a:xfrm>
          <a:prstGeom prst="rect">
            <a:avLst/>
          </a:prstGeom>
        </p:spPr>
        <p:txBody>
          <a:bodyPr/>
          <a:lstStyle>
            <a:lvl1pPr>
              <a:defRPr sz="2100"/>
            </a:lvl1pPr>
            <a:lvl2pPr>
              <a:defRPr sz="1800"/>
            </a:lvl2pPr>
            <a:lvl3pPr>
              <a:defRPr sz="1650"/>
            </a:lvl3pPr>
            <a:lvl4pPr>
              <a:defRPr sz="1500"/>
            </a:lvl4pPr>
            <a:lvl5pPr>
              <a:defRPr sz="1350"/>
            </a:lvl5pPr>
            <a:lvl6pPr>
              <a:defRPr sz="1350"/>
            </a:lvl6pPr>
            <a:lvl7pPr>
              <a:defRPr sz="1350"/>
            </a:lvl7pPr>
            <a:lvl8pPr>
              <a:defRPr sz="1350"/>
            </a:lvl8pPr>
            <a:lvl9pPr>
              <a:defRPr sz="1350"/>
            </a:lvl9pPr>
          </a:lstStyle>
          <a:p>
            <a:pPr lvl="0"/>
            <a:r>
              <a:rPr lang="en-US"/>
              <a:t>Edit Master text styles</a:t>
            </a:r>
          </a:p>
        </p:txBody>
      </p:sp>
      <p:sp>
        <p:nvSpPr>
          <p:cNvPr id="10" name="Title 1"/>
          <p:cNvSpPr>
            <a:spLocks noGrp="1"/>
          </p:cNvSpPr>
          <p:nvPr>
            <p:ph type="title"/>
          </p:nvPr>
        </p:nvSpPr>
        <p:spPr>
          <a:xfrm>
            <a:off x="609759" y="238128"/>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1532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61" y="238128"/>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608535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282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869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2CE8EC10-D348-A04A-8CE9-32A73FE5357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60833" y="3355975"/>
            <a:ext cx="3829051"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44900EBD-ECF4-5E4A-9A86-804EBC312568}"/>
              </a:ext>
            </a:extLst>
          </p:cNvPr>
          <p:cNvCxnSpPr/>
          <p:nvPr userDrawn="1"/>
        </p:nvCxnSpPr>
        <p:spPr bwMode="auto">
          <a:xfrm>
            <a:off x="-23283" y="4605338"/>
            <a:ext cx="12215284"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7" name="Picture 5" descr="CCO_ONC_RGB.jpg">
            <a:extLst>
              <a:ext uri="{FF2B5EF4-FFF2-40B4-BE49-F238E27FC236}">
                <a16:creationId xmlns:a16="http://schemas.microsoft.com/office/drawing/2014/main" id="{2EB0C2FD-41A0-C543-A6BF-48825CC0B5C2}"/>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1284" y="5876925"/>
            <a:ext cx="3672416"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1"/>
          </p:nvPr>
        </p:nvSpPr>
        <p:spPr>
          <a:xfrm>
            <a:off x="514351" y="4856676"/>
            <a:ext cx="11283951" cy="1155939"/>
          </a:xfrm>
          <a:prstGeom prst="rect">
            <a:avLst/>
          </a:prstGeom>
        </p:spPr>
        <p:txBody>
          <a:bodyPr/>
          <a:lstStyle>
            <a:lvl1pPr>
              <a:buFontTx/>
              <a:buNone/>
              <a:defRPr sz="1800" b="1">
                <a:solidFill>
                  <a:srgbClr val="8B3D9A"/>
                </a:solidFill>
              </a:defRPr>
            </a:lvl1pPr>
            <a:lvl2pPr>
              <a:buFontTx/>
              <a:buNone/>
              <a:defRPr sz="1800"/>
            </a:lvl2pPr>
            <a:lvl3pPr>
              <a:buFontTx/>
              <a:buNone/>
              <a:defRPr sz="1800"/>
            </a:lvl3pPr>
            <a:lvl4pPr>
              <a:buFontTx/>
              <a:buNone/>
              <a:defRPr sz="1800"/>
            </a:lvl4pPr>
            <a:lvl5pPr>
              <a:buFontTx/>
              <a:buNone/>
              <a:defRPr sz="1800"/>
            </a:lvl5pPr>
          </a:lstStyle>
          <a:p>
            <a:pPr lvl="0"/>
            <a:r>
              <a:rPr lang="en-US" dirty="0"/>
              <a:t>Edit Master text styles</a:t>
            </a:r>
          </a:p>
        </p:txBody>
      </p:sp>
      <p:sp>
        <p:nvSpPr>
          <p:cNvPr id="2" name="Title 1"/>
          <p:cNvSpPr>
            <a:spLocks noGrp="1"/>
          </p:cNvSpPr>
          <p:nvPr>
            <p:ph type="title"/>
          </p:nvPr>
        </p:nvSpPr>
        <p:spPr>
          <a:xfrm>
            <a:off x="514484" y="239716"/>
            <a:ext cx="11244016" cy="1674813"/>
          </a:xfrm>
          <a:prstGeom prst="rect">
            <a:avLst/>
          </a:prstGeom>
        </p:spPr>
        <p:txBody>
          <a:bodyPr/>
          <a:lstStyle>
            <a:lvl1pPr algn="ctr">
              <a:defRPr sz="2925">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9"/>
            <a:ext cx="10872444" cy="2605717"/>
          </a:xfrm>
          <a:prstGeom prst="rect">
            <a:avLst/>
          </a:prstGeom>
        </p:spPr>
        <p:txBody>
          <a:bodyPr/>
          <a:lstStyle>
            <a:lvl1pPr marL="0" indent="0">
              <a:buFontTx/>
              <a:buNone/>
              <a:defRPr sz="15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spTree>
    <p:extLst>
      <p:ext uri="{BB962C8B-B14F-4D97-AF65-F5344CB8AC3E}">
        <p14:creationId xmlns:p14="http://schemas.microsoft.com/office/powerpoint/2010/main" val="3790935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hem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E2ED9F0-B3BA-2D28-D45F-2112ED31030A}"/>
              </a:ext>
            </a:extLst>
          </p:cNvPr>
          <p:cNvSpPr>
            <a:spLocks noGrp="1"/>
          </p:cNvSpPr>
          <p:nvPr>
            <p:ph type="pic" sz="quarter" idx="10" hasCustomPrompt="1"/>
          </p:nvPr>
        </p:nvSpPr>
        <p:spPr>
          <a:xfrm>
            <a:off x="8771" y="2893455"/>
            <a:ext cx="7931151" cy="3955775"/>
          </a:xfrm>
          <a:prstGeom prst="round1Rect">
            <a:avLst/>
          </a:prstGeom>
          <a:ln>
            <a:noFill/>
          </a:ln>
          <a:effectLst>
            <a:outerShdw blurRad="50800" dist="38100" dir="18900000" algn="bl" rotWithShape="0">
              <a:prstClr val="black">
                <a:alpha val="40000"/>
              </a:prstClr>
            </a:outerShdw>
          </a:effectLst>
        </p:spPr>
        <p:txBody>
          <a:bodyPr>
            <a:normAutofit/>
          </a:bodyPr>
          <a:lstStyle>
            <a:lvl1pPr marL="0" indent="0">
              <a:buNone/>
              <a:defRPr sz="4267">
                <a:solidFill>
                  <a:schemeClr val="bg1"/>
                </a:solidFill>
              </a:defRPr>
            </a:lvl1pPr>
          </a:lstStyle>
          <a:p>
            <a:r>
              <a:rPr lang="en-US" dirty="0"/>
              <a:t>Insert medical image here</a:t>
            </a:r>
          </a:p>
        </p:txBody>
      </p:sp>
      <p:sp>
        <p:nvSpPr>
          <p:cNvPr id="11" name="Text Placeholder 10">
            <a:extLst>
              <a:ext uri="{FF2B5EF4-FFF2-40B4-BE49-F238E27FC236}">
                <a16:creationId xmlns:a16="http://schemas.microsoft.com/office/drawing/2014/main" id="{6D688F0F-1E1B-71D9-A102-A2B1A47D7D28}"/>
              </a:ext>
            </a:extLst>
          </p:cNvPr>
          <p:cNvSpPr>
            <a:spLocks noGrp="1"/>
          </p:cNvSpPr>
          <p:nvPr>
            <p:ph type="body" sz="quarter" idx="11" hasCustomPrompt="1"/>
          </p:nvPr>
        </p:nvSpPr>
        <p:spPr>
          <a:xfrm>
            <a:off x="186431" y="258763"/>
            <a:ext cx="11582400" cy="2521227"/>
          </a:xfrm>
          <a:ln>
            <a:noFill/>
          </a:ln>
        </p:spPr>
        <p:txBody>
          <a:bodyPr lIns="91440" tIns="91440" rIns="91440" bIns="91440">
            <a:noAutofit/>
          </a:bodyPr>
          <a:lstStyle>
            <a:lvl1pPr marL="0" indent="0">
              <a:lnSpc>
                <a:spcPct val="100000"/>
              </a:lnSpc>
              <a:spcAft>
                <a:spcPts val="600"/>
              </a:spcAft>
              <a:buNone/>
              <a:defRPr sz="4400" b="1" i="0">
                <a:solidFill>
                  <a:schemeClr val="bg1"/>
                </a:solidFill>
              </a:defRPr>
            </a:lvl1pPr>
            <a:lvl2pPr marL="457189" indent="0">
              <a:buNone/>
              <a:defRPr b="1">
                <a:solidFill>
                  <a:schemeClr val="bg1"/>
                </a:solidFill>
              </a:defRPr>
            </a:lvl2pPr>
            <a:lvl3pPr marL="914377" indent="0">
              <a:buNone/>
              <a:defRPr b="1">
                <a:solidFill>
                  <a:schemeClr val="bg1"/>
                </a:solidFill>
              </a:defRPr>
            </a:lvl3pPr>
            <a:lvl4pPr marL="1371566" indent="0">
              <a:buNone/>
              <a:defRPr b="1">
                <a:solidFill>
                  <a:schemeClr val="bg1"/>
                </a:solidFill>
              </a:defRPr>
            </a:lvl4pPr>
            <a:lvl5pPr marL="1828754" indent="0">
              <a:buNone/>
              <a:defRPr b="1">
                <a:solidFill>
                  <a:schemeClr val="bg1"/>
                </a:solidFill>
              </a:defRPr>
            </a:lvl5pPr>
          </a:lstStyle>
          <a:p>
            <a:pPr lvl="0"/>
            <a:r>
              <a:rPr lang="en-US" dirty="0"/>
              <a:t>Theme Placeholder</a:t>
            </a:r>
          </a:p>
        </p:txBody>
      </p:sp>
      <p:sp>
        <p:nvSpPr>
          <p:cNvPr id="15" name="Text Placeholder 14">
            <a:extLst>
              <a:ext uri="{FF2B5EF4-FFF2-40B4-BE49-F238E27FC236}">
                <a16:creationId xmlns:a16="http://schemas.microsoft.com/office/drawing/2014/main" id="{7BA9E82C-D537-7648-A7B3-786FD1B46C06}"/>
              </a:ext>
            </a:extLst>
          </p:cNvPr>
          <p:cNvSpPr>
            <a:spLocks noGrp="1"/>
          </p:cNvSpPr>
          <p:nvPr>
            <p:ph type="body" sz="quarter" idx="12" hasCustomPrompt="1"/>
          </p:nvPr>
        </p:nvSpPr>
        <p:spPr>
          <a:xfrm>
            <a:off x="8113012" y="4246180"/>
            <a:ext cx="3846512" cy="811080"/>
          </a:xfrm>
          <a:ln>
            <a:noFill/>
          </a:ln>
        </p:spPr>
        <p:txBody>
          <a:bodyPr anchor="b">
            <a:noAutofit/>
          </a:bodyPr>
          <a:lstStyle>
            <a:lvl1pPr marL="0" indent="0" algn="ctr">
              <a:buNone/>
              <a:defRPr sz="1800" i="1">
                <a:solidFill>
                  <a:schemeClr val="bg1"/>
                </a:solidFill>
              </a:defRPr>
            </a:lvl1pPr>
            <a:lvl2pPr marL="457189" indent="0" algn="ctr">
              <a:buNone/>
              <a:defRPr sz="1800" i="1">
                <a:solidFill>
                  <a:schemeClr val="bg1"/>
                </a:solidFill>
              </a:defRPr>
            </a:lvl2pPr>
            <a:lvl3pPr marL="914377" indent="0" algn="ctr">
              <a:buNone/>
              <a:defRPr sz="1800" i="1">
                <a:solidFill>
                  <a:schemeClr val="bg1"/>
                </a:solidFill>
              </a:defRPr>
            </a:lvl3pPr>
            <a:lvl4pPr marL="1371566" indent="0" algn="ctr">
              <a:buNone/>
              <a:defRPr sz="1800" i="1">
                <a:solidFill>
                  <a:schemeClr val="bg1"/>
                </a:solidFill>
              </a:defRPr>
            </a:lvl4pPr>
            <a:lvl5pPr marL="1828754" indent="0" algn="ctr">
              <a:buNone/>
              <a:defRPr sz="1800" i="1">
                <a:solidFill>
                  <a:schemeClr val="bg1"/>
                </a:solidFill>
              </a:defRPr>
            </a:lvl5pPr>
          </a:lstStyle>
          <a:p>
            <a:pPr lvl="0"/>
            <a:r>
              <a:rPr lang="en-US" dirty="0"/>
              <a:t>Association disclaimer placeholder</a:t>
            </a:r>
          </a:p>
        </p:txBody>
      </p:sp>
      <p:pic>
        <p:nvPicPr>
          <p:cNvPr id="2" name="Picture 1">
            <a:extLst>
              <a:ext uri="{FF2B5EF4-FFF2-40B4-BE49-F238E27FC236}">
                <a16:creationId xmlns:a16="http://schemas.microsoft.com/office/drawing/2014/main" id="{353A4721-E071-299B-4038-BAA534ABB87B}"/>
              </a:ext>
            </a:extLst>
          </p:cNvPr>
          <p:cNvPicPr>
            <a:picLocks noChangeAspect="1"/>
          </p:cNvPicPr>
          <p:nvPr userDrawn="1"/>
        </p:nvPicPr>
        <p:blipFill rotWithShape="1">
          <a:blip r:embed="rId2">
            <a:duotone>
              <a:prstClr val="black"/>
              <a:srgbClr val="FFFFFF">
                <a:tint val="45000"/>
                <a:satMod val="400000"/>
              </a:srgbClr>
            </a:duotone>
            <a:extLst>
              <a:ext uri="{BEBA8EAE-BF5A-486C-A8C5-ECC9F3942E4B}">
                <a14:imgProps xmlns:a14="http://schemas.microsoft.com/office/drawing/2010/main">
                  <a14:imgLayer r:embed="rId3">
                    <a14:imgEffect>
                      <a14:colorTemperature colorTemp="1500"/>
                    </a14:imgEffect>
                    <a14:imgEffect>
                      <a14:saturation sat="0"/>
                    </a14:imgEffect>
                    <a14:imgEffect>
                      <a14:brightnessContrast bright="100000"/>
                    </a14:imgEffect>
                  </a14:imgLayer>
                </a14:imgProps>
              </a:ext>
            </a:extLst>
          </a:blip>
          <a:srcRect b="12742"/>
          <a:stretch/>
        </p:blipFill>
        <p:spPr>
          <a:xfrm>
            <a:off x="8537150" y="5303580"/>
            <a:ext cx="2998237" cy="1308099"/>
          </a:xfrm>
          <a:prstGeom prst="rect">
            <a:avLst/>
          </a:prstGeom>
        </p:spPr>
      </p:pic>
    </p:spTree>
    <p:extLst>
      <p:ext uri="{BB962C8B-B14F-4D97-AF65-F5344CB8AC3E}">
        <p14:creationId xmlns:p14="http://schemas.microsoft.com/office/powerpoint/2010/main" val="1143421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Welcome Slide (Live)">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3A456DB3-629B-0729-6D70-C30C91B0CA10}"/>
              </a:ext>
            </a:extLst>
          </p:cNvPr>
          <p:cNvSpPr/>
          <p:nvPr/>
        </p:nvSpPr>
        <p:spPr>
          <a:xfrm>
            <a:off x="0" y="1295400"/>
            <a:ext cx="11887200" cy="5562600"/>
          </a:xfrm>
          <a:prstGeom prst="round1Rect">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 name="Content Placeholder 2">
            <a:extLst>
              <a:ext uri="{FF2B5EF4-FFF2-40B4-BE49-F238E27FC236}">
                <a16:creationId xmlns:a16="http://schemas.microsoft.com/office/drawing/2014/main" id="{5F91980A-AD91-E788-55C5-E50AE923A9F2}"/>
              </a:ext>
            </a:extLst>
          </p:cNvPr>
          <p:cNvSpPr>
            <a:spLocks noGrp="1"/>
          </p:cNvSpPr>
          <p:nvPr>
            <p:ph idx="1"/>
          </p:nvPr>
        </p:nvSpPr>
        <p:spPr>
          <a:xfrm>
            <a:off x="335280" y="1507599"/>
            <a:ext cx="11521440" cy="5253475"/>
          </a:xfrm>
        </p:spPr>
        <p:txBody>
          <a:bodyPr>
            <a:noAutofit/>
          </a:bodyPr>
          <a:lstStyle>
            <a:lvl1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1pPr>
            <a:lvl2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2pPr>
            <a:lvl3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3pPr>
            <a:lvl4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100000"/>
              </a:lnSpc>
              <a:spcBef>
                <a:spcPts val="0"/>
              </a:spcBef>
              <a:spcAft>
                <a:spcPts val="1600"/>
              </a:spcAft>
              <a:buFont typeface="System Font Regular"/>
              <a:buChar char="–"/>
              <a:defRPr lang="en-GB" sz="2400" kern="1200" dirty="0">
                <a:solidFill>
                  <a:schemeClr val="tx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10">
            <a:extLst>
              <a:ext uri="{FF2B5EF4-FFF2-40B4-BE49-F238E27FC236}">
                <a16:creationId xmlns:a16="http://schemas.microsoft.com/office/drawing/2014/main" id="{784979E4-9197-F4AC-5030-A3F1DD36BFAC}"/>
              </a:ext>
            </a:extLst>
          </p:cNvPr>
          <p:cNvSpPr>
            <a:spLocks noGrp="1"/>
          </p:cNvSpPr>
          <p:nvPr>
            <p:ph type="body" sz="quarter" idx="11" hasCustomPrompt="1"/>
          </p:nvPr>
        </p:nvSpPr>
        <p:spPr>
          <a:xfrm>
            <a:off x="156225" y="195645"/>
            <a:ext cx="11734800" cy="954613"/>
          </a:xfrm>
          <a:ln>
            <a:noFill/>
          </a:ln>
        </p:spPr>
        <p:txBody>
          <a:bodyPr lIns="91440" tIns="0" rIns="182880" bIns="0" anchor="ctr">
            <a:noAutofit/>
          </a:bodyPr>
          <a:lstStyle>
            <a:lvl1pPr marL="0" indent="0">
              <a:lnSpc>
                <a:spcPts val="4213"/>
              </a:lnSpc>
              <a:spcAft>
                <a:spcPts val="0"/>
              </a:spcAft>
              <a:buNone/>
              <a:defRPr sz="4400" b="1">
                <a:solidFill>
                  <a:schemeClr val="bg1"/>
                </a:solidFill>
              </a:defRPr>
            </a:lvl1pPr>
            <a:lvl2pPr marL="457189" indent="0">
              <a:buNone/>
              <a:defRPr b="1">
                <a:solidFill>
                  <a:schemeClr val="bg1"/>
                </a:solidFill>
              </a:defRPr>
            </a:lvl2pPr>
            <a:lvl3pPr marL="914377" indent="0">
              <a:buNone/>
              <a:defRPr b="1">
                <a:solidFill>
                  <a:schemeClr val="bg1"/>
                </a:solidFill>
              </a:defRPr>
            </a:lvl3pPr>
            <a:lvl4pPr marL="1371566" indent="0">
              <a:buNone/>
              <a:defRPr b="1">
                <a:solidFill>
                  <a:schemeClr val="bg1"/>
                </a:solidFill>
              </a:defRPr>
            </a:lvl4pPr>
            <a:lvl5pPr marL="1828754" indent="0">
              <a:buNone/>
              <a:defRPr b="1">
                <a:solidFill>
                  <a:schemeClr val="bg1"/>
                </a:solidFill>
              </a:defRPr>
            </a:lvl5pPr>
          </a:lstStyle>
          <a:p>
            <a:pPr lvl="0"/>
            <a:r>
              <a:rPr lang="en-US" dirty="0"/>
              <a:t>Placeholder Text</a:t>
            </a:r>
          </a:p>
        </p:txBody>
      </p:sp>
      <p:pic>
        <p:nvPicPr>
          <p:cNvPr id="7" name="Picture 6">
            <a:extLst>
              <a:ext uri="{FF2B5EF4-FFF2-40B4-BE49-F238E27FC236}">
                <a16:creationId xmlns:a16="http://schemas.microsoft.com/office/drawing/2014/main" id="{03AB16F4-E252-ACA9-8F8A-5D3D2AB0A2C6}"/>
              </a:ext>
            </a:extLst>
          </p:cNvPr>
          <p:cNvPicPr>
            <a:picLocks noChangeAspect="1"/>
          </p:cNvPicPr>
          <p:nvPr userDrawn="1"/>
        </p:nvPicPr>
        <p:blipFill>
          <a:blip r:embed="rId2">
            <a:biLevel thresh="25000"/>
          </a:blip>
          <a:srcRect l="1526" r="1526"/>
          <a:stretch/>
        </p:blipFill>
        <p:spPr>
          <a:xfrm>
            <a:off x="9426381" y="284980"/>
            <a:ext cx="2350840" cy="775944"/>
          </a:xfrm>
          <a:prstGeom prst="rect">
            <a:avLst/>
          </a:prstGeom>
          <a:effectLst/>
        </p:spPr>
      </p:pic>
    </p:spTree>
    <p:extLst>
      <p:ext uri="{BB962C8B-B14F-4D97-AF65-F5344CB8AC3E}">
        <p14:creationId xmlns:p14="http://schemas.microsoft.com/office/powerpoint/2010/main" val="2100143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Faculty Slide (Live)">
    <p:spTree>
      <p:nvGrpSpPr>
        <p:cNvPr id="1" name=""/>
        <p:cNvGrpSpPr/>
        <p:nvPr/>
      </p:nvGrpSpPr>
      <p:grpSpPr>
        <a:xfrm>
          <a:off x="0" y="0"/>
          <a:ext cx="0" cy="0"/>
          <a:chOff x="0" y="0"/>
          <a:chExt cx="0" cy="0"/>
        </a:xfrm>
      </p:grpSpPr>
      <p:sp>
        <p:nvSpPr>
          <p:cNvPr id="18" name="Round Single Corner Rectangle 17">
            <a:extLst>
              <a:ext uri="{FF2B5EF4-FFF2-40B4-BE49-F238E27FC236}">
                <a16:creationId xmlns:a16="http://schemas.microsoft.com/office/drawing/2014/main" id="{0548C76F-C242-49B4-01EC-456BF0CCA48F}"/>
              </a:ext>
            </a:extLst>
          </p:cNvPr>
          <p:cNvSpPr/>
          <p:nvPr/>
        </p:nvSpPr>
        <p:spPr>
          <a:xfrm>
            <a:off x="0" y="1295400"/>
            <a:ext cx="11887200" cy="5562600"/>
          </a:xfrm>
          <a:prstGeom prst="round1Rect">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6" name="Picture Placeholder 7">
            <a:extLst>
              <a:ext uri="{FF2B5EF4-FFF2-40B4-BE49-F238E27FC236}">
                <a16:creationId xmlns:a16="http://schemas.microsoft.com/office/drawing/2014/main" id="{27B5E04C-9BA5-A15A-3F89-591EADF24CFB}"/>
              </a:ext>
            </a:extLst>
          </p:cNvPr>
          <p:cNvSpPr>
            <a:spLocks noGrp="1" noChangeAspect="1"/>
          </p:cNvSpPr>
          <p:nvPr>
            <p:ph type="pic" sz="quarter" idx="12" hasCustomPrompt="1"/>
          </p:nvPr>
        </p:nvSpPr>
        <p:spPr>
          <a:xfrm>
            <a:off x="560553" y="1806090"/>
            <a:ext cx="1342475" cy="1708605"/>
          </a:xfrm>
          <a:solidFill>
            <a:schemeClr val="bg1">
              <a:lumMod val="95000"/>
            </a:schemeClr>
          </a:solidFill>
          <a:ln w="19050">
            <a:solidFill>
              <a:schemeClr val="tx1"/>
            </a:solidFill>
          </a:ln>
        </p:spPr>
        <p:txBody>
          <a:bodyPr>
            <a:noAutofit/>
          </a:bodyPr>
          <a:lstStyle>
            <a:lvl1pPr marL="0" indent="0">
              <a:buNone/>
              <a:defRPr/>
            </a:lvl1pPr>
          </a:lstStyle>
          <a:p>
            <a:r>
              <a:rPr lang="en-US" dirty="0"/>
              <a:t>Insert KOL photo 1</a:t>
            </a:r>
          </a:p>
        </p:txBody>
      </p:sp>
      <p:sp>
        <p:nvSpPr>
          <p:cNvPr id="10" name="Picture Placeholder 7">
            <a:extLst>
              <a:ext uri="{FF2B5EF4-FFF2-40B4-BE49-F238E27FC236}">
                <a16:creationId xmlns:a16="http://schemas.microsoft.com/office/drawing/2014/main" id="{8077807B-AEA9-82FE-0A25-4DA89EE50187}"/>
              </a:ext>
            </a:extLst>
          </p:cNvPr>
          <p:cNvSpPr>
            <a:spLocks noGrp="1" noChangeAspect="1"/>
          </p:cNvSpPr>
          <p:nvPr>
            <p:ph type="pic" sz="quarter" idx="15" hasCustomPrompt="1"/>
          </p:nvPr>
        </p:nvSpPr>
        <p:spPr>
          <a:xfrm>
            <a:off x="560553" y="4258879"/>
            <a:ext cx="1342475" cy="1708605"/>
          </a:xfrm>
          <a:solidFill>
            <a:schemeClr val="bg1">
              <a:lumMod val="95000"/>
            </a:schemeClr>
          </a:solidFill>
          <a:ln w="19050">
            <a:solidFill>
              <a:schemeClr val="tx1"/>
            </a:solidFill>
          </a:ln>
        </p:spPr>
        <p:txBody>
          <a:bodyPr>
            <a:noAutofit/>
          </a:bodyPr>
          <a:lstStyle>
            <a:lvl1pPr marL="0" indent="0">
              <a:buNone/>
              <a:defRPr/>
            </a:lvl1pPr>
          </a:lstStyle>
          <a:p>
            <a:r>
              <a:rPr lang="en-US" dirty="0"/>
              <a:t>Insert KOL photo 3</a:t>
            </a:r>
          </a:p>
        </p:txBody>
      </p:sp>
      <p:sp>
        <p:nvSpPr>
          <p:cNvPr id="11" name="Text Placeholder 16">
            <a:extLst>
              <a:ext uri="{FF2B5EF4-FFF2-40B4-BE49-F238E27FC236}">
                <a16:creationId xmlns:a16="http://schemas.microsoft.com/office/drawing/2014/main" id="{B6B14DB2-9F70-C632-9EE0-8B034581C673}"/>
              </a:ext>
            </a:extLst>
          </p:cNvPr>
          <p:cNvSpPr>
            <a:spLocks noGrp="1"/>
          </p:cNvSpPr>
          <p:nvPr>
            <p:ph type="body" sz="quarter" idx="16"/>
          </p:nvPr>
        </p:nvSpPr>
        <p:spPr>
          <a:xfrm>
            <a:off x="2007121" y="1806089"/>
            <a:ext cx="3485727" cy="1708149"/>
          </a:xfrm>
        </p:spPr>
        <p:txBody>
          <a:bodyPr>
            <a:noAutofit/>
          </a:bodyPr>
          <a:lstStyle>
            <a:lvl1pPr marL="0" indent="0" algn="l">
              <a:spcAft>
                <a:spcPts val="0"/>
              </a:spcAft>
              <a:buNone/>
              <a:defRPr sz="1867">
                <a:solidFill>
                  <a:schemeClr val="tx1"/>
                </a:solidFill>
              </a:defRPr>
            </a:lvl1pPr>
            <a:lvl2pPr marL="457189" indent="0" algn="r">
              <a:buNone/>
              <a:defRPr sz="1600">
                <a:solidFill>
                  <a:schemeClr val="bg1"/>
                </a:solidFill>
              </a:defRPr>
            </a:lvl2pPr>
            <a:lvl3pPr marL="914377" indent="0" algn="r">
              <a:buNone/>
              <a:defRPr sz="1600">
                <a:solidFill>
                  <a:schemeClr val="bg1"/>
                </a:solidFill>
              </a:defRPr>
            </a:lvl3pPr>
            <a:lvl4pPr marL="1371566" indent="0" algn="r">
              <a:buNone/>
              <a:defRPr sz="1600">
                <a:solidFill>
                  <a:schemeClr val="bg1"/>
                </a:solidFill>
              </a:defRPr>
            </a:lvl4pPr>
            <a:lvl5pPr marL="1828754" indent="0" algn="r">
              <a:buNone/>
              <a:defRPr sz="1600">
                <a:solidFill>
                  <a:schemeClr val="bg1"/>
                </a:solidFill>
              </a:defRPr>
            </a:lvl5pPr>
          </a:lstStyle>
          <a:p>
            <a:pPr lvl="0"/>
            <a:r>
              <a:rPr lang="en-US"/>
              <a:t>Click to edit Master text styles</a:t>
            </a:r>
          </a:p>
        </p:txBody>
      </p:sp>
      <p:sp>
        <p:nvSpPr>
          <p:cNvPr id="12" name="Text Placeholder 16">
            <a:extLst>
              <a:ext uri="{FF2B5EF4-FFF2-40B4-BE49-F238E27FC236}">
                <a16:creationId xmlns:a16="http://schemas.microsoft.com/office/drawing/2014/main" id="{0EE738FA-C296-9FA5-1464-658D6A4F7164}"/>
              </a:ext>
            </a:extLst>
          </p:cNvPr>
          <p:cNvSpPr>
            <a:spLocks noGrp="1"/>
          </p:cNvSpPr>
          <p:nvPr>
            <p:ph type="body" sz="quarter" idx="17"/>
          </p:nvPr>
        </p:nvSpPr>
        <p:spPr>
          <a:xfrm>
            <a:off x="2007121" y="4258879"/>
            <a:ext cx="3485727" cy="1708149"/>
          </a:xfrm>
        </p:spPr>
        <p:txBody>
          <a:bodyPr>
            <a:noAutofit/>
          </a:bodyPr>
          <a:lstStyle>
            <a:lvl1pPr marL="0" indent="0" algn="l">
              <a:spcAft>
                <a:spcPts val="0"/>
              </a:spcAft>
              <a:buNone/>
              <a:defRPr sz="1867">
                <a:solidFill>
                  <a:schemeClr val="tx1"/>
                </a:solidFill>
              </a:defRPr>
            </a:lvl1pPr>
            <a:lvl2pPr marL="457189" indent="0" algn="r">
              <a:buNone/>
              <a:defRPr sz="1600">
                <a:solidFill>
                  <a:schemeClr val="bg1"/>
                </a:solidFill>
              </a:defRPr>
            </a:lvl2pPr>
            <a:lvl3pPr marL="914377" indent="0" algn="r">
              <a:buNone/>
              <a:defRPr sz="1600">
                <a:solidFill>
                  <a:schemeClr val="bg1"/>
                </a:solidFill>
              </a:defRPr>
            </a:lvl3pPr>
            <a:lvl4pPr marL="1371566" indent="0" algn="r">
              <a:buNone/>
              <a:defRPr sz="1600">
                <a:solidFill>
                  <a:schemeClr val="bg1"/>
                </a:solidFill>
              </a:defRPr>
            </a:lvl4pPr>
            <a:lvl5pPr marL="1828754" indent="0" algn="r">
              <a:buNone/>
              <a:defRPr sz="1600">
                <a:solidFill>
                  <a:schemeClr val="bg1"/>
                </a:solidFill>
              </a:defRPr>
            </a:lvl5pPr>
          </a:lstStyle>
          <a:p>
            <a:pPr lvl="0"/>
            <a:r>
              <a:rPr lang="en-US"/>
              <a:t>Click to edit Master text styles</a:t>
            </a:r>
          </a:p>
        </p:txBody>
      </p:sp>
      <p:sp>
        <p:nvSpPr>
          <p:cNvPr id="19" name="Picture Placeholder 7">
            <a:extLst>
              <a:ext uri="{FF2B5EF4-FFF2-40B4-BE49-F238E27FC236}">
                <a16:creationId xmlns:a16="http://schemas.microsoft.com/office/drawing/2014/main" id="{94FC1896-8C6A-E7A5-2F51-AD4CB4E07666}"/>
              </a:ext>
            </a:extLst>
          </p:cNvPr>
          <p:cNvSpPr>
            <a:spLocks noGrp="1" noChangeAspect="1"/>
          </p:cNvSpPr>
          <p:nvPr>
            <p:ph type="pic" sz="quarter" idx="18" hasCustomPrompt="1"/>
          </p:nvPr>
        </p:nvSpPr>
        <p:spPr>
          <a:xfrm>
            <a:off x="6135039" y="1806090"/>
            <a:ext cx="1342475" cy="1708605"/>
          </a:xfrm>
          <a:solidFill>
            <a:schemeClr val="bg1">
              <a:lumMod val="95000"/>
            </a:schemeClr>
          </a:solidFill>
          <a:ln w="19050">
            <a:solidFill>
              <a:schemeClr val="tx1"/>
            </a:solidFill>
          </a:ln>
        </p:spPr>
        <p:txBody>
          <a:bodyPr>
            <a:noAutofit/>
          </a:bodyPr>
          <a:lstStyle>
            <a:lvl1pPr marL="0" indent="0">
              <a:buNone/>
              <a:defRPr/>
            </a:lvl1pPr>
          </a:lstStyle>
          <a:p>
            <a:r>
              <a:rPr lang="en-US" dirty="0"/>
              <a:t>Insert KOL photo 2</a:t>
            </a:r>
          </a:p>
        </p:txBody>
      </p:sp>
      <p:sp>
        <p:nvSpPr>
          <p:cNvPr id="20" name="Picture Placeholder 7">
            <a:extLst>
              <a:ext uri="{FF2B5EF4-FFF2-40B4-BE49-F238E27FC236}">
                <a16:creationId xmlns:a16="http://schemas.microsoft.com/office/drawing/2014/main" id="{9AE6B9EE-B756-A665-3081-A90D9A5C02D4}"/>
              </a:ext>
            </a:extLst>
          </p:cNvPr>
          <p:cNvSpPr>
            <a:spLocks noGrp="1" noChangeAspect="1"/>
          </p:cNvSpPr>
          <p:nvPr>
            <p:ph type="pic" sz="quarter" idx="19" hasCustomPrompt="1"/>
          </p:nvPr>
        </p:nvSpPr>
        <p:spPr>
          <a:xfrm>
            <a:off x="6135039" y="4258879"/>
            <a:ext cx="1342475" cy="1708605"/>
          </a:xfrm>
          <a:solidFill>
            <a:schemeClr val="bg1">
              <a:lumMod val="95000"/>
            </a:schemeClr>
          </a:solidFill>
          <a:ln w="19050">
            <a:solidFill>
              <a:schemeClr val="tx1"/>
            </a:solidFill>
          </a:ln>
        </p:spPr>
        <p:txBody>
          <a:bodyPr>
            <a:noAutofit/>
          </a:bodyPr>
          <a:lstStyle>
            <a:lvl1pPr marL="0" indent="0">
              <a:buNone/>
              <a:defRPr/>
            </a:lvl1pPr>
          </a:lstStyle>
          <a:p>
            <a:r>
              <a:rPr lang="en-US" dirty="0"/>
              <a:t>Insert KOL photo 4</a:t>
            </a:r>
          </a:p>
        </p:txBody>
      </p:sp>
      <p:sp>
        <p:nvSpPr>
          <p:cNvPr id="21" name="Text Placeholder 16">
            <a:extLst>
              <a:ext uri="{FF2B5EF4-FFF2-40B4-BE49-F238E27FC236}">
                <a16:creationId xmlns:a16="http://schemas.microsoft.com/office/drawing/2014/main" id="{F4D1B6E1-D1C3-D358-4F7A-9D8C381DF8A7}"/>
              </a:ext>
            </a:extLst>
          </p:cNvPr>
          <p:cNvSpPr>
            <a:spLocks noGrp="1"/>
          </p:cNvSpPr>
          <p:nvPr>
            <p:ph type="body" sz="quarter" idx="20"/>
          </p:nvPr>
        </p:nvSpPr>
        <p:spPr>
          <a:xfrm>
            <a:off x="7581606" y="1806089"/>
            <a:ext cx="3485727" cy="1708149"/>
          </a:xfrm>
        </p:spPr>
        <p:txBody>
          <a:bodyPr>
            <a:noAutofit/>
          </a:bodyPr>
          <a:lstStyle>
            <a:lvl1pPr marL="0" indent="0" algn="l">
              <a:spcAft>
                <a:spcPts val="0"/>
              </a:spcAft>
              <a:buNone/>
              <a:defRPr sz="1867">
                <a:solidFill>
                  <a:schemeClr val="tx1"/>
                </a:solidFill>
              </a:defRPr>
            </a:lvl1pPr>
            <a:lvl2pPr marL="457189" indent="0" algn="r">
              <a:buNone/>
              <a:defRPr sz="1600">
                <a:solidFill>
                  <a:schemeClr val="bg1"/>
                </a:solidFill>
              </a:defRPr>
            </a:lvl2pPr>
            <a:lvl3pPr marL="914377" indent="0" algn="r">
              <a:buNone/>
              <a:defRPr sz="1600">
                <a:solidFill>
                  <a:schemeClr val="bg1"/>
                </a:solidFill>
              </a:defRPr>
            </a:lvl3pPr>
            <a:lvl4pPr marL="1371566" indent="0" algn="r">
              <a:buNone/>
              <a:defRPr sz="1600">
                <a:solidFill>
                  <a:schemeClr val="bg1"/>
                </a:solidFill>
              </a:defRPr>
            </a:lvl4pPr>
            <a:lvl5pPr marL="1828754" indent="0" algn="r">
              <a:buNone/>
              <a:defRPr sz="16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A2256103-A720-709F-1BDA-B3B99FBBC668}"/>
              </a:ext>
            </a:extLst>
          </p:cNvPr>
          <p:cNvSpPr>
            <a:spLocks noGrp="1"/>
          </p:cNvSpPr>
          <p:nvPr>
            <p:ph type="body" sz="quarter" idx="21"/>
          </p:nvPr>
        </p:nvSpPr>
        <p:spPr>
          <a:xfrm>
            <a:off x="7581606" y="4258879"/>
            <a:ext cx="3485727" cy="1708149"/>
          </a:xfrm>
        </p:spPr>
        <p:txBody>
          <a:bodyPr>
            <a:noAutofit/>
          </a:bodyPr>
          <a:lstStyle>
            <a:lvl1pPr marL="0" indent="0" algn="l">
              <a:spcAft>
                <a:spcPts val="0"/>
              </a:spcAft>
              <a:buNone/>
              <a:defRPr sz="1867">
                <a:solidFill>
                  <a:schemeClr val="tx1"/>
                </a:solidFill>
              </a:defRPr>
            </a:lvl1pPr>
            <a:lvl2pPr marL="457189" indent="0" algn="r">
              <a:buNone/>
              <a:defRPr sz="1600">
                <a:solidFill>
                  <a:schemeClr val="bg1"/>
                </a:solidFill>
              </a:defRPr>
            </a:lvl2pPr>
            <a:lvl3pPr marL="914377" indent="0" algn="r">
              <a:buNone/>
              <a:defRPr sz="1600">
                <a:solidFill>
                  <a:schemeClr val="bg1"/>
                </a:solidFill>
              </a:defRPr>
            </a:lvl3pPr>
            <a:lvl4pPr marL="1371566" indent="0" algn="r">
              <a:buNone/>
              <a:defRPr sz="1600">
                <a:solidFill>
                  <a:schemeClr val="bg1"/>
                </a:solidFill>
              </a:defRPr>
            </a:lvl4pPr>
            <a:lvl5pPr marL="1828754" indent="0" algn="r">
              <a:buNone/>
              <a:defRPr sz="1600">
                <a:solidFill>
                  <a:schemeClr val="bg1"/>
                </a:solidFill>
              </a:defRPr>
            </a:lvl5pPr>
          </a:lstStyle>
          <a:p>
            <a:pPr lvl="0"/>
            <a:r>
              <a:rPr lang="en-US"/>
              <a:t>Click to edit Master text styles</a:t>
            </a:r>
          </a:p>
        </p:txBody>
      </p:sp>
      <p:sp>
        <p:nvSpPr>
          <p:cNvPr id="2" name="Text Placeholder 10">
            <a:extLst>
              <a:ext uri="{FF2B5EF4-FFF2-40B4-BE49-F238E27FC236}">
                <a16:creationId xmlns:a16="http://schemas.microsoft.com/office/drawing/2014/main" id="{E272374D-BD4C-007B-7743-1E37764FB13D}"/>
              </a:ext>
            </a:extLst>
          </p:cNvPr>
          <p:cNvSpPr>
            <a:spLocks noGrp="1"/>
          </p:cNvSpPr>
          <p:nvPr>
            <p:ph type="body" sz="quarter" idx="11" hasCustomPrompt="1"/>
          </p:nvPr>
        </p:nvSpPr>
        <p:spPr>
          <a:xfrm>
            <a:off x="156225" y="195645"/>
            <a:ext cx="11734800" cy="954613"/>
          </a:xfrm>
          <a:ln>
            <a:noFill/>
          </a:ln>
        </p:spPr>
        <p:txBody>
          <a:bodyPr lIns="91440" tIns="0" rIns="182880" bIns="0" anchor="ctr">
            <a:noAutofit/>
          </a:bodyPr>
          <a:lstStyle>
            <a:lvl1pPr marL="0" indent="0">
              <a:lnSpc>
                <a:spcPts val="4213"/>
              </a:lnSpc>
              <a:spcAft>
                <a:spcPts val="0"/>
              </a:spcAft>
              <a:buNone/>
              <a:defRPr sz="4400" b="1">
                <a:solidFill>
                  <a:schemeClr val="bg1"/>
                </a:solidFill>
              </a:defRPr>
            </a:lvl1pPr>
            <a:lvl2pPr marL="457189" indent="0">
              <a:buNone/>
              <a:defRPr b="1">
                <a:solidFill>
                  <a:schemeClr val="bg1"/>
                </a:solidFill>
              </a:defRPr>
            </a:lvl2pPr>
            <a:lvl3pPr marL="914377" indent="0">
              <a:buNone/>
              <a:defRPr b="1">
                <a:solidFill>
                  <a:schemeClr val="bg1"/>
                </a:solidFill>
              </a:defRPr>
            </a:lvl3pPr>
            <a:lvl4pPr marL="1371566" indent="0">
              <a:buNone/>
              <a:defRPr b="1">
                <a:solidFill>
                  <a:schemeClr val="bg1"/>
                </a:solidFill>
              </a:defRPr>
            </a:lvl4pPr>
            <a:lvl5pPr marL="1828754" indent="0">
              <a:buNone/>
              <a:defRPr b="1">
                <a:solidFill>
                  <a:schemeClr val="bg1"/>
                </a:solidFill>
              </a:defRPr>
            </a:lvl5pPr>
          </a:lstStyle>
          <a:p>
            <a:pPr lvl="0"/>
            <a:r>
              <a:rPr lang="en-US" dirty="0"/>
              <a:t>Placeholder Text</a:t>
            </a:r>
          </a:p>
        </p:txBody>
      </p:sp>
      <p:pic>
        <p:nvPicPr>
          <p:cNvPr id="5" name="Picture 4">
            <a:extLst>
              <a:ext uri="{FF2B5EF4-FFF2-40B4-BE49-F238E27FC236}">
                <a16:creationId xmlns:a16="http://schemas.microsoft.com/office/drawing/2014/main" id="{FE7E7890-C95C-A8BB-2514-B9AB26760645}"/>
              </a:ext>
            </a:extLst>
          </p:cNvPr>
          <p:cNvPicPr>
            <a:picLocks noChangeAspect="1"/>
          </p:cNvPicPr>
          <p:nvPr userDrawn="1"/>
        </p:nvPicPr>
        <p:blipFill>
          <a:blip r:embed="rId2">
            <a:biLevel thresh="25000"/>
          </a:blip>
          <a:srcRect l="1526" r="1526"/>
          <a:stretch/>
        </p:blipFill>
        <p:spPr>
          <a:xfrm>
            <a:off x="9426381" y="284980"/>
            <a:ext cx="2350840" cy="775944"/>
          </a:xfrm>
          <a:prstGeom prst="rect">
            <a:avLst/>
          </a:prstGeom>
          <a:effectLst/>
        </p:spPr>
      </p:pic>
    </p:spTree>
    <p:extLst>
      <p:ext uri="{BB962C8B-B14F-4D97-AF65-F5344CB8AC3E}">
        <p14:creationId xmlns:p14="http://schemas.microsoft.com/office/powerpoint/2010/main" val="879695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Enduring Theme/Presentation">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D97E19EE-D4AB-89DD-BD1C-ACF2B7658822}"/>
              </a:ext>
            </a:extLst>
          </p:cNvPr>
          <p:cNvSpPr>
            <a:spLocks noGrp="1"/>
          </p:cNvSpPr>
          <p:nvPr>
            <p:ph type="body" sz="quarter" idx="11" hasCustomPrompt="1"/>
          </p:nvPr>
        </p:nvSpPr>
        <p:spPr>
          <a:xfrm>
            <a:off x="186431" y="258763"/>
            <a:ext cx="11582400" cy="1481260"/>
          </a:xfrm>
          <a:ln>
            <a:noFill/>
          </a:ln>
        </p:spPr>
        <p:txBody>
          <a:bodyPr lIns="91440" tIns="91440" rIns="91440" bIns="91440">
            <a:noAutofit/>
          </a:bodyPr>
          <a:lstStyle>
            <a:lvl1pPr marL="0" indent="0">
              <a:lnSpc>
                <a:spcPct val="100000"/>
              </a:lnSpc>
              <a:spcAft>
                <a:spcPts val="600"/>
              </a:spcAft>
              <a:buNone/>
              <a:defRPr sz="4400" b="1" i="0">
                <a:solidFill>
                  <a:schemeClr val="bg1"/>
                </a:solidFill>
              </a:defRPr>
            </a:lvl1pPr>
            <a:lvl2pPr marL="457189" indent="0">
              <a:buNone/>
              <a:defRPr b="1">
                <a:solidFill>
                  <a:schemeClr val="bg1"/>
                </a:solidFill>
              </a:defRPr>
            </a:lvl2pPr>
            <a:lvl3pPr marL="914377" indent="0">
              <a:buNone/>
              <a:defRPr b="1">
                <a:solidFill>
                  <a:schemeClr val="bg1"/>
                </a:solidFill>
              </a:defRPr>
            </a:lvl3pPr>
            <a:lvl4pPr marL="1371566" indent="0">
              <a:buNone/>
              <a:defRPr b="1">
                <a:solidFill>
                  <a:schemeClr val="bg1"/>
                </a:solidFill>
              </a:defRPr>
            </a:lvl4pPr>
            <a:lvl5pPr marL="1828754" indent="0">
              <a:buNone/>
              <a:defRPr b="1">
                <a:solidFill>
                  <a:schemeClr val="bg1"/>
                </a:solidFill>
              </a:defRPr>
            </a:lvl5pPr>
          </a:lstStyle>
          <a:p>
            <a:pPr lvl="0"/>
            <a:r>
              <a:rPr lang="en-US" dirty="0"/>
              <a:t>Theme Placeholder</a:t>
            </a:r>
          </a:p>
        </p:txBody>
      </p:sp>
      <p:sp>
        <p:nvSpPr>
          <p:cNvPr id="8" name="Picture Placeholder 7">
            <a:extLst>
              <a:ext uri="{FF2B5EF4-FFF2-40B4-BE49-F238E27FC236}">
                <a16:creationId xmlns:a16="http://schemas.microsoft.com/office/drawing/2014/main" id="{F1A8A935-A616-2A2A-23C3-1678EFF1A800}"/>
              </a:ext>
            </a:extLst>
          </p:cNvPr>
          <p:cNvSpPr>
            <a:spLocks noGrp="1" noChangeAspect="1"/>
          </p:cNvSpPr>
          <p:nvPr>
            <p:ph type="pic" sz="quarter" idx="12" hasCustomPrompt="1"/>
          </p:nvPr>
        </p:nvSpPr>
        <p:spPr>
          <a:xfrm>
            <a:off x="560553" y="2193132"/>
            <a:ext cx="1342475" cy="1708605"/>
          </a:xfrm>
          <a:solidFill>
            <a:schemeClr val="bg1">
              <a:lumMod val="95000"/>
            </a:schemeClr>
          </a:solidFill>
          <a:ln w="19050">
            <a:solidFill>
              <a:schemeClr val="tx1"/>
            </a:solidFill>
          </a:ln>
        </p:spPr>
        <p:txBody>
          <a:bodyPr>
            <a:noAutofit/>
          </a:bodyPr>
          <a:lstStyle>
            <a:lvl1pPr marL="0" indent="0">
              <a:buNone/>
              <a:defRPr/>
            </a:lvl1pPr>
          </a:lstStyle>
          <a:p>
            <a:r>
              <a:rPr lang="en-US" dirty="0"/>
              <a:t>Insert KOL photo 1</a:t>
            </a:r>
          </a:p>
        </p:txBody>
      </p:sp>
      <p:sp>
        <p:nvSpPr>
          <p:cNvPr id="10" name="Picture Placeholder 7">
            <a:extLst>
              <a:ext uri="{FF2B5EF4-FFF2-40B4-BE49-F238E27FC236}">
                <a16:creationId xmlns:a16="http://schemas.microsoft.com/office/drawing/2014/main" id="{A2A3ED73-BC9B-093C-731E-E60A5FA7496A}"/>
              </a:ext>
            </a:extLst>
          </p:cNvPr>
          <p:cNvSpPr>
            <a:spLocks noGrp="1" noChangeAspect="1"/>
          </p:cNvSpPr>
          <p:nvPr>
            <p:ph type="pic" sz="quarter" idx="15" hasCustomPrompt="1"/>
          </p:nvPr>
        </p:nvSpPr>
        <p:spPr>
          <a:xfrm>
            <a:off x="560553" y="4645922"/>
            <a:ext cx="1342475" cy="1708605"/>
          </a:xfrm>
          <a:solidFill>
            <a:schemeClr val="bg1">
              <a:lumMod val="95000"/>
            </a:schemeClr>
          </a:solidFill>
          <a:ln w="19050">
            <a:solidFill>
              <a:schemeClr val="tx1"/>
            </a:solidFill>
          </a:ln>
        </p:spPr>
        <p:txBody>
          <a:bodyPr>
            <a:noAutofit/>
          </a:bodyPr>
          <a:lstStyle>
            <a:lvl1pPr marL="0" indent="0">
              <a:buNone/>
              <a:defRPr/>
            </a:lvl1pPr>
          </a:lstStyle>
          <a:p>
            <a:r>
              <a:rPr lang="en-US" dirty="0"/>
              <a:t>Insert KOL photo 3</a:t>
            </a:r>
          </a:p>
        </p:txBody>
      </p:sp>
      <p:sp>
        <p:nvSpPr>
          <p:cNvPr id="11" name="Text Placeholder 16">
            <a:extLst>
              <a:ext uri="{FF2B5EF4-FFF2-40B4-BE49-F238E27FC236}">
                <a16:creationId xmlns:a16="http://schemas.microsoft.com/office/drawing/2014/main" id="{6DCB8795-E2A7-475E-FB73-D02FC24EA043}"/>
              </a:ext>
            </a:extLst>
          </p:cNvPr>
          <p:cNvSpPr>
            <a:spLocks noGrp="1"/>
          </p:cNvSpPr>
          <p:nvPr>
            <p:ph type="body" sz="quarter" idx="16"/>
          </p:nvPr>
        </p:nvSpPr>
        <p:spPr>
          <a:xfrm>
            <a:off x="2007121" y="2193132"/>
            <a:ext cx="3485727" cy="1708149"/>
          </a:xfrm>
        </p:spPr>
        <p:txBody>
          <a:bodyPr>
            <a:noAutofit/>
          </a:bodyPr>
          <a:lstStyle>
            <a:lvl1pPr marL="0" indent="0" algn="l">
              <a:spcAft>
                <a:spcPts val="0"/>
              </a:spcAft>
              <a:buNone/>
              <a:defRPr sz="1867">
                <a:solidFill>
                  <a:schemeClr val="tx1"/>
                </a:solidFill>
              </a:defRPr>
            </a:lvl1pPr>
            <a:lvl2pPr marL="457189" indent="0" algn="r">
              <a:buNone/>
              <a:defRPr sz="1600">
                <a:solidFill>
                  <a:schemeClr val="bg1"/>
                </a:solidFill>
              </a:defRPr>
            </a:lvl2pPr>
            <a:lvl3pPr marL="914377" indent="0" algn="r">
              <a:buNone/>
              <a:defRPr sz="1600">
                <a:solidFill>
                  <a:schemeClr val="bg1"/>
                </a:solidFill>
              </a:defRPr>
            </a:lvl3pPr>
            <a:lvl4pPr marL="1371566" indent="0" algn="r">
              <a:buNone/>
              <a:defRPr sz="1600">
                <a:solidFill>
                  <a:schemeClr val="bg1"/>
                </a:solidFill>
              </a:defRPr>
            </a:lvl4pPr>
            <a:lvl5pPr marL="1828754" indent="0" algn="r">
              <a:buNone/>
              <a:defRPr sz="1600">
                <a:solidFill>
                  <a:schemeClr val="bg1"/>
                </a:solidFill>
              </a:defRPr>
            </a:lvl5pPr>
          </a:lstStyle>
          <a:p>
            <a:pPr lvl="0"/>
            <a:r>
              <a:rPr lang="en-US"/>
              <a:t>Click to edit Master text styles</a:t>
            </a:r>
          </a:p>
        </p:txBody>
      </p:sp>
      <p:sp>
        <p:nvSpPr>
          <p:cNvPr id="12" name="Text Placeholder 16">
            <a:extLst>
              <a:ext uri="{FF2B5EF4-FFF2-40B4-BE49-F238E27FC236}">
                <a16:creationId xmlns:a16="http://schemas.microsoft.com/office/drawing/2014/main" id="{8D635E7E-C21E-1D69-11EB-D76A1E5DAFA1}"/>
              </a:ext>
            </a:extLst>
          </p:cNvPr>
          <p:cNvSpPr>
            <a:spLocks noGrp="1"/>
          </p:cNvSpPr>
          <p:nvPr>
            <p:ph type="body" sz="quarter" idx="17"/>
          </p:nvPr>
        </p:nvSpPr>
        <p:spPr>
          <a:xfrm>
            <a:off x="2007121" y="4645922"/>
            <a:ext cx="3485727" cy="1708149"/>
          </a:xfrm>
        </p:spPr>
        <p:txBody>
          <a:bodyPr>
            <a:noAutofit/>
          </a:bodyPr>
          <a:lstStyle>
            <a:lvl1pPr marL="0" indent="0" algn="l">
              <a:spcAft>
                <a:spcPts val="0"/>
              </a:spcAft>
              <a:buNone/>
              <a:defRPr sz="1867">
                <a:solidFill>
                  <a:schemeClr val="tx1"/>
                </a:solidFill>
              </a:defRPr>
            </a:lvl1pPr>
            <a:lvl2pPr marL="457189" indent="0" algn="r">
              <a:buNone/>
              <a:defRPr sz="1600">
                <a:solidFill>
                  <a:schemeClr val="bg1"/>
                </a:solidFill>
              </a:defRPr>
            </a:lvl2pPr>
            <a:lvl3pPr marL="914377" indent="0" algn="r">
              <a:buNone/>
              <a:defRPr sz="1600">
                <a:solidFill>
                  <a:schemeClr val="bg1"/>
                </a:solidFill>
              </a:defRPr>
            </a:lvl3pPr>
            <a:lvl4pPr marL="1371566" indent="0" algn="r">
              <a:buNone/>
              <a:defRPr sz="1600">
                <a:solidFill>
                  <a:schemeClr val="bg1"/>
                </a:solidFill>
              </a:defRPr>
            </a:lvl4pPr>
            <a:lvl5pPr marL="1828754" indent="0" algn="r">
              <a:buNone/>
              <a:defRPr sz="1600">
                <a:solidFill>
                  <a:schemeClr val="bg1"/>
                </a:solidFill>
              </a:defRPr>
            </a:lvl5pPr>
          </a:lstStyle>
          <a:p>
            <a:pPr lvl="0"/>
            <a:r>
              <a:rPr lang="en-US"/>
              <a:t>Click to edit Master text styles</a:t>
            </a:r>
          </a:p>
        </p:txBody>
      </p:sp>
      <p:sp>
        <p:nvSpPr>
          <p:cNvPr id="14" name="Picture Placeholder 7">
            <a:extLst>
              <a:ext uri="{FF2B5EF4-FFF2-40B4-BE49-F238E27FC236}">
                <a16:creationId xmlns:a16="http://schemas.microsoft.com/office/drawing/2014/main" id="{D5240FA7-D0D2-4F80-F973-59881BF9BF41}"/>
              </a:ext>
            </a:extLst>
          </p:cNvPr>
          <p:cNvSpPr>
            <a:spLocks noGrp="1" noChangeAspect="1"/>
          </p:cNvSpPr>
          <p:nvPr>
            <p:ph type="pic" sz="quarter" idx="18" hasCustomPrompt="1"/>
          </p:nvPr>
        </p:nvSpPr>
        <p:spPr>
          <a:xfrm>
            <a:off x="6135039" y="2193132"/>
            <a:ext cx="1342475" cy="1708605"/>
          </a:xfrm>
          <a:solidFill>
            <a:schemeClr val="bg1">
              <a:lumMod val="95000"/>
            </a:schemeClr>
          </a:solidFill>
          <a:ln w="19050">
            <a:solidFill>
              <a:schemeClr val="tx1"/>
            </a:solidFill>
          </a:ln>
        </p:spPr>
        <p:txBody>
          <a:bodyPr>
            <a:noAutofit/>
          </a:bodyPr>
          <a:lstStyle>
            <a:lvl1pPr marL="0" indent="0">
              <a:buNone/>
              <a:defRPr/>
            </a:lvl1pPr>
          </a:lstStyle>
          <a:p>
            <a:r>
              <a:rPr lang="en-US" dirty="0"/>
              <a:t>Insert KOL photo 2</a:t>
            </a:r>
          </a:p>
        </p:txBody>
      </p:sp>
      <p:sp>
        <p:nvSpPr>
          <p:cNvPr id="17" name="Picture Placeholder 7">
            <a:extLst>
              <a:ext uri="{FF2B5EF4-FFF2-40B4-BE49-F238E27FC236}">
                <a16:creationId xmlns:a16="http://schemas.microsoft.com/office/drawing/2014/main" id="{CCDCD62D-80EB-99B4-0335-CF6863854B2E}"/>
              </a:ext>
            </a:extLst>
          </p:cNvPr>
          <p:cNvSpPr>
            <a:spLocks noGrp="1" noChangeAspect="1"/>
          </p:cNvSpPr>
          <p:nvPr>
            <p:ph type="pic" sz="quarter" idx="19" hasCustomPrompt="1"/>
          </p:nvPr>
        </p:nvSpPr>
        <p:spPr>
          <a:xfrm>
            <a:off x="6135039" y="4645922"/>
            <a:ext cx="1342475" cy="1708605"/>
          </a:xfrm>
          <a:solidFill>
            <a:schemeClr val="bg1">
              <a:lumMod val="95000"/>
            </a:schemeClr>
          </a:solidFill>
          <a:ln w="19050">
            <a:solidFill>
              <a:schemeClr val="tx1"/>
            </a:solidFill>
          </a:ln>
        </p:spPr>
        <p:txBody>
          <a:bodyPr>
            <a:noAutofit/>
          </a:bodyPr>
          <a:lstStyle>
            <a:lvl1pPr marL="0" indent="0">
              <a:buNone/>
              <a:defRPr/>
            </a:lvl1pPr>
          </a:lstStyle>
          <a:p>
            <a:r>
              <a:rPr lang="en-US" dirty="0"/>
              <a:t>Insert KOL photo 4</a:t>
            </a:r>
          </a:p>
        </p:txBody>
      </p:sp>
      <p:sp>
        <p:nvSpPr>
          <p:cNvPr id="18" name="Text Placeholder 16">
            <a:extLst>
              <a:ext uri="{FF2B5EF4-FFF2-40B4-BE49-F238E27FC236}">
                <a16:creationId xmlns:a16="http://schemas.microsoft.com/office/drawing/2014/main" id="{7B33A099-F712-F53B-BA80-217B725DD7BF}"/>
              </a:ext>
            </a:extLst>
          </p:cNvPr>
          <p:cNvSpPr>
            <a:spLocks noGrp="1"/>
          </p:cNvSpPr>
          <p:nvPr>
            <p:ph type="body" sz="quarter" idx="20"/>
          </p:nvPr>
        </p:nvSpPr>
        <p:spPr>
          <a:xfrm>
            <a:off x="7581606" y="2193132"/>
            <a:ext cx="3485727" cy="1708149"/>
          </a:xfrm>
        </p:spPr>
        <p:txBody>
          <a:bodyPr>
            <a:noAutofit/>
          </a:bodyPr>
          <a:lstStyle>
            <a:lvl1pPr marL="0" indent="0" algn="l">
              <a:spcAft>
                <a:spcPts val="0"/>
              </a:spcAft>
              <a:buNone/>
              <a:defRPr sz="1867">
                <a:solidFill>
                  <a:schemeClr val="tx1"/>
                </a:solidFill>
              </a:defRPr>
            </a:lvl1pPr>
            <a:lvl2pPr marL="457189" indent="0" algn="r">
              <a:buNone/>
              <a:defRPr sz="1600">
                <a:solidFill>
                  <a:schemeClr val="bg1"/>
                </a:solidFill>
              </a:defRPr>
            </a:lvl2pPr>
            <a:lvl3pPr marL="914377" indent="0" algn="r">
              <a:buNone/>
              <a:defRPr sz="1600">
                <a:solidFill>
                  <a:schemeClr val="bg1"/>
                </a:solidFill>
              </a:defRPr>
            </a:lvl3pPr>
            <a:lvl4pPr marL="1371566" indent="0" algn="r">
              <a:buNone/>
              <a:defRPr sz="1600">
                <a:solidFill>
                  <a:schemeClr val="bg1"/>
                </a:solidFill>
              </a:defRPr>
            </a:lvl4pPr>
            <a:lvl5pPr marL="1828754" indent="0" algn="r">
              <a:buNone/>
              <a:defRPr sz="16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F74E7441-2DD4-6675-3A47-FAD25213D682}"/>
              </a:ext>
            </a:extLst>
          </p:cNvPr>
          <p:cNvSpPr>
            <a:spLocks noGrp="1"/>
          </p:cNvSpPr>
          <p:nvPr>
            <p:ph type="body" sz="quarter" idx="21"/>
          </p:nvPr>
        </p:nvSpPr>
        <p:spPr>
          <a:xfrm>
            <a:off x="7581606" y="4645922"/>
            <a:ext cx="3485727" cy="1708149"/>
          </a:xfrm>
        </p:spPr>
        <p:txBody>
          <a:bodyPr>
            <a:noAutofit/>
          </a:bodyPr>
          <a:lstStyle>
            <a:lvl1pPr marL="0" indent="0" algn="l">
              <a:spcAft>
                <a:spcPts val="0"/>
              </a:spcAft>
              <a:buNone/>
              <a:defRPr sz="1867">
                <a:solidFill>
                  <a:schemeClr val="tx1"/>
                </a:solidFill>
              </a:defRPr>
            </a:lvl1pPr>
            <a:lvl2pPr marL="457189" indent="0" algn="r">
              <a:buNone/>
              <a:defRPr sz="1600">
                <a:solidFill>
                  <a:schemeClr val="bg1"/>
                </a:solidFill>
              </a:defRPr>
            </a:lvl2pPr>
            <a:lvl3pPr marL="914377" indent="0" algn="r">
              <a:buNone/>
              <a:defRPr sz="1600">
                <a:solidFill>
                  <a:schemeClr val="bg1"/>
                </a:solidFill>
              </a:defRPr>
            </a:lvl3pPr>
            <a:lvl4pPr marL="1371566" indent="0" algn="r">
              <a:buNone/>
              <a:defRPr sz="1600">
                <a:solidFill>
                  <a:schemeClr val="bg1"/>
                </a:solidFill>
              </a:defRPr>
            </a:lvl4pPr>
            <a:lvl5pPr marL="1828754" indent="0" algn="r">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345502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Presentation Title Slide">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F2A2956E-D70B-5002-9122-47FF665CF094}"/>
              </a:ext>
            </a:extLst>
          </p:cNvPr>
          <p:cNvSpPr>
            <a:spLocks noGrp="1" noChangeAspect="1"/>
          </p:cNvSpPr>
          <p:nvPr>
            <p:ph type="pic" sz="quarter" idx="12" hasCustomPrompt="1"/>
          </p:nvPr>
        </p:nvSpPr>
        <p:spPr>
          <a:xfrm>
            <a:off x="560553" y="2885152"/>
            <a:ext cx="1342475" cy="1708605"/>
          </a:xfrm>
          <a:solidFill>
            <a:schemeClr val="bg1">
              <a:lumMod val="95000"/>
            </a:schemeClr>
          </a:solidFill>
          <a:ln w="19050">
            <a:solidFill>
              <a:schemeClr val="tx1"/>
            </a:solidFill>
          </a:ln>
        </p:spPr>
        <p:txBody>
          <a:bodyPr>
            <a:noAutofit/>
          </a:bodyPr>
          <a:lstStyle>
            <a:lvl1pPr marL="0" indent="0">
              <a:buNone/>
              <a:defRPr/>
            </a:lvl1pPr>
          </a:lstStyle>
          <a:p>
            <a:r>
              <a:rPr lang="en-US" dirty="0"/>
              <a:t>Insert KOL photo 1</a:t>
            </a:r>
          </a:p>
        </p:txBody>
      </p:sp>
      <p:sp>
        <p:nvSpPr>
          <p:cNvPr id="15" name="Text Placeholder 16">
            <a:extLst>
              <a:ext uri="{FF2B5EF4-FFF2-40B4-BE49-F238E27FC236}">
                <a16:creationId xmlns:a16="http://schemas.microsoft.com/office/drawing/2014/main" id="{76133A3D-06B3-1E8A-182C-6D59BB7A7B14}"/>
              </a:ext>
            </a:extLst>
          </p:cNvPr>
          <p:cNvSpPr>
            <a:spLocks noGrp="1"/>
          </p:cNvSpPr>
          <p:nvPr>
            <p:ph type="body" sz="quarter" idx="16"/>
          </p:nvPr>
        </p:nvSpPr>
        <p:spPr>
          <a:xfrm>
            <a:off x="2007121" y="2885152"/>
            <a:ext cx="3485727" cy="1708149"/>
          </a:xfrm>
        </p:spPr>
        <p:txBody>
          <a:bodyPr>
            <a:noAutofit/>
          </a:bodyPr>
          <a:lstStyle>
            <a:lvl1pPr marL="0" indent="0" algn="l">
              <a:spcAft>
                <a:spcPts val="0"/>
              </a:spcAft>
              <a:buNone/>
              <a:defRPr sz="2400">
                <a:solidFill>
                  <a:schemeClr val="bg1"/>
                </a:solidFill>
              </a:defRPr>
            </a:lvl1pPr>
            <a:lvl2pPr marL="457189" indent="0" algn="r">
              <a:buNone/>
              <a:defRPr sz="1600">
                <a:solidFill>
                  <a:schemeClr val="bg1"/>
                </a:solidFill>
              </a:defRPr>
            </a:lvl2pPr>
            <a:lvl3pPr marL="914377" indent="0" algn="r">
              <a:buNone/>
              <a:defRPr sz="1600">
                <a:solidFill>
                  <a:schemeClr val="bg1"/>
                </a:solidFill>
              </a:defRPr>
            </a:lvl3pPr>
            <a:lvl4pPr marL="1371566" indent="0" algn="r">
              <a:buNone/>
              <a:defRPr sz="1600">
                <a:solidFill>
                  <a:schemeClr val="bg1"/>
                </a:solidFill>
              </a:defRPr>
            </a:lvl4pPr>
            <a:lvl5pPr marL="1828754" indent="0" algn="r">
              <a:buNone/>
              <a:defRPr sz="1600">
                <a:solidFill>
                  <a:schemeClr val="bg1"/>
                </a:solidFill>
              </a:defRPr>
            </a:lvl5pPr>
          </a:lstStyle>
          <a:p>
            <a:pPr lvl="0"/>
            <a:r>
              <a:rPr lang="en-US"/>
              <a:t>Click to edit Master text styles</a:t>
            </a:r>
          </a:p>
        </p:txBody>
      </p:sp>
      <p:sp>
        <p:nvSpPr>
          <p:cNvPr id="22" name="Picture Placeholder 7">
            <a:extLst>
              <a:ext uri="{FF2B5EF4-FFF2-40B4-BE49-F238E27FC236}">
                <a16:creationId xmlns:a16="http://schemas.microsoft.com/office/drawing/2014/main" id="{EF4C4621-5734-72A7-A94C-31F81638A396}"/>
              </a:ext>
            </a:extLst>
          </p:cNvPr>
          <p:cNvSpPr>
            <a:spLocks noGrp="1" noChangeAspect="1"/>
          </p:cNvSpPr>
          <p:nvPr>
            <p:ph type="pic" sz="quarter" idx="18" hasCustomPrompt="1"/>
          </p:nvPr>
        </p:nvSpPr>
        <p:spPr>
          <a:xfrm>
            <a:off x="6663560" y="2885152"/>
            <a:ext cx="1342475" cy="1708605"/>
          </a:xfrm>
          <a:solidFill>
            <a:schemeClr val="bg1">
              <a:lumMod val="95000"/>
            </a:schemeClr>
          </a:solidFill>
          <a:ln w="19050">
            <a:solidFill>
              <a:schemeClr val="tx1"/>
            </a:solidFill>
          </a:ln>
        </p:spPr>
        <p:txBody>
          <a:bodyPr>
            <a:noAutofit/>
          </a:bodyPr>
          <a:lstStyle>
            <a:lvl1pPr marL="0" indent="0">
              <a:buNone/>
              <a:defRPr/>
            </a:lvl1pPr>
          </a:lstStyle>
          <a:p>
            <a:r>
              <a:rPr lang="en-US" dirty="0"/>
              <a:t>Insert KOL photo 2</a:t>
            </a:r>
          </a:p>
        </p:txBody>
      </p:sp>
      <p:sp>
        <p:nvSpPr>
          <p:cNvPr id="24" name="Text Placeholder 16">
            <a:extLst>
              <a:ext uri="{FF2B5EF4-FFF2-40B4-BE49-F238E27FC236}">
                <a16:creationId xmlns:a16="http://schemas.microsoft.com/office/drawing/2014/main" id="{99163353-B0A5-E5EA-5821-4FBCEB8F05B9}"/>
              </a:ext>
            </a:extLst>
          </p:cNvPr>
          <p:cNvSpPr>
            <a:spLocks noGrp="1"/>
          </p:cNvSpPr>
          <p:nvPr>
            <p:ph type="body" sz="quarter" idx="20"/>
          </p:nvPr>
        </p:nvSpPr>
        <p:spPr>
          <a:xfrm>
            <a:off x="8110127" y="2885152"/>
            <a:ext cx="3485727" cy="1708149"/>
          </a:xfrm>
        </p:spPr>
        <p:txBody>
          <a:bodyPr>
            <a:noAutofit/>
          </a:bodyPr>
          <a:lstStyle>
            <a:lvl1pPr marL="0" indent="0" algn="l">
              <a:spcAft>
                <a:spcPts val="0"/>
              </a:spcAft>
              <a:buNone/>
              <a:defRPr sz="2400">
                <a:solidFill>
                  <a:schemeClr val="bg1"/>
                </a:solidFill>
              </a:defRPr>
            </a:lvl1pPr>
            <a:lvl2pPr marL="457189" indent="0" algn="r">
              <a:buNone/>
              <a:defRPr sz="1600">
                <a:solidFill>
                  <a:schemeClr val="bg1"/>
                </a:solidFill>
              </a:defRPr>
            </a:lvl2pPr>
            <a:lvl3pPr marL="914377" indent="0" algn="r">
              <a:buNone/>
              <a:defRPr sz="1600">
                <a:solidFill>
                  <a:schemeClr val="bg1"/>
                </a:solidFill>
              </a:defRPr>
            </a:lvl3pPr>
            <a:lvl4pPr marL="1371566" indent="0" algn="r">
              <a:buNone/>
              <a:defRPr sz="1600">
                <a:solidFill>
                  <a:schemeClr val="bg1"/>
                </a:solidFill>
              </a:defRPr>
            </a:lvl4pPr>
            <a:lvl5pPr marL="1828754" indent="0" algn="r">
              <a:buNone/>
              <a:defRPr sz="1600">
                <a:solidFill>
                  <a:schemeClr val="bg1"/>
                </a:solidFill>
              </a:defRPr>
            </a:lvl5pPr>
          </a:lstStyle>
          <a:p>
            <a:pPr lvl="0"/>
            <a:r>
              <a:rPr lang="en-US"/>
              <a:t>Click to edit Master text styles</a:t>
            </a:r>
          </a:p>
        </p:txBody>
      </p:sp>
      <p:sp>
        <p:nvSpPr>
          <p:cNvPr id="3" name="Text Placeholder 10">
            <a:extLst>
              <a:ext uri="{FF2B5EF4-FFF2-40B4-BE49-F238E27FC236}">
                <a16:creationId xmlns:a16="http://schemas.microsoft.com/office/drawing/2014/main" id="{0D571729-A26D-C020-DB3F-627A565F7906}"/>
              </a:ext>
            </a:extLst>
          </p:cNvPr>
          <p:cNvSpPr>
            <a:spLocks noGrp="1"/>
          </p:cNvSpPr>
          <p:nvPr>
            <p:ph type="body" sz="quarter" idx="11" hasCustomPrompt="1"/>
          </p:nvPr>
        </p:nvSpPr>
        <p:spPr>
          <a:xfrm>
            <a:off x="186431" y="258763"/>
            <a:ext cx="11582400" cy="1481260"/>
          </a:xfrm>
          <a:ln>
            <a:noFill/>
          </a:ln>
        </p:spPr>
        <p:txBody>
          <a:bodyPr lIns="91440" tIns="91440" rIns="91440" bIns="91440">
            <a:noAutofit/>
          </a:bodyPr>
          <a:lstStyle>
            <a:lvl1pPr marL="0" indent="0">
              <a:lnSpc>
                <a:spcPct val="100000"/>
              </a:lnSpc>
              <a:spcAft>
                <a:spcPts val="600"/>
              </a:spcAft>
              <a:buNone/>
              <a:defRPr sz="4400" b="1" i="0">
                <a:solidFill>
                  <a:schemeClr val="bg1"/>
                </a:solidFill>
              </a:defRPr>
            </a:lvl1pPr>
            <a:lvl2pPr marL="457189" indent="0">
              <a:buNone/>
              <a:defRPr b="1">
                <a:solidFill>
                  <a:schemeClr val="bg1"/>
                </a:solidFill>
              </a:defRPr>
            </a:lvl2pPr>
            <a:lvl3pPr marL="914377" indent="0">
              <a:buNone/>
              <a:defRPr b="1">
                <a:solidFill>
                  <a:schemeClr val="bg1"/>
                </a:solidFill>
              </a:defRPr>
            </a:lvl3pPr>
            <a:lvl4pPr marL="1371566" indent="0">
              <a:buNone/>
              <a:defRPr b="1">
                <a:solidFill>
                  <a:schemeClr val="bg1"/>
                </a:solidFill>
              </a:defRPr>
            </a:lvl4pPr>
            <a:lvl5pPr marL="1828754" indent="0">
              <a:buNone/>
              <a:defRPr b="1">
                <a:solidFill>
                  <a:schemeClr val="bg1"/>
                </a:solidFill>
              </a:defRPr>
            </a:lvl5pPr>
          </a:lstStyle>
          <a:p>
            <a:pPr lvl="0"/>
            <a:r>
              <a:rPr lang="en-US" dirty="0"/>
              <a:t>Add Presentation Title</a:t>
            </a:r>
          </a:p>
        </p:txBody>
      </p:sp>
    </p:spTree>
    <p:extLst>
      <p:ext uri="{BB962C8B-B14F-4D97-AF65-F5344CB8AC3E}">
        <p14:creationId xmlns:p14="http://schemas.microsoft.com/office/powerpoint/2010/main" val="4100749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Mid-Presentation Title">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675773E0-F2A5-F6D5-4B08-1EC7C5A7685D}"/>
              </a:ext>
            </a:extLst>
          </p:cNvPr>
          <p:cNvSpPr>
            <a:spLocks noGrp="1"/>
          </p:cNvSpPr>
          <p:nvPr>
            <p:ph type="body" sz="quarter" idx="11" hasCustomPrompt="1"/>
          </p:nvPr>
        </p:nvSpPr>
        <p:spPr>
          <a:xfrm>
            <a:off x="186431" y="1318938"/>
            <a:ext cx="11582400" cy="1481260"/>
          </a:xfrm>
          <a:ln>
            <a:noFill/>
          </a:ln>
        </p:spPr>
        <p:txBody>
          <a:bodyPr lIns="91440" tIns="91440" rIns="91440" bIns="91440">
            <a:noAutofit/>
          </a:bodyPr>
          <a:lstStyle>
            <a:lvl1pPr marL="0" indent="0">
              <a:lnSpc>
                <a:spcPct val="100000"/>
              </a:lnSpc>
              <a:spcAft>
                <a:spcPts val="600"/>
              </a:spcAft>
              <a:buNone/>
              <a:defRPr sz="4800" b="1" i="0">
                <a:solidFill>
                  <a:schemeClr val="bg1"/>
                </a:solidFill>
              </a:defRPr>
            </a:lvl1pPr>
            <a:lvl2pPr marL="457189" indent="0">
              <a:buNone/>
              <a:defRPr b="1">
                <a:solidFill>
                  <a:schemeClr val="bg1"/>
                </a:solidFill>
              </a:defRPr>
            </a:lvl2pPr>
            <a:lvl3pPr marL="914377" indent="0">
              <a:buNone/>
              <a:defRPr b="1">
                <a:solidFill>
                  <a:schemeClr val="bg1"/>
                </a:solidFill>
              </a:defRPr>
            </a:lvl3pPr>
            <a:lvl4pPr marL="1371566" indent="0">
              <a:buNone/>
              <a:defRPr b="1">
                <a:solidFill>
                  <a:schemeClr val="bg1"/>
                </a:solidFill>
              </a:defRPr>
            </a:lvl4pPr>
            <a:lvl5pPr marL="1828754" indent="0">
              <a:buNone/>
              <a:defRPr b="1">
                <a:solidFill>
                  <a:schemeClr val="bg1"/>
                </a:solidFill>
              </a:defRPr>
            </a:lvl5pPr>
          </a:lstStyle>
          <a:p>
            <a:pPr lvl="0"/>
            <a:r>
              <a:rPr lang="en-US" dirty="0"/>
              <a:t>Add Presentation Title</a:t>
            </a:r>
          </a:p>
        </p:txBody>
      </p:sp>
    </p:spTree>
    <p:extLst>
      <p:ext uri="{BB962C8B-B14F-4D97-AF65-F5344CB8AC3E}">
        <p14:creationId xmlns:p14="http://schemas.microsoft.com/office/powerpoint/2010/main" val="3203467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BYOD QR Co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5BEE4B6-E4C8-D2F7-6658-680983280E65}"/>
              </a:ext>
            </a:extLst>
          </p:cNvPr>
          <p:cNvSpPr>
            <a:spLocks noGrp="1"/>
          </p:cNvSpPr>
          <p:nvPr>
            <p:ph type="pic" sz="quarter" idx="10" hasCustomPrompt="1"/>
          </p:nvPr>
        </p:nvSpPr>
        <p:spPr>
          <a:xfrm>
            <a:off x="712739" y="990600"/>
            <a:ext cx="4876800" cy="4876800"/>
          </a:xfrm>
          <a:ln w="19050">
            <a:solidFill>
              <a:schemeClr val="tx1"/>
            </a:solidFill>
          </a:ln>
          <a:effectLst>
            <a:outerShdw blurRad="50800" dist="38100" dir="2700000" algn="tl" rotWithShape="0">
              <a:prstClr val="black">
                <a:alpha val="40000"/>
              </a:prstClr>
            </a:outerShdw>
          </a:effectLst>
        </p:spPr>
        <p:txBody>
          <a:bodyPr>
            <a:noAutofit/>
          </a:bodyPr>
          <a:lstStyle>
            <a:lvl1pPr marL="0" indent="0" algn="ctr">
              <a:buNone/>
              <a:defRPr>
                <a:solidFill>
                  <a:schemeClr val="bg1"/>
                </a:solidFill>
              </a:defRPr>
            </a:lvl1pPr>
          </a:lstStyle>
          <a:p>
            <a:r>
              <a:rPr lang="en-US" dirty="0"/>
              <a:t>Insert QR code</a:t>
            </a:r>
          </a:p>
        </p:txBody>
      </p:sp>
      <p:grpSp>
        <p:nvGrpSpPr>
          <p:cNvPr id="17" name="Group 16">
            <a:extLst>
              <a:ext uri="{FF2B5EF4-FFF2-40B4-BE49-F238E27FC236}">
                <a16:creationId xmlns:a16="http://schemas.microsoft.com/office/drawing/2014/main" id="{99A190E1-F3C2-E835-94D8-B48CA4D99161}"/>
              </a:ext>
            </a:extLst>
          </p:cNvPr>
          <p:cNvGrpSpPr/>
          <p:nvPr userDrawn="1"/>
        </p:nvGrpSpPr>
        <p:grpSpPr>
          <a:xfrm>
            <a:off x="6096001" y="988880"/>
            <a:ext cx="5921828" cy="2282406"/>
            <a:chOff x="4572000" y="759721"/>
            <a:chExt cx="4441371" cy="1711805"/>
          </a:xfrm>
        </p:grpSpPr>
        <p:sp>
          <p:nvSpPr>
            <p:cNvPr id="18" name="TextBox 17">
              <a:extLst>
                <a:ext uri="{FF2B5EF4-FFF2-40B4-BE49-F238E27FC236}">
                  <a16:creationId xmlns:a16="http://schemas.microsoft.com/office/drawing/2014/main" id="{314FA44B-FF2C-BA65-1604-58D3A5F13CD1}"/>
                </a:ext>
              </a:extLst>
            </p:cNvPr>
            <p:cNvSpPr txBox="1"/>
            <p:nvPr/>
          </p:nvSpPr>
          <p:spPr>
            <a:xfrm>
              <a:off x="5380744" y="1294281"/>
              <a:ext cx="3632627" cy="1177245"/>
            </a:xfrm>
            <a:prstGeom prst="rect">
              <a:avLst/>
            </a:prstGeom>
            <a:noFill/>
          </p:spPr>
          <p:txBody>
            <a:bodyPr wrap="square" rtlCol="0">
              <a:spAutoFit/>
            </a:bodyPr>
            <a:lstStyle/>
            <a:p>
              <a:pPr marL="14817" marR="0" lvl="0" indent="0" algn="l" defTabSz="1625519"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prstClr val="white"/>
                  </a:solidFill>
                  <a:effectLst/>
                  <a:uLnTx/>
                  <a:uFillTx/>
                  <a:latin typeface="Arial"/>
                  <a:cs typeface="Arial"/>
                  <a:sym typeface="Arial"/>
                </a:rPr>
                <a:t>Scan this QR code with your personal device to </a:t>
              </a:r>
              <a:r>
                <a:rPr kumimoji="0" lang="en-US" sz="2400" b="1" i="0" u="sng" strike="noStrike" kern="0" cap="none" spc="0" normalizeH="0" baseline="0" noProof="0" dirty="0">
                  <a:ln>
                    <a:noFill/>
                  </a:ln>
                  <a:solidFill>
                    <a:prstClr val="white"/>
                  </a:solidFill>
                  <a:effectLst/>
                  <a:uLnTx/>
                  <a:uFillTx/>
                  <a:latin typeface="Arial"/>
                  <a:cs typeface="Arial"/>
                  <a:sym typeface="Arial"/>
                </a:rPr>
                <a:t>answer the polling questions or ask the faculty your questions</a:t>
              </a:r>
              <a:r>
                <a:rPr kumimoji="0" lang="en-US" sz="2400" b="1" i="0" u="none" strike="noStrike" kern="0" cap="none" spc="0" normalizeH="0" baseline="0" noProof="0" dirty="0">
                  <a:ln>
                    <a:noFill/>
                  </a:ln>
                  <a:solidFill>
                    <a:prstClr val="white"/>
                  </a:solidFill>
                  <a:effectLst/>
                  <a:uLnTx/>
                  <a:uFillTx/>
                  <a:latin typeface="Arial"/>
                  <a:cs typeface="Arial"/>
                  <a:sym typeface="Arial"/>
                </a:rPr>
                <a:t>!</a:t>
              </a:r>
            </a:p>
          </p:txBody>
        </p:sp>
        <p:pic>
          <p:nvPicPr>
            <p:cNvPr id="19" name="Graphic 21">
              <a:extLst>
                <a:ext uri="{FF2B5EF4-FFF2-40B4-BE49-F238E27FC236}">
                  <a16:creationId xmlns:a16="http://schemas.microsoft.com/office/drawing/2014/main" id="{085F8231-6331-CA82-397D-049F0D3F89FE}"/>
                </a:ext>
              </a:extLst>
            </p:cNvPr>
            <p:cNvPicPr>
              <a:picLocks noChangeAspect="1"/>
            </p:cNvPicPr>
            <p:nvPr/>
          </p:nvPicPr>
          <p:blipFill>
            <a:blip r:embed="rId2"/>
            <a:srcRect/>
            <a:stretch/>
          </p:blipFill>
          <p:spPr>
            <a:xfrm>
              <a:off x="4653178" y="1392163"/>
              <a:ext cx="727566" cy="727566"/>
            </a:xfrm>
            <a:prstGeom prst="rect">
              <a:avLst/>
            </a:prstGeom>
          </p:spPr>
        </p:pic>
        <p:sp>
          <p:nvSpPr>
            <p:cNvPr id="20" name="Text Box 11">
              <a:extLst>
                <a:ext uri="{FF2B5EF4-FFF2-40B4-BE49-F238E27FC236}">
                  <a16:creationId xmlns:a16="http://schemas.microsoft.com/office/drawing/2014/main" id="{07355263-D740-0505-1C6D-9D956CC46298}"/>
                </a:ext>
              </a:extLst>
            </p:cNvPr>
            <p:cNvSpPr>
              <a:spLocks noChangeArrowheads="1"/>
            </p:cNvSpPr>
            <p:nvPr/>
          </p:nvSpPr>
          <p:spPr bwMode="gray">
            <a:xfrm>
              <a:off x="4572000" y="759721"/>
              <a:ext cx="4328398" cy="472679"/>
            </a:xfrm>
            <a:prstGeom prst="roundRect">
              <a:avLst>
                <a:gd name="adj" fmla="val 16667"/>
              </a:avLst>
            </a:prstGeom>
            <a:ln/>
          </p:spPr>
          <p:style>
            <a:lnRef idx="0">
              <a:schemeClr val="accent4"/>
            </a:lnRef>
            <a:fillRef idx="3">
              <a:schemeClr val="accent4"/>
            </a:fillRef>
            <a:effectRef idx="3">
              <a:schemeClr val="accent4"/>
            </a:effectRef>
            <a:fontRef idx="minor">
              <a:schemeClr val="lt1"/>
            </a:fontRef>
          </p:style>
          <p:txBody>
            <a:bodyPr tIns="182880" bIns="18288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l" defTabSz="1219170" rtl="0" eaLnBrk="1" fontAlgn="auto" latinLnBrk="0" hangingPunct="1">
                <a:lnSpc>
                  <a:spcPct val="100000"/>
                </a:lnSpc>
                <a:spcBef>
                  <a:spcPct val="20000"/>
                </a:spcBef>
                <a:spcAft>
                  <a:spcPts val="0"/>
                </a:spcAft>
                <a:buClr>
                  <a:srgbClr val="304F4D"/>
                </a:buClr>
                <a:buSzTx/>
                <a:buFontTx/>
                <a:buNone/>
                <a:tabLst/>
                <a:defRPr/>
              </a:pPr>
              <a:r>
                <a:rPr kumimoji="0" lang="en-CA" altLang="en-US" sz="2400" b="1" i="0" u="none" strike="noStrike" kern="1200" cap="none" spc="0" normalizeH="0" baseline="0" noProof="0" dirty="0">
                  <a:ln>
                    <a:noFill/>
                  </a:ln>
                  <a:solidFill>
                    <a:schemeClr val="bg1"/>
                  </a:solidFill>
                  <a:effectLst/>
                  <a:uLnTx/>
                  <a:uFillTx/>
                  <a:latin typeface="Arial" pitchFamily="34" charset="0"/>
                  <a:ea typeface="ヒラギノ角ゴ Pro W3" pitchFamily="2" charset="-128"/>
                  <a:cs typeface="Arial"/>
                  <a:sym typeface="Arial"/>
                </a:rPr>
                <a:t>Instructions for In-Person Learners</a:t>
              </a:r>
            </a:p>
          </p:txBody>
        </p:sp>
      </p:grpSp>
      <p:sp>
        <p:nvSpPr>
          <p:cNvPr id="21" name="Content Placeholder 11">
            <a:extLst>
              <a:ext uri="{FF2B5EF4-FFF2-40B4-BE49-F238E27FC236}">
                <a16:creationId xmlns:a16="http://schemas.microsoft.com/office/drawing/2014/main" id="{F47FB4E0-4B5E-4D74-D238-CDF4FD4DDB57}"/>
              </a:ext>
            </a:extLst>
          </p:cNvPr>
          <p:cNvSpPr txBox="1">
            <a:spLocks/>
          </p:cNvSpPr>
          <p:nvPr userDrawn="1"/>
        </p:nvSpPr>
        <p:spPr>
          <a:xfrm>
            <a:off x="6096000" y="3399971"/>
            <a:ext cx="5771197" cy="1988632"/>
          </a:xfrm>
          <a:prstGeom prst="rect">
            <a:avLst/>
          </a:prstGeom>
        </p:spPr>
        <p:txBody>
          <a:bodyPr vert="horz" lIns="121920" tIns="60960" rIns="121920" bIns="60960" rtlCol="0">
            <a:noAutofit/>
          </a:bodyPr>
          <a:lstStyle>
            <a:lvl1pPr marL="0" indent="0" algn="l" defTabSz="914400" rtl="0" eaLnBrk="1" latinLnBrk="0" hangingPunct="1">
              <a:spcBef>
                <a:spcPts val="0"/>
              </a:spcBef>
              <a:spcAft>
                <a:spcPts val="6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marR="0" indent="-342900" algn="l" defTabSz="914400" rtl="0" eaLnBrk="1" fontAlgn="auto" latinLnBrk="0" hangingPunct="1">
              <a:lnSpc>
                <a:spcPct val="100000"/>
              </a:lnSpc>
              <a:spcBef>
                <a:spcPts val="0"/>
              </a:spcBef>
              <a:spcAft>
                <a:spcPts val="600"/>
              </a:spcAft>
              <a:buClrTx/>
              <a:buSzPct val="70000"/>
              <a:buFont typeface="Wingdings 2" panose="05020102010507070707" pitchFamily="18" charset="2"/>
              <a:buChar char="®"/>
              <a:tabLst/>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buClrTx/>
              <a:buSzTx/>
              <a:buFont typeface="Arial" panose="020B0604020202020204" pitchFamily="34" charset="0"/>
              <a:buNone/>
              <a:tabLst/>
              <a:defRPr/>
            </a:pPr>
            <a:r>
              <a:rPr kumimoji="0" lang="en-US" altLang="en-US" sz="2133" b="1" i="0" u="none" strike="noStrike" kern="1200" cap="none" spc="0" normalizeH="0" baseline="0" noProof="0" dirty="0">
                <a:ln>
                  <a:noFill/>
                </a:ln>
                <a:solidFill>
                  <a:schemeClr val="bg1">
                    <a:lumMod val="85000"/>
                  </a:schemeClr>
                </a:solidFill>
                <a:effectLst/>
                <a:uLnTx/>
                <a:uFillTx/>
                <a:latin typeface="Arial"/>
                <a:ea typeface="+mn-ea"/>
                <a:cs typeface="Arial" panose="020B0604020202020204" pitchFamily="34" charset="0"/>
                <a:sym typeface="Arial"/>
              </a:rPr>
              <a:t>QR Code Instructions</a:t>
            </a:r>
          </a:p>
          <a:p>
            <a:pPr marL="323843" marR="0" lvl="0" indent="-323843" algn="l" defTabSz="1219170" rtl="0" eaLnBrk="1" fontAlgn="auto" latinLnBrk="0" hangingPunct="1">
              <a:lnSpc>
                <a:spcPct val="100000"/>
              </a:lnSpc>
              <a:spcBef>
                <a:spcPts val="0"/>
              </a:spcBef>
              <a:buClrTx/>
              <a:buSzTx/>
              <a:buFont typeface="Arial" panose="020B0604020202020204" pitchFamily="34" charset="0"/>
              <a:buChar char="•"/>
              <a:defRPr/>
            </a:pPr>
            <a:r>
              <a:rPr kumimoji="0" lang="en-US" altLang="en-US" sz="1867"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2" charset="-128"/>
                <a:cs typeface="Arial" panose="020B0604020202020204" pitchFamily="34" charset="0"/>
                <a:sym typeface="Arial"/>
              </a:rPr>
              <a:t>On your mobile device, open the camera app</a:t>
            </a:r>
          </a:p>
          <a:p>
            <a:pPr marL="323843" marR="0" lvl="0" indent="-323843" algn="l" defTabSz="1219170" rtl="0" eaLnBrk="1" fontAlgn="auto" latinLnBrk="0" hangingPunct="1">
              <a:lnSpc>
                <a:spcPct val="100000"/>
              </a:lnSpc>
              <a:spcBef>
                <a:spcPts val="0"/>
              </a:spcBef>
              <a:buClrTx/>
              <a:buSzTx/>
              <a:buFont typeface="Arial" panose="020B0604020202020204" pitchFamily="34" charset="0"/>
              <a:buChar char="•"/>
              <a:defRPr/>
            </a:pPr>
            <a:r>
              <a:rPr kumimoji="0" lang="en-US" altLang="en-US" sz="1867"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2" charset="-128"/>
                <a:cs typeface="Arial" panose="020B0604020202020204" pitchFamily="34" charset="0"/>
                <a:sym typeface="Arial"/>
              </a:rPr>
              <a:t>Tap on the QR code to focus the camera</a:t>
            </a:r>
          </a:p>
          <a:p>
            <a:pPr marL="323843" marR="0" lvl="0" indent="-323843" algn="l" defTabSz="1219170" rtl="0" eaLnBrk="1" fontAlgn="auto" latinLnBrk="0" hangingPunct="1">
              <a:lnSpc>
                <a:spcPct val="100000"/>
              </a:lnSpc>
              <a:spcBef>
                <a:spcPts val="0"/>
              </a:spcBef>
              <a:spcAft>
                <a:spcPts val="800"/>
              </a:spcAft>
              <a:buClrTx/>
              <a:buSzTx/>
              <a:buFont typeface="Arial" panose="020B0604020202020204" pitchFamily="34" charset="0"/>
              <a:buChar char="•"/>
              <a:defRPr/>
            </a:pPr>
            <a:r>
              <a:rPr kumimoji="0" lang="en-US" altLang="en-US" sz="1867"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2" charset="-128"/>
                <a:cs typeface="Arial" panose="020B0604020202020204" pitchFamily="34" charset="0"/>
                <a:sym typeface="Arial"/>
              </a:rPr>
              <a:t>Click the link that appears</a:t>
            </a:r>
          </a:p>
          <a:p>
            <a:pPr marL="323843" marR="0" lvl="0" indent="-323843" algn="l" defTabSz="1219170" rtl="0" eaLnBrk="1" fontAlgn="auto" latinLnBrk="0" hangingPunct="1">
              <a:lnSpc>
                <a:spcPct val="100000"/>
              </a:lnSpc>
              <a:spcBef>
                <a:spcPts val="0"/>
              </a:spcBef>
              <a:spcAft>
                <a:spcPts val="800"/>
              </a:spcAft>
              <a:buClrTx/>
              <a:buSzTx/>
              <a:buFont typeface="Arial" panose="020B0604020202020204" pitchFamily="34" charset="0"/>
              <a:buChar char="•"/>
              <a:defRPr/>
            </a:pPr>
            <a:r>
              <a:rPr kumimoji="0" lang="en-US" altLang="en-US" sz="1867"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2" charset="-128"/>
                <a:cs typeface="Arial" panose="020B0604020202020204" pitchFamily="34" charset="0"/>
                <a:sym typeface="Arial"/>
              </a:rPr>
              <a:t>Click on “Pamplona Auditorium - Hall 3”</a:t>
            </a:r>
          </a:p>
        </p:txBody>
      </p:sp>
    </p:spTree>
    <p:extLst>
      <p:ext uri="{BB962C8B-B14F-4D97-AF65-F5344CB8AC3E}">
        <p14:creationId xmlns:p14="http://schemas.microsoft.com/office/powerpoint/2010/main" val="138163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itle 5">
            <a:extLst>
              <a:ext uri="{FF2B5EF4-FFF2-40B4-BE49-F238E27FC236}">
                <a16:creationId xmlns:a16="http://schemas.microsoft.com/office/drawing/2014/main" id="{B4087AD9-E391-1B62-3218-C74F9A8DBE10}"/>
              </a:ext>
            </a:extLst>
          </p:cNvPr>
          <p:cNvSpPr>
            <a:spLocks noGrp="1"/>
          </p:cNvSpPr>
          <p:nvPr>
            <p:ph type="title"/>
          </p:nvPr>
        </p:nvSpPr>
        <p:spPr>
          <a:xfrm>
            <a:off x="165715" y="12569"/>
            <a:ext cx="11860571" cy="853440"/>
          </a:xfrm>
        </p:spPr>
        <p:txBody>
          <a:bodyPr anchor="ctr">
            <a:noAutofit/>
          </a:bodyPr>
          <a:lstStyle>
            <a:lvl1pPr>
              <a:defRPr sz="2933"/>
            </a:lvl1pPr>
          </a:lstStyle>
          <a:p>
            <a:r>
              <a:rPr lang="en-US"/>
              <a:t>Click to edit Master title style</a:t>
            </a:r>
            <a:endParaRPr lang="en-US" dirty="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2" y="6354572"/>
            <a:ext cx="11582399" cy="365125"/>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dirty="0"/>
          </a:p>
        </p:txBody>
      </p:sp>
      <p:sp>
        <p:nvSpPr>
          <p:cNvPr id="14" name="Content Placeholder 2">
            <a:extLst>
              <a:ext uri="{FF2B5EF4-FFF2-40B4-BE49-F238E27FC236}">
                <a16:creationId xmlns:a16="http://schemas.microsoft.com/office/drawing/2014/main" id="{8A0D0889-5E6C-1F6D-E532-F4E8F28FB4F4}"/>
              </a:ext>
            </a:extLst>
          </p:cNvPr>
          <p:cNvSpPr>
            <a:spLocks noGrp="1"/>
          </p:cNvSpPr>
          <p:nvPr>
            <p:ph idx="1"/>
          </p:nvPr>
        </p:nvSpPr>
        <p:spPr>
          <a:xfrm>
            <a:off x="320040" y="1092200"/>
            <a:ext cx="11551920" cy="5124069"/>
          </a:xfrm>
        </p:spPr>
        <p:txBody>
          <a:bodyPr>
            <a:noAutofit/>
          </a:bodyPr>
          <a:lstStyle>
            <a:lvl1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1pPr>
            <a:lvl2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2pPr>
            <a:lvl3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3pPr>
            <a:lvl4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100000"/>
              </a:lnSpc>
              <a:spcBef>
                <a:spcPts val="0"/>
              </a:spcBef>
              <a:spcAft>
                <a:spcPts val="1600"/>
              </a:spcAft>
              <a:buFont typeface="System Font Regular"/>
              <a:buChar char="–"/>
              <a:defRPr lang="en-GB" sz="240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Tree>
    <p:extLst>
      <p:ext uri="{BB962C8B-B14F-4D97-AF65-F5344CB8AC3E}">
        <p14:creationId xmlns:p14="http://schemas.microsoft.com/office/powerpoint/2010/main" val="195524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wo Content Box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9573A5-8AB9-4BDC-8703-462D2DAC6263}"/>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Title 5">
            <a:extLst>
              <a:ext uri="{FF2B5EF4-FFF2-40B4-BE49-F238E27FC236}">
                <a16:creationId xmlns:a16="http://schemas.microsoft.com/office/drawing/2014/main" id="{8E12E1C6-FABB-14D2-6C39-960DAB372100}"/>
              </a:ext>
            </a:extLst>
          </p:cNvPr>
          <p:cNvSpPr>
            <a:spLocks noGrp="1"/>
          </p:cNvSpPr>
          <p:nvPr>
            <p:ph type="title"/>
          </p:nvPr>
        </p:nvSpPr>
        <p:spPr>
          <a:xfrm>
            <a:off x="165715" y="12569"/>
            <a:ext cx="11860571" cy="853440"/>
          </a:xfrm>
        </p:spPr>
        <p:txBody>
          <a:bodyPr anchor="ctr">
            <a:noAutofit/>
          </a:bodyPr>
          <a:lstStyle>
            <a:lvl1pPr>
              <a:defRPr sz="2933"/>
            </a:lvl1pPr>
          </a:lstStyle>
          <a:p>
            <a:r>
              <a:rPr lang="en-US"/>
              <a:t>Click to edit Master title style</a:t>
            </a:r>
            <a:endParaRPr lang="en-US" dirty="0"/>
          </a:p>
        </p:txBody>
      </p:sp>
      <p:sp>
        <p:nvSpPr>
          <p:cNvPr id="9" name="Footer Placeholder 4">
            <a:extLst>
              <a:ext uri="{FF2B5EF4-FFF2-40B4-BE49-F238E27FC236}">
                <a16:creationId xmlns:a16="http://schemas.microsoft.com/office/drawing/2014/main" id="{C3266AE8-18C8-391F-9328-D10164E279E3}"/>
              </a:ext>
            </a:extLst>
          </p:cNvPr>
          <p:cNvSpPr>
            <a:spLocks noGrp="1"/>
          </p:cNvSpPr>
          <p:nvPr>
            <p:ph type="ftr" sz="quarter" idx="3"/>
          </p:nvPr>
        </p:nvSpPr>
        <p:spPr>
          <a:xfrm>
            <a:off x="238542" y="6354572"/>
            <a:ext cx="11582399" cy="365125"/>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dirty="0"/>
          </a:p>
        </p:txBody>
      </p:sp>
      <p:pic>
        <p:nvPicPr>
          <p:cNvPr id="10" name="Picture 9">
            <a:extLst>
              <a:ext uri="{FF2B5EF4-FFF2-40B4-BE49-F238E27FC236}">
                <a16:creationId xmlns:a16="http://schemas.microsoft.com/office/drawing/2014/main" id="{5310E76C-CBB1-5728-D6AE-D656C234B9F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12" name="Content Placeholder 11">
            <a:extLst>
              <a:ext uri="{FF2B5EF4-FFF2-40B4-BE49-F238E27FC236}">
                <a16:creationId xmlns:a16="http://schemas.microsoft.com/office/drawing/2014/main" id="{A673B367-71F0-616C-3EBD-C555121009AF}"/>
              </a:ext>
            </a:extLst>
          </p:cNvPr>
          <p:cNvSpPr>
            <a:spLocks noGrp="1"/>
          </p:cNvSpPr>
          <p:nvPr>
            <p:ph sz="quarter" idx="13"/>
          </p:nvPr>
        </p:nvSpPr>
        <p:spPr>
          <a:xfrm>
            <a:off x="6270379" y="1092200"/>
            <a:ext cx="5608320" cy="5120640"/>
          </a:xfrm>
        </p:spPr>
        <p:txBody>
          <a:bodyPr>
            <a:noAutofit/>
          </a:bodyPr>
          <a:lstStyle>
            <a:lvl5pPr marL="2057349" indent="-228594">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1">
            <a:extLst>
              <a:ext uri="{FF2B5EF4-FFF2-40B4-BE49-F238E27FC236}">
                <a16:creationId xmlns:a16="http://schemas.microsoft.com/office/drawing/2014/main" id="{E767BE56-36E6-7495-83AD-E687B0553543}"/>
              </a:ext>
            </a:extLst>
          </p:cNvPr>
          <p:cNvSpPr>
            <a:spLocks noGrp="1"/>
          </p:cNvSpPr>
          <p:nvPr>
            <p:ph sz="quarter" idx="14"/>
          </p:nvPr>
        </p:nvSpPr>
        <p:spPr>
          <a:xfrm>
            <a:off x="319657" y="1092200"/>
            <a:ext cx="5608320" cy="5120640"/>
          </a:xfrm>
        </p:spPr>
        <p:txBody>
          <a:bodyPr>
            <a:noAutofit/>
          </a:bodyPr>
          <a:lstStyle>
            <a:lvl5pPr marL="2057349" indent="-228594">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6876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9672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E22EA2-DB1E-030A-2BC2-B42157968B0C}"/>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Text Placeholder 2">
            <a:extLst>
              <a:ext uri="{FF2B5EF4-FFF2-40B4-BE49-F238E27FC236}">
                <a16:creationId xmlns:a16="http://schemas.microsoft.com/office/drawing/2014/main" id="{B83A5AE2-81F8-E7D5-138D-534C04AE86E3}"/>
              </a:ext>
            </a:extLst>
          </p:cNvPr>
          <p:cNvSpPr>
            <a:spLocks noGrp="1"/>
          </p:cNvSpPr>
          <p:nvPr>
            <p:ph type="body" idx="1"/>
          </p:nvPr>
        </p:nvSpPr>
        <p:spPr>
          <a:xfrm>
            <a:off x="304800" y="1107252"/>
            <a:ext cx="5692776" cy="823912"/>
          </a:xfrm>
        </p:spPr>
        <p:txBody>
          <a:bodyPr anchor="ctr">
            <a:noAutofit/>
          </a:bodyPr>
          <a:lstStyle>
            <a:lvl1pPr marL="0" indent="0" algn="l">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F07771B-56A5-6C55-2540-1753577296C0}"/>
              </a:ext>
            </a:extLst>
          </p:cNvPr>
          <p:cNvSpPr>
            <a:spLocks noGrp="1"/>
          </p:cNvSpPr>
          <p:nvPr>
            <p:ph sz="half" idx="2"/>
          </p:nvPr>
        </p:nvSpPr>
        <p:spPr>
          <a:xfrm>
            <a:off x="304800" y="1931165"/>
            <a:ext cx="5692776" cy="368458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978E780C-6953-3E17-2E28-D6ECF4FCE863}"/>
              </a:ext>
            </a:extLst>
          </p:cNvPr>
          <p:cNvSpPr>
            <a:spLocks noGrp="1"/>
          </p:cNvSpPr>
          <p:nvPr>
            <p:ph type="body" sz="quarter" idx="3"/>
          </p:nvPr>
        </p:nvSpPr>
        <p:spPr>
          <a:xfrm>
            <a:off x="6206384" y="1107252"/>
            <a:ext cx="5693664" cy="823912"/>
          </a:xfrm>
        </p:spPr>
        <p:txBody>
          <a:bodyPr anchor="ctr">
            <a:noAutofit/>
          </a:bodyPr>
          <a:lstStyle>
            <a:lvl1pPr marL="0" indent="0" algn="l">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68C74CC-D77A-97D6-FBB7-23A1DF5A3062}"/>
              </a:ext>
            </a:extLst>
          </p:cNvPr>
          <p:cNvSpPr>
            <a:spLocks noGrp="1"/>
          </p:cNvSpPr>
          <p:nvPr>
            <p:ph sz="quarter" idx="4"/>
          </p:nvPr>
        </p:nvSpPr>
        <p:spPr>
          <a:xfrm>
            <a:off x="6206384" y="1931165"/>
            <a:ext cx="5693664" cy="368458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itle 5">
            <a:extLst>
              <a:ext uri="{FF2B5EF4-FFF2-40B4-BE49-F238E27FC236}">
                <a16:creationId xmlns:a16="http://schemas.microsoft.com/office/drawing/2014/main" id="{AA28B0D1-211F-2498-CAF7-E2A72C2F0AC7}"/>
              </a:ext>
            </a:extLst>
          </p:cNvPr>
          <p:cNvSpPr>
            <a:spLocks noGrp="1"/>
          </p:cNvSpPr>
          <p:nvPr>
            <p:ph type="title"/>
          </p:nvPr>
        </p:nvSpPr>
        <p:spPr>
          <a:xfrm>
            <a:off x="165715" y="12569"/>
            <a:ext cx="11860571" cy="853440"/>
          </a:xfrm>
        </p:spPr>
        <p:txBody>
          <a:bodyPr anchor="ctr">
            <a:noAutofit/>
          </a:bodyPr>
          <a:lstStyle>
            <a:lvl1pPr>
              <a:defRPr sz="2933"/>
            </a:lvl1pPr>
          </a:lstStyle>
          <a:p>
            <a:r>
              <a:rPr lang="en-US"/>
              <a:t>Click to edit Master title style</a:t>
            </a:r>
            <a:endParaRPr lang="en-US" dirty="0"/>
          </a:p>
        </p:txBody>
      </p:sp>
      <p:sp>
        <p:nvSpPr>
          <p:cNvPr id="10" name="Footer Placeholder 4">
            <a:extLst>
              <a:ext uri="{FF2B5EF4-FFF2-40B4-BE49-F238E27FC236}">
                <a16:creationId xmlns:a16="http://schemas.microsoft.com/office/drawing/2014/main" id="{EA8B659F-A80C-50AE-BD34-87393A0DBF89}"/>
              </a:ext>
            </a:extLst>
          </p:cNvPr>
          <p:cNvSpPr>
            <a:spLocks noGrp="1"/>
          </p:cNvSpPr>
          <p:nvPr>
            <p:ph type="ftr" sz="quarter" idx="10"/>
          </p:nvPr>
        </p:nvSpPr>
        <p:spPr>
          <a:xfrm>
            <a:off x="238542" y="6354572"/>
            <a:ext cx="11582399" cy="365125"/>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dirty="0"/>
          </a:p>
        </p:txBody>
      </p:sp>
      <p:pic>
        <p:nvPicPr>
          <p:cNvPr id="12" name="Picture 11">
            <a:extLst>
              <a:ext uri="{FF2B5EF4-FFF2-40B4-BE49-F238E27FC236}">
                <a16:creationId xmlns:a16="http://schemas.microsoft.com/office/drawing/2014/main" id="{A847D1F8-33F2-EF0C-9D6B-24D3599FCB6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Tree>
    <p:extLst>
      <p:ext uri="{BB962C8B-B14F-4D97-AF65-F5344CB8AC3E}">
        <p14:creationId xmlns:p14="http://schemas.microsoft.com/office/powerpoint/2010/main" val="3759604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itle and Footn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1F219-B3CD-B385-08F0-F0349C8ECF16}"/>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itle 5">
            <a:extLst>
              <a:ext uri="{FF2B5EF4-FFF2-40B4-BE49-F238E27FC236}">
                <a16:creationId xmlns:a16="http://schemas.microsoft.com/office/drawing/2014/main" id="{4BB094CB-B948-4A86-9303-5AE3976D0126}"/>
              </a:ext>
            </a:extLst>
          </p:cNvPr>
          <p:cNvSpPr>
            <a:spLocks noGrp="1"/>
          </p:cNvSpPr>
          <p:nvPr>
            <p:ph type="title"/>
          </p:nvPr>
        </p:nvSpPr>
        <p:spPr>
          <a:xfrm>
            <a:off x="165715" y="12569"/>
            <a:ext cx="11860571" cy="853440"/>
          </a:xfrm>
        </p:spPr>
        <p:txBody>
          <a:bodyPr anchor="ctr">
            <a:noAutofit/>
          </a:bodyPr>
          <a:lstStyle>
            <a:lvl1pPr>
              <a:defRPr sz="2933"/>
            </a:lvl1pPr>
          </a:lstStyle>
          <a:p>
            <a:r>
              <a:rPr lang="en-US"/>
              <a:t>Click to edit Master title style</a:t>
            </a:r>
            <a:endParaRPr lang="en-US" dirty="0"/>
          </a:p>
        </p:txBody>
      </p:sp>
      <p:sp>
        <p:nvSpPr>
          <p:cNvPr id="7" name="Footer Placeholder 4">
            <a:extLst>
              <a:ext uri="{FF2B5EF4-FFF2-40B4-BE49-F238E27FC236}">
                <a16:creationId xmlns:a16="http://schemas.microsoft.com/office/drawing/2014/main" id="{70D7A465-36D6-D49B-0ECC-C5E03450BC97}"/>
              </a:ext>
            </a:extLst>
          </p:cNvPr>
          <p:cNvSpPr>
            <a:spLocks noGrp="1"/>
          </p:cNvSpPr>
          <p:nvPr>
            <p:ph type="ftr" sz="quarter" idx="3"/>
          </p:nvPr>
        </p:nvSpPr>
        <p:spPr>
          <a:xfrm>
            <a:off x="238542" y="6354572"/>
            <a:ext cx="11582399" cy="365125"/>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dirty="0"/>
          </a:p>
        </p:txBody>
      </p:sp>
      <p:pic>
        <p:nvPicPr>
          <p:cNvPr id="8" name="Picture 7">
            <a:extLst>
              <a:ext uri="{FF2B5EF4-FFF2-40B4-BE49-F238E27FC236}">
                <a16:creationId xmlns:a16="http://schemas.microsoft.com/office/drawing/2014/main" id="{1F5BED77-40D4-DB6E-9689-C88C87A5C1F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Tree>
    <p:extLst>
      <p:ext uri="{BB962C8B-B14F-4D97-AF65-F5344CB8AC3E}">
        <p14:creationId xmlns:p14="http://schemas.microsoft.com/office/powerpoint/2010/main" val="1455937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2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Blank With Gradi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110CA3-65FA-C8AE-0E31-70D28A37B229}"/>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itle 5">
            <a:extLst>
              <a:ext uri="{FF2B5EF4-FFF2-40B4-BE49-F238E27FC236}">
                <a16:creationId xmlns:a16="http://schemas.microsoft.com/office/drawing/2014/main" id="{643BDA33-2BBB-BE79-5BBC-C753C1899F88}"/>
              </a:ext>
            </a:extLst>
          </p:cNvPr>
          <p:cNvSpPr>
            <a:spLocks noGrp="1"/>
          </p:cNvSpPr>
          <p:nvPr>
            <p:ph type="title"/>
          </p:nvPr>
        </p:nvSpPr>
        <p:spPr>
          <a:xfrm>
            <a:off x="165715" y="12569"/>
            <a:ext cx="11860571" cy="853440"/>
          </a:xfrm>
        </p:spPr>
        <p:txBody>
          <a:bodyPr anchor="ctr">
            <a:noAutofit/>
          </a:bodyPr>
          <a:lstStyle>
            <a:lvl1pPr>
              <a:defRPr sz="2933"/>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EE30E382-C72C-15E4-6062-E7469F712CF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Tree>
    <p:extLst>
      <p:ext uri="{BB962C8B-B14F-4D97-AF65-F5344CB8AC3E}">
        <p14:creationId xmlns:p14="http://schemas.microsoft.com/office/powerpoint/2010/main" val="1102117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33A4EB-A7E6-30B2-5581-2A37F05DE199}"/>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Picture Placeholder 2">
            <a:extLst>
              <a:ext uri="{FF2B5EF4-FFF2-40B4-BE49-F238E27FC236}">
                <a16:creationId xmlns:a16="http://schemas.microsoft.com/office/drawing/2014/main" id="{FF060E54-3FAE-A781-0645-D80573D69E24}"/>
              </a:ext>
            </a:extLst>
          </p:cNvPr>
          <p:cNvSpPr>
            <a:spLocks noGrp="1"/>
          </p:cNvSpPr>
          <p:nvPr>
            <p:ph type="pic" idx="1"/>
          </p:nvPr>
        </p:nvSpPr>
        <p:spPr>
          <a:xfrm>
            <a:off x="5136573" y="1092201"/>
            <a:ext cx="6750628" cy="5076825"/>
          </a:xfrm>
        </p:spPr>
        <p:txBody>
          <a:bodyPr>
            <a:no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9A617621-737A-D694-66E1-94142757C819}"/>
              </a:ext>
            </a:extLst>
          </p:cNvPr>
          <p:cNvSpPr>
            <a:spLocks noGrp="1"/>
          </p:cNvSpPr>
          <p:nvPr>
            <p:ph type="body" sz="half" idx="2"/>
          </p:nvPr>
        </p:nvSpPr>
        <p:spPr>
          <a:xfrm>
            <a:off x="304800" y="2365375"/>
            <a:ext cx="4602104" cy="3811588"/>
          </a:xfrm>
        </p:spPr>
        <p:txBody>
          <a:bodyPr>
            <a:noAutofit/>
          </a:bodyPr>
          <a:lstStyle>
            <a:lvl1pPr marL="231642" indent="-231642">
              <a:buFont typeface="Arial" panose="020B0604020202020204" pitchFamily="34" charset="0"/>
              <a:buChar char="•"/>
              <a:defRPr sz="2133"/>
            </a:lvl1pPr>
            <a:lvl2pPr marL="457189" indent="0">
              <a:buNone/>
              <a:defRPr sz="1400"/>
            </a:lvl2pPr>
            <a:lvl3pPr marL="838179" indent="-380990">
              <a:buFont typeface="System Font Regular"/>
              <a:buChar char="–"/>
              <a:defRPr sz="2200"/>
            </a:lvl3pPr>
            <a:lvl4pPr marL="1371566" indent="0">
              <a:spcAft>
                <a:spcPts val="2200"/>
              </a:spcAft>
              <a:buNone/>
              <a:defRPr lang="en-US" noProof="0" dirty="0" smtClean="0"/>
            </a:lvl4pPr>
            <a:lvl5pPr marL="1828754" indent="0">
              <a:spcAft>
                <a:spcPts val="1600"/>
              </a:spcAft>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228594" marR="0" lvl="0" indent="-228594" algn="l" defTabSz="914377"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Click to edit Master text styles</a:t>
            </a:r>
          </a:p>
          <a:p>
            <a:pPr marL="685783" marR="0" lvl="1" indent="-228594" algn="l" defTabSz="914377" rtl="0" eaLnBrk="1" fontAlgn="auto" latinLnBrk="0" hangingPunct="1">
              <a:lnSpc>
                <a:spcPct val="100000"/>
              </a:lnSpc>
              <a:spcBef>
                <a:spcPts val="0"/>
              </a:spcBef>
              <a:spcAft>
                <a:spcPts val="1600"/>
              </a:spcAft>
              <a:buClrTx/>
              <a:buSzTx/>
              <a:buFont typeface="System Font Regular"/>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Second level</a:t>
            </a:r>
          </a:p>
          <a:p>
            <a:pPr marL="1200121" marR="0" lvl="2" indent="-285744" algn="l" defTabSz="914377" rtl="0" eaLnBrk="1" fontAlgn="auto" latinLnBrk="0" hangingPunct="1">
              <a:lnSpc>
                <a:spcPct val="100000"/>
              </a:lnSpc>
              <a:spcBef>
                <a:spcPts val="0"/>
              </a:spcBef>
              <a:spcAft>
                <a:spcPts val="1600"/>
              </a:spcAft>
              <a:buClrTx/>
              <a:buSzTx/>
              <a:buFont typeface="Wingdings" pitchFamily="2" charset="2"/>
              <a:buChar char="Ø"/>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Third level</a:t>
            </a:r>
          </a:p>
          <a:p>
            <a:pPr marL="1600160" marR="0" lvl="3" indent="-228594"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Fourth level</a:t>
            </a:r>
          </a:p>
          <a:p>
            <a:pPr marL="2057349" marR="0" lvl="4" indent="-228594"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Fifth level</a:t>
            </a:r>
            <a:endPar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itle 5">
            <a:extLst>
              <a:ext uri="{FF2B5EF4-FFF2-40B4-BE49-F238E27FC236}">
                <a16:creationId xmlns:a16="http://schemas.microsoft.com/office/drawing/2014/main" id="{8FAA5437-2BDD-4DFA-8B0E-E3B7A9397482}"/>
              </a:ext>
            </a:extLst>
          </p:cNvPr>
          <p:cNvSpPr>
            <a:spLocks noGrp="1"/>
          </p:cNvSpPr>
          <p:nvPr>
            <p:ph type="title"/>
          </p:nvPr>
        </p:nvSpPr>
        <p:spPr>
          <a:xfrm>
            <a:off x="165715" y="12569"/>
            <a:ext cx="11860571" cy="853440"/>
          </a:xfrm>
        </p:spPr>
        <p:txBody>
          <a:bodyPr anchor="ctr">
            <a:noAutofit/>
          </a:bodyPr>
          <a:lstStyle>
            <a:lvl1pPr>
              <a:defRPr sz="2933"/>
            </a:lvl1pPr>
          </a:lstStyle>
          <a:p>
            <a:r>
              <a:rPr lang="en-US"/>
              <a:t>Click to edit Master title style</a:t>
            </a:r>
            <a:endParaRPr lang="en-US" dirty="0"/>
          </a:p>
        </p:txBody>
      </p:sp>
      <p:sp>
        <p:nvSpPr>
          <p:cNvPr id="8" name="Footer Placeholder 4">
            <a:extLst>
              <a:ext uri="{FF2B5EF4-FFF2-40B4-BE49-F238E27FC236}">
                <a16:creationId xmlns:a16="http://schemas.microsoft.com/office/drawing/2014/main" id="{0DA5CB90-AA8B-1FDB-AED3-592B714F8303}"/>
              </a:ext>
            </a:extLst>
          </p:cNvPr>
          <p:cNvSpPr>
            <a:spLocks noGrp="1"/>
          </p:cNvSpPr>
          <p:nvPr>
            <p:ph type="ftr" sz="quarter" idx="3"/>
          </p:nvPr>
        </p:nvSpPr>
        <p:spPr>
          <a:xfrm>
            <a:off x="238542" y="6354572"/>
            <a:ext cx="11582399" cy="365125"/>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dirty="0"/>
          </a:p>
        </p:txBody>
      </p:sp>
      <p:pic>
        <p:nvPicPr>
          <p:cNvPr id="9" name="Picture 8">
            <a:extLst>
              <a:ext uri="{FF2B5EF4-FFF2-40B4-BE49-F238E27FC236}">
                <a16:creationId xmlns:a16="http://schemas.microsoft.com/office/drawing/2014/main" id="{86D254B9-2BB0-E79B-94EF-37B0DC2C17D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Tree>
    <p:extLst>
      <p:ext uri="{BB962C8B-B14F-4D97-AF65-F5344CB8AC3E}">
        <p14:creationId xmlns:p14="http://schemas.microsoft.com/office/powerpoint/2010/main" val="1837544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Poll Without Yellow Box">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36328F-3667-2BB0-AE66-DF09152614D1}"/>
              </a:ext>
            </a:extLst>
          </p:cNvPr>
          <p:cNvSpPr/>
          <p:nvPr/>
        </p:nvSpPr>
        <p:spPr>
          <a:xfrm>
            <a:off x="0" y="883551"/>
            <a:ext cx="12192000" cy="5974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6" name="Text Placeholder 12">
            <a:extLst>
              <a:ext uri="{FF2B5EF4-FFF2-40B4-BE49-F238E27FC236}">
                <a16:creationId xmlns:a16="http://schemas.microsoft.com/office/drawing/2014/main" id="{C28B916D-B2CC-E6E5-E3A2-632370459E0A}"/>
              </a:ext>
            </a:extLst>
          </p:cNvPr>
          <p:cNvSpPr>
            <a:spLocks noGrp="1"/>
          </p:cNvSpPr>
          <p:nvPr>
            <p:ph type="body" sz="quarter" idx="11" hasCustomPrompt="1"/>
          </p:nvPr>
        </p:nvSpPr>
        <p:spPr>
          <a:xfrm>
            <a:off x="304800" y="2602523"/>
            <a:ext cx="11582400" cy="3448604"/>
          </a:xfrm>
        </p:spPr>
        <p:txBody>
          <a:bodyPr>
            <a:noAutofit/>
          </a:bodyPr>
          <a:lstStyle>
            <a:lvl1pPr marL="457189" indent="-457189">
              <a:buFont typeface="+mj-lt"/>
              <a:buAutoNum type="arabicPeriod"/>
              <a:defRPr sz="2400"/>
            </a:lvl1pPr>
            <a:lvl2pPr marL="609585" indent="0">
              <a:buNone/>
              <a:defRPr/>
            </a:lvl2pPr>
          </a:lstStyle>
          <a:p>
            <a:pPr lvl="0"/>
            <a:r>
              <a:rPr lang="en-US" dirty="0"/>
              <a:t>Insert option</a:t>
            </a: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74595" y="1"/>
            <a:ext cx="11712604" cy="866009"/>
          </a:xfrm>
        </p:spPr>
        <p:txBody>
          <a:bodyPr/>
          <a:lstStyle>
            <a:lvl1pPr>
              <a:defRPr sz="2933"/>
            </a:lvl1pPr>
          </a:lstStyle>
          <a:p>
            <a:r>
              <a:rPr lang="en-US" dirty="0"/>
              <a:t>Click to edit Master title style</a:t>
            </a:r>
          </a:p>
        </p:txBody>
      </p:sp>
      <p:sp>
        <p:nvSpPr>
          <p:cNvPr id="9" name="Text Placeholder 8">
            <a:extLst>
              <a:ext uri="{FF2B5EF4-FFF2-40B4-BE49-F238E27FC236}">
                <a16:creationId xmlns:a16="http://schemas.microsoft.com/office/drawing/2014/main" id="{C7C16233-DAFE-EFE0-F2B9-C7FD3D9CA287}"/>
              </a:ext>
            </a:extLst>
          </p:cNvPr>
          <p:cNvSpPr>
            <a:spLocks noGrp="1"/>
          </p:cNvSpPr>
          <p:nvPr>
            <p:ph type="body" sz="quarter" idx="12"/>
          </p:nvPr>
        </p:nvSpPr>
        <p:spPr>
          <a:xfrm>
            <a:off x="304800" y="1092200"/>
            <a:ext cx="11582400" cy="1187451"/>
          </a:xfrm>
        </p:spPr>
        <p:txBody>
          <a:bodyPr>
            <a:noAutofit/>
          </a:bodyPr>
          <a:lstStyle>
            <a:lvl1pPr marL="0" indent="0">
              <a:buNone/>
              <a:defRPr b="1"/>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Tree>
    <p:extLst>
      <p:ext uri="{BB962C8B-B14F-4D97-AF65-F5344CB8AC3E}">
        <p14:creationId xmlns:p14="http://schemas.microsoft.com/office/powerpoint/2010/main" val="3695409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BYOD Poll Without Yellow Box">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359430-C099-C6BC-6E33-7F2D951AD07E}"/>
              </a:ext>
            </a:extLst>
          </p:cNvPr>
          <p:cNvSpPr/>
          <p:nvPr userDrawn="1"/>
        </p:nvSpPr>
        <p:spPr>
          <a:xfrm>
            <a:off x="0" y="883550"/>
            <a:ext cx="12192000" cy="597444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6" name="Text Placeholder 12">
            <a:extLst>
              <a:ext uri="{FF2B5EF4-FFF2-40B4-BE49-F238E27FC236}">
                <a16:creationId xmlns:a16="http://schemas.microsoft.com/office/drawing/2014/main" id="{C28B916D-B2CC-E6E5-E3A2-632370459E0A}"/>
              </a:ext>
            </a:extLst>
          </p:cNvPr>
          <p:cNvSpPr>
            <a:spLocks noGrp="1"/>
          </p:cNvSpPr>
          <p:nvPr>
            <p:ph type="body" sz="quarter" idx="11" hasCustomPrompt="1"/>
          </p:nvPr>
        </p:nvSpPr>
        <p:spPr>
          <a:xfrm>
            <a:off x="304800" y="2602523"/>
            <a:ext cx="9258795" cy="3448604"/>
          </a:xfrm>
        </p:spPr>
        <p:txBody>
          <a:bodyPr>
            <a:noAutofit/>
          </a:bodyPr>
          <a:lstStyle>
            <a:lvl1pPr marL="457189" indent="-457189">
              <a:buFont typeface="+mj-lt"/>
              <a:buAutoNum type="arabicPeriod"/>
              <a:defRPr sz="2400"/>
            </a:lvl1pPr>
            <a:lvl2pPr marL="609585" indent="0">
              <a:buNone/>
              <a:defRPr/>
            </a:lvl2pPr>
          </a:lstStyle>
          <a:p>
            <a:pPr lvl="0"/>
            <a:r>
              <a:rPr lang="en-US" dirty="0"/>
              <a:t>Insert option</a:t>
            </a: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7C16233-DAFE-EFE0-F2B9-C7FD3D9CA287}"/>
              </a:ext>
            </a:extLst>
          </p:cNvPr>
          <p:cNvSpPr>
            <a:spLocks noGrp="1"/>
          </p:cNvSpPr>
          <p:nvPr>
            <p:ph type="body" sz="quarter" idx="12"/>
          </p:nvPr>
        </p:nvSpPr>
        <p:spPr>
          <a:xfrm>
            <a:off x="304800" y="1092200"/>
            <a:ext cx="11582400" cy="1187451"/>
          </a:xfrm>
        </p:spPr>
        <p:txBody>
          <a:bodyPr>
            <a:noAutofit/>
          </a:bodyPr>
          <a:lstStyle>
            <a:lvl1pPr marL="0" indent="0">
              <a:buNone/>
              <a:defRPr b="1"/>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
        <p:nvSpPr>
          <p:cNvPr id="2" name="Picture Placeholder 7">
            <a:extLst>
              <a:ext uri="{FF2B5EF4-FFF2-40B4-BE49-F238E27FC236}">
                <a16:creationId xmlns:a16="http://schemas.microsoft.com/office/drawing/2014/main" id="{5CB50DCC-F521-6FAD-ACC7-26B40A7CA801}"/>
              </a:ext>
            </a:extLst>
          </p:cNvPr>
          <p:cNvSpPr>
            <a:spLocks noGrp="1"/>
          </p:cNvSpPr>
          <p:nvPr>
            <p:ph type="pic" sz="quarter" idx="13" hasCustomPrompt="1"/>
          </p:nvPr>
        </p:nvSpPr>
        <p:spPr>
          <a:xfrm>
            <a:off x="9691145" y="2505840"/>
            <a:ext cx="2194560" cy="2194560"/>
          </a:xfrm>
          <a:prstGeom prst="rect">
            <a:avLst/>
          </a:prstGeom>
          <a:ln w="19050">
            <a:solidFill>
              <a:schemeClr val="accent2"/>
            </a:solidFill>
          </a:ln>
          <a:effectLst>
            <a:outerShdw blurRad="50800" dist="38100" dir="2700000" algn="tl" rotWithShape="0">
              <a:prstClr val="black">
                <a:alpha val="40000"/>
              </a:prstClr>
            </a:outerShdw>
          </a:effectLst>
        </p:spPr>
        <p:txBody>
          <a:bodyPr/>
          <a:lstStyle>
            <a:lvl1pPr marL="0" indent="0" algn="ctr">
              <a:buNone/>
              <a:defRPr/>
            </a:lvl1pPr>
          </a:lstStyle>
          <a:p>
            <a:r>
              <a:rPr lang="en-US" dirty="0"/>
              <a:t>Insert QR code</a:t>
            </a:r>
          </a:p>
        </p:txBody>
      </p:sp>
      <p:sp>
        <p:nvSpPr>
          <p:cNvPr id="3" name="Rounded Rectangle 2">
            <a:extLst>
              <a:ext uri="{FF2B5EF4-FFF2-40B4-BE49-F238E27FC236}">
                <a16:creationId xmlns:a16="http://schemas.microsoft.com/office/drawing/2014/main" id="{E7EF8B0E-DFC9-8955-06EF-F75EFFE403AA}"/>
              </a:ext>
            </a:extLst>
          </p:cNvPr>
          <p:cNvSpPr/>
          <p:nvPr/>
        </p:nvSpPr>
        <p:spPr>
          <a:xfrm>
            <a:off x="9698653" y="4852350"/>
            <a:ext cx="2179544" cy="4333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prstClr val="white"/>
                </a:solidFill>
                <a:effectLst/>
                <a:uLnTx/>
                <a:uFillTx/>
                <a:latin typeface="Arial"/>
                <a:ea typeface="+mn-ea"/>
                <a:cs typeface="+mn-cs"/>
                <a:sym typeface="Arial"/>
              </a:rPr>
              <a:t>Scan to Answer!</a:t>
            </a:r>
          </a:p>
        </p:txBody>
      </p:sp>
    </p:spTree>
    <p:extLst>
      <p:ext uri="{BB962C8B-B14F-4D97-AF65-F5344CB8AC3E}">
        <p14:creationId xmlns:p14="http://schemas.microsoft.com/office/powerpoint/2010/main" val="912896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Poll With Yellow Box">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36328F-3667-2BB0-AE66-DF09152614D1}"/>
              </a:ext>
            </a:extLst>
          </p:cNvPr>
          <p:cNvSpPr/>
          <p:nvPr userDrawn="1"/>
        </p:nvSpPr>
        <p:spPr>
          <a:xfrm>
            <a:off x="0" y="883920"/>
            <a:ext cx="12192000" cy="5974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6" name="Text Placeholder 12">
            <a:extLst>
              <a:ext uri="{FF2B5EF4-FFF2-40B4-BE49-F238E27FC236}">
                <a16:creationId xmlns:a16="http://schemas.microsoft.com/office/drawing/2014/main" id="{C28B916D-B2CC-E6E5-E3A2-632370459E0A}"/>
              </a:ext>
            </a:extLst>
          </p:cNvPr>
          <p:cNvSpPr>
            <a:spLocks noGrp="1"/>
          </p:cNvSpPr>
          <p:nvPr>
            <p:ph type="body" sz="quarter" idx="11" hasCustomPrompt="1"/>
          </p:nvPr>
        </p:nvSpPr>
        <p:spPr>
          <a:xfrm>
            <a:off x="304800" y="2602523"/>
            <a:ext cx="11582400" cy="3448604"/>
          </a:xfrm>
        </p:spPr>
        <p:txBody>
          <a:bodyPr>
            <a:noAutofit/>
          </a:bodyPr>
          <a:lstStyle>
            <a:lvl1pPr marL="457189" indent="-457189">
              <a:buFont typeface="+mj-lt"/>
              <a:buAutoNum type="arabicPeriod"/>
              <a:defRPr sz="2400"/>
            </a:lvl1pPr>
            <a:lvl2pPr marL="609585" indent="0">
              <a:buNone/>
              <a:defRPr/>
            </a:lvl2pPr>
          </a:lstStyle>
          <a:p>
            <a:pPr lvl="0"/>
            <a:r>
              <a:rPr lang="en-US" dirty="0"/>
              <a:t>Insert option</a:t>
            </a: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7C16233-DAFE-EFE0-F2B9-C7FD3D9CA287}"/>
              </a:ext>
            </a:extLst>
          </p:cNvPr>
          <p:cNvSpPr>
            <a:spLocks noGrp="1"/>
          </p:cNvSpPr>
          <p:nvPr>
            <p:ph type="body" sz="quarter" idx="12"/>
          </p:nvPr>
        </p:nvSpPr>
        <p:spPr>
          <a:xfrm>
            <a:off x="304800" y="1092200"/>
            <a:ext cx="11582400" cy="1187451"/>
          </a:xfrm>
        </p:spPr>
        <p:txBody>
          <a:bodyPr>
            <a:noAutofit/>
          </a:bodyPr>
          <a:lstStyle>
            <a:lvl1pPr marL="0" indent="0">
              <a:buNone/>
              <a:defRPr b="1"/>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sp>
        <p:nvSpPr>
          <p:cNvPr id="5" name="Rounded Rectangle 4">
            <a:extLst>
              <a:ext uri="{FF2B5EF4-FFF2-40B4-BE49-F238E27FC236}">
                <a16:creationId xmlns:a16="http://schemas.microsoft.com/office/drawing/2014/main" id="{822287AE-1C34-3347-06DD-6055D999C972}"/>
              </a:ext>
            </a:extLst>
          </p:cNvPr>
          <p:cNvSpPr/>
          <p:nvPr/>
        </p:nvSpPr>
        <p:spPr>
          <a:xfrm>
            <a:off x="10117777" y="6099846"/>
            <a:ext cx="1720233" cy="45931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Text Placeholder 10">
            <a:extLst>
              <a:ext uri="{FF2B5EF4-FFF2-40B4-BE49-F238E27FC236}">
                <a16:creationId xmlns:a16="http://schemas.microsoft.com/office/drawing/2014/main" id="{0C64E5D6-7750-BDA5-FF58-02C06C236A77}"/>
              </a:ext>
            </a:extLst>
          </p:cNvPr>
          <p:cNvSpPr>
            <a:spLocks noGrp="1"/>
          </p:cNvSpPr>
          <p:nvPr>
            <p:ph type="body" sz="quarter" idx="10"/>
          </p:nvPr>
        </p:nvSpPr>
        <p:spPr>
          <a:xfrm>
            <a:off x="10117776" y="6099846"/>
            <a:ext cx="1760421" cy="459317"/>
          </a:xfrm>
        </p:spPr>
        <p:txBody>
          <a:bodyPr anchor="ctr">
            <a:noAutofit/>
          </a:bodyPr>
          <a:lstStyle>
            <a:lvl1pPr marL="0" indent="0" algn="ctr">
              <a:buNone/>
              <a:defRPr sz="1867" b="1"/>
            </a:lvl1pPr>
            <a:lvl2pPr>
              <a:defRPr sz="1600"/>
            </a:lvl2pPr>
            <a:lvl3pPr>
              <a:defRPr sz="1600"/>
            </a:lvl3pPr>
            <a:lvl4pPr>
              <a:defRPr sz="1600"/>
            </a:lvl4pPr>
            <a:lvl5pPr>
              <a:defRPr sz="1600"/>
            </a:lvl5pPr>
          </a:lstStyle>
          <a:p>
            <a:pPr lvl="0"/>
            <a:endParaRPr lang="en-US" dirty="0"/>
          </a:p>
        </p:txBody>
      </p:sp>
    </p:spTree>
    <p:extLst>
      <p:ext uri="{BB962C8B-B14F-4D97-AF65-F5344CB8AC3E}">
        <p14:creationId xmlns:p14="http://schemas.microsoft.com/office/powerpoint/2010/main" val="1373834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YOD Poll With Yellow Box">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36328F-3667-2BB0-AE66-DF09152614D1}"/>
              </a:ext>
            </a:extLst>
          </p:cNvPr>
          <p:cNvSpPr/>
          <p:nvPr/>
        </p:nvSpPr>
        <p:spPr>
          <a:xfrm>
            <a:off x="0" y="883920"/>
            <a:ext cx="12192000" cy="5974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6" name="Text Placeholder 12">
            <a:extLst>
              <a:ext uri="{FF2B5EF4-FFF2-40B4-BE49-F238E27FC236}">
                <a16:creationId xmlns:a16="http://schemas.microsoft.com/office/drawing/2014/main" id="{C28B916D-B2CC-E6E5-E3A2-632370459E0A}"/>
              </a:ext>
            </a:extLst>
          </p:cNvPr>
          <p:cNvSpPr>
            <a:spLocks noGrp="1"/>
          </p:cNvSpPr>
          <p:nvPr>
            <p:ph type="body" sz="quarter" idx="11" hasCustomPrompt="1"/>
          </p:nvPr>
        </p:nvSpPr>
        <p:spPr>
          <a:xfrm>
            <a:off x="304800" y="2602523"/>
            <a:ext cx="9258795" cy="3448604"/>
          </a:xfrm>
        </p:spPr>
        <p:txBody>
          <a:bodyPr>
            <a:noAutofit/>
          </a:bodyPr>
          <a:lstStyle>
            <a:lvl1pPr marL="457189" indent="-457189">
              <a:buFont typeface="+mj-lt"/>
              <a:buAutoNum type="arabicPeriod"/>
              <a:defRPr sz="2400"/>
            </a:lvl1pPr>
            <a:lvl2pPr marL="609585" indent="0">
              <a:buNone/>
              <a:defRPr/>
            </a:lvl2pPr>
          </a:lstStyle>
          <a:p>
            <a:pPr lvl="0"/>
            <a:r>
              <a:rPr lang="en-US" dirty="0"/>
              <a:t>Insert option</a:t>
            </a: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7C16233-DAFE-EFE0-F2B9-C7FD3D9CA287}"/>
              </a:ext>
            </a:extLst>
          </p:cNvPr>
          <p:cNvSpPr>
            <a:spLocks noGrp="1"/>
          </p:cNvSpPr>
          <p:nvPr>
            <p:ph type="body" sz="quarter" idx="12"/>
          </p:nvPr>
        </p:nvSpPr>
        <p:spPr>
          <a:xfrm>
            <a:off x="304800" y="1092200"/>
            <a:ext cx="11582400" cy="1187451"/>
          </a:xfrm>
        </p:spPr>
        <p:txBody>
          <a:bodyPr>
            <a:noAutofit/>
          </a:bodyPr>
          <a:lstStyle>
            <a:lvl1pPr marL="0" indent="0">
              <a:buNone/>
              <a:defRPr b="1"/>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
        <p:nvSpPr>
          <p:cNvPr id="2" name="Picture Placeholder 7">
            <a:extLst>
              <a:ext uri="{FF2B5EF4-FFF2-40B4-BE49-F238E27FC236}">
                <a16:creationId xmlns:a16="http://schemas.microsoft.com/office/drawing/2014/main" id="{5CB50DCC-F521-6FAD-ACC7-26B40A7CA801}"/>
              </a:ext>
            </a:extLst>
          </p:cNvPr>
          <p:cNvSpPr>
            <a:spLocks noGrp="1"/>
          </p:cNvSpPr>
          <p:nvPr>
            <p:ph type="pic" sz="quarter" idx="13" hasCustomPrompt="1"/>
          </p:nvPr>
        </p:nvSpPr>
        <p:spPr>
          <a:xfrm>
            <a:off x="9691145" y="2505840"/>
            <a:ext cx="2194560" cy="2194560"/>
          </a:xfrm>
          <a:prstGeom prst="rect">
            <a:avLst/>
          </a:prstGeom>
          <a:ln w="19050">
            <a:solidFill>
              <a:schemeClr val="accent2"/>
            </a:solidFill>
          </a:ln>
          <a:effectLst>
            <a:outerShdw blurRad="50800" dist="38100" dir="2700000" algn="tl" rotWithShape="0">
              <a:prstClr val="black">
                <a:alpha val="40000"/>
              </a:prstClr>
            </a:outerShdw>
          </a:effectLst>
        </p:spPr>
        <p:txBody>
          <a:bodyPr/>
          <a:lstStyle>
            <a:lvl1pPr marL="0" indent="0" algn="ctr">
              <a:buNone/>
              <a:defRPr/>
            </a:lvl1pPr>
          </a:lstStyle>
          <a:p>
            <a:r>
              <a:rPr lang="en-US" dirty="0"/>
              <a:t>QR code</a:t>
            </a:r>
          </a:p>
        </p:txBody>
      </p:sp>
      <p:sp>
        <p:nvSpPr>
          <p:cNvPr id="8" name="Rounded Rectangle 7">
            <a:extLst>
              <a:ext uri="{FF2B5EF4-FFF2-40B4-BE49-F238E27FC236}">
                <a16:creationId xmlns:a16="http://schemas.microsoft.com/office/drawing/2014/main" id="{E637E840-85BE-7375-87CE-D744E2478279}"/>
              </a:ext>
            </a:extLst>
          </p:cNvPr>
          <p:cNvSpPr/>
          <p:nvPr userDrawn="1"/>
        </p:nvSpPr>
        <p:spPr>
          <a:xfrm>
            <a:off x="9698653" y="4852350"/>
            <a:ext cx="2179544" cy="4333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prstClr val="white"/>
                </a:solidFill>
                <a:effectLst/>
                <a:uLnTx/>
                <a:uFillTx/>
                <a:latin typeface="Arial"/>
                <a:ea typeface="+mn-ea"/>
                <a:cs typeface="+mn-cs"/>
                <a:sym typeface="Arial"/>
              </a:rPr>
              <a:t>Scan to Answer!</a:t>
            </a:r>
          </a:p>
        </p:txBody>
      </p:sp>
    </p:spTree>
    <p:extLst>
      <p:ext uri="{BB962C8B-B14F-4D97-AF65-F5344CB8AC3E}">
        <p14:creationId xmlns:p14="http://schemas.microsoft.com/office/powerpoint/2010/main" val="467659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iPad Pushed Poll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36328F-3667-2BB0-AE66-DF09152614D1}"/>
              </a:ext>
            </a:extLst>
          </p:cNvPr>
          <p:cNvSpPr/>
          <p:nvPr/>
        </p:nvSpPr>
        <p:spPr>
          <a:xfrm>
            <a:off x="0" y="883551"/>
            <a:ext cx="12192000" cy="5974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7C16233-DAFE-EFE0-F2B9-C7FD3D9CA287}"/>
              </a:ext>
            </a:extLst>
          </p:cNvPr>
          <p:cNvSpPr>
            <a:spLocks noGrp="1"/>
          </p:cNvSpPr>
          <p:nvPr>
            <p:ph type="body" sz="quarter" idx="12"/>
          </p:nvPr>
        </p:nvSpPr>
        <p:spPr>
          <a:xfrm>
            <a:off x="304800" y="1908790"/>
            <a:ext cx="7612083" cy="3008745"/>
          </a:xfrm>
        </p:spPr>
        <p:txBody>
          <a:bodyPr anchor="ctr">
            <a:noAutofit/>
          </a:bodyPr>
          <a:lstStyle>
            <a:lvl1pPr marL="0" indent="0">
              <a:buNone/>
              <a:defRPr sz="2667" b="1"/>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pic>
        <p:nvPicPr>
          <p:cNvPr id="5" name="Picture 4">
            <a:extLst>
              <a:ext uri="{FF2B5EF4-FFF2-40B4-BE49-F238E27FC236}">
                <a16:creationId xmlns:a16="http://schemas.microsoft.com/office/drawing/2014/main" id="{8A696D6B-2722-125A-E0DB-422AE6974744}"/>
              </a:ext>
            </a:extLst>
          </p:cNvPr>
          <p:cNvPicPr>
            <a:picLocks noChangeAspect="1"/>
          </p:cNvPicPr>
          <p:nvPr userDrawn="1"/>
        </p:nvPicPr>
        <p:blipFill>
          <a:blip r:embed="rId2"/>
          <a:stretch>
            <a:fillRect/>
          </a:stretch>
        </p:blipFill>
        <p:spPr>
          <a:xfrm>
            <a:off x="8074035" y="1618803"/>
            <a:ext cx="3588719" cy="3588719"/>
          </a:xfrm>
          <a:prstGeom prst="rect">
            <a:avLst/>
          </a:prstGeom>
        </p:spPr>
      </p:pic>
      <p:sp>
        <p:nvSpPr>
          <p:cNvPr id="6" name="Rounded Rectangle 5">
            <a:extLst>
              <a:ext uri="{FF2B5EF4-FFF2-40B4-BE49-F238E27FC236}">
                <a16:creationId xmlns:a16="http://schemas.microsoft.com/office/drawing/2014/main" id="{5017C058-CB63-68CC-9B93-2CAB66D1D1C8}"/>
              </a:ext>
            </a:extLst>
          </p:cNvPr>
          <p:cNvSpPr/>
          <p:nvPr userDrawn="1"/>
        </p:nvSpPr>
        <p:spPr>
          <a:xfrm>
            <a:off x="10117777" y="6099846"/>
            <a:ext cx="1720233" cy="45931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Text Placeholder 10">
            <a:extLst>
              <a:ext uri="{FF2B5EF4-FFF2-40B4-BE49-F238E27FC236}">
                <a16:creationId xmlns:a16="http://schemas.microsoft.com/office/drawing/2014/main" id="{2888F8AC-E3A8-F6C8-6CD0-EAECDB2D22C2}"/>
              </a:ext>
            </a:extLst>
          </p:cNvPr>
          <p:cNvSpPr>
            <a:spLocks noGrp="1"/>
          </p:cNvSpPr>
          <p:nvPr>
            <p:ph type="body" sz="quarter" idx="10"/>
          </p:nvPr>
        </p:nvSpPr>
        <p:spPr>
          <a:xfrm>
            <a:off x="10117776" y="6099846"/>
            <a:ext cx="1760421" cy="459317"/>
          </a:xfrm>
        </p:spPr>
        <p:txBody>
          <a:bodyPr anchor="ctr">
            <a:noAutofit/>
          </a:bodyPr>
          <a:lstStyle>
            <a:lvl1pPr marL="0" indent="0" algn="ctr">
              <a:buNone/>
              <a:defRPr sz="1867" b="1"/>
            </a:lvl1pPr>
            <a:lvl2pPr>
              <a:defRPr sz="1600"/>
            </a:lvl2pPr>
            <a:lvl3pPr>
              <a:defRPr sz="1600"/>
            </a:lvl3pPr>
            <a:lvl4pPr>
              <a:defRPr sz="1600"/>
            </a:lvl4pPr>
            <a:lvl5pPr>
              <a:defRPr sz="1600"/>
            </a:lvl5pPr>
          </a:lstStyle>
          <a:p>
            <a:pPr lvl="0"/>
            <a:endParaRPr lang="en-US" dirty="0"/>
          </a:p>
        </p:txBody>
      </p:sp>
    </p:spTree>
    <p:extLst>
      <p:ext uri="{BB962C8B-B14F-4D97-AF65-F5344CB8AC3E}">
        <p14:creationId xmlns:p14="http://schemas.microsoft.com/office/powerpoint/2010/main" val="2588262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BYOD Pushed Poll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E58D5F-B540-6FA3-99C7-3A6C83EB82B4}"/>
              </a:ext>
            </a:extLst>
          </p:cNvPr>
          <p:cNvSpPr/>
          <p:nvPr userDrawn="1"/>
        </p:nvSpPr>
        <p:spPr>
          <a:xfrm>
            <a:off x="0" y="883551"/>
            <a:ext cx="12192000" cy="5974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74595" y="1"/>
            <a:ext cx="11712604" cy="866009"/>
          </a:xfrm>
        </p:spPr>
        <p:txBody>
          <a:bodyPr/>
          <a:lstStyle>
            <a:lvl1pPr>
              <a:defRPr sz="2933"/>
            </a:lvl1pPr>
          </a:lstStyle>
          <a:p>
            <a:r>
              <a:rPr lang="en-US" dirty="0"/>
              <a:t>Click to edit Master title style</a:t>
            </a:r>
          </a:p>
        </p:txBody>
      </p:sp>
      <p:sp>
        <p:nvSpPr>
          <p:cNvPr id="6" name="Picture Placeholder 2">
            <a:extLst>
              <a:ext uri="{FF2B5EF4-FFF2-40B4-BE49-F238E27FC236}">
                <a16:creationId xmlns:a16="http://schemas.microsoft.com/office/drawing/2014/main" id="{0D1AD859-323A-A729-80DC-0C80FA3DE774}"/>
              </a:ext>
            </a:extLst>
          </p:cNvPr>
          <p:cNvSpPr>
            <a:spLocks noGrp="1"/>
          </p:cNvSpPr>
          <p:nvPr>
            <p:ph type="pic" sz="quarter" idx="13" hasCustomPrompt="1"/>
          </p:nvPr>
        </p:nvSpPr>
        <p:spPr>
          <a:xfrm>
            <a:off x="304800" y="1114296"/>
            <a:ext cx="5332440" cy="5327904"/>
          </a:xfrm>
          <a:ln w="19050">
            <a:solidFill>
              <a:schemeClr val="accent2"/>
            </a:solidFill>
          </a:ln>
          <a:effectLst>
            <a:outerShdw blurRad="50800" dist="38100" dir="2700000" algn="tl" rotWithShape="0">
              <a:prstClr val="black">
                <a:alpha val="40000"/>
              </a:prstClr>
            </a:outerShdw>
          </a:effectLst>
        </p:spPr>
        <p:txBody>
          <a:bodyPr/>
          <a:lstStyle>
            <a:lvl1pPr marL="0" indent="0">
              <a:buNone/>
              <a:defRPr/>
            </a:lvl1pPr>
          </a:lstStyle>
          <a:p>
            <a:pPr marL="228594" marR="0" lvl="0" indent="-228594" algn="l" defTabSz="914377" rtl="0" eaLnBrk="1" fontAlgn="auto" latinLnBrk="0" hangingPunct="1">
              <a:lnSpc>
                <a:spcPct val="100000"/>
              </a:lnSpc>
              <a:spcBef>
                <a:spcPts val="0"/>
              </a:spcBef>
              <a:spcAft>
                <a:spcPts val="1600"/>
              </a:spcAft>
              <a:buClrTx/>
              <a:buSzTx/>
              <a:buFont typeface="Arial" panose="020B0604020202020204" pitchFamily="34" charset="0"/>
              <a:buChar char="•"/>
              <a:tabLst/>
              <a:defRPr/>
            </a:pPr>
            <a:r>
              <a:rPr lang="en-US" dirty="0"/>
              <a:t>Insert QR code</a:t>
            </a:r>
          </a:p>
        </p:txBody>
      </p:sp>
      <p:sp>
        <p:nvSpPr>
          <p:cNvPr id="14" name="Rounded Rectangle 13">
            <a:extLst>
              <a:ext uri="{FF2B5EF4-FFF2-40B4-BE49-F238E27FC236}">
                <a16:creationId xmlns:a16="http://schemas.microsoft.com/office/drawing/2014/main" id="{C93FC438-4759-1FC3-5DC4-B01F2BFDAC6D}"/>
              </a:ext>
            </a:extLst>
          </p:cNvPr>
          <p:cNvSpPr/>
          <p:nvPr userDrawn="1"/>
        </p:nvSpPr>
        <p:spPr>
          <a:xfrm>
            <a:off x="10117777" y="6099846"/>
            <a:ext cx="1720233" cy="45931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ext Placeholder 10">
            <a:extLst>
              <a:ext uri="{FF2B5EF4-FFF2-40B4-BE49-F238E27FC236}">
                <a16:creationId xmlns:a16="http://schemas.microsoft.com/office/drawing/2014/main" id="{4FDB0BF4-E17F-EA7E-3C49-73C07C4A98E0}"/>
              </a:ext>
            </a:extLst>
          </p:cNvPr>
          <p:cNvSpPr>
            <a:spLocks noGrp="1"/>
          </p:cNvSpPr>
          <p:nvPr>
            <p:ph type="body" sz="quarter" idx="10"/>
          </p:nvPr>
        </p:nvSpPr>
        <p:spPr>
          <a:xfrm>
            <a:off x="10117776" y="6099846"/>
            <a:ext cx="1760421" cy="459317"/>
          </a:xfrm>
        </p:spPr>
        <p:txBody>
          <a:bodyPr anchor="ctr">
            <a:noAutofit/>
          </a:bodyPr>
          <a:lstStyle>
            <a:lvl1pPr marL="0" indent="0" algn="ctr">
              <a:buNone/>
              <a:defRPr sz="1867" b="1"/>
            </a:lvl1pPr>
            <a:lvl2pPr>
              <a:defRPr sz="1600"/>
            </a:lvl2pPr>
            <a:lvl3pPr>
              <a:defRPr sz="1600"/>
            </a:lvl3pPr>
            <a:lvl4pPr>
              <a:defRPr sz="1600"/>
            </a:lvl4pPr>
            <a:lvl5pPr>
              <a:defRPr sz="1600"/>
            </a:lvl5pPr>
          </a:lstStyle>
          <a:p>
            <a:pPr lvl="0"/>
            <a:endParaRPr lang="en-US" dirty="0"/>
          </a:p>
        </p:txBody>
      </p:sp>
      <p:sp>
        <p:nvSpPr>
          <p:cNvPr id="3" name="Text Placeholder 8">
            <a:extLst>
              <a:ext uri="{FF2B5EF4-FFF2-40B4-BE49-F238E27FC236}">
                <a16:creationId xmlns:a16="http://schemas.microsoft.com/office/drawing/2014/main" id="{1FAD305A-D561-F77D-CBEF-486C84DA8306}"/>
              </a:ext>
            </a:extLst>
          </p:cNvPr>
          <p:cNvSpPr>
            <a:spLocks noGrp="1"/>
          </p:cNvSpPr>
          <p:nvPr>
            <p:ph type="body" sz="quarter" idx="12"/>
          </p:nvPr>
        </p:nvSpPr>
        <p:spPr>
          <a:xfrm>
            <a:off x="5942040" y="2273877"/>
            <a:ext cx="5945160" cy="3008745"/>
          </a:xfrm>
        </p:spPr>
        <p:txBody>
          <a:bodyPr anchor="ctr">
            <a:noAutofit/>
          </a:bodyPr>
          <a:lstStyle>
            <a:lvl1pPr marL="0" indent="0">
              <a:buNone/>
              <a:defRPr sz="2667" b="1"/>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Tree>
    <p:extLst>
      <p:ext uri="{BB962C8B-B14F-4D97-AF65-F5344CB8AC3E}">
        <p14:creationId xmlns:p14="http://schemas.microsoft.com/office/powerpoint/2010/main" val="1211557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834562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Q&amp;A With Polling/Like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4E4411-583E-2441-E8D8-C285E382BA14}"/>
              </a:ext>
            </a:extLst>
          </p:cNvPr>
          <p:cNvSpPr/>
          <p:nvPr userDrawn="1"/>
        </p:nvSpPr>
        <p:spPr>
          <a:xfrm>
            <a:off x="703943" y="1681237"/>
            <a:ext cx="5771147" cy="294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bg1"/>
                </a:solidFill>
              </a:rPr>
              <a:t>Q&amp;A</a:t>
            </a:r>
          </a:p>
        </p:txBody>
      </p:sp>
      <p:sp>
        <p:nvSpPr>
          <p:cNvPr id="4" name="Rounded Rectangle 3">
            <a:extLst>
              <a:ext uri="{FF2B5EF4-FFF2-40B4-BE49-F238E27FC236}">
                <a16:creationId xmlns:a16="http://schemas.microsoft.com/office/drawing/2014/main" id="{E0B19EB0-B243-F07D-FC3F-015857ADA65C}"/>
              </a:ext>
            </a:extLst>
          </p:cNvPr>
          <p:cNvSpPr/>
          <p:nvPr userDrawn="1"/>
        </p:nvSpPr>
        <p:spPr>
          <a:xfrm>
            <a:off x="7046686" y="1451429"/>
            <a:ext cx="4441372" cy="3406020"/>
          </a:xfrm>
          <a:prstGeom prst="round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6" name="Picture 5">
            <a:extLst>
              <a:ext uri="{FF2B5EF4-FFF2-40B4-BE49-F238E27FC236}">
                <a16:creationId xmlns:a16="http://schemas.microsoft.com/office/drawing/2014/main" id="{7C6832BD-5EDE-789D-B033-D4551381E1C7}"/>
              </a:ext>
            </a:extLst>
          </p:cNvPr>
          <p:cNvPicPr>
            <a:picLocks noChangeAspect="1"/>
          </p:cNvPicPr>
          <p:nvPr userDrawn="1"/>
        </p:nvPicPr>
        <p:blipFill>
          <a:blip r:embed="rId2"/>
          <a:stretch>
            <a:fillRect/>
          </a:stretch>
        </p:blipFill>
        <p:spPr>
          <a:xfrm>
            <a:off x="7765967" y="1653033"/>
            <a:ext cx="3002808" cy="3002808"/>
          </a:xfrm>
          <a:prstGeom prst="rect">
            <a:avLst/>
          </a:prstGeom>
        </p:spPr>
      </p:pic>
      <p:sp>
        <p:nvSpPr>
          <p:cNvPr id="9" name="Rounded Rectangle 8">
            <a:extLst>
              <a:ext uri="{FF2B5EF4-FFF2-40B4-BE49-F238E27FC236}">
                <a16:creationId xmlns:a16="http://schemas.microsoft.com/office/drawing/2014/main" id="{41BAA639-8A43-4C94-434F-C0AB6B024B9C}"/>
              </a:ext>
            </a:extLst>
          </p:cNvPr>
          <p:cNvSpPr/>
          <p:nvPr userDrawn="1"/>
        </p:nvSpPr>
        <p:spPr>
          <a:xfrm>
            <a:off x="10117777" y="6099846"/>
            <a:ext cx="1720233" cy="45931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ext Placeholder 10">
            <a:extLst>
              <a:ext uri="{FF2B5EF4-FFF2-40B4-BE49-F238E27FC236}">
                <a16:creationId xmlns:a16="http://schemas.microsoft.com/office/drawing/2014/main" id="{C3226309-1D1D-1861-3072-1C9C0D432B99}"/>
              </a:ext>
            </a:extLst>
          </p:cNvPr>
          <p:cNvSpPr>
            <a:spLocks noGrp="1"/>
          </p:cNvSpPr>
          <p:nvPr>
            <p:ph type="body" sz="quarter" idx="10"/>
          </p:nvPr>
        </p:nvSpPr>
        <p:spPr>
          <a:xfrm>
            <a:off x="10117776" y="6099846"/>
            <a:ext cx="1760421" cy="459317"/>
          </a:xfrm>
        </p:spPr>
        <p:txBody>
          <a:bodyPr anchor="ctr">
            <a:noAutofit/>
          </a:bodyPr>
          <a:lstStyle>
            <a:lvl1pPr marL="0" indent="0" algn="ctr">
              <a:buNone/>
              <a:defRPr sz="1867" b="1"/>
            </a:lvl1pPr>
            <a:lvl2pPr>
              <a:defRPr sz="1600"/>
            </a:lvl2pPr>
            <a:lvl3pPr>
              <a:defRPr sz="1600"/>
            </a:lvl3pPr>
            <a:lvl4pPr>
              <a:defRPr sz="1600"/>
            </a:lvl4pPr>
            <a:lvl5pPr>
              <a:defRPr sz="1600"/>
            </a:lvl5pPr>
          </a:lstStyle>
          <a:p>
            <a:pPr lvl="0"/>
            <a:endParaRPr lang="en-US" dirty="0"/>
          </a:p>
        </p:txBody>
      </p:sp>
    </p:spTree>
    <p:extLst>
      <p:ext uri="{BB962C8B-B14F-4D97-AF65-F5344CB8AC3E}">
        <p14:creationId xmlns:p14="http://schemas.microsoft.com/office/powerpoint/2010/main" val="1966973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466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eme Slide (inClinic)">
    <p:spTree>
      <p:nvGrpSpPr>
        <p:cNvPr id="1" name=""/>
        <p:cNvGrpSpPr/>
        <p:nvPr/>
      </p:nvGrpSpPr>
      <p:grpSpPr>
        <a:xfrm>
          <a:off x="0" y="0"/>
          <a:ext cx="0" cy="0"/>
          <a:chOff x="0" y="0"/>
          <a:chExt cx="0" cy="0"/>
        </a:xfrm>
      </p:grpSpPr>
      <p:sp>
        <p:nvSpPr>
          <p:cNvPr id="5" name="Text Placeholder 16">
            <a:extLst>
              <a:ext uri="{FF2B5EF4-FFF2-40B4-BE49-F238E27FC236}">
                <a16:creationId xmlns:a16="http://schemas.microsoft.com/office/drawing/2014/main" id="{10B3A042-8CC0-E59F-36A4-DD2D1E2AF17C}"/>
              </a:ext>
            </a:extLst>
          </p:cNvPr>
          <p:cNvSpPr>
            <a:spLocks noGrp="1"/>
          </p:cNvSpPr>
          <p:nvPr>
            <p:ph type="body" sz="quarter" idx="16"/>
          </p:nvPr>
        </p:nvSpPr>
        <p:spPr>
          <a:xfrm>
            <a:off x="186431" y="2293520"/>
            <a:ext cx="6283884" cy="1708149"/>
          </a:xfrm>
        </p:spPr>
        <p:txBody>
          <a:bodyPr>
            <a:noAutofit/>
          </a:bodyPr>
          <a:lstStyle>
            <a:lvl1pPr marL="0" indent="0" algn="l">
              <a:spcAft>
                <a:spcPts val="0"/>
              </a:spcAft>
              <a:buNone/>
              <a:defRPr sz="2400">
                <a:solidFill>
                  <a:schemeClr val="bg1"/>
                </a:solidFill>
              </a:defRPr>
            </a:lvl1pPr>
            <a:lvl2pPr marL="457189" indent="0" algn="r">
              <a:buNone/>
              <a:defRPr sz="1600">
                <a:solidFill>
                  <a:schemeClr val="bg1"/>
                </a:solidFill>
              </a:defRPr>
            </a:lvl2pPr>
            <a:lvl3pPr marL="914377" indent="0" algn="r">
              <a:buNone/>
              <a:defRPr sz="1600">
                <a:solidFill>
                  <a:schemeClr val="bg1"/>
                </a:solidFill>
              </a:defRPr>
            </a:lvl3pPr>
            <a:lvl4pPr marL="1371566" indent="0" algn="r">
              <a:buNone/>
              <a:defRPr sz="1600">
                <a:solidFill>
                  <a:schemeClr val="bg1"/>
                </a:solidFill>
              </a:defRPr>
            </a:lvl4pPr>
            <a:lvl5pPr marL="1828754" indent="0" algn="r">
              <a:buNone/>
              <a:defRPr sz="1600">
                <a:solidFill>
                  <a:schemeClr val="bg1"/>
                </a:solidFill>
              </a:defRPr>
            </a:lvl5pPr>
          </a:lstStyle>
          <a:p>
            <a:pPr lvl="0"/>
            <a:r>
              <a:rPr lang="en-US"/>
              <a:t>Click to edit Master text styles</a:t>
            </a:r>
          </a:p>
        </p:txBody>
      </p:sp>
      <p:sp>
        <p:nvSpPr>
          <p:cNvPr id="6" name="Text Placeholder 10">
            <a:extLst>
              <a:ext uri="{FF2B5EF4-FFF2-40B4-BE49-F238E27FC236}">
                <a16:creationId xmlns:a16="http://schemas.microsoft.com/office/drawing/2014/main" id="{7142AAB8-F3C2-A60F-27E4-D7BE66C3FE15}"/>
              </a:ext>
            </a:extLst>
          </p:cNvPr>
          <p:cNvSpPr>
            <a:spLocks noGrp="1"/>
          </p:cNvSpPr>
          <p:nvPr>
            <p:ph type="body" sz="quarter" idx="11" hasCustomPrompt="1"/>
          </p:nvPr>
        </p:nvSpPr>
        <p:spPr>
          <a:xfrm>
            <a:off x="186431" y="258763"/>
            <a:ext cx="11582400" cy="1481260"/>
          </a:xfrm>
          <a:ln>
            <a:noFill/>
          </a:ln>
        </p:spPr>
        <p:txBody>
          <a:bodyPr lIns="91440" tIns="91440" rIns="91440" bIns="91440">
            <a:noAutofit/>
          </a:bodyPr>
          <a:lstStyle>
            <a:lvl1pPr marL="0" indent="0">
              <a:lnSpc>
                <a:spcPct val="100000"/>
              </a:lnSpc>
              <a:spcAft>
                <a:spcPts val="600"/>
              </a:spcAft>
              <a:buNone/>
              <a:defRPr sz="4400" b="1" i="0">
                <a:solidFill>
                  <a:schemeClr val="bg1"/>
                </a:solidFill>
              </a:defRPr>
            </a:lvl1pPr>
            <a:lvl2pPr marL="457189" indent="0">
              <a:buNone/>
              <a:defRPr b="1">
                <a:solidFill>
                  <a:schemeClr val="bg1"/>
                </a:solidFill>
              </a:defRPr>
            </a:lvl2pPr>
            <a:lvl3pPr marL="914377" indent="0">
              <a:buNone/>
              <a:defRPr b="1">
                <a:solidFill>
                  <a:schemeClr val="bg1"/>
                </a:solidFill>
              </a:defRPr>
            </a:lvl3pPr>
            <a:lvl4pPr marL="1371566" indent="0">
              <a:buNone/>
              <a:defRPr b="1">
                <a:solidFill>
                  <a:schemeClr val="bg1"/>
                </a:solidFill>
              </a:defRPr>
            </a:lvl4pPr>
            <a:lvl5pPr marL="1828754" indent="0">
              <a:buNone/>
              <a:defRPr b="1">
                <a:solidFill>
                  <a:schemeClr val="bg1"/>
                </a:solidFill>
              </a:defRPr>
            </a:lvl5pPr>
          </a:lstStyle>
          <a:p>
            <a:pPr lvl="0"/>
            <a:r>
              <a:rPr lang="en-US" dirty="0"/>
              <a:t>Add Presentation Title</a:t>
            </a:r>
          </a:p>
        </p:txBody>
      </p:sp>
      <p:pic>
        <p:nvPicPr>
          <p:cNvPr id="7" name="Picture 6">
            <a:extLst>
              <a:ext uri="{FF2B5EF4-FFF2-40B4-BE49-F238E27FC236}">
                <a16:creationId xmlns:a16="http://schemas.microsoft.com/office/drawing/2014/main" id="{9A287692-28F2-BF91-6688-267EC2B4987C}"/>
              </a:ext>
            </a:extLst>
          </p:cNvPr>
          <p:cNvPicPr>
            <a:picLocks noChangeAspect="1"/>
          </p:cNvPicPr>
          <p:nvPr userDrawn="1"/>
        </p:nvPicPr>
        <p:blipFill rotWithShape="1">
          <a:blip r:embed="rId2">
            <a:duotone>
              <a:prstClr val="black"/>
              <a:srgbClr val="FFFFFF">
                <a:tint val="45000"/>
                <a:satMod val="400000"/>
              </a:srgbClr>
            </a:duotone>
            <a:extLst>
              <a:ext uri="{BEBA8EAE-BF5A-486C-A8C5-ECC9F3942E4B}">
                <a14:imgProps xmlns:a14="http://schemas.microsoft.com/office/drawing/2010/main">
                  <a14:imgLayer r:embed="rId3">
                    <a14:imgEffect>
                      <a14:colorTemperature colorTemp="1500"/>
                    </a14:imgEffect>
                    <a14:imgEffect>
                      <a14:saturation sat="0"/>
                    </a14:imgEffect>
                    <a14:imgEffect>
                      <a14:brightnessContrast bright="100000"/>
                    </a14:imgEffect>
                  </a14:imgLayer>
                </a14:imgProps>
              </a:ext>
            </a:extLst>
          </a:blip>
          <a:srcRect b="12742"/>
          <a:stretch/>
        </p:blipFill>
        <p:spPr>
          <a:xfrm>
            <a:off x="4596882" y="5303580"/>
            <a:ext cx="2998237" cy="1308099"/>
          </a:xfrm>
          <a:prstGeom prst="rect">
            <a:avLst/>
          </a:prstGeom>
        </p:spPr>
      </p:pic>
      <p:sp>
        <p:nvSpPr>
          <p:cNvPr id="8" name="Picture Placeholder 4">
            <a:extLst>
              <a:ext uri="{FF2B5EF4-FFF2-40B4-BE49-F238E27FC236}">
                <a16:creationId xmlns:a16="http://schemas.microsoft.com/office/drawing/2014/main" id="{CB146967-CC98-ED85-CB1A-97F60153B07A}"/>
              </a:ext>
            </a:extLst>
          </p:cNvPr>
          <p:cNvSpPr>
            <a:spLocks noGrp="1"/>
          </p:cNvSpPr>
          <p:nvPr>
            <p:ph type="pic" sz="quarter" idx="10" hasCustomPrompt="1"/>
          </p:nvPr>
        </p:nvSpPr>
        <p:spPr>
          <a:xfrm>
            <a:off x="9454148" y="2209800"/>
            <a:ext cx="2438400" cy="2438400"/>
          </a:xfrm>
          <a:ln w="19050">
            <a:solidFill>
              <a:schemeClr val="tx1"/>
            </a:solidFill>
          </a:ln>
          <a:effectLst>
            <a:outerShdw blurRad="50800" dist="38100" dir="2700000" algn="tl" rotWithShape="0">
              <a:prstClr val="black">
                <a:alpha val="40000"/>
              </a:prstClr>
            </a:outerShdw>
          </a:effectLst>
        </p:spPr>
        <p:txBody>
          <a:bodyPr>
            <a:noAutofit/>
          </a:bodyPr>
          <a:lstStyle>
            <a:lvl1pPr marL="0" indent="0" algn="ctr">
              <a:buNone/>
              <a:defRPr>
                <a:solidFill>
                  <a:schemeClr val="bg1"/>
                </a:solidFill>
              </a:defRPr>
            </a:lvl1pPr>
          </a:lstStyle>
          <a:p>
            <a:r>
              <a:rPr lang="en-US" dirty="0"/>
              <a:t>Insert QR code</a:t>
            </a:r>
          </a:p>
        </p:txBody>
      </p:sp>
      <p:sp>
        <p:nvSpPr>
          <p:cNvPr id="9" name="TextBox 8">
            <a:extLst>
              <a:ext uri="{FF2B5EF4-FFF2-40B4-BE49-F238E27FC236}">
                <a16:creationId xmlns:a16="http://schemas.microsoft.com/office/drawing/2014/main" id="{B6E389C4-2BFD-F329-C8C6-C71A63C97366}"/>
              </a:ext>
            </a:extLst>
          </p:cNvPr>
          <p:cNvSpPr txBox="1"/>
          <p:nvPr userDrawn="1"/>
        </p:nvSpPr>
        <p:spPr>
          <a:xfrm>
            <a:off x="8395368" y="4728127"/>
            <a:ext cx="3491832" cy="656462"/>
          </a:xfrm>
          <a:prstGeom prst="rect">
            <a:avLst/>
          </a:prstGeom>
          <a:noFill/>
        </p:spPr>
        <p:txBody>
          <a:bodyPr wrap="square" lIns="0" tIns="0" rIns="0" bIns="0" rtlCol="0">
            <a:spAutoFit/>
          </a:bodyPr>
          <a:lstStyle/>
          <a:p>
            <a:pPr algn="r"/>
            <a:r>
              <a:rPr lang="en-US" sz="2133" b="1" dirty="0">
                <a:solidFill>
                  <a:schemeClr val="bg1"/>
                </a:solidFill>
              </a:rPr>
              <a:t>Scan to access the </a:t>
            </a:r>
            <a:br>
              <a:rPr lang="en-US" sz="2133" b="1" dirty="0">
                <a:solidFill>
                  <a:schemeClr val="bg1"/>
                </a:solidFill>
              </a:rPr>
            </a:br>
            <a:r>
              <a:rPr lang="en-US" sz="2133" b="1" dirty="0">
                <a:solidFill>
                  <a:schemeClr val="bg1"/>
                </a:solidFill>
              </a:rPr>
              <a:t>post-test and evaluation</a:t>
            </a:r>
          </a:p>
        </p:txBody>
      </p:sp>
    </p:spTree>
    <p:extLst>
      <p:ext uri="{BB962C8B-B14F-4D97-AF65-F5344CB8AC3E}">
        <p14:creationId xmlns:p14="http://schemas.microsoft.com/office/powerpoint/2010/main" val="3987007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Welcome Slide (inClinic)">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3A456DB3-629B-0729-6D70-C30C91B0CA10}"/>
              </a:ext>
            </a:extLst>
          </p:cNvPr>
          <p:cNvSpPr/>
          <p:nvPr/>
        </p:nvSpPr>
        <p:spPr>
          <a:xfrm>
            <a:off x="0" y="1295400"/>
            <a:ext cx="11887200" cy="5562600"/>
          </a:xfrm>
          <a:prstGeom prst="round1Rect">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 name="Content Placeholder 2">
            <a:extLst>
              <a:ext uri="{FF2B5EF4-FFF2-40B4-BE49-F238E27FC236}">
                <a16:creationId xmlns:a16="http://schemas.microsoft.com/office/drawing/2014/main" id="{5F91980A-AD91-E788-55C5-E50AE923A9F2}"/>
              </a:ext>
            </a:extLst>
          </p:cNvPr>
          <p:cNvSpPr>
            <a:spLocks noGrp="1"/>
          </p:cNvSpPr>
          <p:nvPr>
            <p:ph idx="1"/>
          </p:nvPr>
        </p:nvSpPr>
        <p:spPr>
          <a:xfrm>
            <a:off x="335280" y="1507599"/>
            <a:ext cx="11521440" cy="5253475"/>
          </a:xfrm>
        </p:spPr>
        <p:txBody>
          <a:bodyPr>
            <a:noAutofit/>
          </a:bodyPr>
          <a:lstStyle>
            <a:lvl1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1pPr>
            <a:lvl2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2pPr>
            <a:lvl3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3pPr>
            <a:lvl4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100000"/>
              </a:lnSpc>
              <a:spcBef>
                <a:spcPts val="0"/>
              </a:spcBef>
              <a:spcAft>
                <a:spcPts val="1600"/>
              </a:spcAft>
              <a:buFont typeface="System Font Regular"/>
              <a:buChar char="–"/>
              <a:defRPr lang="en-GB" sz="2400" kern="1200" dirty="0">
                <a:solidFill>
                  <a:schemeClr val="tx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10">
            <a:extLst>
              <a:ext uri="{FF2B5EF4-FFF2-40B4-BE49-F238E27FC236}">
                <a16:creationId xmlns:a16="http://schemas.microsoft.com/office/drawing/2014/main" id="{784979E4-9197-F4AC-5030-A3F1DD36BFAC}"/>
              </a:ext>
            </a:extLst>
          </p:cNvPr>
          <p:cNvSpPr>
            <a:spLocks noGrp="1"/>
          </p:cNvSpPr>
          <p:nvPr>
            <p:ph type="body" sz="quarter" idx="11" hasCustomPrompt="1"/>
          </p:nvPr>
        </p:nvSpPr>
        <p:spPr>
          <a:xfrm>
            <a:off x="156225" y="195645"/>
            <a:ext cx="11734800" cy="954613"/>
          </a:xfrm>
          <a:ln>
            <a:noFill/>
          </a:ln>
        </p:spPr>
        <p:txBody>
          <a:bodyPr lIns="91440" tIns="0" rIns="182880" bIns="0" anchor="ctr">
            <a:noAutofit/>
          </a:bodyPr>
          <a:lstStyle>
            <a:lvl1pPr marL="0" indent="0">
              <a:lnSpc>
                <a:spcPts val="4213"/>
              </a:lnSpc>
              <a:spcAft>
                <a:spcPts val="0"/>
              </a:spcAft>
              <a:buNone/>
              <a:defRPr sz="4400" b="1">
                <a:solidFill>
                  <a:schemeClr val="bg1"/>
                </a:solidFill>
              </a:defRPr>
            </a:lvl1pPr>
            <a:lvl2pPr marL="457189" indent="0">
              <a:buNone/>
              <a:defRPr b="1">
                <a:solidFill>
                  <a:schemeClr val="bg1"/>
                </a:solidFill>
              </a:defRPr>
            </a:lvl2pPr>
            <a:lvl3pPr marL="914377" indent="0">
              <a:buNone/>
              <a:defRPr b="1">
                <a:solidFill>
                  <a:schemeClr val="bg1"/>
                </a:solidFill>
              </a:defRPr>
            </a:lvl3pPr>
            <a:lvl4pPr marL="1371566" indent="0">
              <a:buNone/>
              <a:defRPr b="1">
                <a:solidFill>
                  <a:schemeClr val="bg1"/>
                </a:solidFill>
              </a:defRPr>
            </a:lvl4pPr>
            <a:lvl5pPr marL="1828754" indent="0">
              <a:buNone/>
              <a:defRPr b="1">
                <a:solidFill>
                  <a:schemeClr val="bg1"/>
                </a:solidFill>
              </a:defRPr>
            </a:lvl5pPr>
          </a:lstStyle>
          <a:p>
            <a:pPr lvl="0"/>
            <a:r>
              <a:rPr lang="en-US" dirty="0"/>
              <a:t>Placeholder Text</a:t>
            </a:r>
          </a:p>
        </p:txBody>
      </p:sp>
      <p:pic>
        <p:nvPicPr>
          <p:cNvPr id="2" name="Picture 1">
            <a:extLst>
              <a:ext uri="{FF2B5EF4-FFF2-40B4-BE49-F238E27FC236}">
                <a16:creationId xmlns:a16="http://schemas.microsoft.com/office/drawing/2014/main" id="{CCBF6B5F-24BE-86FC-4A47-01CF2F3249BF}"/>
              </a:ext>
            </a:extLst>
          </p:cNvPr>
          <p:cNvPicPr>
            <a:picLocks noChangeAspect="1"/>
          </p:cNvPicPr>
          <p:nvPr/>
        </p:nvPicPr>
        <p:blipFill>
          <a:blip r:embed="rId2">
            <a:biLevel thresh="25000"/>
          </a:blip>
          <a:srcRect l="1526" r="1526"/>
          <a:stretch/>
        </p:blipFill>
        <p:spPr>
          <a:xfrm>
            <a:off x="9426381" y="284980"/>
            <a:ext cx="2350840" cy="775944"/>
          </a:xfrm>
          <a:prstGeom prst="rect">
            <a:avLst/>
          </a:prstGeom>
          <a:effectLst/>
        </p:spPr>
      </p:pic>
      <p:sp>
        <p:nvSpPr>
          <p:cNvPr id="9" name="Picture Placeholder 8">
            <a:extLst>
              <a:ext uri="{FF2B5EF4-FFF2-40B4-BE49-F238E27FC236}">
                <a16:creationId xmlns:a16="http://schemas.microsoft.com/office/drawing/2014/main" id="{1BF3F99C-7EA0-9C3B-509B-BD65F393CFD8}"/>
              </a:ext>
            </a:extLst>
          </p:cNvPr>
          <p:cNvSpPr>
            <a:spLocks noGrp="1"/>
          </p:cNvSpPr>
          <p:nvPr>
            <p:ph type="pic" sz="quarter" idx="12" hasCustomPrompt="1"/>
          </p:nvPr>
        </p:nvSpPr>
        <p:spPr>
          <a:xfrm>
            <a:off x="10352683" y="5326396"/>
            <a:ext cx="1341120" cy="1341120"/>
          </a:xfrm>
          <a:ln w="19050">
            <a:solidFill>
              <a:schemeClr val="tx1"/>
            </a:solidFill>
          </a:ln>
          <a:effectLst>
            <a:outerShdw blurRad="50800" dist="38100" dir="2700000" algn="tl" rotWithShape="0">
              <a:prstClr val="black">
                <a:alpha val="40000"/>
              </a:prstClr>
            </a:outerShdw>
          </a:effectLst>
        </p:spPr>
        <p:txBody>
          <a:bodyPr/>
          <a:lstStyle>
            <a:lvl1pPr marL="0" indent="0" algn="ctr">
              <a:buNone/>
              <a:defRPr/>
            </a:lvl1pPr>
          </a:lstStyle>
          <a:p>
            <a:r>
              <a:rPr lang="en-US" dirty="0"/>
              <a:t>Insert QR code</a:t>
            </a:r>
          </a:p>
        </p:txBody>
      </p:sp>
      <p:sp>
        <p:nvSpPr>
          <p:cNvPr id="11" name="TextBox 10">
            <a:extLst>
              <a:ext uri="{FF2B5EF4-FFF2-40B4-BE49-F238E27FC236}">
                <a16:creationId xmlns:a16="http://schemas.microsoft.com/office/drawing/2014/main" id="{A935C68C-E87B-1047-F5E5-62EB19E5980D}"/>
              </a:ext>
            </a:extLst>
          </p:cNvPr>
          <p:cNvSpPr txBox="1"/>
          <p:nvPr userDrawn="1"/>
        </p:nvSpPr>
        <p:spPr>
          <a:xfrm>
            <a:off x="6739467" y="5887816"/>
            <a:ext cx="3539067" cy="748795"/>
          </a:xfrm>
          <a:prstGeom prst="rect">
            <a:avLst/>
          </a:prstGeom>
          <a:noFill/>
        </p:spPr>
        <p:txBody>
          <a:bodyPr wrap="square" rtlCol="0">
            <a:spAutoFit/>
          </a:bodyPr>
          <a:lstStyle/>
          <a:p>
            <a:pPr algn="r"/>
            <a:r>
              <a:rPr lang="en-US" sz="2133" b="1" dirty="0"/>
              <a:t>Scan to access the </a:t>
            </a:r>
            <a:br>
              <a:rPr lang="en-US" sz="2133" b="1" dirty="0"/>
            </a:br>
            <a:r>
              <a:rPr lang="en-US" sz="2133" b="1" dirty="0"/>
              <a:t>post-test and evaluation</a:t>
            </a:r>
          </a:p>
        </p:txBody>
      </p:sp>
    </p:spTree>
    <p:extLst>
      <p:ext uri="{BB962C8B-B14F-4D97-AF65-F5344CB8AC3E}">
        <p14:creationId xmlns:p14="http://schemas.microsoft.com/office/powerpoint/2010/main" val="2275156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inClinic URL">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2A4F2108-7697-CD44-F298-C715959BCFE2}"/>
              </a:ext>
            </a:extLst>
          </p:cNvPr>
          <p:cNvSpPr>
            <a:spLocks noGrp="1"/>
          </p:cNvSpPr>
          <p:nvPr>
            <p:ph type="pic" sz="quarter" idx="10" hasCustomPrompt="1"/>
          </p:nvPr>
        </p:nvSpPr>
        <p:spPr>
          <a:xfrm>
            <a:off x="4876800" y="3429000"/>
            <a:ext cx="2438400" cy="2438400"/>
          </a:xfrm>
          <a:ln w="19050">
            <a:solidFill>
              <a:schemeClr val="tx1"/>
            </a:solidFill>
          </a:ln>
          <a:effectLst>
            <a:outerShdw blurRad="50800" dist="38100" dir="2700000" algn="tl" rotWithShape="0">
              <a:prstClr val="black">
                <a:alpha val="40000"/>
              </a:prstClr>
            </a:outerShdw>
          </a:effectLst>
        </p:spPr>
        <p:txBody>
          <a:bodyPr>
            <a:noAutofit/>
          </a:bodyPr>
          <a:lstStyle>
            <a:lvl1pPr marL="0" indent="0" algn="ctr">
              <a:buNone/>
              <a:defRPr>
                <a:solidFill>
                  <a:schemeClr val="bg1"/>
                </a:solidFill>
              </a:defRPr>
            </a:lvl1pPr>
          </a:lstStyle>
          <a:p>
            <a:r>
              <a:rPr lang="en-US" dirty="0"/>
              <a:t>Insert QR code</a:t>
            </a:r>
          </a:p>
        </p:txBody>
      </p:sp>
      <p:sp>
        <p:nvSpPr>
          <p:cNvPr id="3" name="TextBox 2">
            <a:extLst>
              <a:ext uri="{FF2B5EF4-FFF2-40B4-BE49-F238E27FC236}">
                <a16:creationId xmlns:a16="http://schemas.microsoft.com/office/drawing/2014/main" id="{E2480B2A-D781-0F70-F932-31B26A595106}"/>
              </a:ext>
            </a:extLst>
          </p:cNvPr>
          <p:cNvSpPr txBox="1"/>
          <p:nvPr userDrawn="1"/>
        </p:nvSpPr>
        <p:spPr>
          <a:xfrm>
            <a:off x="4350084" y="5947327"/>
            <a:ext cx="3491832" cy="656462"/>
          </a:xfrm>
          <a:prstGeom prst="rect">
            <a:avLst/>
          </a:prstGeom>
          <a:noFill/>
        </p:spPr>
        <p:txBody>
          <a:bodyPr wrap="square" lIns="0" tIns="0" rIns="0" bIns="0" rtlCol="0">
            <a:spAutoFit/>
          </a:bodyPr>
          <a:lstStyle/>
          <a:p>
            <a:pPr algn="ctr"/>
            <a:r>
              <a:rPr lang="en-US" sz="2133" b="1" dirty="0">
                <a:solidFill>
                  <a:schemeClr val="bg1"/>
                </a:solidFill>
              </a:rPr>
              <a:t>Scan to access the </a:t>
            </a:r>
            <a:br>
              <a:rPr lang="en-US" sz="2133" b="1" dirty="0">
                <a:solidFill>
                  <a:schemeClr val="bg1"/>
                </a:solidFill>
              </a:rPr>
            </a:br>
            <a:r>
              <a:rPr lang="en-US" sz="2133" b="1" dirty="0">
                <a:solidFill>
                  <a:schemeClr val="bg1"/>
                </a:solidFill>
              </a:rPr>
              <a:t>post-test and evaluation</a:t>
            </a:r>
          </a:p>
        </p:txBody>
      </p:sp>
    </p:spTree>
    <p:extLst>
      <p:ext uri="{BB962C8B-B14F-4D97-AF65-F5344CB8AC3E}">
        <p14:creationId xmlns:p14="http://schemas.microsoft.com/office/powerpoint/2010/main" val="3675578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5E8485-287A-7D02-5384-DCE332565160}"/>
              </a:ext>
            </a:extLst>
          </p:cNvPr>
          <p:cNvSpPr txBox="1"/>
          <p:nvPr/>
        </p:nvSpPr>
        <p:spPr>
          <a:xfrm>
            <a:off x="494677" y="660818"/>
            <a:ext cx="11202649" cy="5536367"/>
          </a:xfrm>
          <a:prstGeom prst="rect">
            <a:avLst/>
          </a:prstGeom>
          <a:noFill/>
        </p:spPr>
        <p:txBody>
          <a:bodyPr wrap="square" tIns="121920" bIns="121920" rtlCol="0" anchor="ctr">
            <a:noAutofit/>
          </a:bodyPr>
          <a:lstStyle/>
          <a:p>
            <a:pPr marL="0" indent="0" algn="ctr">
              <a:spcAft>
                <a:spcPts val="1600"/>
              </a:spcAft>
              <a:buFont typeface="Arial" panose="020B0604020202020204" pitchFamily="34" charset="0"/>
              <a:buNone/>
            </a:pPr>
            <a:r>
              <a:rPr lang="en-US" sz="10666" b="1" dirty="0"/>
              <a:t>DO NOT USE LAYOUTS PAST THIS POINT</a:t>
            </a:r>
          </a:p>
        </p:txBody>
      </p:sp>
      <p:sp>
        <p:nvSpPr>
          <p:cNvPr id="2" name="TextBox 1">
            <a:extLst>
              <a:ext uri="{FF2B5EF4-FFF2-40B4-BE49-F238E27FC236}">
                <a16:creationId xmlns:a16="http://schemas.microsoft.com/office/drawing/2014/main" id="{B9515824-908E-17B3-DF82-CDCAAFBC85F1}"/>
              </a:ext>
            </a:extLst>
          </p:cNvPr>
          <p:cNvSpPr txBox="1"/>
          <p:nvPr userDrawn="1"/>
        </p:nvSpPr>
        <p:spPr>
          <a:xfrm>
            <a:off x="494677" y="660818"/>
            <a:ext cx="11202649" cy="5536367"/>
          </a:xfrm>
          <a:prstGeom prst="rect">
            <a:avLst/>
          </a:prstGeom>
          <a:noFill/>
        </p:spPr>
        <p:txBody>
          <a:bodyPr wrap="square" tIns="121920" bIns="121920" rtlCol="0" anchor="ctr">
            <a:noAutofit/>
          </a:bodyPr>
          <a:lstStyle/>
          <a:p>
            <a:pPr marL="0" indent="0" algn="ctr">
              <a:spcAft>
                <a:spcPts val="1600"/>
              </a:spcAft>
              <a:buFont typeface="Arial" panose="020B0604020202020204" pitchFamily="34" charset="0"/>
              <a:buNone/>
            </a:pPr>
            <a:r>
              <a:rPr lang="en-US" sz="10666" b="1" dirty="0"/>
              <a:t>DO NOT USE LAYOUTS PAST THIS POINT</a:t>
            </a:r>
          </a:p>
        </p:txBody>
      </p:sp>
    </p:spTree>
    <p:extLst>
      <p:ext uri="{BB962C8B-B14F-4D97-AF65-F5344CB8AC3E}">
        <p14:creationId xmlns:p14="http://schemas.microsoft.com/office/powerpoint/2010/main" val="6699840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881335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1251409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2764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3153698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0009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9961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2110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0506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837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1502668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dirty="0"/>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3371130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9558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385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2"/>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3844129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70990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102519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97"/>
            <a:ext cx="103632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2280961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27165" y="1600206"/>
            <a:ext cx="5304367"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34731" y="1600206"/>
            <a:ext cx="5304367"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88252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432"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432"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12547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18853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233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4766733" y="273147"/>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968853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688091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24928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36053" y="115985"/>
            <a:ext cx="2702983" cy="601027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27126" y="115985"/>
            <a:ext cx="7905751"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86910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93BA-E447-E14B-BA53-DE3728D9EECE}"/>
              </a:ext>
            </a:extLst>
          </p:cNvPr>
          <p:cNvSpPr>
            <a:spLocks noGrp="1"/>
          </p:cNvSpPr>
          <p:nvPr>
            <p:ph type="ctrTitle"/>
          </p:nvPr>
        </p:nvSpPr>
        <p:spPr>
          <a:xfrm>
            <a:off x="666044" y="2032000"/>
            <a:ext cx="10687756" cy="1223962"/>
          </a:xfrm>
          <a:noFill/>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F64ACB9-D70F-CE4A-BE6E-C621BDFAF678}"/>
              </a:ext>
            </a:extLst>
          </p:cNvPr>
          <p:cNvSpPr>
            <a:spLocks noGrp="1"/>
          </p:cNvSpPr>
          <p:nvPr>
            <p:ph type="subTitle" idx="1"/>
          </p:nvPr>
        </p:nvSpPr>
        <p:spPr>
          <a:xfrm>
            <a:off x="666043" y="3602038"/>
            <a:ext cx="10577689" cy="1655762"/>
          </a:xfrm>
        </p:spPr>
        <p:txBody>
          <a:bodyPr/>
          <a:lstStyle>
            <a:lvl1pPr marL="0" indent="0" algn="ctr">
              <a:buNone/>
              <a:defRPr sz="2400">
                <a:solidFill>
                  <a:srgbClr val="76A3B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B593AB2-BE91-0A44-A47A-8B39B14C02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1EB7217-C4D4-624D-802F-8F78B4343F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C0CCA3B-1B17-2E44-873E-AB6679BD61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313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466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1A554-F6AA-3B4A-B127-5525E7714B7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F55F397-56D6-3B42-99DB-AD6F775E6FA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98B1DAE-B137-004A-8BF3-4B4213D187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0D0C673-6399-D64B-802F-D826836F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F569BB6-879D-7040-BF56-BAF2C8281A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967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F1D9-C857-4F45-9948-27502F1E976C}"/>
              </a:ext>
            </a:extLst>
          </p:cNvPr>
          <p:cNvSpPr>
            <a:spLocks noGrp="1"/>
          </p:cNvSpPr>
          <p:nvPr>
            <p:ph type="title"/>
          </p:nvPr>
        </p:nvSpPr>
        <p:spPr>
          <a:xfrm>
            <a:off x="349955" y="3002843"/>
            <a:ext cx="11401777" cy="1319919"/>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27C8FB-A8B7-4C45-BF34-6690D86FA944}"/>
              </a:ext>
            </a:extLst>
          </p:cNvPr>
          <p:cNvSpPr>
            <a:spLocks noGrp="1"/>
          </p:cNvSpPr>
          <p:nvPr>
            <p:ph type="body" idx="1"/>
          </p:nvPr>
        </p:nvSpPr>
        <p:spPr>
          <a:xfrm>
            <a:off x="349954" y="4589463"/>
            <a:ext cx="1140177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275841-3636-1C4E-A7D1-F737D45A6C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7A2FD7C-7A71-CB4A-B47C-BB5BFBF73F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EAA793-8A08-5A48-9FA7-FAEAFD9319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34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19EB2-3641-854D-BD33-5F2749DC8B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E97A1-5E5B-A74B-94C0-93721BB971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D11793-977A-004C-9601-CA44D50B65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2B43BA-6986-6042-BA6F-66ED08E4FA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E3D5144-E385-3048-A21F-79436EF945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98E78B4-416E-454B-88AF-2F3470B0CE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325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F9A1-1852-D24E-A03E-CAFD83F2059B}"/>
              </a:ext>
            </a:extLst>
          </p:cNvPr>
          <p:cNvSpPr>
            <a:spLocks noGrp="1"/>
          </p:cNvSpPr>
          <p:nvPr>
            <p:ph type="title"/>
          </p:nvPr>
        </p:nvSpPr>
        <p:spPr>
          <a:xfrm>
            <a:off x="838200" y="185800"/>
            <a:ext cx="10515600" cy="1122141"/>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B3AF64-8319-B646-BF87-635189AD34ED}"/>
              </a:ext>
            </a:extLst>
          </p:cNvPr>
          <p:cNvSpPr>
            <a:spLocks noGrp="1"/>
          </p:cNvSpPr>
          <p:nvPr>
            <p:ph type="body" idx="1"/>
          </p:nvPr>
        </p:nvSpPr>
        <p:spPr>
          <a:xfrm>
            <a:off x="839788" y="1681163"/>
            <a:ext cx="5157787" cy="823912"/>
          </a:xfrm>
        </p:spPr>
        <p:txBody>
          <a:bodyPr anchor="b"/>
          <a:lstStyle>
            <a:lvl1pPr marL="0" indent="0">
              <a:buNone/>
              <a:defRPr sz="2400" b="1">
                <a:solidFill>
                  <a:srgbClr val="76A3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2A9C8F7-A4BB-A74A-81D3-DD021E34E962}"/>
              </a:ext>
            </a:extLst>
          </p:cNvPr>
          <p:cNvSpPr>
            <a:spLocks noGrp="1"/>
          </p:cNvSpPr>
          <p:nvPr>
            <p:ph sz="half" idx="2"/>
          </p:nvPr>
        </p:nvSpPr>
        <p:spPr>
          <a:xfrm>
            <a:off x="839788" y="2505075"/>
            <a:ext cx="5157787" cy="3684588"/>
          </a:xfrm>
        </p:spPr>
        <p:txBody>
          <a:bodyPr/>
          <a:lstStyle>
            <a:lvl1pPr>
              <a:defRPr>
                <a:solidFill>
                  <a:srgbClr val="203E59"/>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1E5F01-A41C-A148-85DB-841006348149}"/>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76A3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3FE4B2B-0B86-8447-B219-BD0A81BD01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E0C0DC-C081-5C45-861B-3D501A1B2B4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90FA3348-7D53-BF41-9CE7-30F176E76F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099DDEA1-4695-8F4C-98B9-C5755D42CA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965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9E91-91EF-A74D-886D-B373F60A24AD}"/>
              </a:ext>
            </a:extLst>
          </p:cNvPr>
          <p:cNvSpPr>
            <a:spLocks noGrp="1"/>
          </p:cNvSpPr>
          <p:nvPr>
            <p:ph type="title"/>
          </p:nvPr>
        </p:nvSpPr>
        <p:spPr>
          <a:xfrm>
            <a:off x="417689" y="365125"/>
            <a:ext cx="10936111" cy="1058561"/>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74CB4E7-0A38-B74B-B4F7-D1B9B0F3EE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0DC4910-A9FC-FE41-BAF9-F6B51834072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BC27B33-F5AA-AF43-8033-C7CF415DE1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549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A933D2-CEAD-7844-B13E-A5DCF7559B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12D90E1E-06A7-034C-8234-F2C262B65B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675451F-ADC0-A34E-AFDD-AFAACB59A9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895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DFA7-A973-8C45-A4A2-E91ADE98E8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BB01F2-EB00-3F4B-8C36-C3C4787129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7E0471-397C-AB41-8207-9BC61F130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7D0893-7B06-3E41-8F23-D1BF0C1631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AC93700-ACCF-5349-A2EF-4D7D1EE84A6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10D7CC3-3157-4F46-92CA-5139584031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992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0A942-2C98-9443-B90C-239C8A6655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86E093-C5ED-944C-BA5C-8C7CB4A529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24422-67E0-CC40-AECE-AA8AC1B52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97AF6-8DC2-124B-A6C5-4CCB6F4F52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C310D8B-3D58-9046-A00F-3F78E65BC6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947E9B1-36A5-FC4C-961A-70A528B271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392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7CD03-0D51-6E46-9662-671079206D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BF5CF9-907F-474B-9963-08D049FE99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09095-98D1-F140-8086-D454BE0E5A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3FFFEB3-68CB-C243-BF5A-695992C3AE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58030BC-6473-354D-AF79-1E5284F8FA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368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CE6F59-4457-0D4B-B30C-E584EADC8E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31616C-806C-4643-A6E6-8CC6B3A589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49648-DAC9-EB41-A065-B5B29F7972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6E75E59-1E62-3844-84BF-1C04D45CDC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A0B5280-2F50-AD4D-87A4-E95217558F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724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97840" y="420130"/>
            <a:ext cx="11226800" cy="94568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497840" y="1481560"/>
            <a:ext cx="5477792" cy="4481526"/>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2">
            <a:extLst>
              <a:ext uri="{FF2B5EF4-FFF2-40B4-BE49-F238E27FC236}">
                <a16:creationId xmlns:a16="http://schemas.microsoft.com/office/drawing/2014/main" id="{FC3C44D1-6018-C14B-AADC-3D4356627D72}"/>
              </a:ext>
            </a:extLst>
          </p:cNvPr>
          <p:cNvSpPr>
            <a:spLocks noGrp="1"/>
          </p:cNvSpPr>
          <p:nvPr>
            <p:ph idx="10" hasCustomPrompt="1"/>
          </p:nvPr>
        </p:nvSpPr>
        <p:spPr>
          <a:xfrm>
            <a:off x="6216368" y="1481559"/>
            <a:ext cx="5508272" cy="4481527"/>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Slide Number Placeholder 3">
            <a:extLst>
              <a:ext uri="{FF2B5EF4-FFF2-40B4-BE49-F238E27FC236}">
                <a16:creationId xmlns:a16="http://schemas.microsoft.com/office/drawing/2014/main" id="{C5F94200-7FC0-9A4E-A413-F6E00934AD12}"/>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04728E-9179-7340-B99F-8A5623059787}" type="slidenum">
              <a:rPr kumimoji="0" lang="en-US" sz="11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 Placeholder 5">
            <a:extLst>
              <a:ext uri="{FF2B5EF4-FFF2-40B4-BE49-F238E27FC236}">
                <a16:creationId xmlns:a16="http://schemas.microsoft.com/office/drawing/2014/main" id="{957D897E-3A74-704A-9640-6EBF4A423268}"/>
              </a:ext>
            </a:extLst>
          </p:cNvPr>
          <p:cNvSpPr>
            <a:spLocks noGrp="1"/>
          </p:cNvSpPr>
          <p:nvPr>
            <p:ph type="body" sz="quarter" idx="11"/>
          </p:nvPr>
        </p:nvSpPr>
        <p:spPr>
          <a:xfrm>
            <a:off x="497840" y="6055360"/>
            <a:ext cx="6909435" cy="722512"/>
          </a:xfrm>
        </p:spPr>
        <p:txBody>
          <a:bodyPr anchor="b"/>
          <a:lstStyle>
            <a:lvl1pPr>
              <a:spcBef>
                <a:spcPts val="0"/>
              </a:spcBef>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3344052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1" name="Picture 10" descr="A blue text on a black background&#10;&#10;Description automatically generated">
            <a:extLst>
              <a:ext uri="{FF2B5EF4-FFF2-40B4-BE49-F238E27FC236}">
                <a16:creationId xmlns:a16="http://schemas.microsoft.com/office/drawing/2014/main" id="{C6DCBA42-D983-2E76-4D11-E47F4827D52F}"/>
              </a:ext>
            </a:extLst>
          </p:cNvPr>
          <p:cNvPicPr>
            <a:picLocks noChangeAspect="1"/>
          </p:cNvPicPr>
          <p:nvPr userDrawn="1"/>
        </p:nvPicPr>
        <p:blipFill>
          <a:blip r:embed="rId2"/>
          <a:stretch>
            <a:fillRect/>
          </a:stretch>
        </p:blipFill>
        <p:spPr>
          <a:xfrm>
            <a:off x="1059" y="14693"/>
            <a:ext cx="1473583" cy="257182"/>
          </a:xfrm>
          <a:prstGeom prst="rect">
            <a:avLst/>
          </a:prstGeom>
        </p:spPr>
      </p:pic>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305555" y="246609"/>
            <a:ext cx="11161846" cy="564705"/>
          </a:xfrm>
        </p:spPr>
        <p:txBody>
          <a:bodyPr lIns="0"/>
          <a:lstStyle>
            <a:lvl1pPr>
              <a:defRPr>
                <a:solidFill>
                  <a:schemeClr val="tx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a:xfrm>
            <a:off x="11470667" y="217037"/>
            <a:ext cx="452174" cy="365125"/>
          </a:xfrm>
        </p:spPr>
        <p:txBody>
          <a:bodyPr/>
          <a:lstStyle>
            <a:lvl1pPr>
              <a:defRPr sz="9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07CA6835-1219-87F0-4DB8-9BD905295688}"/>
              </a:ext>
            </a:extLst>
          </p:cNvPr>
          <p:cNvSpPr>
            <a:spLocks noGrp="1"/>
          </p:cNvSpPr>
          <p:nvPr>
            <p:ph sz="quarter" idx="13" hasCustomPrompt="1"/>
          </p:nvPr>
        </p:nvSpPr>
        <p:spPr>
          <a:xfrm>
            <a:off x="305554" y="6052801"/>
            <a:ext cx="11580892" cy="169277"/>
          </a:xfrm>
        </p:spPr>
        <p:txBody>
          <a:bodyPr lIns="0" bIns="0" anchor="b">
            <a:spAutoFit/>
          </a:bodyPr>
          <a:lstStyle>
            <a:lvl1pPr marL="0" indent="0">
              <a:spcBef>
                <a:spcPts val="0"/>
              </a:spcBef>
              <a:buNone/>
              <a:defRPr sz="800">
                <a:solidFill>
                  <a:schemeClr val="bg2">
                    <a:lumMod val="50000"/>
                  </a:schemeClr>
                </a:solidFill>
              </a:defRPr>
            </a:lvl1pPr>
          </a:lstStyle>
          <a:p>
            <a:pPr lvl="0"/>
            <a:r>
              <a:rPr lang="en-US"/>
              <a:t>Footer</a:t>
            </a:r>
          </a:p>
        </p:txBody>
      </p:sp>
    </p:spTree>
    <p:extLst>
      <p:ext uri="{BB962C8B-B14F-4D97-AF65-F5344CB8AC3E}">
        <p14:creationId xmlns:p14="http://schemas.microsoft.com/office/powerpoint/2010/main" val="1623484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6">
          <p15:clr>
            <a:srgbClr val="FBAE40"/>
          </p15:clr>
        </p15:guide>
        <p15:guide id="4" pos="192">
          <p15:clr>
            <a:srgbClr val="FBAE40"/>
          </p15:clr>
        </p15:guide>
        <p15:guide id="5" pos="7488">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79876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65814"/>
            <a:ext cx="10789920" cy="4583574"/>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49087"/>
            <a:ext cx="6317577" cy="598841"/>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
        <p:nvSpPr>
          <p:cNvPr id="6" name="Slide Number Placeholder 2">
            <a:extLst>
              <a:ext uri="{FF2B5EF4-FFF2-40B4-BE49-F238E27FC236}">
                <a16:creationId xmlns:a16="http://schemas.microsoft.com/office/drawing/2014/main" id="{8302E4A7-536C-F191-A3F5-21CB3E310E94}"/>
              </a:ext>
            </a:extLst>
          </p:cNvPr>
          <p:cNvSpPr>
            <a:spLocks noGrp="1"/>
          </p:cNvSpPr>
          <p:nvPr>
            <p:ph type="sldNum" sz="quarter" idx="4"/>
          </p:nvPr>
        </p:nvSpPr>
        <p:spPr>
          <a:xfrm>
            <a:off x="11425286" y="6463722"/>
            <a:ext cx="699911" cy="28420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B2551F-0F36-184F-87EE-E0604C929E46}" type="slidenum">
              <a:rPr kumimoji="0" lang="en-US" sz="1200" b="0" i="0" u="none" strike="noStrike" kern="1200" cap="none" spc="0" normalizeH="0" baseline="0" noProof="0" smtClean="0">
                <a:ln>
                  <a:noFill/>
                </a:ln>
                <a:solidFill>
                  <a:srgbClr val="715091"/>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15091"/>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229332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208">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 uri="{28A0092B-C50C-407E-A947-70E740481C1C}">
                <a14:useLocalDpi xmlns:a14="http://schemas.microsoft.com/office/drawing/2010/main"/>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6916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8344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 uri="{28A0092B-C50C-407E-A947-70E740481C1C}">
                <a14:useLocalDpi xmlns:a14="http://schemas.microsoft.com/office/drawing/2010/main"/>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224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0" y="6416189"/>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42" name="TextBox 41">
            <a:extLst>
              <a:ext uri="{FF2B5EF4-FFF2-40B4-BE49-F238E27FC236}">
                <a16:creationId xmlns:a16="http://schemas.microsoft.com/office/drawing/2014/main" id="{F4CB7ED1-6C81-4DFC-84A1-473C4827680B}"/>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75" b="0" i="0" u="none" strike="noStrike" kern="1200" cap="none" spc="-30" normalizeH="0" baseline="0" noProof="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940878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userDrawn="1">
  <p:cSld name="1_USE THIS TITLE ONLY">
    <p:spTree>
      <p:nvGrpSpPr>
        <p:cNvPr id="1" name=""/>
        <p:cNvGrpSpPr/>
        <p:nvPr/>
      </p:nvGrpSpPr>
      <p:grpSpPr>
        <a:xfrm>
          <a:off x="0" y="0"/>
          <a:ext cx="0" cy="0"/>
          <a:chOff x="0" y="0"/>
          <a:chExt cx="0" cy="0"/>
        </a:xfrm>
      </p:grpSpPr>
      <p:sp>
        <p:nvSpPr>
          <p:cNvPr id="8" name="Title 8"/>
          <p:cNvSpPr>
            <a:spLocks noGrp="1"/>
          </p:cNvSpPr>
          <p:nvPr>
            <p:ph type="title" hasCustomPrompt="1"/>
          </p:nvPr>
        </p:nvSpPr>
        <p:spPr>
          <a:xfrm>
            <a:off x="119068" y="122116"/>
            <a:ext cx="11921984" cy="414000"/>
          </a:xfrm>
          <a:prstGeom prst="rect">
            <a:avLst/>
          </a:prstGeom>
        </p:spPr>
        <p:txBody>
          <a:bodyPr vert="horz"/>
          <a:lstStyle>
            <a:lvl1pPr algn="l">
              <a:lnSpc>
                <a:spcPts val="3000"/>
              </a:lnSpc>
              <a:defRPr sz="2400" b="1" baseline="0">
                <a:solidFill>
                  <a:schemeClr val="tx2"/>
                </a:solidFill>
                <a:latin typeface="Arial" pitchFamily="34" charset="0"/>
                <a:cs typeface="Arial" pitchFamily="34" charset="0"/>
              </a:defRPr>
            </a:lvl1pPr>
          </a:lstStyle>
          <a:p>
            <a:r>
              <a:rPr lang="en-GB" noProof="0"/>
              <a:t>Click to add master title</a:t>
            </a:r>
          </a:p>
        </p:txBody>
      </p:sp>
      <p:sp>
        <p:nvSpPr>
          <p:cNvPr id="7" name="Slide Number Placeholder 5">
            <a:extLst>
              <a:ext uri="{FF2B5EF4-FFF2-40B4-BE49-F238E27FC236}">
                <a16:creationId xmlns:a16="http://schemas.microsoft.com/office/drawing/2014/main" id="{F69ABE87-4BF1-46A8-AE26-482EC3DF8711}"/>
              </a:ext>
            </a:extLst>
          </p:cNvPr>
          <p:cNvSpPr>
            <a:spLocks noGrp="1"/>
          </p:cNvSpPr>
          <p:nvPr>
            <p:ph type="sldNum" sz="quarter" idx="4"/>
          </p:nvPr>
        </p:nvSpPr>
        <p:spPr>
          <a:xfrm>
            <a:off x="125459" y="6519884"/>
            <a:ext cx="528000" cy="216000"/>
          </a:xfrm>
          <a:prstGeom prst="rect">
            <a:avLst/>
          </a:prstGeom>
        </p:spPr>
        <p:txBody>
          <a:bodyPr vert="horz" lIns="0" tIns="0" rIns="0" bIns="0" rtlCol="0" anchor="t" anchorCtr="0"/>
          <a:lstStyle>
            <a:lvl1pPr algn="l">
              <a:defRPr sz="1067" b="1">
                <a:solidFill>
                  <a:schemeClr val="accent6"/>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C4F54F3-C349-4609-AFEE-01462D5C7942}" type="slidenum">
              <a:rPr kumimoji="0" lang="en-GB" sz="1067" b="1" i="0" u="none" strike="noStrike" kern="1200" cap="none" spc="0" normalizeH="0" baseline="0" noProof="0" smtClean="0">
                <a:ln>
                  <a:noFill/>
                </a:ln>
                <a:solidFill>
                  <a:srgbClr val="70AD47"/>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067" b="1" i="0" u="none" strike="noStrike" kern="1200" cap="none" spc="0" normalizeH="0" baseline="0" noProof="0">
              <a:ln>
                <a:noFill/>
              </a:ln>
              <a:solidFill>
                <a:srgbClr val="70AD47"/>
              </a:solidFill>
              <a:effectLst/>
              <a:uLnTx/>
              <a:uFillTx/>
              <a:latin typeface="Arial" pitchFamily="34" charset="0"/>
              <a:ea typeface="+mn-ea"/>
              <a:cs typeface="Arial" pitchFamily="34" charset="0"/>
            </a:endParaRPr>
          </a:p>
        </p:txBody>
      </p:sp>
      <p:sp>
        <p:nvSpPr>
          <p:cNvPr id="9" name="Footer Placeholder 4">
            <a:extLst>
              <a:ext uri="{FF2B5EF4-FFF2-40B4-BE49-F238E27FC236}">
                <a16:creationId xmlns:a16="http://schemas.microsoft.com/office/drawing/2014/main" id="{83313B6B-2CEF-40DA-8AEA-A9D304F30FAD}"/>
              </a:ext>
            </a:extLst>
          </p:cNvPr>
          <p:cNvSpPr>
            <a:spLocks noGrp="1"/>
          </p:cNvSpPr>
          <p:nvPr>
            <p:ph type="ftr" sz="quarter" idx="3"/>
          </p:nvPr>
        </p:nvSpPr>
        <p:spPr>
          <a:xfrm>
            <a:off x="10018645" y="6519884"/>
            <a:ext cx="1323817" cy="288000"/>
          </a:xfrm>
          <a:prstGeom prst="rect">
            <a:avLst/>
          </a:prstGeom>
        </p:spPr>
        <p:txBody>
          <a:bodyPr vert="horz" lIns="0" tIns="0" rIns="0" bIns="0" rtlCol="0" anchor="t" anchorCtr="0"/>
          <a:lstStyle>
            <a:lvl1pPr algn="r">
              <a:lnSpc>
                <a:spcPts val="1333"/>
              </a:lnSpc>
              <a:defRPr sz="1067" b="1">
                <a:solidFill>
                  <a:schemeClr val="accent6"/>
                </a:solidFill>
                <a:latin typeface="Arial" pitchFamily="34" charset="0"/>
                <a:cs typeface="Arial" pitchFamily="34" charset="0"/>
              </a:defRPr>
            </a:lvl1pPr>
          </a:lstStyle>
          <a:p>
            <a:pPr marL="0" marR="0" lvl="0" indent="0" algn="r" defTabSz="1219080" rtl="0" eaLnBrk="1" fontAlgn="auto" latinLnBrk="0" hangingPunct="1">
              <a:lnSpc>
                <a:spcPct val="100000"/>
              </a:lnSpc>
              <a:spcBef>
                <a:spcPts val="0"/>
              </a:spcBef>
              <a:spcAft>
                <a:spcPts val="0"/>
              </a:spcAft>
              <a:buClrTx/>
              <a:buSzTx/>
              <a:buFontTx/>
              <a:buNone/>
              <a:tabLst/>
              <a:defRPr/>
            </a:pPr>
            <a:r>
              <a:rPr kumimoji="0" lang="en-GB" sz="1067" b="1" i="0" u="none" strike="noStrike" kern="0" cap="none" spc="0" normalizeH="0" baseline="0" noProof="0">
                <a:ln>
                  <a:noFill/>
                </a:ln>
                <a:solidFill>
                  <a:srgbClr val="70AD47"/>
                </a:solidFill>
                <a:effectLst/>
                <a:uLnTx/>
                <a:uFillTx/>
                <a:latin typeface="Arial"/>
                <a:ea typeface="+mn-ea"/>
                <a:cs typeface="Arial"/>
              </a:rPr>
              <a:t>Strictly Confidential</a:t>
            </a:r>
          </a:p>
        </p:txBody>
      </p:sp>
    </p:spTree>
    <p:extLst>
      <p:ext uri="{BB962C8B-B14F-4D97-AF65-F5344CB8AC3E}">
        <p14:creationId xmlns:p14="http://schemas.microsoft.com/office/powerpoint/2010/main" val="717065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userDrawn="1">
  <p:cSld name="LBU Callout w reference">
    <p:spTree>
      <p:nvGrpSpPr>
        <p:cNvPr id="1" name=""/>
        <p:cNvGrpSpPr/>
        <p:nvPr/>
      </p:nvGrpSpPr>
      <p:grpSpPr>
        <a:xfrm>
          <a:off x="0" y="0"/>
          <a:ext cx="0" cy="0"/>
          <a:chOff x="0" y="0"/>
          <a:chExt cx="0" cy="0"/>
        </a:xfrm>
      </p:grpSpPr>
      <p:sp>
        <p:nvSpPr>
          <p:cNvPr id="8" name="Text Placeholder 3"/>
          <p:cNvSpPr>
            <a:spLocks noGrp="1"/>
          </p:cNvSpPr>
          <p:nvPr>
            <p:ph type="body" sz="quarter" idx="14" hasCustomPrompt="1"/>
          </p:nvPr>
        </p:nvSpPr>
        <p:spPr>
          <a:xfrm>
            <a:off x="0" y="6416189"/>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46" name="TextBox 45">
            <a:extLst>
              <a:ext uri="{FF2B5EF4-FFF2-40B4-BE49-F238E27FC236}">
                <a16:creationId xmlns:a16="http://schemas.microsoft.com/office/drawing/2014/main" id="{073EEF2F-0ED5-475F-8FD7-489D48F891D7}"/>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75" b="0" i="0" u="none" strike="noStrike" kern="1200" cap="none" spc="-30" normalizeH="0" baseline="0" noProof="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47980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Arial" panose="020B0604020202020204" pitchFamily="34" charset="0"/>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2" name="Picture 1" descr="Logo&#10;&#10;Description automatically generated">
            <a:extLst>
              <a:ext uri="{FF2B5EF4-FFF2-40B4-BE49-F238E27FC236}">
                <a16:creationId xmlns:a16="http://schemas.microsoft.com/office/drawing/2014/main" id="{0CA22DB6-01FE-B574-F4D9-9A33C489CE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265" y="6248188"/>
            <a:ext cx="1843200" cy="316800"/>
          </a:xfrm>
          <a:prstGeom prst="rect">
            <a:avLst/>
          </a:prstGeom>
        </p:spPr>
      </p:pic>
    </p:spTree>
    <p:extLst>
      <p:ext uri="{BB962C8B-B14F-4D97-AF65-F5344CB8AC3E}">
        <p14:creationId xmlns:p14="http://schemas.microsoft.com/office/powerpoint/2010/main" val="277693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3A240F-EAFE-E84F-B44C-6D7A08E0E409}"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p>
            <a:r>
              <a:rPr lang="en-US"/>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2479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5" name="Rectangle 4"/>
          <p:cNvSpPr/>
          <p:nvPr/>
        </p:nvSpPr>
        <p:spPr>
          <a:xfrm>
            <a:off x="-21166" y="0"/>
            <a:ext cx="6076951"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 t="16937" r="42142" b="20589"/>
          <a:stretch>
            <a:fillRect/>
          </a:stretch>
        </p:blipFill>
        <p:spPr bwMode="auto">
          <a:xfrm>
            <a:off x="-924984" y="0"/>
            <a:ext cx="72435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2063751" y="1666875"/>
            <a:ext cx="1014518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45967" y="306388"/>
            <a:ext cx="3706284"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3351037" y="4119592"/>
            <a:ext cx="5488163" cy="452408"/>
          </a:xfrm>
        </p:spPr>
        <p:txBody>
          <a:bodyPr anchor="t">
            <a:normAutofit/>
          </a:bodyPr>
          <a:lstStyle>
            <a:lvl1pPr marL="0" indent="0" algn="l">
              <a:buNone/>
              <a:defRPr sz="2200" b="0" i="0" cap="none" spc="0" baseline="0">
                <a:solidFill>
                  <a:schemeClr val="bg1">
                    <a:lumMod val="10000"/>
                  </a:schemeClr>
                </a:solidFill>
                <a:latin typeface="Arial" charset="0"/>
                <a:ea typeface="Arial" charset="0"/>
                <a:cs typeface="Arial"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0" name="Title 1"/>
          <p:cNvSpPr>
            <a:spLocks noGrp="1"/>
          </p:cNvSpPr>
          <p:nvPr>
            <p:ph type="ctrTitle"/>
          </p:nvPr>
        </p:nvSpPr>
        <p:spPr>
          <a:xfrm>
            <a:off x="2743200" y="1143000"/>
            <a:ext cx="5488163" cy="2941364"/>
          </a:xfrm>
          <a:prstGeom prst="rect">
            <a:avLst/>
          </a:prstGeom>
        </p:spPr>
        <p:txBody>
          <a:bodyPr lIns="274320" anchor="b">
            <a:normAutofit/>
          </a:bodyPr>
          <a:lstStyle>
            <a:lvl1pPr algn="l">
              <a:lnSpc>
                <a:spcPct val="100000"/>
              </a:lnSpc>
              <a:defRPr sz="4000" b="0" i="0" spc="-100" baseline="0">
                <a:solidFill>
                  <a:srgbClr val="800000"/>
                </a:solidFill>
                <a:latin typeface="Arial" charset="0"/>
                <a:ea typeface="Arial" charset="0"/>
                <a:cs typeface="Arial" charset="0"/>
              </a:defRPr>
            </a:lvl1pPr>
          </a:lstStyle>
          <a:p>
            <a:r>
              <a:rPr lang="en-US"/>
              <a:t>Click to edit Master title style</a:t>
            </a:r>
            <a:endParaRPr lang="en-US" dirty="0"/>
          </a:p>
        </p:txBody>
      </p:sp>
      <p:sp>
        <p:nvSpPr>
          <p:cNvPr id="4" name="Text Placeholder 3"/>
          <p:cNvSpPr>
            <a:spLocks noGrp="1"/>
          </p:cNvSpPr>
          <p:nvPr>
            <p:ph type="body" sz="quarter" idx="10"/>
          </p:nvPr>
        </p:nvSpPr>
        <p:spPr>
          <a:xfrm>
            <a:off x="3324540" y="4572000"/>
            <a:ext cx="5486400" cy="609600"/>
          </a:xfrm>
        </p:spPr>
        <p:txBody>
          <a:bodyPr>
            <a:normAutofit/>
          </a:bodyPr>
          <a:lstStyle>
            <a:lvl1pPr marL="0" marR="0" indent="0" algn="l" defTabSz="914400" rtl="0" eaLnBrk="1" fontAlgn="auto" latinLnBrk="0" hangingPunct="1">
              <a:lnSpc>
                <a:spcPct val="90000"/>
              </a:lnSpc>
              <a:spcBef>
                <a:spcPts val="1200"/>
              </a:spcBef>
              <a:spcAft>
                <a:spcPts val="0"/>
              </a:spcAft>
              <a:buClr>
                <a:schemeClr val="accent2"/>
              </a:buClr>
              <a:buSzTx/>
              <a:buFont typeface="Wingdings" panose="05000000000000000000" pitchFamily="2" charset="2"/>
              <a:buNone/>
              <a:tabLst/>
              <a:defRPr sz="2000">
                <a:solidFill>
                  <a:schemeClr val="bg1">
                    <a:lumMod val="10000"/>
                  </a:schemeClr>
                </a:solidFill>
              </a:defRPr>
            </a:lvl1pPr>
          </a:lstStyle>
          <a:p>
            <a:pPr lvl="0"/>
            <a:r>
              <a:rPr lang="en-US"/>
              <a:t>Click to edit Master text styles</a:t>
            </a:r>
          </a:p>
        </p:txBody>
      </p:sp>
      <p:sp>
        <p:nvSpPr>
          <p:cNvPr id="13" name="Rectangle 12"/>
          <p:cNvSpPr/>
          <p:nvPr userDrawn="1"/>
        </p:nvSpPr>
        <p:spPr>
          <a:xfrm>
            <a:off x="-21167" y="6569076"/>
            <a:ext cx="12230100"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760055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002557"/>
              </a:solidFill>
              <a:effectLst/>
              <a:uLnTx/>
              <a:uFillTx/>
              <a:latin typeface="Arial"/>
              <a:ea typeface="Osaka" pitchFamily="34" charset="-128"/>
              <a:cs typeface="+mn-cs"/>
            </a:endParaRP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r>
              <a:rPr lang="en-US"/>
              <a:t>Hope S. </a:t>
            </a:r>
            <a:r>
              <a:rPr lang="en-US" err="1"/>
              <a:t>Rugo</a:t>
            </a:r>
            <a:r>
              <a:rPr lang="en-US"/>
              <a:t>, MD</a:t>
            </a:r>
          </a:p>
        </p:txBody>
      </p:sp>
    </p:spTree>
    <p:extLst>
      <p:ext uri="{BB962C8B-B14F-4D97-AF65-F5344CB8AC3E}">
        <p14:creationId xmlns:p14="http://schemas.microsoft.com/office/powerpoint/2010/main" val="3370955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72133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5309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43721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4894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1721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5265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652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71476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43292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98031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73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3236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05346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442607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89008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507092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39726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93BA-E447-E14B-BA53-DE3728D9EECE}"/>
              </a:ext>
            </a:extLst>
          </p:cNvPr>
          <p:cNvSpPr>
            <a:spLocks noGrp="1"/>
          </p:cNvSpPr>
          <p:nvPr>
            <p:ph type="ctrTitle"/>
          </p:nvPr>
        </p:nvSpPr>
        <p:spPr>
          <a:xfrm>
            <a:off x="666044" y="2032000"/>
            <a:ext cx="10687756" cy="1223962"/>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F64ACB9-D70F-CE4A-BE6E-C621BDFAF678}"/>
              </a:ext>
            </a:extLst>
          </p:cNvPr>
          <p:cNvSpPr>
            <a:spLocks noGrp="1"/>
          </p:cNvSpPr>
          <p:nvPr>
            <p:ph type="subTitle" idx="1"/>
          </p:nvPr>
        </p:nvSpPr>
        <p:spPr>
          <a:xfrm>
            <a:off x="666043" y="3602038"/>
            <a:ext cx="10577689" cy="1655762"/>
          </a:xfrm>
        </p:spPr>
        <p:txBody>
          <a:bodyPr/>
          <a:lstStyle>
            <a:lvl1pPr marL="0" indent="0" algn="ctr">
              <a:buNone/>
              <a:defRPr sz="2400">
                <a:solidFill>
                  <a:srgbClr val="76A3B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B593AB2-BE91-0A44-A47A-8B39B14C02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1EB7217-C4D4-624D-802F-8F78B4343F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C0CCA3B-1B17-2E44-873E-AB6679BD61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298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1A554-F6AA-3B4A-B127-5525E7714B7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F55F397-56D6-3B42-99DB-AD6F775E6FA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98B1DAE-B137-004A-8BF3-4B4213D187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0D0C673-6399-D64B-802F-D826836F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F569BB6-879D-7040-BF56-BAF2C8281A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28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F1D9-C857-4F45-9948-27502F1E976C}"/>
              </a:ext>
            </a:extLst>
          </p:cNvPr>
          <p:cNvSpPr>
            <a:spLocks noGrp="1"/>
          </p:cNvSpPr>
          <p:nvPr>
            <p:ph type="title"/>
          </p:nvPr>
        </p:nvSpPr>
        <p:spPr>
          <a:xfrm>
            <a:off x="349955" y="3002843"/>
            <a:ext cx="11401777" cy="1319919"/>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27C8FB-A8B7-4C45-BF34-6690D86FA944}"/>
              </a:ext>
            </a:extLst>
          </p:cNvPr>
          <p:cNvSpPr>
            <a:spLocks noGrp="1"/>
          </p:cNvSpPr>
          <p:nvPr>
            <p:ph type="body" idx="1"/>
          </p:nvPr>
        </p:nvSpPr>
        <p:spPr>
          <a:xfrm>
            <a:off x="349954" y="4589463"/>
            <a:ext cx="1140177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275841-3636-1C4E-A7D1-F737D45A6C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7A2FD7C-7A71-CB4A-B47C-BB5BFBF73F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EAA793-8A08-5A48-9FA7-FAEAFD9319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881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19EB2-3641-854D-BD33-5F2749DC8B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E97A1-5E5B-A74B-94C0-93721BB971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D11793-977A-004C-9601-CA44D50B65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2B43BA-6986-6042-BA6F-66ED08E4FA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E3D5144-E385-3048-A21F-79436EF945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98E78B4-416E-454B-88AF-2F3470B0CE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466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F9A1-1852-D24E-A03E-CAFD83F2059B}"/>
              </a:ext>
            </a:extLst>
          </p:cNvPr>
          <p:cNvSpPr>
            <a:spLocks noGrp="1"/>
          </p:cNvSpPr>
          <p:nvPr>
            <p:ph type="title"/>
          </p:nvPr>
        </p:nvSpPr>
        <p:spPr>
          <a:xfrm>
            <a:off x="838200" y="185800"/>
            <a:ext cx="10515600" cy="1122141"/>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B3AF64-8319-B646-BF87-635189AD34ED}"/>
              </a:ext>
            </a:extLst>
          </p:cNvPr>
          <p:cNvSpPr>
            <a:spLocks noGrp="1"/>
          </p:cNvSpPr>
          <p:nvPr>
            <p:ph type="body" idx="1"/>
          </p:nvPr>
        </p:nvSpPr>
        <p:spPr>
          <a:xfrm>
            <a:off x="839788" y="1681163"/>
            <a:ext cx="5157787" cy="823912"/>
          </a:xfrm>
        </p:spPr>
        <p:txBody>
          <a:bodyPr anchor="b"/>
          <a:lstStyle>
            <a:lvl1pPr marL="0" indent="0">
              <a:buNone/>
              <a:defRPr sz="2400" b="1">
                <a:solidFill>
                  <a:srgbClr val="76A3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2A9C8F7-A4BB-A74A-81D3-DD021E34E962}"/>
              </a:ext>
            </a:extLst>
          </p:cNvPr>
          <p:cNvSpPr>
            <a:spLocks noGrp="1"/>
          </p:cNvSpPr>
          <p:nvPr>
            <p:ph sz="half" idx="2"/>
          </p:nvPr>
        </p:nvSpPr>
        <p:spPr>
          <a:xfrm>
            <a:off x="839788" y="2505075"/>
            <a:ext cx="5157787" cy="3684588"/>
          </a:xfrm>
        </p:spPr>
        <p:txBody>
          <a:bodyPr/>
          <a:lstStyle>
            <a:lvl1pPr>
              <a:defRPr>
                <a:solidFill>
                  <a:srgbClr val="203E59"/>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1E5F01-A41C-A148-85DB-841006348149}"/>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76A3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3FE4B2B-0B86-8447-B219-BD0A81BD01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E0C0DC-C081-5C45-861B-3D501A1B2B4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90FA3348-7D53-BF41-9CE7-30F176E76F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099DDEA1-4695-8F4C-98B9-C5755D42CA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426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9E91-91EF-A74D-886D-B373F60A24AD}"/>
              </a:ext>
            </a:extLst>
          </p:cNvPr>
          <p:cNvSpPr>
            <a:spLocks noGrp="1"/>
          </p:cNvSpPr>
          <p:nvPr>
            <p:ph type="title"/>
          </p:nvPr>
        </p:nvSpPr>
        <p:spPr>
          <a:xfrm>
            <a:off x="417689" y="365125"/>
            <a:ext cx="10936111" cy="1058561"/>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74CB4E7-0A38-B74B-B4F7-D1B9B0F3EE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0DC4910-A9FC-FE41-BAF9-F6B51834072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BC27B33-F5AA-AF43-8033-C7CF415DE1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137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A933D2-CEAD-7844-B13E-A5DCF7559B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12D90E1E-06A7-034C-8234-F2C262B65B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675451F-ADC0-A34E-AFDD-AFAACB59A9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364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DFA7-A973-8C45-A4A2-E91ADE98E8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BB01F2-EB00-3F4B-8C36-C3C4787129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7E0471-397C-AB41-8207-9BC61F130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7D0893-7B06-3E41-8F23-D1BF0C1631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AC93700-ACCF-5349-A2EF-4D7D1EE84A6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10D7CC3-3157-4F46-92CA-5139584031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765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0A942-2C98-9443-B90C-239C8A6655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86E093-C5ED-944C-BA5C-8C7CB4A529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24422-67E0-CC40-AECE-AA8AC1B52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97AF6-8DC2-124B-A6C5-4CCB6F4F52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C310D8B-3D58-9046-A00F-3F78E65BC6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947E9B1-36A5-FC4C-961A-70A528B271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91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7CD03-0D51-6E46-9662-671079206D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BF5CF9-907F-474B-9963-08D049FE99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09095-98D1-F140-8086-D454BE0E5A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3FFFEB3-68CB-C243-BF5A-695992C3AE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58030BC-6473-354D-AF79-1E5284F8FA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605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CE6F59-4457-0D4B-B30C-E584EADC8E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31616C-806C-4643-A6E6-8CC6B3A589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49648-DAC9-EB41-A065-B5B29F7972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6E75E59-1E62-3844-84BF-1C04D45CDC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A0B5280-2F50-AD4D-87A4-E95217558F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939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1" name="Picture 10" descr="A blue text on a black background&#10;&#10;Description automatically generated">
            <a:extLst>
              <a:ext uri="{FF2B5EF4-FFF2-40B4-BE49-F238E27FC236}">
                <a16:creationId xmlns:a16="http://schemas.microsoft.com/office/drawing/2014/main" id="{C6DCBA42-D983-2E76-4D11-E47F4827D52F}"/>
              </a:ext>
            </a:extLst>
          </p:cNvPr>
          <p:cNvPicPr>
            <a:picLocks noChangeAspect="1"/>
          </p:cNvPicPr>
          <p:nvPr userDrawn="1"/>
        </p:nvPicPr>
        <p:blipFill>
          <a:blip r:embed="rId2"/>
          <a:stretch>
            <a:fillRect/>
          </a:stretch>
        </p:blipFill>
        <p:spPr>
          <a:xfrm>
            <a:off x="1059" y="14693"/>
            <a:ext cx="1473583" cy="257182"/>
          </a:xfrm>
          <a:prstGeom prst="rect">
            <a:avLst/>
          </a:prstGeom>
        </p:spPr>
      </p:pic>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305555" y="246609"/>
            <a:ext cx="11161846" cy="564705"/>
          </a:xfrm>
        </p:spPr>
        <p:txBody>
          <a:bodyPr lIns="0"/>
          <a:lstStyle>
            <a:lvl1pPr>
              <a:defRPr>
                <a:solidFill>
                  <a:schemeClr val="tx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a:xfrm>
            <a:off x="11470667" y="217037"/>
            <a:ext cx="452174" cy="365125"/>
          </a:xfrm>
        </p:spPr>
        <p:txBody>
          <a:bodyPr/>
          <a:lstStyle>
            <a:lvl1pPr>
              <a:defRPr sz="9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07CA6835-1219-87F0-4DB8-9BD905295688}"/>
              </a:ext>
            </a:extLst>
          </p:cNvPr>
          <p:cNvSpPr>
            <a:spLocks noGrp="1"/>
          </p:cNvSpPr>
          <p:nvPr>
            <p:ph sz="quarter" idx="13" hasCustomPrompt="1"/>
          </p:nvPr>
        </p:nvSpPr>
        <p:spPr>
          <a:xfrm>
            <a:off x="305554" y="6052801"/>
            <a:ext cx="11580892" cy="169277"/>
          </a:xfrm>
        </p:spPr>
        <p:txBody>
          <a:bodyPr lIns="0" bIns="0" anchor="b">
            <a:spAutoFit/>
          </a:bodyPr>
          <a:lstStyle>
            <a:lvl1pPr marL="0" indent="0">
              <a:spcBef>
                <a:spcPts val="0"/>
              </a:spcBef>
              <a:buNone/>
              <a:defRPr sz="800">
                <a:solidFill>
                  <a:schemeClr val="bg2">
                    <a:lumMod val="50000"/>
                  </a:schemeClr>
                </a:solidFill>
              </a:defRPr>
            </a:lvl1pPr>
          </a:lstStyle>
          <a:p>
            <a:pPr lvl="0"/>
            <a:r>
              <a:rPr lang="en-US"/>
              <a:t>Footer</a:t>
            </a:r>
          </a:p>
        </p:txBody>
      </p:sp>
    </p:spTree>
    <p:extLst>
      <p:ext uri="{BB962C8B-B14F-4D97-AF65-F5344CB8AC3E}">
        <p14:creationId xmlns:p14="http://schemas.microsoft.com/office/powerpoint/2010/main" val="388726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6">
          <p15:clr>
            <a:srgbClr val="FBAE40"/>
          </p15:clr>
        </p15:guide>
        <p15:guide id="4" pos="192">
          <p15:clr>
            <a:srgbClr val="FBAE40"/>
          </p15:clr>
        </p15:guide>
        <p15:guide id="5" pos="7488">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814B-2B41-5B4A-EC4B-0C3B15369C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37B249-E78C-1A3B-0269-DDF196E08A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B5E732-33AF-B73C-0EC1-9FAC1AF5044F}"/>
              </a:ext>
            </a:extLst>
          </p:cNvPr>
          <p:cNvSpPr>
            <a:spLocks noGrp="1"/>
          </p:cNvSpPr>
          <p:nvPr>
            <p:ph type="dt" sz="half" idx="10"/>
          </p:nvPr>
        </p:nvSpPr>
        <p:spPr/>
        <p:txBody>
          <a:bodyPr/>
          <a:lstStyle/>
          <a:p>
            <a:fld id="{C47CF236-214A-41AC-A608-633FE381D3A3}" type="datetimeFigureOut">
              <a:rPr lang="en-US" smtClean="0"/>
              <a:t>10/11/25</a:t>
            </a:fld>
            <a:endParaRPr lang="en-US"/>
          </a:p>
        </p:txBody>
      </p:sp>
      <p:sp>
        <p:nvSpPr>
          <p:cNvPr id="5" name="Footer Placeholder 4">
            <a:extLst>
              <a:ext uri="{FF2B5EF4-FFF2-40B4-BE49-F238E27FC236}">
                <a16:creationId xmlns:a16="http://schemas.microsoft.com/office/drawing/2014/main" id="{5B25C131-7120-5C06-464E-CCEA72739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EA7CD-384A-449A-50BE-30E771354A02}"/>
              </a:ext>
            </a:extLst>
          </p:cNvPr>
          <p:cNvSpPr>
            <a:spLocks noGrp="1"/>
          </p:cNvSpPr>
          <p:nvPr>
            <p:ph type="sldNum" sz="quarter" idx="12"/>
          </p:nvPr>
        </p:nvSpPr>
        <p:spPr/>
        <p:txBody>
          <a:bodyPr/>
          <a:lstStyle/>
          <a:p>
            <a:fld id="{8EDC5BE2-0425-458C-8A21-28523EFB88F8}" type="slidenum">
              <a:rPr lang="en-US" smtClean="0"/>
              <a:t>‹#›</a:t>
            </a:fld>
            <a:endParaRPr lang="en-US"/>
          </a:p>
        </p:txBody>
      </p:sp>
    </p:spTree>
    <p:extLst>
      <p:ext uri="{BB962C8B-B14F-4D97-AF65-F5344CB8AC3E}">
        <p14:creationId xmlns:p14="http://schemas.microsoft.com/office/powerpoint/2010/main" val="127908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20B9-0AC0-A3B8-A49D-4A0B46FCCC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60C543-587B-1116-56F7-62564CA6F6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E043D-7BB6-2749-3366-D8F4854610E4}"/>
              </a:ext>
            </a:extLst>
          </p:cNvPr>
          <p:cNvSpPr>
            <a:spLocks noGrp="1"/>
          </p:cNvSpPr>
          <p:nvPr>
            <p:ph type="dt" sz="half" idx="10"/>
          </p:nvPr>
        </p:nvSpPr>
        <p:spPr/>
        <p:txBody>
          <a:bodyPr/>
          <a:lstStyle/>
          <a:p>
            <a:fld id="{C47CF236-214A-41AC-A608-633FE381D3A3}" type="datetimeFigureOut">
              <a:rPr lang="en-US" smtClean="0"/>
              <a:t>10/11/25</a:t>
            </a:fld>
            <a:endParaRPr lang="en-US"/>
          </a:p>
        </p:txBody>
      </p:sp>
      <p:sp>
        <p:nvSpPr>
          <p:cNvPr id="5" name="Footer Placeholder 4">
            <a:extLst>
              <a:ext uri="{FF2B5EF4-FFF2-40B4-BE49-F238E27FC236}">
                <a16:creationId xmlns:a16="http://schemas.microsoft.com/office/drawing/2014/main" id="{ED72BD71-3EAB-56AC-B1F1-93FBAE653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9B5A3C-2A9E-DD0A-E417-ED10F74ACC98}"/>
              </a:ext>
            </a:extLst>
          </p:cNvPr>
          <p:cNvSpPr>
            <a:spLocks noGrp="1"/>
          </p:cNvSpPr>
          <p:nvPr>
            <p:ph type="sldNum" sz="quarter" idx="12"/>
          </p:nvPr>
        </p:nvSpPr>
        <p:spPr/>
        <p:txBody>
          <a:bodyPr/>
          <a:lstStyle/>
          <a:p>
            <a:fld id="{8EDC5BE2-0425-458C-8A21-28523EFB88F8}" type="slidenum">
              <a:rPr lang="en-US" smtClean="0"/>
              <a:t>‹#›</a:t>
            </a:fld>
            <a:endParaRPr lang="en-US"/>
          </a:p>
        </p:txBody>
      </p:sp>
    </p:spTree>
    <p:extLst>
      <p:ext uri="{BB962C8B-B14F-4D97-AF65-F5344CB8AC3E}">
        <p14:creationId xmlns:p14="http://schemas.microsoft.com/office/powerpoint/2010/main" val="742593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DECD9-2DA3-6B20-F222-7B6F130448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BE7882-E1B7-FECA-EA7F-85949649E8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B78A74-1EA0-6990-5059-458C8092E0C3}"/>
              </a:ext>
            </a:extLst>
          </p:cNvPr>
          <p:cNvSpPr>
            <a:spLocks noGrp="1"/>
          </p:cNvSpPr>
          <p:nvPr>
            <p:ph type="dt" sz="half" idx="10"/>
          </p:nvPr>
        </p:nvSpPr>
        <p:spPr/>
        <p:txBody>
          <a:bodyPr/>
          <a:lstStyle/>
          <a:p>
            <a:fld id="{C47CF236-214A-41AC-A608-633FE381D3A3}" type="datetimeFigureOut">
              <a:rPr lang="en-US" smtClean="0"/>
              <a:t>10/11/25</a:t>
            </a:fld>
            <a:endParaRPr lang="en-US"/>
          </a:p>
        </p:txBody>
      </p:sp>
      <p:sp>
        <p:nvSpPr>
          <p:cNvPr id="5" name="Footer Placeholder 4">
            <a:extLst>
              <a:ext uri="{FF2B5EF4-FFF2-40B4-BE49-F238E27FC236}">
                <a16:creationId xmlns:a16="http://schemas.microsoft.com/office/drawing/2014/main" id="{84A00293-0413-94CF-A27C-B830D184DF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8D3E76-8DDF-2BF0-1AE0-784559A887CD}"/>
              </a:ext>
            </a:extLst>
          </p:cNvPr>
          <p:cNvSpPr>
            <a:spLocks noGrp="1"/>
          </p:cNvSpPr>
          <p:nvPr>
            <p:ph type="sldNum" sz="quarter" idx="12"/>
          </p:nvPr>
        </p:nvSpPr>
        <p:spPr/>
        <p:txBody>
          <a:bodyPr/>
          <a:lstStyle/>
          <a:p>
            <a:fld id="{8EDC5BE2-0425-458C-8A21-28523EFB88F8}" type="slidenum">
              <a:rPr lang="en-US" smtClean="0"/>
              <a:t>‹#›</a:t>
            </a:fld>
            <a:endParaRPr lang="en-US"/>
          </a:p>
        </p:txBody>
      </p:sp>
    </p:spTree>
    <p:extLst>
      <p:ext uri="{BB962C8B-B14F-4D97-AF65-F5344CB8AC3E}">
        <p14:creationId xmlns:p14="http://schemas.microsoft.com/office/powerpoint/2010/main" val="2107914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15CA9-10A7-21FB-AC57-66199F6668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B6C7B3-01E4-36C6-5BD2-F99B1DFD00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269E12-F336-24E9-9E27-69CBE55065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BA29CE-5437-68F5-DB72-B7249BC88BA8}"/>
              </a:ext>
            </a:extLst>
          </p:cNvPr>
          <p:cNvSpPr>
            <a:spLocks noGrp="1"/>
          </p:cNvSpPr>
          <p:nvPr>
            <p:ph type="dt" sz="half" idx="10"/>
          </p:nvPr>
        </p:nvSpPr>
        <p:spPr/>
        <p:txBody>
          <a:bodyPr/>
          <a:lstStyle/>
          <a:p>
            <a:fld id="{C47CF236-214A-41AC-A608-633FE381D3A3}" type="datetimeFigureOut">
              <a:rPr lang="en-US" smtClean="0"/>
              <a:t>10/11/25</a:t>
            </a:fld>
            <a:endParaRPr lang="en-US"/>
          </a:p>
        </p:txBody>
      </p:sp>
      <p:sp>
        <p:nvSpPr>
          <p:cNvPr id="6" name="Footer Placeholder 5">
            <a:extLst>
              <a:ext uri="{FF2B5EF4-FFF2-40B4-BE49-F238E27FC236}">
                <a16:creationId xmlns:a16="http://schemas.microsoft.com/office/drawing/2014/main" id="{93B64C3E-6EC8-6EC6-2D21-CE066E9A82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5C3A0C-C014-93F1-94C5-2353CB5C13B7}"/>
              </a:ext>
            </a:extLst>
          </p:cNvPr>
          <p:cNvSpPr>
            <a:spLocks noGrp="1"/>
          </p:cNvSpPr>
          <p:nvPr>
            <p:ph type="sldNum" sz="quarter" idx="12"/>
          </p:nvPr>
        </p:nvSpPr>
        <p:spPr/>
        <p:txBody>
          <a:bodyPr/>
          <a:lstStyle/>
          <a:p>
            <a:fld id="{8EDC5BE2-0425-458C-8A21-28523EFB88F8}" type="slidenum">
              <a:rPr lang="en-US" smtClean="0"/>
              <a:t>‹#›</a:t>
            </a:fld>
            <a:endParaRPr lang="en-US"/>
          </a:p>
        </p:txBody>
      </p:sp>
    </p:spTree>
    <p:extLst>
      <p:ext uri="{BB962C8B-B14F-4D97-AF65-F5344CB8AC3E}">
        <p14:creationId xmlns:p14="http://schemas.microsoft.com/office/powerpoint/2010/main" val="2139906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E2354-0951-4518-233F-FC0D8CAA86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74B3C3-11BD-BC0A-51D1-34BF8932AA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C53A90-45B6-70E0-C16D-7F7D75B491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314559-F77A-B45D-C7E4-9FCF6ECF27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1AFDD0-98B8-1CAB-77EA-6A9CAD4EB8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ED0688-A2DF-A181-2573-00B18002267C}"/>
              </a:ext>
            </a:extLst>
          </p:cNvPr>
          <p:cNvSpPr>
            <a:spLocks noGrp="1"/>
          </p:cNvSpPr>
          <p:nvPr>
            <p:ph type="dt" sz="half" idx="10"/>
          </p:nvPr>
        </p:nvSpPr>
        <p:spPr/>
        <p:txBody>
          <a:bodyPr/>
          <a:lstStyle/>
          <a:p>
            <a:fld id="{C47CF236-214A-41AC-A608-633FE381D3A3}" type="datetimeFigureOut">
              <a:rPr lang="en-US" smtClean="0"/>
              <a:t>10/11/25</a:t>
            </a:fld>
            <a:endParaRPr lang="en-US"/>
          </a:p>
        </p:txBody>
      </p:sp>
      <p:sp>
        <p:nvSpPr>
          <p:cNvPr id="8" name="Footer Placeholder 7">
            <a:extLst>
              <a:ext uri="{FF2B5EF4-FFF2-40B4-BE49-F238E27FC236}">
                <a16:creationId xmlns:a16="http://schemas.microsoft.com/office/drawing/2014/main" id="{C4188A44-6785-E6C2-8B76-04EF53CDED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8960F9-594E-CBBC-33EC-511D2C5B0FCE}"/>
              </a:ext>
            </a:extLst>
          </p:cNvPr>
          <p:cNvSpPr>
            <a:spLocks noGrp="1"/>
          </p:cNvSpPr>
          <p:nvPr>
            <p:ph type="sldNum" sz="quarter" idx="12"/>
          </p:nvPr>
        </p:nvSpPr>
        <p:spPr/>
        <p:txBody>
          <a:bodyPr/>
          <a:lstStyle/>
          <a:p>
            <a:fld id="{8EDC5BE2-0425-458C-8A21-28523EFB88F8}" type="slidenum">
              <a:rPr lang="en-US" smtClean="0"/>
              <a:t>‹#›</a:t>
            </a:fld>
            <a:endParaRPr lang="en-US"/>
          </a:p>
        </p:txBody>
      </p:sp>
    </p:spTree>
    <p:extLst>
      <p:ext uri="{BB962C8B-B14F-4D97-AF65-F5344CB8AC3E}">
        <p14:creationId xmlns:p14="http://schemas.microsoft.com/office/powerpoint/2010/main" val="1504546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026C3-5828-02AA-FCAD-E1D07F6A08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08A6B9-B804-774E-8F58-1F678B497C97}"/>
              </a:ext>
            </a:extLst>
          </p:cNvPr>
          <p:cNvSpPr>
            <a:spLocks noGrp="1"/>
          </p:cNvSpPr>
          <p:nvPr>
            <p:ph type="dt" sz="half" idx="10"/>
          </p:nvPr>
        </p:nvSpPr>
        <p:spPr/>
        <p:txBody>
          <a:bodyPr/>
          <a:lstStyle/>
          <a:p>
            <a:fld id="{C47CF236-214A-41AC-A608-633FE381D3A3}" type="datetimeFigureOut">
              <a:rPr lang="en-US" smtClean="0"/>
              <a:t>10/11/25</a:t>
            </a:fld>
            <a:endParaRPr lang="en-US"/>
          </a:p>
        </p:txBody>
      </p:sp>
      <p:sp>
        <p:nvSpPr>
          <p:cNvPr id="4" name="Footer Placeholder 3">
            <a:extLst>
              <a:ext uri="{FF2B5EF4-FFF2-40B4-BE49-F238E27FC236}">
                <a16:creationId xmlns:a16="http://schemas.microsoft.com/office/drawing/2014/main" id="{D7A0B2F9-8F77-BCBA-57C8-6E1E57AC99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39CDD4-A9CD-1838-5482-0DD9E7753F98}"/>
              </a:ext>
            </a:extLst>
          </p:cNvPr>
          <p:cNvSpPr>
            <a:spLocks noGrp="1"/>
          </p:cNvSpPr>
          <p:nvPr>
            <p:ph type="sldNum" sz="quarter" idx="12"/>
          </p:nvPr>
        </p:nvSpPr>
        <p:spPr/>
        <p:txBody>
          <a:bodyPr/>
          <a:lstStyle/>
          <a:p>
            <a:fld id="{8EDC5BE2-0425-458C-8A21-28523EFB88F8}" type="slidenum">
              <a:rPr lang="en-US" smtClean="0"/>
              <a:t>‹#›</a:t>
            </a:fld>
            <a:endParaRPr lang="en-US"/>
          </a:p>
        </p:txBody>
      </p:sp>
    </p:spTree>
    <p:extLst>
      <p:ext uri="{BB962C8B-B14F-4D97-AF65-F5344CB8AC3E}">
        <p14:creationId xmlns:p14="http://schemas.microsoft.com/office/powerpoint/2010/main" val="176063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09033B-86C3-2E99-25CC-6F057E311F38}"/>
              </a:ext>
            </a:extLst>
          </p:cNvPr>
          <p:cNvSpPr>
            <a:spLocks noGrp="1"/>
          </p:cNvSpPr>
          <p:nvPr>
            <p:ph type="dt" sz="half" idx="10"/>
          </p:nvPr>
        </p:nvSpPr>
        <p:spPr/>
        <p:txBody>
          <a:bodyPr/>
          <a:lstStyle/>
          <a:p>
            <a:fld id="{C47CF236-214A-41AC-A608-633FE381D3A3}" type="datetimeFigureOut">
              <a:rPr lang="en-US" smtClean="0"/>
              <a:t>10/11/25</a:t>
            </a:fld>
            <a:endParaRPr lang="en-US"/>
          </a:p>
        </p:txBody>
      </p:sp>
      <p:sp>
        <p:nvSpPr>
          <p:cNvPr id="3" name="Footer Placeholder 2">
            <a:extLst>
              <a:ext uri="{FF2B5EF4-FFF2-40B4-BE49-F238E27FC236}">
                <a16:creationId xmlns:a16="http://schemas.microsoft.com/office/drawing/2014/main" id="{9B0ED02E-5D60-9609-54FB-6346B43B42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13F1B5-6B07-C2E4-C873-74ACB13053F9}"/>
              </a:ext>
            </a:extLst>
          </p:cNvPr>
          <p:cNvSpPr>
            <a:spLocks noGrp="1"/>
          </p:cNvSpPr>
          <p:nvPr>
            <p:ph type="sldNum" sz="quarter" idx="12"/>
          </p:nvPr>
        </p:nvSpPr>
        <p:spPr/>
        <p:txBody>
          <a:bodyPr/>
          <a:lstStyle/>
          <a:p>
            <a:fld id="{8EDC5BE2-0425-458C-8A21-28523EFB88F8}" type="slidenum">
              <a:rPr lang="en-US" smtClean="0"/>
              <a:t>‹#›</a:t>
            </a:fld>
            <a:endParaRPr lang="en-US"/>
          </a:p>
        </p:txBody>
      </p:sp>
    </p:spTree>
    <p:extLst>
      <p:ext uri="{BB962C8B-B14F-4D97-AF65-F5344CB8AC3E}">
        <p14:creationId xmlns:p14="http://schemas.microsoft.com/office/powerpoint/2010/main" val="3386391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DF456-9748-8CF7-BFD2-C76D5B2A7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52522D-08F4-D7B2-F46D-0034D7ADF6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3ACDD7-182D-854E-3522-868B42BB47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983469-00B5-8C3B-35D3-36B1EA34E5B7}"/>
              </a:ext>
            </a:extLst>
          </p:cNvPr>
          <p:cNvSpPr>
            <a:spLocks noGrp="1"/>
          </p:cNvSpPr>
          <p:nvPr>
            <p:ph type="dt" sz="half" idx="10"/>
          </p:nvPr>
        </p:nvSpPr>
        <p:spPr/>
        <p:txBody>
          <a:bodyPr/>
          <a:lstStyle/>
          <a:p>
            <a:fld id="{C47CF236-214A-41AC-A608-633FE381D3A3}" type="datetimeFigureOut">
              <a:rPr lang="en-US" smtClean="0"/>
              <a:t>10/11/25</a:t>
            </a:fld>
            <a:endParaRPr lang="en-US"/>
          </a:p>
        </p:txBody>
      </p:sp>
      <p:sp>
        <p:nvSpPr>
          <p:cNvPr id="6" name="Footer Placeholder 5">
            <a:extLst>
              <a:ext uri="{FF2B5EF4-FFF2-40B4-BE49-F238E27FC236}">
                <a16:creationId xmlns:a16="http://schemas.microsoft.com/office/drawing/2014/main" id="{971F6135-1064-2D8F-6EB9-2FAEEC7298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899E13-EF49-0E1F-58D8-F77390F0E8D8}"/>
              </a:ext>
            </a:extLst>
          </p:cNvPr>
          <p:cNvSpPr>
            <a:spLocks noGrp="1"/>
          </p:cNvSpPr>
          <p:nvPr>
            <p:ph type="sldNum" sz="quarter" idx="12"/>
          </p:nvPr>
        </p:nvSpPr>
        <p:spPr/>
        <p:txBody>
          <a:bodyPr/>
          <a:lstStyle/>
          <a:p>
            <a:fld id="{8EDC5BE2-0425-458C-8A21-28523EFB88F8}" type="slidenum">
              <a:rPr lang="en-US" smtClean="0"/>
              <a:t>‹#›</a:t>
            </a:fld>
            <a:endParaRPr lang="en-US"/>
          </a:p>
        </p:txBody>
      </p:sp>
    </p:spTree>
    <p:extLst>
      <p:ext uri="{BB962C8B-B14F-4D97-AF65-F5344CB8AC3E}">
        <p14:creationId xmlns:p14="http://schemas.microsoft.com/office/powerpoint/2010/main" val="2517127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928D-59D7-5E77-70C3-0B4408AB69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4B20D6-5E7C-6F8D-1206-29445906C2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65B5F7-BB61-9CD6-F2BD-8E310B83F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766CCE-8D6A-29D0-8D18-3973A42E672B}"/>
              </a:ext>
            </a:extLst>
          </p:cNvPr>
          <p:cNvSpPr>
            <a:spLocks noGrp="1"/>
          </p:cNvSpPr>
          <p:nvPr>
            <p:ph type="dt" sz="half" idx="10"/>
          </p:nvPr>
        </p:nvSpPr>
        <p:spPr/>
        <p:txBody>
          <a:bodyPr/>
          <a:lstStyle/>
          <a:p>
            <a:fld id="{C47CF236-214A-41AC-A608-633FE381D3A3}" type="datetimeFigureOut">
              <a:rPr lang="en-US" smtClean="0"/>
              <a:t>10/11/25</a:t>
            </a:fld>
            <a:endParaRPr lang="en-US"/>
          </a:p>
        </p:txBody>
      </p:sp>
      <p:sp>
        <p:nvSpPr>
          <p:cNvPr id="6" name="Footer Placeholder 5">
            <a:extLst>
              <a:ext uri="{FF2B5EF4-FFF2-40B4-BE49-F238E27FC236}">
                <a16:creationId xmlns:a16="http://schemas.microsoft.com/office/drawing/2014/main" id="{3D614E36-FC8A-7D2B-3C33-43AB98051E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C8AB09-B3BC-5C01-AC58-A39AD44C6630}"/>
              </a:ext>
            </a:extLst>
          </p:cNvPr>
          <p:cNvSpPr>
            <a:spLocks noGrp="1"/>
          </p:cNvSpPr>
          <p:nvPr>
            <p:ph type="sldNum" sz="quarter" idx="12"/>
          </p:nvPr>
        </p:nvSpPr>
        <p:spPr/>
        <p:txBody>
          <a:bodyPr/>
          <a:lstStyle/>
          <a:p>
            <a:fld id="{8EDC5BE2-0425-458C-8A21-28523EFB88F8}" type="slidenum">
              <a:rPr lang="en-US" smtClean="0"/>
              <a:t>‹#›</a:t>
            </a:fld>
            <a:endParaRPr lang="en-US"/>
          </a:p>
        </p:txBody>
      </p:sp>
    </p:spTree>
    <p:extLst>
      <p:ext uri="{BB962C8B-B14F-4D97-AF65-F5344CB8AC3E}">
        <p14:creationId xmlns:p14="http://schemas.microsoft.com/office/powerpoint/2010/main" val="3462963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BB755-CD0A-B6B7-586F-535E35B8F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DFCB6C-79B4-F87C-D710-0702139FAB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33FA7-6445-D69E-2D29-1C7F81EA61FD}"/>
              </a:ext>
            </a:extLst>
          </p:cNvPr>
          <p:cNvSpPr>
            <a:spLocks noGrp="1"/>
          </p:cNvSpPr>
          <p:nvPr>
            <p:ph type="dt" sz="half" idx="10"/>
          </p:nvPr>
        </p:nvSpPr>
        <p:spPr/>
        <p:txBody>
          <a:bodyPr/>
          <a:lstStyle/>
          <a:p>
            <a:fld id="{C47CF236-214A-41AC-A608-633FE381D3A3}" type="datetimeFigureOut">
              <a:rPr lang="en-US" smtClean="0"/>
              <a:t>10/11/25</a:t>
            </a:fld>
            <a:endParaRPr lang="en-US"/>
          </a:p>
        </p:txBody>
      </p:sp>
      <p:sp>
        <p:nvSpPr>
          <p:cNvPr id="5" name="Footer Placeholder 4">
            <a:extLst>
              <a:ext uri="{FF2B5EF4-FFF2-40B4-BE49-F238E27FC236}">
                <a16:creationId xmlns:a16="http://schemas.microsoft.com/office/drawing/2014/main" id="{541408AC-FFFB-49C0-D2D5-DE1100DC2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1AAC9-2BFF-A638-26E7-9F8E5923E562}"/>
              </a:ext>
            </a:extLst>
          </p:cNvPr>
          <p:cNvSpPr>
            <a:spLocks noGrp="1"/>
          </p:cNvSpPr>
          <p:nvPr>
            <p:ph type="sldNum" sz="quarter" idx="12"/>
          </p:nvPr>
        </p:nvSpPr>
        <p:spPr/>
        <p:txBody>
          <a:bodyPr/>
          <a:lstStyle/>
          <a:p>
            <a:fld id="{8EDC5BE2-0425-458C-8A21-28523EFB88F8}" type="slidenum">
              <a:rPr lang="en-US" smtClean="0"/>
              <a:t>‹#›</a:t>
            </a:fld>
            <a:endParaRPr lang="en-US"/>
          </a:p>
        </p:txBody>
      </p:sp>
    </p:spTree>
    <p:extLst>
      <p:ext uri="{BB962C8B-B14F-4D97-AF65-F5344CB8AC3E}">
        <p14:creationId xmlns:p14="http://schemas.microsoft.com/office/powerpoint/2010/main" val="955339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36E248-D38A-CD58-6F30-88F6445964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CF9C1E-5BB5-B278-66B4-E8D5B55152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DAA57D-831C-A86B-F886-80D910C26CF0}"/>
              </a:ext>
            </a:extLst>
          </p:cNvPr>
          <p:cNvSpPr>
            <a:spLocks noGrp="1"/>
          </p:cNvSpPr>
          <p:nvPr>
            <p:ph type="dt" sz="half" idx="10"/>
          </p:nvPr>
        </p:nvSpPr>
        <p:spPr/>
        <p:txBody>
          <a:bodyPr/>
          <a:lstStyle/>
          <a:p>
            <a:fld id="{C47CF236-214A-41AC-A608-633FE381D3A3}" type="datetimeFigureOut">
              <a:rPr lang="en-US" smtClean="0"/>
              <a:t>10/11/25</a:t>
            </a:fld>
            <a:endParaRPr lang="en-US"/>
          </a:p>
        </p:txBody>
      </p:sp>
      <p:sp>
        <p:nvSpPr>
          <p:cNvPr id="5" name="Footer Placeholder 4">
            <a:extLst>
              <a:ext uri="{FF2B5EF4-FFF2-40B4-BE49-F238E27FC236}">
                <a16:creationId xmlns:a16="http://schemas.microsoft.com/office/drawing/2014/main" id="{E6E9A5C5-E096-D99F-3685-4185040C2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F65C2B-8DD2-2A6C-8D41-097798B3D8DD}"/>
              </a:ext>
            </a:extLst>
          </p:cNvPr>
          <p:cNvSpPr>
            <a:spLocks noGrp="1"/>
          </p:cNvSpPr>
          <p:nvPr>
            <p:ph type="sldNum" sz="quarter" idx="12"/>
          </p:nvPr>
        </p:nvSpPr>
        <p:spPr/>
        <p:txBody>
          <a:bodyPr/>
          <a:lstStyle/>
          <a:p>
            <a:fld id="{8EDC5BE2-0425-458C-8A21-28523EFB88F8}" type="slidenum">
              <a:rPr lang="en-US" smtClean="0"/>
              <a:t>‹#›</a:t>
            </a:fld>
            <a:endParaRPr lang="en-US"/>
          </a:p>
        </p:txBody>
      </p:sp>
    </p:spTree>
    <p:extLst>
      <p:ext uri="{BB962C8B-B14F-4D97-AF65-F5344CB8AC3E}">
        <p14:creationId xmlns:p14="http://schemas.microsoft.com/office/powerpoint/2010/main" val="281637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9A378B-7D1E-4583-9E73-75C6ACEB706A}" type="datetimeFigureOut">
              <a:rPr lang="en-US" smtClean="0"/>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3119436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9A378B-7D1E-4583-9E73-75C6ACEB706A}" type="datetimeFigureOut">
              <a:rPr lang="en-US" smtClean="0"/>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1843847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9A378B-7D1E-4583-9E73-75C6ACEB706A}" type="datetimeFigureOut">
              <a:rPr lang="en-US" smtClean="0"/>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2538719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9A378B-7D1E-4583-9E73-75C6ACEB706A}" type="datetimeFigureOut">
              <a:rPr lang="en-US" smtClean="0"/>
              <a:t>10/11/25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438427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9A378B-7D1E-4583-9E73-75C6ACEB706A}" type="datetimeFigureOut">
              <a:rPr lang="en-US" smtClean="0"/>
              <a:t>10/11/25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3994148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9A378B-7D1E-4583-9E73-75C6ACEB706A}" type="datetimeFigureOut">
              <a:rPr lang="en-US" smtClean="0"/>
              <a:t>10/11/25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1532660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A378B-7D1E-4583-9E73-75C6ACEB706A}" type="datetimeFigureOut">
              <a:rPr lang="en-US" smtClean="0"/>
              <a:t>10/11/25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528233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9A378B-7D1E-4583-9E73-75C6ACEB706A}" type="datetimeFigureOut">
              <a:rPr lang="en-US" smtClean="0"/>
              <a:t>10/11/25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304496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9A378B-7D1E-4583-9E73-75C6ACEB706A}" type="datetimeFigureOut">
              <a:rPr lang="en-US" smtClean="0"/>
              <a:t>10/11/25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3918338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9A378B-7D1E-4583-9E73-75C6ACEB706A}" type="datetimeFigureOut">
              <a:rPr lang="en-US" smtClean="0"/>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957370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9A378B-7D1E-4583-9E73-75C6ACEB706A}" type="datetimeFigureOut">
              <a:rPr lang="en-US" smtClean="0"/>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3451643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633758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3"/>
            <a:ext cx="10972800" cy="2223261"/>
          </a:xfrm>
        </p:spPr>
        <p:txBody>
          <a:bodyPr anchor="b">
            <a:normAutofit/>
          </a:bodyPr>
          <a:lstStyle>
            <a:lvl1pPr algn="l">
              <a:defRPr sz="5399"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8"/>
            <a:ext cx="10972800" cy="948671"/>
          </a:xfrm>
        </p:spPr>
        <p:txBody>
          <a:bodyPr>
            <a:normAutofit/>
          </a:bodyPr>
          <a:lstStyle>
            <a:lvl1pPr marL="0" indent="0" algn="l">
              <a:buNone/>
              <a:defRPr sz="2799">
                <a:solidFill>
                  <a:srgbClr val="002557"/>
                </a:solidFill>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5"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90"/>
            <a:ext cx="10972800" cy="594131"/>
          </a:xfrm>
        </p:spPr>
        <p:txBody>
          <a:bodyPr>
            <a:noAutofit/>
          </a:bodyPr>
          <a:lstStyle>
            <a:lvl1pPr marL="0" indent="0">
              <a:buFontTx/>
              <a:buNone/>
              <a:defRPr sz="2000">
                <a:solidFill>
                  <a:srgbClr val="002557"/>
                </a:solidFill>
              </a:defRPr>
            </a:lvl1pPr>
            <a:lvl2pPr marL="457086" indent="0">
              <a:buFontTx/>
              <a:buNone/>
              <a:defRPr sz="1400">
                <a:solidFill>
                  <a:schemeClr val="bg1"/>
                </a:solidFill>
              </a:defRPr>
            </a:lvl2pPr>
            <a:lvl3pPr marL="914171" indent="0">
              <a:buFontTx/>
              <a:buNone/>
              <a:defRPr sz="1400">
                <a:solidFill>
                  <a:schemeClr val="bg1"/>
                </a:solidFill>
              </a:defRPr>
            </a:lvl3pPr>
            <a:lvl4pPr marL="1371257" indent="0">
              <a:buFontTx/>
              <a:buNone/>
              <a:defRPr sz="1400">
                <a:solidFill>
                  <a:schemeClr val="bg1"/>
                </a:solidFill>
              </a:defRPr>
            </a:lvl4pPr>
            <a:lvl5pPr marL="1828343" indent="0">
              <a:buFontTx/>
              <a:buNone/>
              <a:defRPr sz="1400">
                <a:solidFill>
                  <a:schemeClr val="bg1"/>
                </a:solidFill>
              </a:defRPr>
            </a:lvl5pPr>
          </a:lstStyle>
          <a:p>
            <a:pPr lvl="0"/>
            <a:r>
              <a:rPr lang="en-US"/>
              <a:t>Click to Edit Speaker</a:t>
            </a:r>
          </a:p>
        </p:txBody>
      </p:sp>
      <p:pic>
        <p:nvPicPr>
          <p:cNvPr id="12" name="Picture 11" descr="A blue and green logo&#10;&#10;Description automatically generated">
            <a:extLst>
              <a:ext uri="{FF2B5EF4-FFF2-40B4-BE49-F238E27FC236}">
                <a16:creationId xmlns:a16="http://schemas.microsoft.com/office/drawing/2014/main" id="{AF821ABD-78A2-C57C-2EB6-D6948B00B113}"/>
              </a:ext>
            </a:extLst>
          </p:cNvPr>
          <p:cNvPicPr>
            <a:picLocks noChangeAspect="1"/>
          </p:cNvPicPr>
          <p:nvPr userDrawn="1"/>
        </p:nvPicPr>
        <p:blipFill>
          <a:blip r:embed="rId2"/>
          <a:stretch>
            <a:fillRect/>
          </a:stretch>
        </p:blipFill>
        <p:spPr>
          <a:xfrm>
            <a:off x="9877352" y="63366"/>
            <a:ext cx="1717772" cy="1075597"/>
          </a:xfrm>
          <a:prstGeom prst="rect">
            <a:avLst/>
          </a:prstGeom>
        </p:spPr>
      </p:pic>
      <p:pic>
        <p:nvPicPr>
          <p:cNvPr id="15" name="Picture 14">
            <a:extLst>
              <a:ext uri="{FF2B5EF4-FFF2-40B4-BE49-F238E27FC236}">
                <a16:creationId xmlns:a16="http://schemas.microsoft.com/office/drawing/2014/main" id="{AA61716B-8559-5146-1D3C-0BEFB329DE76}"/>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640083" y="490957"/>
            <a:ext cx="2233778" cy="632904"/>
          </a:xfrm>
          <a:prstGeom prst="rect">
            <a:avLst/>
          </a:prstGeom>
        </p:spPr>
      </p:pic>
    </p:spTree>
    <p:extLst>
      <p:ext uri="{BB962C8B-B14F-4D97-AF65-F5344CB8AC3E}">
        <p14:creationId xmlns:p14="http://schemas.microsoft.com/office/powerpoint/2010/main" val="422170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a:xfrm>
            <a:off x="11083564" y="217037"/>
            <a:ext cx="874486" cy="365125"/>
          </a:xfrm>
          <a:prstGeom prst="rect">
            <a:avLst/>
          </a:prstGeom>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3999"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754432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305555" y="246609"/>
            <a:ext cx="11161846" cy="564705"/>
          </a:xfrm>
        </p:spPr>
        <p:txBody>
          <a:bodyPr lIns="0"/>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07CA6835-1219-87F0-4DB8-9BD905295688}"/>
              </a:ext>
            </a:extLst>
          </p:cNvPr>
          <p:cNvSpPr>
            <a:spLocks noGrp="1"/>
          </p:cNvSpPr>
          <p:nvPr>
            <p:ph sz="quarter" idx="13" hasCustomPrompt="1"/>
          </p:nvPr>
        </p:nvSpPr>
        <p:spPr>
          <a:xfrm>
            <a:off x="305554" y="6052801"/>
            <a:ext cx="11580892" cy="169277"/>
          </a:xfrm>
        </p:spPr>
        <p:txBody>
          <a:bodyPr lIns="0" bIns="0" anchor="b">
            <a:spAutoFit/>
          </a:bodyPr>
          <a:lstStyle>
            <a:lvl1pPr marL="0" indent="0">
              <a:spcBef>
                <a:spcPts val="0"/>
              </a:spcBef>
              <a:buNone/>
              <a:defRPr sz="800">
                <a:solidFill>
                  <a:schemeClr val="tx1"/>
                </a:solidFill>
              </a:defRPr>
            </a:lvl1pPr>
          </a:lstStyle>
          <a:p>
            <a:pPr lvl="0"/>
            <a:r>
              <a:rPr lang="en-US"/>
              <a:t>Footer</a:t>
            </a:r>
          </a:p>
        </p:txBody>
      </p:sp>
      <p:pic>
        <p:nvPicPr>
          <p:cNvPr id="3" name="Picture 2" descr="A blue text on a black background&#10;&#10;Description automatically generated">
            <a:extLst>
              <a:ext uri="{FF2B5EF4-FFF2-40B4-BE49-F238E27FC236}">
                <a16:creationId xmlns:a16="http://schemas.microsoft.com/office/drawing/2014/main" id="{D4164E20-7C6B-B3AA-BE02-1C16D1F64F07}"/>
              </a:ext>
            </a:extLst>
          </p:cNvPr>
          <p:cNvPicPr>
            <a:picLocks noChangeAspect="1"/>
          </p:cNvPicPr>
          <p:nvPr userDrawn="1"/>
        </p:nvPicPr>
        <p:blipFill>
          <a:blip r:embed="rId2"/>
          <a:stretch>
            <a:fillRect/>
          </a:stretch>
        </p:blipFill>
        <p:spPr>
          <a:xfrm>
            <a:off x="10393197" y="51755"/>
            <a:ext cx="1686661" cy="276047"/>
          </a:xfrm>
          <a:prstGeom prst="rect">
            <a:avLst/>
          </a:prstGeom>
        </p:spPr>
      </p:pic>
    </p:spTree>
    <p:extLst>
      <p:ext uri="{BB962C8B-B14F-4D97-AF65-F5344CB8AC3E}">
        <p14:creationId xmlns:p14="http://schemas.microsoft.com/office/powerpoint/2010/main" val="1100124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6">
          <p15:clr>
            <a:srgbClr val="FBAE40"/>
          </p15:clr>
        </p15:guide>
        <p15:guide id="4" pos="192">
          <p15:clr>
            <a:srgbClr val="FBAE40"/>
          </p15:clr>
        </p15:guide>
        <p15:guide id="5" pos="7488">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15D7BD1A-BC6A-FCB8-B900-12FE616B881E}"/>
              </a:ext>
            </a:extLst>
          </p:cNvPr>
          <p:cNvSpPr>
            <a:spLocks noGrp="1"/>
          </p:cNvSpPr>
          <p:nvPr>
            <p:ph sz="quarter" idx="13" hasCustomPrompt="1"/>
          </p:nvPr>
        </p:nvSpPr>
        <p:spPr>
          <a:xfrm>
            <a:off x="305554" y="5955378"/>
            <a:ext cx="11580892" cy="266700"/>
          </a:xfrm>
        </p:spPr>
        <p:txBody>
          <a:bodyPr lIns="0" bIns="0" anchor="b">
            <a:noAutofit/>
          </a:bodyPr>
          <a:lstStyle>
            <a:lvl1pPr marL="0" indent="0">
              <a:spcBef>
                <a:spcPts val="0"/>
              </a:spcBef>
              <a:buNone/>
              <a:defRPr sz="800">
                <a:solidFill>
                  <a:schemeClr val="tx1"/>
                </a:solidFill>
              </a:defRPr>
            </a:lvl1pPr>
          </a:lstStyle>
          <a:p>
            <a:pPr lvl="0"/>
            <a:r>
              <a:rPr lang="en-US"/>
              <a:t>Footer</a:t>
            </a:r>
          </a:p>
        </p:txBody>
      </p:sp>
      <p:pic>
        <p:nvPicPr>
          <p:cNvPr id="2" name="Picture 1" descr="A blue text on a black background&#10;&#10;Description automatically generated">
            <a:extLst>
              <a:ext uri="{FF2B5EF4-FFF2-40B4-BE49-F238E27FC236}">
                <a16:creationId xmlns:a16="http://schemas.microsoft.com/office/drawing/2014/main" id="{9BA2E555-0A13-1502-1145-D357EE0B2412}"/>
              </a:ext>
            </a:extLst>
          </p:cNvPr>
          <p:cNvPicPr>
            <a:picLocks noChangeAspect="1"/>
          </p:cNvPicPr>
          <p:nvPr userDrawn="1"/>
        </p:nvPicPr>
        <p:blipFill>
          <a:blip r:embed="rId2"/>
          <a:stretch>
            <a:fillRect/>
          </a:stretch>
        </p:blipFill>
        <p:spPr>
          <a:xfrm>
            <a:off x="10393197" y="51755"/>
            <a:ext cx="1686661" cy="276047"/>
          </a:xfrm>
          <a:prstGeom prst="rect">
            <a:avLst/>
          </a:prstGeom>
        </p:spPr>
      </p:pic>
    </p:spTree>
    <p:extLst>
      <p:ext uri="{BB962C8B-B14F-4D97-AF65-F5344CB8AC3E}">
        <p14:creationId xmlns:p14="http://schemas.microsoft.com/office/powerpoint/2010/main" val="585993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40083" y="490957"/>
            <a:ext cx="2233778"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901041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917436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75522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168531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DB1271-B290-0231-6E63-214E00271F0C}"/>
              </a:ext>
            </a:extLst>
          </p:cNvPr>
          <p:cNvSpPr>
            <a:spLocks noGrp="1"/>
          </p:cNvSpPr>
          <p:nvPr>
            <p:ph type="sldNum" sz="quarter" idx="10"/>
          </p:nvPr>
        </p:nvSpPr>
        <p:spPr/>
        <p:txBody>
          <a:bodyPr/>
          <a:lstStyle/>
          <a:p>
            <a:r>
              <a:rPr lang="en-US"/>
              <a:t>PAGE </a:t>
            </a:r>
            <a:fld id="{BE33F7A0-71F0-446B-9DE8-6D75BE64EE0F}" type="slidenum">
              <a:rPr lang="en-US" smtClean="0"/>
              <a:pPr/>
              <a:t>‹#›</a:t>
            </a:fld>
            <a:endParaRPr lang="en-US"/>
          </a:p>
        </p:txBody>
      </p:sp>
    </p:spTree>
    <p:extLst>
      <p:ext uri="{BB962C8B-B14F-4D97-AF65-F5344CB8AC3E}">
        <p14:creationId xmlns:p14="http://schemas.microsoft.com/office/powerpoint/2010/main" val="1281701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8646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C20E3-776A-EB5D-C1EF-B4A5941290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4D3575-517E-1551-04EE-E45943FC04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610E95-2300-5B44-3FB7-531433B966CD}"/>
              </a:ext>
            </a:extLst>
          </p:cNvPr>
          <p:cNvSpPr>
            <a:spLocks noGrp="1"/>
          </p:cNvSpPr>
          <p:nvPr>
            <p:ph type="dt" sz="half" idx="10"/>
          </p:nvPr>
        </p:nvSpPr>
        <p:spPr/>
        <p:txBody>
          <a:bodyPr/>
          <a:lstStyle/>
          <a:p>
            <a:fld id="{53DE5FD3-C54D-4C8D-9F95-951A2BDB0C58}" type="datetimeFigureOut">
              <a:rPr lang="en-US" smtClean="0"/>
              <a:t>10/11/25</a:t>
            </a:fld>
            <a:endParaRPr lang="en-US"/>
          </a:p>
        </p:txBody>
      </p:sp>
      <p:sp>
        <p:nvSpPr>
          <p:cNvPr id="5" name="Footer Placeholder 4">
            <a:extLst>
              <a:ext uri="{FF2B5EF4-FFF2-40B4-BE49-F238E27FC236}">
                <a16:creationId xmlns:a16="http://schemas.microsoft.com/office/drawing/2014/main" id="{D012C3A8-3D52-A2AD-40BF-74F9F0126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32823-C6D8-76FB-CBDE-409CA8C158BC}"/>
              </a:ext>
            </a:extLst>
          </p:cNvPr>
          <p:cNvSpPr>
            <a:spLocks noGrp="1"/>
          </p:cNvSpPr>
          <p:nvPr>
            <p:ph type="sldNum" sz="quarter" idx="12"/>
          </p:nvPr>
        </p:nvSpPr>
        <p:spPr/>
        <p:txBody>
          <a:bodyPr/>
          <a:lstStyle/>
          <a:p>
            <a:fld id="{C2ED5F28-4CBE-4CFB-BC92-A5846474A0A2}" type="slidenum">
              <a:rPr lang="en-US" smtClean="0"/>
              <a:t>‹#›</a:t>
            </a:fld>
            <a:endParaRPr lang="en-US"/>
          </a:p>
        </p:txBody>
      </p:sp>
    </p:spTree>
    <p:extLst>
      <p:ext uri="{BB962C8B-B14F-4D97-AF65-F5344CB8AC3E}">
        <p14:creationId xmlns:p14="http://schemas.microsoft.com/office/powerpoint/2010/main" val="1749963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768E1-89F5-D4B5-A2AF-E08F032FE9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A49937-9EA4-28DB-B623-0E1665FE74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0410B8-FA70-C4C5-DD5E-E7D53D562406}"/>
              </a:ext>
            </a:extLst>
          </p:cNvPr>
          <p:cNvSpPr>
            <a:spLocks noGrp="1"/>
          </p:cNvSpPr>
          <p:nvPr>
            <p:ph type="dt" sz="half" idx="10"/>
          </p:nvPr>
        </p:nvSpPr>
        <p:spPr/>
        <p:txBody>
          <a:bodyPr/>
          <a:lstStyle/>
          <a:p>
            <a:fld id="{53DE5FD3-C54D-4C8D-9F95-951A2BDB0C58}" type="datetimeFigureOut">
              <a:rPr lang="en-US" smtClean="0"/>
              <a:t>10/11/25</a:t>
            </a:fld>
            <a:endParaRPr lang="en-US"/>
          </a:p>
        </p:txBody>
      </p:sp>
      <p:sp>
        <p:nvSpPr>
          <p:cNvPr id="5" name="Footer Placeholder 4">
            <a:extLst>
              <a:ext uri="{FF2B5EF4-FFF2-40B4-BE49-F238E27FC236}">
                <a16:creationId xmlns:a16="http://schemas.microsoft.com/office/drawing/2014/main" id="{A9AFE3BD-DA88-347D-2C10-B622DB594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51DD22-59F5-7010-F23A-C97CC06DA9CA}"/>
              </a:ext>
            </a:extLst>
          </p:cNvPr>
          <p:cNvSpPr>
            <a:spLocks noGrp="1"/>
          </p:cNvSpPr>
          <p:nvPr>
            <p:ph type="sldNum" sz="quarter" idx="12"/>
          </p:nvPr>
        </p:nvSpPr>
        <p:spPr/>
        <p:txBody>
          <a:bodyPr/>
          <a:lstStyle/>
          <a:p>
            <a:fld id="{C2ED5F28-4CBE-4CFB-BC92-A5846474A0A2}" type="slidenum">
              <a:rPr lang="en-US" smtClean="0"/>
              <a:t>‹#›</a:t>
            </a:fld>
            <a:endParaRPr lang="en-US"/>
          </a:p>
        </p:txBody>
      </p:sp>
    </p:spTree>
    <p:extLst>
      <p:ext uri="{BB962C8B-B14F-4D97-AF65-F5344CB8AC3E}">
        <p14:creationId xmlns:p14="http://schemas.microsoft.com/office/powerpoint/2010/main" val="3100802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0E62F-4D08-5D58-DF7A-3D4580B6A9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6E01D1-47E7-37DB-DAD0-AB1B705FE2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70DA17-6BFC-F477-2680-31C7381A1612}"/>
              </a:ext>
            </a:extLst>
          </p:cNvPr>
          <p:cNvSpPr>
            <a:spLocks noGrp="1"/>
          </p:cNvSpPr>
          <p:nvPr>
            <p:ph type="dt" sz="half" idx="10"/>
          </p:nvPr>
        </p:nvSpPr>
        <p:spPr/>
        <p:txBody>
          <a:bodyPr/>
          <a:lstStyle/>
          <a:p>
            <a:fld id="{53DE5FD3-C54D-4C8D-9F95-951A2BDB0C58}" type="datetimeFigureOut">
              <a:rPr lang="en-US" smtClean="0"/>
              <a:t>10/11/25</a:t>
            </a:fld>
            <a:endParaRPr lang="en-US"/>
          </a:p>
        </p:txBody>
      </p:sp>
      <p:sp>
        <p:nvSpPr>
          <p:cNvPr id="5" name="Footer Placeholder 4">
            <a:extLst>
              <a:ext uri="{FF2B5EF4-FFF2-40B4-BE49-F238E27FC236}">
                <a16:creationId xmlns:a16="http://schemas.microsoft.com/office/drawing/2014/main" id="{10CA4EFD-40C7-358C-B30B-39A86D4785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5DD9A2-1E5B-BB1B-D070-29B1A1AD56AF}"/>
              </a:ext>
            </a:extLst>
          </p:cNvPr>
          <p:cNvSpPr>
            <a:spLocks noGrp="1"/>
          </p:cNvSpPr>
          <p:nvPr>
            <p:ph type="sldNum" sz="quarter" idx="12"/>
          </p:nvPr>
        </p:nvSpPr>
        <p:spPr/>
        <p:txBody>
          <a:bodyPr/>
          <a:lstStyle/>
          <a:p>
            <a:fld id="{C2ED5F28-4CBE-4CFB-BC92-A5846474A0A2}" type="slidenum">
              <a:rPr lang="en-US" smtClean="0"/>
              <a:t>‹#›</a:t>
            </a:fld>
            <a:endParaRPr lang="en-US"/>
          </a:p>
        </p:txBody>
      </p:sp>
    </p:spTree>
    <p:extLst>
      <p:ext uri="{BB962C8B-B14F-4D97-AF65-F5344CB8AC3E}">
        <p14:creationId xmlns:p14="http://schemas.microsoft.com/office/powerpoint/2010/main" val="4124336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7A61B-A7A4-3EDA-25E0-F8FADF3AFF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80AD-F35F-E062-3B41-1DAE09BF9D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87E467-E091-C498-D266-5485D294BC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4D715C-E1E6-3248-2908-4AF3B2B3A519}"/>
              </a:ext>
            </a:extLst>
          </p:cNvPr>
          <p:cNvSpPr>
            <a:spLocks noGrp="1"/>
          </p:cNvSpPr>
          <p:nvPr>
            <p:ph type="dt" sz="half" idx="10"/>
          </p:nvPr>
        </p:nvSpPr>
        <p:spPr/>
        <p:txBody>
          <a:bodyPr/>
          <a:lstStyle/>
          <a:p>
            <a:fld id="{53DE5FD3-C54D-4C8D-9F95-951A2BDB0C58}" type="datetimeFigureOut">
              <a:rPr lang="en-US" smtClean="0"/>
              <a:t>10/11/25</a:t>
            </a:fld>
            <a:endParaRPr lang="en-US"/>
          </a:p>
        </p:txBody>
      </p:sp>
      <p:sp>
        <p:nvSpPr>
          <p:cNvPr id="6" name="Footer Placeholder 5">
            <a:extLst>
              <a:ext uri="{FF2B5EF4-FFF2-40B4-BE49-F238E27FC236}">
                <a16:creationId xmlns:a16="http://schemas.microsoft.com/office/drawing/2014/main" id="{79A93791-333D-9CD7-90B8-9A593EF2E0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9E8CA0-D635-5412-3E1D-83CD414D956D}"/>
              </a:ext>
            </a:extLst>
          </p:cNvPr>
          <p:cNvSpPr>
            <a:spLocks noGrp="1"/>
          </p:cNvSpPr>
          <p:nvPr>
            <p:ph type="sldNum" sz="quarter" idx="12"/>
          </p:nvPr>
        </p:nvSpPr>
        <p:spPr/>
        <p:txBody>
          <a:bodyPr/>
          <a:lstStyle/>
          <a:p>
            <a:fld id="{C2ED5F28-4CBE-4CFB-BC92-A5846474A0A2}" type="slidenum">
              <a:rPr lang="en-US" smtClean="0"/>
              <a:t>‹#›</a:t>
            </a:fld>
            <a:endParaRPr lang="en-US"/>
          </a:p>
        </p:txBody>
      </p:sp>
    </p:spTree>
    <p:extLst>
      <p:ext uri="{BB962C8B-B14F-4D97-AF65-F5344CB8AC3E}">
        <p14:creationId xmlns:p14="http://schemas.microsoft.com/office/powerpoint/2010/main" val="66340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DC2E7-AA86-343E-B02E-DD0C86791C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C44DB9-1A22-7750-8C31-96436DB9C5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9D8C4B-D31D-68E7-7B4A-11A86A5ECB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8F19B9-8B70-FCC7-48C1-952D3CC4CE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7D9DC9-8864-73F8-0695-2B6905C4E5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7FFBA2-FF83-E243-7F91-13BF95B9FBCD}"/>
              </a:ext>
            </a:extLst>
          </p:cNvPr>
          <p:cNvSpPr>
            <a:spLocks noGrp="1"/>
          </p:cNvSpPr>
          <p:nvPr>
            <p:ph type="dt" sz="half" idx="10"/>
          </p:nvPr>
        </p:nvSpPr>
        <p:spPr/>
        <p:txBody>
          <a:bodyPr/>
          <a:lstStyle/>
          <a:p>
            <a:fld id="{53DE5FD3-C54D-4C8D-9F95-951A2BDB0C58}" type="datetimeFigureOut">
              <a:rPr lang="en-US" smtClean="0"/>
              <a:t>10/11/25</a:t>
            </a:fld>
            <a:endParaRPr lang="en-US"/>
          </a:p>
        </p:txBody>
      </p:sp>
      <p:sp>
        <p:nvSpPr>
          <p:cNvPr id="8" name="Footer Placeholder 7">
            <a:extLst>
              <a:ext uri="{FF2B5EF4-FFF2-40B4-BE49-F238E27FC236}">
                <a16:creationId xmlns:a16="http://schemas.microsoft.com/office/drawing/2014/main" id="{832F7A80-7024-63F8-D16E-B6A3ADED3F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CA1BFE-12EC-061D-4826-4C71E0AD7B21}"/>
              </a:ext>
            </a:extLst>
          </p:cNvPr>
          <p:cNvSpPr>
            <a:spLocks noGrp="1"/>
          </p:cNvSpPr>
          <p:nvPr>
            <p:ph type="sldNum" sz="quarter" idx="12"/>
          </p:nvPr>
        </p:nvSpPr>
        <p:spPr/>
        <p:txBody>
          <a:bodyPr/>
          <a:lstStyle/>
          <a:p>
            <a:fld id="{C2ED5F28-4CBE-4CFB-BC92-A5846474A0A2}" type="slidenum">
              <a:rPr lang="en-US" smtClean="0"/>
              <a:t>‹#›</a:t>
            </a:fld>
            <a:endParaRPr lang="en-US"/>
          </a:p>
        </p:txBody>
      </p:sp>
    </p:spTree>
    <p:extLst>
      <p:ext uri="{BB962C8B-B14F-4D97-AF65-F5344CB8AC3E}">
        <p14:creationId xmlns:p14="http://schemas.microsoft.com/office/powerpoint/2010/main" val="2428311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8427C-0F5D-13B3-92A4-2B57FB0DC8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C8370-29BF-AA8F-E23E-AF4FF8F29AA1}"/>
              </a:ext>
            </a:extLst>
          </p:cNvPr>
          <p:cNvSpPr>
            <a:spLocks noGrp="1"/>
          </p:cNvSpPr>
          <p:nvPr>
            <p:ph type="dt" sz="half" idx="10"/>
          </p:nvPr>
        </p:nvSpPr>
        <p:spPr/>
        <p:txBody>
          <a:bodyPr/>
          <a:lstStyle/>
          <a:p>
            <a:fld id="{53DE5FD3-C54D-4C8D-9F95-951A2BDB0C58}" type="datetimeFigureOut">
              <a:rPr lang="en-US" smtClean="0"/>
              <a:t>10/11/25</a:t>
            </a:fld>
            <a:endParaRPr lang="en-US"/>
          </a:p>
        </p:txBody>
      </p:sp>
      <p:sp>
        <p:nvSpPr>
          <p:cNvPr id="4" name="Footer Placeholder 3">
            <a:extLst>
              <a:ext uri="{FF2B5EF4-FFF2-40B4-BE49-F238E27FC236}">
                <a16:creationId xmlns:a16="http://schemas.microsoft.com/office/drawing/2014/main" id="{D1C204D4-6F80-F6E2-5959-F39291746D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4F672E-052B-24EE-9A07-C5B7BC6C287E}"/>
              </a:ext>
            </a:extLst>
          </p:cNvPr>
          <p:cNvSpPr>
            <a:spLocks noGrp="1"/>
          </p:cNvSpPr>
          <p:nvPr>
            <p:ph type="sldNum" sz="quarter" idx="12"/>
          </p:nvPr>
        </p:nvSpPr>
        <p:spPr/>
        <p:txBody>
          <a:bodyPr/>
          <a:lstStyle/>
          <a:p>
            <a:fld id="{C2ED5F28-4CBE-4CFB-BC92-A5846474A0A2}" type="slidenum">
              <a:rPr lang="en-US" smtClean="0"/>
              <a:t>‹#›</a:t>
            </a:fld>
            <a:endParaRPr lang="en-US"/>
          </a:p>
        </p:txBody>
      </p:sp>
    </p:spTree>
    <p:extLst>
      <p:ext uri="{BB962C8B-B14F-4D97-AF65-F5344CB8AC3E}">
        <p14:creationId xmlns:p14="http://schemas.microsoft.com/office/powerpoint/2010/main" val="3379827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2DF8E9-3D3D-C77D-9130-F6ABE1367638}"/>
              </a:ext>
            </a:extLst>
          </p:cNvPr>
          <p:cNvSpPr>
            <a:spLocks noGrp="1"/>
          </p:cNvSpPr>
          <p:nvPr>
            <p:ph type="dt" sz="half" idx="10"/>
          </p:nvPr>
        </p:nvSpPr>
        <p:spPr/>
        <p:txBody>
          <a:bodyPr/>
          <a:lstStyle/>
          <a:p>
            <a:fld id="{53DE5FD3-C54D-4C8D-9F95-951A2BDB0C58}" type="datetimeFigureOut">
              <a:rPr lang="en-US" smtClean="0"/>
              <a:t>10/11/25</a:t>
            </a:fld>
            <a:endParaRPr lang="en-US"/>
          </a:p>
        </p:txBody>
      </p:sp>
      <p:sp>
        <p:nvSpPr>
          <p:cNvPr id="3" name="Footer Placeholder 2">
            <a:extLst>
              <a:ext uri="{FF2B5EF4-FFF2-40B4-BE49-F238E27FC236}">
                <a16:creationId xmlns:a16="http://schemas.microsoft.com/office/drawing/2014/main" id="{A9042247-DDB7-EC36-4363-C6FBB07D55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D65CE0-0199-E22D-11D0-3E9737AEAB6F}"/>
              </a:ext>
            </a:extLst>
          </p:cNvPr>
          <p:cNvSpPr>
            <a:spLocks noGrp="1"/>
          </p:cNvSpPr>
          <p:nvPr>
            <p:ph type="sldNum" sz="quarter" idx="12"/>
          </p:nvPr>
        </p:nvSpPr>
        <p:spPr/>
        <p:txBody>
          <a:bodyPr/>
          <a:lstStyle/>
          <a:p>
            <a:fld id="{C2ED5F28-4CBE-4CFB-BC92-A5846474A0A2}" type="slidenum">
              <a:rPr lang="en-US" smtClean="0"/>
              <a:t>‹#›</a:t>
            </a:fld>
            <a:endParaRPr lang="en-US"/>
          </a:p>
        </p:txBody>
      </p:sp>
    </p:spTree>
    <p:extLst>
      <p:ext uri="{BB962C8B-B14F-4D97-AF65-F5344CB8AC3E}">
        <p14:creationId xmlns:p14="http://schemas.microsoft.com/office/powerpoint/2010/main" val="2223935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5C696-ACC2-3757-3DBF-37A5429328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D3533A-6A6D-E3F8-6128-A0A53F92E9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AE2B54-8992-11C8-C128-37D68E1454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962ED7-F919-A525-B790-6C5AE72C3DF7}"/>
              </a:ext>
            </a:extLst>
          </p:cNvPr>
          <p:cNvSpPr>
            <a:spLocks noGrp="1"/>
          </p:cNvSpPr>
          <p:nvPr>
            <p:ph type="dt" sz="half" idx="10"/>
          </p:nvPr>
        </p:nvSpPr>
        <p:spPr/>
        <p:txBody>
          <a:bodyPr/>
          <a:lstStyle/>
          <a:p>
            <a:fld id="{53DE5FD3-C54D-4C8D-9F95-951A2BDB0C58}" type="datetimeFigureOut">
              <a:rPr lang="en-US" smtClean="0"/>
              <a:t>10/11/25</a:t>
            </a:fld>
            <a:endParaRPr lang="en-US"/>
          </a:p>
        </p:txBody>
      </p:sp>
      <p:sp>
        <p:nvSpPr>
          <p:cNvPr id="6" name="Footer Placeholder 5">
            <a:extLst>
              <a:ext uri="{FF2B5EF4-FFF2-40B4-BE49-F238E27FC236}">
                <a16:creationId xmlns:a16="http://schemas.microsoft.com/office/drawing/2014/main" id="{B0566C30-7935-03F4-8BD8-EE9A954F2B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1DFB6C-D352-69B5-9E84-EB7B7CF78CCC}"/>
              </a:ext>
            </a:extLst>
          </p:cNvPr>
          <p:cNvSpPr>
            <a:spLocks noGrp="1"/>
          </p:cNvSpPr>
          <p:nvPr>
            <p:ph type="sldNum" sz="quarter" idx="12"/>
          </p:nvPr>
        </p:nvSpPr>
        <p:spPr/>
        <p:txBody>
          <a:bodyPr/>
          <a:lstStyle/>
          <a:p>
            <a:fld id="{C2ED5F28-4CBE-4CFB-BC92-A5846474A0A2}" type="slidenum">
              <a:rPr lang="en-US" smtClean="0"/>
              <a:t>‹#›</a:t>
            </a:fld>
            <a:endParaRPr lang="en-US"/>
          </a:p>
        </p:txBody>
      </p:sp>
    </p:spTree>
    <p:extLst>
      <p:ext uri="{BB962C8B-B14F-4D97-AF65-F5344CB8AC3E}">
        <p14:creationId xmlns:p14="http://schemas.microsoft.com/office/powerpoint/2010/main" val="2258432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C4669-9AA8-E1A6-FBBF-81FC3C58D5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89A25-D9F6-34F3-27E1-C1440FAC26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03A1BE-1287-5ABB-E4A5-A5683C6356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426D46-F53A-63CA-750A-E760CBD5E654}"/>
              </a:ext>
            </a:extLst>
          </p:cNvPr>
          <p:cNvSpPr>
            <a:spLocks noGrp="1"/>
          </p:cNvSpPr>
          <p:nvPr>
            <p:ph type="dt" sz="half" idx="10"/>
          </p:nvPr>
        </p:nvSpPr>
        <p:spPr/>
        <p:txBody>
          <a:bodyPr/>
          <a:lstStyle/>
          <a:p>
            <a:fld id="{53DE5FD3-C54D-4C8D-9F95-951A2BDB0C58}" type="datetimeFigureOut">
              <a:rPr lang="en-US" smtClean="0"/>
              <a:t>10/11/25</a:t>
            </a:fld>
            <a:endParaRPr lang="en-US"/>
          </a:p>
        </p:txBody>
      </p:sp>
      <p:sp>
        <p:nvSpPr>
          <p:cNvPr id="6" name="Footer Placeholder 5">
            <a:extLst>
              <a:ext uri="{FF2B5EF4-FFF2-40B4-BE49-F238E27FC236}">
                <a16:creationId xmlns:a16="http://schemas.microsoft.com/office/drawing/2014/main" id="{C08D7920-55D4-4C08-3A32-32A376AE28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4278D4-3B34-1AA9-5CA0-BB0BF1F12839}"/>
              </a:ext>
            </a:extLst>
          </p:cNvPr>
          <p:cNvSpPr>
            <a:spLocks noGrp="1"/>
          </p:cNvSpPr>
          <p:nvPr>
            <p:ph type="sldNum" sz="quarter" idx="12"/>
          </p:nvPr>
        </p:nvSpPr>
        <p:spPr/>
        <p:txBody>
          <a:bodyPr/>
          <a:lstStyle/>
          <a:p>
            <a:fld id="{C2ED5F28-4CBE-4CFB-BC92-A5846474A0A2}" type="slidenum">
              <a:rPr lang="en-US" smtClean="0"/>
              <a:t>‹#›</a:t>
            </a:fld>
            <a:endParaRPr lang="en-US"/>
          </a:p>
        </p:txBody>
      </p:sp>
    </p:spTree>
    <p:extLst>
      <p:ext uri="{BB962C8B-B14F-4D97-AF65-F5344CB8AC3E}">
        <p14:creationId xmlns:p14="http://schemas.microsoft.com/office/powerpoint/2010/main" val="2130653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87E9D-CD2C-1A65-7E44-5BCEBFB664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84EF02-32B4-36A2-C8AB-6756C5A65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D4067-3D4E-6318-F077-0FDD67463CDF}"/>
              </a:ext>
            </a:extLst>
          </p:cNvPr>
          <p:cNvSpPr>
            <a:spLocks noGrp="1"/>
          </p:cNvSpPr>
          <p:nvPr>
            <p:ph type="dt" sz="half" idx="10"/>
          </p:nvPr>
        </p:nvSpPr>
        <p:spPr/>
        <p:txBody>
          <a:bodyPr/>
          <a:lstStyle/>
          <a:p>
            <a:fld id="{53DE5FD3-C54D-4C8D-9F95-951A2BDB0C58}" type="datetimeFigureOut">
              <a:rPr lang="en-US" smtClean="0"/>
              <a:t>10/11/25</a:t>
            </a:fld>
            <a:endParaRPr lang="en-US"/>
          </a:p>
        </p:txBody>
      </p:sp>
      <p:sp>
        <p:nvSpPr>
          <p:cNvPr id="5" name="Footer Placeholder 4">
            <a:extLst>
              <a:ext uri="{FF2B5EF4-FFF2-40B4-BE49-F238E27FC236}">
                <a16:creationId xmlns:a16="http://schemas.microsoft.com/office/drawing/2014/main" id="{A84A80F4-633A-3B87-28F9-36569281E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61FA29-5320-2ECF-E6A3-32537B339C8E}"/>
              </a:ext>
            </a:extLst>
          </p:cNvPr>
          <p:cNvSpPr>
            <a:spLocks noGrp="1"/>
          </p:cNvSpPr>
          <p:nvPr>
            <p:ph type="sldNum" sz="quarter" idx="12"/>
          </p:nvPr>
        </p:nvSpPr>
        <p:spPr/>
        <p:txBody>
          <a:bodyPr/>
          <a:lstStyle/>
          <a:p>
            <a:fld id="{C2ED5F28-4CBE-4CFB-BC92-A5846474A0A2}" type="slidenum">
              <a:rPr lang="en-US" smtClean="0"/>
              <a:t>‹#›</a:t>
            </a:fld>
            <a:endParaRPr lang="en-US"/>
          </a:p>
        </p:txBody>
      </p:sp>
    </p:spTree>
    <p:extLst>
      <p:ext uri="{BB962C8B-B14F-4D97-AF65-F5344CB8AC3E}">
        <p14:creationId xmlns:p14="http://schemas.microsoft.com/office/powerpoint/2010/main" val="1399827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7E859A-5011-6136-39F4-051932615D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A8E7C8-6C99-C30F-3BCF-A3F6A8808D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4D301-0705-32FE-60E6-F35CA6FCCA4E}"/>
              </a:ext>
            </a:extLst>
          </p:cNvPr>
          <p:cNvSpPr>
            <a:spLocks noGrp="1"/>
          </p:cNvSpPr>
          <p:nvPr>
            <p:ph type="dt" sz="half" idx="10"/>
          </p:nvPr>
        </p:nvSpPr>
        <p:spPr/>
        <p:txBody>
          <a:bodyPr/>
          <a:lstStyle/>
          <a:p>
            <a:fld id="{53DE5FD3-C54D-4C8D-9F95-951A2BDB0C58}" type="datetimeFigureOut">
              <a:rPr lang="en-US" smtClean="0"/>
              <a:t>10/11/25</a:t>
            </a:fld>
            <a:endParaRPr lang="en-US"/>
          </a:p>
        </p:txBody>
      </p:sp>
      <p:sp>
        <p:nvSpPr>
          <p:cNvPr id="5" name="Footer Placeholder 4">
            <a:extLst>
              <a:ext uri="{FF2B5EF4-FFF2-40B4-BE49-F238E27FC236}">
                <a16:creationId xmlns:a16="http://schemas.microsoft.com/office/drawing/2014/main" id="{F8332BFF-1A12-2B2B-FFC9-DA87601A6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0B360-3460-ECB7-B60C-9ED18BDC8573}"/>
              </a:ext>
            </a:extLst>
          </p:cNvPr>
          <p:cNvSpPr>
            <a:spLocks noGrp="1"/>
          </p:cNvSpPr>
          <p:nvPr>
            <p:ph type="sldNum" sz="quarter" idx="12"/>
          </p:nvPr>
        </p:nvSpPr>
        <p:spPr/>
        <p:txBody>
          <a:bodyPr/>
          <a:lstStyle/>
          <a:p>
            <a:fld id="{C2ED5F28-4CBE-4CFB-BC92-A5846474A0A2}" type="slidenum">
              <a:rPr lang="en-US" smtClean="0"/>
              <a:t>‹#›</a:t>
            </a:fld>
            <a:endParaRPr lang="en-US"/>
          </a:p>
        </p:txBody>
      </p:sp>
    </p:spTree>
    <p:extLst>
      <p:ext uri="{BB962C8B-B14F-4D97-AF65-F5344CB8AC3E}">
        <p14:creationId xmlns:p14="http://schemas.microsoft.com/office/powerpoint/2010/main" val="1128130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29713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77122F-97EF-3DB3-C3DF-9C49AC40B87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27738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en-US" noProof="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noProof="0"/>
              <a:t>Click to edit Master subtitle style</a:t>
            </a:r>
          </a:p>
        </p:txBody>
      </p:sp>
      <p:sp>
        <p:nvSpPr>
          <p:cNvPr id="4" name="Date Placeholder 3">
            <a:extLst>
              <a:ext uri="{FF2B5EF4-FFF2-40B4-BE49-F238E27FC236}">
                <a16:creationId xmlns:a16="http://schemas.microsoft.com/office/drawing/2014/main" id="{21AC88BB-8A41-B37D-D3FC-A1B2A48DCF9B}"/>
              </a:ext>
            </a:extLst>
          </p:cNvPr>
          <p:cNvSpPr>
            <a:spLocks noGrp="1" noChangeArrowheads="1"/>
          </p:cNvSpPr>
          <p:nvPr>
            <p:ph type="dt" sz="half" idx="10"/>
            <p:custDataLst>
              <p:tags r:id="rId1"/>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5" name="Footer Placeholder 4">
            <a:extLst>
              <a:ext uri="{FF2B5EF4-FFF2-40B4-BE49-F238E27FC236}">
                <a16:creationId xmlns:a16="http://schemas.microsoft.com/office/drawing/2014/main" id="{D986287D-5527-A323-5692-F20ED8466F50}"/>
              </a:ext>
            </a:extLst>
          </p:cNvPr>
          <p:cNvSpPr>
            <a:spLocks noGrp="1" noChangeArrowheads="1"/>
          </p:cNvSpPr>
          <p:nvPr>
            <p:ph type="ftr" sz="quarter" idx="11"/>
            <p:custDataLst>
              <p:tags r:id="rId2"/>
            </p:custDataLst>
          </p:nvPr>
        </p:nvSpPr>
        <p:spPr/>
        <p:txBody>
          <a:bodyPr/>
          <a:lstStyle>
            <a:lvl1pPr>
              <a:defRPr/>
            </a:lvl1pPr>
          </a:lstStyle>
          <a:p>
            <a:r>
              <a:rPr lang="en-US" altLang="en-US"/>
              <a:t>Copyright © 2012 American Medical Association. All rights reserved.</a:t>
            </a:r>
          </a:p>
        </p:txBody>
      </p:sp>
      <p:sp>
        <p:nvSpPr>
          <p:cNvPr id="6" name="Slide Number Placeholder 5">
            <a:extLst>
              <a:ext uri="{FF2B5EF4-FFF2-40B4-BE49-F238E27FC236}">
                <a16:creationId xmlns:a16="http://schemas.microsoft.com/office/drawing/2014/main" id="{C02CC821-3F2B-7B8D-4347-E719423B7A6A}"/>
              </a:ext>
            </a:extLst>
          </p:cNvPr>
          <p:cNvSpPr>
            <a:spLocks noGrp="1" noChangeArrowheads="1"/>
          </p:cNvSpPr>
          <p:nvPr>
            <p:ph type="sldNum" sz="quarter" idx="12"/>
            <p:custDataLst>
              <p:tags r:id="rId3"/>
            </p:custDataLst>
          </p:nvPr>
        </p:nvSpPr>
        <p:spPr>
          <a:ln/>
        </p:spPr>
        <p:txBody>
          <a:bodyPr/>
          <a:lstStyle>
            <a:lvl1pPr>
              <a:defRPr/>
            </a:lvl1pPr>
          </a:lstStyle>
          <a:p>
            <a:fld id="{BB572AC4-4488-4B69-A6B3-95A9EDD771EE}" type="slidenum">
              <a:rPr lang="en-US" altLang="en-US"/>
              <a:pPr/>
              <a:t>‹#›</a:t>
            </a:fld>
            <a:endParaRPr lang="en-US" altLang="en-US"/>
          </a:p>
        </p:txBody>
      </p:sp>
    </p:spTree>
    <p:extLst>
      <p:ext uri="{BB962C8B-B14F-4D97-AF65-F5344CB8AC3E}">
        <p14:creationId xmlns:p14="http://schemas.microsoft.com/office/powerpoint/2010/main" val="3999770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ltLang="en-US" noProof="0"/>
              <a:t>Click to edit Master title style</a:t>
            </a:r>
          </a:p>
        </p:txBody>
      </p:sp>
      <p:sp>
        <p:nvSpPr>
          <p:cNvPr id="3" name="Content Placeholder 2"/>
          <p:cNvSpPr>
            <a:spLocks noGrp="1"/>
          </p:cNvSpPr>
          <p:nvPr>
            <p:ph idx="1"/>
          </p:nvPr>
        </p:nvSpPr>
        <p:spPr>
          <a:xfrm>
            <a:off x="609600" y="1600200"/>
            <a:ext cx="10972800" cy="4525962"/>
          </a:xfrm>
        </p:spPr>
        <p:txBody>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Date Placeholder 3">
            <a:extLst>
              <a:ext uri="{FF2B5EF4-FFF2-40B4-BE49-F238E27FC236}">
                <a16:creationId xmlns:a16="http://schemas.microsoft.com/office/drawing/2014/main" id="{1C159A7E-1F6D-B541-E738-05398A8165CC}"/>
              </a:ext>
            </a:extLst>
          </p:cNvPr>
          <p:cNvSpPr>
            <a:spLocks noGrp="1" noChangeArrowheads="1"/>
          </p:cNvSpPr>
          <p:nvPr>
            <p:ph type="dt" sz="half" idx="10"/>
            <p:custDataLst>
              <p:tags r:id="rId1"/>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5" name="Footer Placeholder 4">
            <a:extLst>
              <a:ext uri="{FF2B5EF4-FFF2-40B4-BE49-F238E27FC236}">
                <a16:creationId xmlns:a16="http://schemas.microsoft.com/office/drawing/2014/main" id="{F7707271-8028-D63D-7C98-8798BEFCBE85}"/>
              </a:ext>
            </a:extLst>
          </p:cNvPr>
          <p:cNvSpPr>
            <a:spLocks noGrp="1" noChangeArrowheads="1"/>
          </p:cNvSpPr>
          <p:nvPr>
            <p:ph type="ftr" sz="quarter" idx="11"/>
            <p:custDataLst>
              <p:tags r:id="rId2"/>
            </p:custDataLst>
          </p:nvPr>
        </p:nvSpPr>
        <p:spPr/>
        <p:txBody>
          <a:bodyPr/>
          <a:lstStyle>
            <a:lvl1pPr>
              <a:defRPr/>
            </a:lvl1pPr>
          </a:lstStyle>
          <a:p>
            <a:r>
              <a:rPr lang="en-US" altLang="en-US"/>
              <a:t>Copyright © 2012 American Medical Association. All rights reserved.</a:t>
            </a:r>
          </a:p>
        </p:txBody>
      </p:sp>
      <p:sp>
        <p:nvSpPr>
          <p:cNvPr id="6" name="Slide Number Placeholder 5">
            <a:extLst>
              <a:ext uri="{FF2B5EF4-FFF2-40B4-BE49-F238E27FC236}">
                <a16:creationId xmlns:a16="http://schemas.microsoft.com/office/drawing/2014/main" id="{996195A2-ACBF-5FC8-252F-EFED28594A20}"/>
              </a:ext>
            </a:extLst>
          </p:cNvPr>
          <p:cNvSpPr>
            <a:spLocks noGrp="1" noChangeArrowheads="1"/>
          </p:cNvSpPr>
          <p:nvPr>
            <p:ph type="sldNum" sz="quarter" idx="12"/>
            <p:custDataLst>
              <p:tags r:id="rId3"/>
            </p:custDataLst>
          </p:nvPr>
        </p:nvSpPr>
        <p:spPr>
          <a:ln/>
        </p:spPr>
        <p:txBody>
          <a:bodyPr/>
          <a:lstStyle>
            <a:lvl1pPr>
              <a:defRPr/>
            </a:lvl1pPr>
          </a:lstStyle>
          <a:p>
            <a:fld id="{0C58A11A-0432-4D50-A914-8ACAAE1095E3}" type="slidenum">
              <a:rPr lang="en-US" altLang="en-US"/>
              <a:pPr/>
              <a:t>‹#›</a:t>
            </a:fld>
            <a:endParaRPr lang="en-US" altLang="en-US"/>
          </a:p>
        </p:txBody>
      </p:sp>
    </p:spTree>
    <p:extLst>
      <p:ext uri="{BB962C8B-B14F-4D97-AF65-F5344CB8AC3E}">
        <p14:creationId xmlns:p14="http://schemas.microsoft.com/office/powerpoint/2010/main" val="3792629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ltLang="en-US" noProof="0"/>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ltLang="en-US" noProof="0"/>
              <a:t>Edit Master text styles</a:t>
            </a:r>
          </a:p>
        </p:txBody>
      </p:sp>
      <p:sp>
        <p:nvSpPr>
          <p:cNvPr id="4" name="Date Placeholder 3">
            <a:extLst>
              <a:ext uri="{FF2B5EF4-FFF2-40B4-BE49-F238E27FC236}">
                <a16:creationId xmlns:a16="http://schemas.microsoft.com/office/drawing/2014/main" id="{22E1C46A-6953-6653-6786-4BA4FE490E8D}"/>
              </a:ext>
            </a:extLst>
          </p:cNvPr>
          <p:cNvSpPr>
            <a:spLocks noGrp="1" noChangeArrowheads="1"/>
          </p:cNvSpPr>
          <p:nvPr>
            <p:ph type="dt" sz="half" idx="10"/>
            <p:custDataLst>
              <p:tags r:id="rId1"/>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5" name="Footer Placeholder 4">
            <a:extLst>
              <a:ext uri="{FF2B5EF4-FFF2-40B4-BE49-F238E27FC236}">
                <a16:creationId xmlns:a16="http://schemas.microsoft.com/office/drawing/2014/main" id="{FADC9E87-E1B6-706A-D500-33AC0DD5EC5D}"/>
              </a:ext>
            </a:extLst>
          </p:cNvPr>
          <p:cNvSpPr>
            <a:spLocks noGrp="1" noChangeArrowheads="1"/>
          </p:cNvSpPr>
          <p:nvPr>
            <p:ph type="ftr" sz="quarter" idx="11"/>
            <p:custDataLst>
              <p:tags r:id="rId2"/>
            </p:custDataLst>
          </p:nvPr>
        </p:nvSpPr>
        <p:spPr/>
        <p:txBody>
          <a:bodyPr/>
          <a:lstStyle>
            <a:lvl1pPr>
              <a:defRPr/>
            </a:lvl1pPr>
          </a:lstStyle>
          <a:p>
            <a:r>
              <a:rPr lang="en-US" altLang="en-US"/>
              <a:t>Copyright © 2012 American Medical Association. All rights reserved.</a:t>
            </a:r>
          </a:p>
        </p:txBody>
      </p:sp>
      <p:sp>
        <p:nvSpPr>
          <p:cNvPr id="6" name="Slide Number Placeholder 5">
            <a:extLst>
              <a:ext uri="{FF2B5EF4-FFF2-40B4-BE49-F238E27FC236}">
                <a16:creationId xmlns:a16="http://schemas.microsoft.com/office/drawing/2014/main" id="{61083182-C4A9-8798-AAE9-A898B959FBEB}"/>
              </a:ext>
            </a:extLst>
          </p:cNvPr>
          <p:cNvSpPr>
            <a:spLocks noGrp="1" noChangeArrowheads="1"/>
          </p:cNvSpPr>
          <p:nvPr>
            <p:ph type="sldNum" sz="quarter" idx="12"/>
            <p:custDataLst>
              <p:tags r:id="rId3"/>
            </p:custDataLst>
          </p:nvPr>
        </p:nvSpPr>
        <p:spPr>
          <a:ln/>
        </p:spPr>
        <p:txBody>
          <a:bodyPr/>
          <a:lstStyle>
            <a:lvl1pPr>
              <a:defRPr/>
            </a:lvl1pPr>
          </a:lstStyle>
          <a:p>
            <a:fld id="{8036CDAD-BD2F-4CB1-92FB-B5CA8C9E53E7}" type="slidenum">
              <a:rPr lang="en-US" altLang="en-US"/>
              <a:pPr/>
              <a:t>‹#›</a:t>
            </a:fld>
            <a:endParaRPr lang="en-US" altLang="en-US"/>
          </a:p>
        </p:txBody>
      </p:sp>
    </p:spTree>
    <p:extLst>
      <p:ext uri="{BB962C8B-B14F-4D97-AF65-F5344CB8AC3E}">
        <p14:creationId xmlns:p14="http://schemas.microsoft.com/office/powerpoint/2010/main" val="2804283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ltLang="en-US" noProof="0"/>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Date Placeholder 3">
            <a:extLst>
              <a:ext uri="{FF2B5EF4-FFF2-40B4-BE49-F238E27FC236}">
                <a16:creationId xmlns:a16="http://schemas.microsoft.com/office/drawing/2014/main" id="{8DAA9EF4-861C-0BD1-C147-F7BC9A617BE9}"/>
              </a:ext>
            </a:extLst>
          </p:cNvPr>
          <p:cNvSpPr>
            <a:spLocks noGrp="1" noChangeArrowheads="1"/>
          </p:cNvSpPr>
          <p:nvPr>
            <p:ph type="dt" sz="half" idx="10"/>
            <p:custDataLst>
              <p:tags r:id="rId1"/>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6" name="Footer Placeholder 4">
            <a:extLst>
              <a:ext uri="{FF2B5EF4-FFF2-40B4-BE49-F238E27FC236}">
                <a16:creationId xmlns:a16="http://schemas.microsoft.com/office/drawing/2014/main" id="{44DD0110-F099-6562-33DA-F7E17047B992}"/>
              </a:ext>
            </a:extLst>
          </p:cNvPr>
          <p:cNvSpPr>
            <a:spLocks noGrp="1" noChangeArrowheads="1"/>
          </p:cNvSpPr>
          <p:nvPr>
            <p:ph type="ftr" sz="quarter" idx="11"/>
            <p:custDataLst>
              <p:tags r:id="rId2"/>
            </p:custDataLst>
          </p:nvPr>
        </p:nvSpPr>
        <p:spPr/>
        <p:txBody>
          <a:bodyPr/>
          <a:lstStyle>
            <a:lvl1pPr>
              <a:defRPr/>
            </a:lvl1pPr>
          </a:lstStyle>
          <a:p>
            <a:r>
              <a:rPr lang="en-US" altLang="en-US"/>
              <a:t>Copyright © 2012 American Medical Association. All rights reserved.</a:t>
            </a:r>
          </a:p>
        </p:txBody>
      </p:sp>
      <p:sp>
        <p:nvSpPr>
          <p:cNvPr id="7" name="Slide Number Placeholder 5">
            <a:extLst>
              <a:ext uri="{FF2B5EF4-FFF2-40B4-BE49-F238E27FC236}">
                <a16:creationId xmlns:a16="http://schemas.microsoft.com/office/drawing/2014/main" id="{EF6A77D8-4EC2-4C30-F7A9-77F85D37D257}"/>
              </a:ext>
            </a:extLst>
          </p:cNvPr>
          <p:cNvSpPr>
            <a:spLocks noGrp="1" noChangeArrowheads="1"/>
          </p:cNvSpPr>
          <p:nvPr>
            <p:ph type="sldNum" sz="quarter" idx="12"/>
            <p:custDataLst>
              <p:tags r:id="rId3"/>
            </p:custDataLst>
          </p:nvPr>
        </p:nvSpPr>
        <p:spPr>
          <a:ln/>
        </p:spPr>
        <p:txBody>
          <a:bodyPr/>
          <a:lstStyle>
            <a:lvl1pPr>
              <a:defRPr/>
            </a:lvl1pPr>
          </a:lstStyle>
          <a:p>
            <a:fld id="{895D437B-5696-4186-9763-70F8648F76EB}" type="slidenum">
              <a:rPr lang="en-US" altLang="en-US"/>
              <a:pPr/>
              <a:t>‹#›</a:t>
            </a:fld>
            <a:endParaRPr lang="en-US" altLang="en-US"/>
          </a:p>
        </p:txBody>
      </p:sp>
    </p:spTree>
    <p:extLst>
      <p:ext uri="{BB962C8B-B14F-4D97-AF65-F5344CB8AC3E}">
        <p14:creationId xmlns:p14="http://schemas.microsoft.com/office/powerpoint/2010/main" val="33956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ltLang="en-US" noProof="0"/>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noProof="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noProof="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7" name="Date Placeholder 3">
            <a:extLst>
              <a:ext uri="{FF2B5EF4-FFF2-40B4-BE49-F238E27FC236}">
                <a16:creationId xmlns:a16="http://schemas.microsoft.com/office/drawing/2014/main" id="{99713292-F6D1-931F-11FE-9A6D3F3B41ED}"/>
              </a:ext>
            </a:extLst>
          </p:cNvPr>
          <p:cNvSpPr>
            <a:spLocks noGrp="1" noChangeArrowheads="1"/>
          </p:cNvSpPr>
          <p:nvPr>
            <p:ph type="dt" sz="half" idx="10"/>
            <p:custDataLst>
              <p:tags r:id="rId1"/>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8" name="Footer Placeholder 4">
            <a:extLst>
              <a:ext uri="{FF2B5EF4-FFF2-40B4-BE49-F238E27FC236}">
                <a16:creationId xmlns:a16="http://schemas.microsoft.com/office/drawing/2014/main" id="{04B984CA-3B28-1FED-B1CC-63E3ED4A94A0}"/>
              </a:ext>
            </a:extLst>
          </p:cNvPr>
          <p:cNvSpPr>
            <a:spLocks noGrp="1" noChangeArrowheads="1"/>
          </p:cNvSpPr>
          <p:nvPr>
            <p:ph type="ftr" sz="quarter" idx="11"/>
            <p:custDataLst>
              <p:tags r:id="rId2"/>
            </p:custDataLst>
          </p:nvPr>
        </p:nvSpPr>
        <p:spPr/>
        <p:txBody>
          <a:bodyPr/>
          <a:lstStyle>
            <a:lvl1pPr>
              <a:defRPr/>
            </a:lvl1pPr>
          </a:lstStyle>
          <a:p>
            <a:r>
              <a:rPr lang="en-US" altLang="en-US"/>
              <a:t>Copyright © 2012 American Medical Association. All rights reserved.</a:t>
            </a:r>
          </a:p>
        </p:txBody>
      </p:sp>
      <p:sp>
        <p:nvSpPr>
          <p:cNvPr id="9" name="Slide Number Placeholder 5">
            <a:extLst>
              <a:ext uri="{FF2B5EF4-FFF2-40B4-BE49-F238E27FC236}">
                <a16:creationId xmlns:a16="http://schemas.microsoft.com/office/drawing/2014/main" id="{4D156D4B-7C76-CDA8-96B7-67B7C5253DFF}"/>
              </a:ext>
            </a:extLst>
          </p:cNvPr>
          <p:cNvSpPr>
            <a:spLocks noGrp="1" noChangeArrowheads="1"/>
          </p:cNvSpPr>
          <p:nvPr>
            <p:ph type="sldNum" sz="quarter" idx="12"/>
            <p:custDataLst>
              <p:tags r:id="rId3"/>
            </p:custDataLst>
          </p:nvPr>
        </p:nvSpPr>
        <p:spPr>
          <a:ln/>
        </p:spPr>
        <p:txBody>
          <a:bodyPr/>
          <a:lstStyle>
            <a:lvl1pPr>
              <a:defRPr/>
            </a:lvl1pPr>
          </a:lstStyle>
          <a:p>
            <a:fld id="{F3B76121-AB6C-4E93-B82B-F849CD77B84F}" type="slidenum">
              <a:rPr lang="en-US" altLang="en-US"/>
              <a:pPr/>
              <a:t>‹#›</a:t>
            </a:fld>
            <a:endParaRPr lang="en-US" altLang="en-US"/>
          </a:p>
        </p:txBody>
      </p:sp>
    </p:spTree>
    <p:extLst>
      <p:ext uri="{BB962C8B-B14F-4D97-AF65-F5344CB8AC3E}">
        <p14:creationId xmlns:p14="http://schemas.microsoft.com/office/powerpoint/2010/main" val="3697740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ltLang="en-US" noProof="0"/>
              <a:t>Click to edit Master title style</a:t>
            </a:r>
          </a:p>
        </p:txBody>
      </p:sp>
      <p:sp>
        <p:nvSpPr>
          <p:cNvPr id="3" name="Date Placeholder 3">
            <a:extLst>
              <a:ext uri="{FF2B5EF4-FFF2-40B4-BE49-F238E27FC236}">
                <a16:creationId xmlns:a16="http://schemas.microsoft.com/office/drawing/2014/main" id="{3FEFFA47-B03E-64AF-4F28-782582277660}"/>
              </a:ext>
            </a:extLst>
          </p:cNvPr>
          <p:cNvSpPr>
            <a:spLocks noGrp="1" noChangeArrowheads="1"/>
          </p:cNvSpPr>
          <p:nvPr>
            <p:ph type="dt" sz="half" idx="10"/>
            <p:custDataLst>
              <p:tags r:id="rId1"/>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4" name="Footer Placeholder 4">
            <a:extLst>
              <a:ext uri="{FF2B5EF4-FFF2-40B4-BE49-F238E27FC236}">
                <a16:creationId xmlns:a16="http://schemas.microsoft.com/office/drawing/2014/main" id="{D9F15C27-6150-A9E1-F241-7AF53ECB8972}"/>
              </a:ext>
            </a:extLst>
          </p:cNvPr>
          <p:cNvSpPr>
            <a:spLocks noGrp="1" noChangeArrowheads="1"/>
          </p:cNvSpPr>
          <p:nvPr>
            <p:ph type="ftr" sz="quarter" idx="11"/>
            <p:custDataLst>
              <p:tags r:id="rId2"/>
            </p:custDataLst>
          </p:nvPr>
        </p:nvSpPr>
        <p:spPr/>
        <p:txBody>
          <a:bodyPr/>
          <a:lstStyle>
            <a:lvl1pPr>
              <a:defRPr/>
            </a:lvl1pPr>
          </a:lstStyle>
          <a:p>
            <a:r>
              <a:rPr lang="en-US" altLang="en-US"/>
              <a:t>Copyright © 2012 American Medical Association. All rights reserved.</a:t>
            </a:r>
          </a:p>
        </p:txBody>
      </p:sp>
      <p:sp>
        <p:nvSpPr>
          <p:cNvPr id="5" name="Slide Number Placeholder 5">
            <a:extLst>
              <a:ext uri="{FF2B5EF4-FFF2-40B4-BE49-F238E27FC236}">
                <a16:creationId xmlns:a16="http://schemas.microsoft.com/office/drawing/2014/main" id="{63F43E0A-9225-517B-1AC8-33421F4E1FA3}"/>
              </a:ext>
            </a:extLst>
          </p:cNvPr>
          <p:cNvSpPr>
            <a:spLocks noGrp="1" noChangeArrowheads="1"/>
          </p:cNvSpPr>
          <p:nvPr>
            <p:ph type="sldNum" sz="quarter" idx="12"/>
            <p:custDataLst>
              <p:tags r:id="rId3"/>
            </p:custDataLst>
          </p:nvPr>
        </p:nvSpPr>
        <p:spPr>
          <a:ln/>
        </p:spPr>
        <p:txBody>
          <a:bodyPr/>
          <a:lstStyle>
            <a:lvl1pPr>
              <a:defRPr/>
            </a:lvl1pPr>
          </a:lstStyle>
          <a:p>
            <a:fld id="{AC83E441-CD8F-4EB1-901E-9C17FBEF5F64}" type="slidenum">
              <a:rPr lang="en-US" altLang="en-US"/>
              <a:pPr/>
              <a:t>‹#›</a:t>
            </a:fld>
            <a:endParaRPr lang="en-US" altLang="en-US"/>
          </a:p>
        </p:txBody>
      </p:sp>
    </p:spTree>
    <p:extLst>
      <p:ext uri="{BB962C8B-B14F-4D97-AF65-F5344CB8AC3E}">
        <p14:creationId xmlns:p14="http://schemas.microsoft.com/office/powerpoint/2010/main" val="3534907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8E9505F-B8A2-3132-AE21-7BFE17C47A04}"/>
              </a:ext>
            </a:extLst>
          </p:cNvPr>
          <p:cNvSpPr>
            <a:spLocks noGrp="1" noChangeArrowheads="1"/>
          </p:cNvSpPr>
          <p:nvPr>
            <p:ph type="dt" sz="half" idx="10"/>
            <p:custDataLst>
              <p:tags r:id="rId1"/>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3" name="Footer Placeholder 4">
            <a:extLst>
              <a:ext uri="{FF2B5EF4-FFF2-40B4-BE49-F238E27FC236}">
                <a16:creationId xmlns:a16="http://schemas.microsoft.com/office/drawing/2014/main" id="{C2E8EF26-76FC-E7F8-F812-754C9D70BB31}"/>
              </a:ext>
            </a:extLst>
          </p:cNvPr>
          <p:cNvSpPr>
            <a:spLocks noGrp="1" noChangeArrowheads="1"/>
          </p:cNvSpPr>
          <p:nvPr>
            <p:ph type="ftr" sz="quarter" idx="11"/>
            <p:custDataLst>
              <p:tags r:id="rId2"/>
            </p:custDataLst>
          </p:nvPr>
        </p:nvSpPr>
        <p:spPr/>
        <p:txBody>
          <a:bodyPr/>
          <a:lstStyle>
            <a:lvl1pPr>
              <a:defRPr/>
            </a:lvl1pPr>
          </a:lstStyle>
          <a:p>
            <a:r>
              <a:rPr lang="en-US" altLang="en-US"/>
              <a:t>Copyright © 2012 American Medical Association. All rights reserved.</a:t>
            </a:r>
          </a:p>
        </p:txBody>
      </p:sp>
      <p:sp>
        <p:nvSpPr>
          <p:cNvPr id="4" name="Slide Number Placeholder 5">
            <a:extLst>
              <a:ext uri="{FF2B5EF4-FFF2-40B4-BE49-F238E27FC236}">
                <a16:creationId xmlns:a16="http://schemas.microsoft.com/office/drawing/2014/main" id="{D9BC542C-CCC5-4267-4AD0-A3840CCFD745}"/>
              </a:ext>
            </a:extLst>
          </p:cNvPr>
          <p:cNvSpPr>
            <a:spLocks noGrp="1" noChangeArrowheads="1"/>
          </p:cNvSpPr>
          <p:nvPr>
            <p:ph type="sldNum" sz="quarter" idx="12"/>
            <p:custDataLst>
              <p:tags r:id="rId3"/>
            </p:custDataLst>
          </p:nvPr>
        </p:nvSpPr>
        <p:spPr>
          <a:ln/>
        </p:spPr>
        <p:txBody>
          <a:bodyPr/>
          <a:lstStyle>
            <a:lvl1pPr>
              <a:defRPr/>
            </a:lvl1pPr>
          </a:lstStyle>
          <a:p>
            <a:fld id="{42F846E0-4E9D-47EE-9BBD-16D930189C2C}" type="slidenum">
              <a:rPr lang="en-US" altLang="en-US"/>
              <a:pPr/>
              <a:t>‹#›</a:t>
            </a:fld>
            <a:endParaRPr lang="en-US" altLang="en-US"/>
          </a:p>
        </p:txBody>
      </p:sp>
    </p:spTree>
    <p:extLst>
      <p:ext uri="{BB962C8B-B14F-4D97-AF65-F5344CB8AC3E}">
        <p14:creationId xmlns:p14="http://schemas.microsoft.com/office/powerpoint/2010/main" val="4178373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ltLang="en-US" noProof="0"/>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noProof="0"/>
              <a:t>Edit Master text styles</a:t>
            </a:r>
          </a:p>
        </p:txBody>
      </p:sp>
      <p:sp>
        <p:nvSpPr>
          <p:cNvPr id="5" name="Date Placeholder 3">
            <a:extLst>
              <a:ext uri="{FF2B5EF4-FFF2-40B4-BE49-F238E27FC236}">
                <a16:creationId xmlns:a16="http://schemas.microsoft.com/office/drawing/2014/main" id="{EDA50423-9880-681E-BDD3-DD41DC0D6EB7}"/>
              </a:ext>
            </a:extLst>
          </p:cNvPr>
          <p:cNvSpPr>
            <a:spLocks noGrp="1" noChangeArrowheads="1"/>
          </p:cNvSpPr>
          <p:nvPr>
            <p:ph type="dt" sz="half" idx="10"/>
            <p:custDataLst>
              <p:tags r:id="rId1"/>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6" name="Footer Placeholder 4">
            <a:extLst>
              <a:ext uri="{FF2B5EF4-FFF2-40B4-BE49-F238E27FC236}">
                <a16:creationId xmlns:a16="http://schemas.microsoft.com/office/drawing/2014/main" id="{A7042590-E73C-FE60-9303-195E093EE799}"/>
              </a:ext>
            </a:extLst>
          </p:cNvPr>
          <p:cNvSpPr>
            <a:spLocks noGrp="1" noChangeArrowheads="1"/>
          </p:cNvSpPr>
          <p:nvPr>
            <p:ph type="ftr" sz="quarter" idx="11"/>
            <p:custDataLst>
              <p:tags r:id="rId2"/>
            </p:custDataLst>
          </p:nvPr>
        </p:nvSpPr>
        <p:spPr/>
        <p:txBody>
          <a:bodyPr/>
          <a:lstStyle>
            <a:lvl1pPr>
              <a:defRPr/>
            </a:lvl1pPr>
          </a:lstStyle>
          <a:p>
            <a:r>
              <a:rPr lang="en-US" altLang="en-US"/>
              <a:t>Copyright © 2012 American Medical Association. All rights reserved.</a:t>
            </a:r>
          </a:p>
        </p:txBody>
      </p:sp>
      <p:sp>
        <p:nvSpPr>
          <p:cNvPr id="7" name="Slide Number Placeholder 5">
            <a:extLst>
              <a:ext uri="{FF2B5EF4-FFF2-40B4-BE49-F238E27FC236}">
                <a16:creationId xmlns:a16="http://schemas.microsoft.com/office/drawing/2014/main" id="{DBE1D2C2-A7A9-D607-F74F-619FEF615A35}"/>
              </a:ext>
            </a:extLst>
          </p:cNvPr>
          <p:cNvSpPr>
            <a:spLocks noGrp="1" noChangeArrowheads="1"/>
          </p:cNvSpPr>
          <p:nvPr>
            <p:ph type="sldNum" sz="quarter" idx="12"/>
            <p:custDataLst>
              <p:tags r:id="rId3"/>
            </p:custDataLst>
          </p:nvPr>
        </p:nvSpPr>
        <p:spPr>
          <a:ln/>
        </p:spPr>
        <p:txBody>
          <a:bodyPr/>
          <a:lstStyle>
            <a:lvl1pPr>
              <a:defRPr/>
            </a:lvl1pPr>
          </a:lstStyle>
          <a:p>
            <a:fld id="{48A05884-00BB-4E1C-8A59-BCE20FB11DA9}" type="slidenum">
              <a:rPr lang="en-US" altLang="en-US"/>
              <a:pPr/>
              <a:t>‹#›</a:t>
            </a:fld>
            <a:endParaRPr lang="en-US" altLang="en-US"/>
          </a:p>
        </p:txBody>
      </p:sp>
    </p:spTree>
    <p:extLst>
      <p:ext uri="{BB962C8B-B14F-4D97-AF65-F5344CB8AC3E}">
        <p14:creationId xmlns:p14="http://schemas.microsoft.com/office/powerpoint/2010/main" val="3666468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ltLang="en-US" noProof="0"/>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alt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noProof="0"/>
              <a:t>Edit Master text styles</a:t>
            </a:r>
          </a:p>
        </p:txBody>
      </p:sp>
      <p:sp>
        <p:nvSpPr>
          <p:cNvPr id="5" name="Date Placeholder 3">
            <a:extLst>
              <a:ext uri="{FF2B5EF4-FFF2-40B4-BE49-F238E27FC236}">
                <a16:creationId xmlns:a16="http://schemas.microsoft.com/office/drawing/2014/main" id="{609A203E-9419-CE78-5280-FE443D381BA2}"/>
              </a:ext>
            </a:extLst>
          </p:cNvPr>
          <p:cNvSpPr>
            <a:spLocks noGrp="1" noChangeArrowheads="1"/>
          </p:cNvSpPr>
          <p:nvPr>
            <p:ph type="dt" sz="half" idx="10"/>
            <p:custDataLst>
              <p:tags r:id="rId1"/>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6" name="Footer Placeholder 4">
            <a:extLst>
              <a:ext uri="{FF2B5EF4-FFF2-40B4-BE49-F238E27FC236}">
                <a16:creationId xmlns:a16="http://schemas.microsoft.com/office/drawing/2014/main" id="{C8F81F0D-F8F1-E90D-3068-D893A38390D6}"/>
              </a:ext>
            </a:extLst>
          </p:cNvPr>
          <p:cNvSpPr>
            <a:spLocks noGrp="1" noChangeArrowheads="1"/>
          </p:cNvSpPr>
          <p:nvPr>
            <p:ph type="ftr" sz="quarter" idx="11"/>
            <p:custDataLst>
              <p:tags r:id="rId2"/>
            </p:custDataLst>
          </p:nvPr>
        </p:nvSpPr>
        <p:spPr/>
        <p:txBody>
          <a:bodyPr/>
          <a:lstStyle>
            <a:lvl1pPr>
              <a:defRPr/>
            </a:lvl1pPr>
          </a:lstStyle>
          <a:p>
            <a:r>
              <a:rPr lang="en-US" altLang="en-US"/>
              <a:t>Copyright © 2012 American Medical Association. All rights reserved.</a:t>
            </a:r>
          </a:p>
        </p:txBody>
      </p:sp>
      <p:sp>
        <p:nvSpPr>
          <p:cNvPr id="7" name="Slide Number Placeholder 5">
            <a:extLst>
              <a:ext uri="{FF2B5EF4-FFF2-40B4-BE49-F238E27FC236}">
                <a16:creationId xmlns:a16="http://schemas.microsoft.com/office/drawing/2014/main" id="{CF851208-C633-909D-2B88-E79D335D00B6}"/>
              </a:ext>
            </a:extLst>
          </p:cNvPr>
          <p:cNvSpPr>
            <a:spLocks noGrp="1" noChangeArrowheads="1"/>
          </p:cNvSpPr>
          <p:nvPr>
            <p:ph type="sldNum" sz="quarter" idx="12"/>
            <p:custDataLst>
              <p:tags r:id="rId3"/>
            </p:custDataLst>
          </p:nvPr>
        </p:nvSpPr>
        <p:spPr>
          <a:ln/>
        </p:spPr>
        <p:txBody>
          <a:bodyPr/>
          <a:lstStyle>
            <a:lvl1pPr>
              <a:defRPr/>
            </a:lvl1pPr>
          </a:lstStyle>
          <a:p>
            <a:fld id="{DA5F8EE3-3F45-47AE-87F5-513C5CA20C96}" type="slidenum">
              <a:rPr lang="en-US" altLang="en-US"/>
              <a:pPr/>
              <a:t>‹#›</a:t>
            </a:fld>
            <a:endParaRPr lang="en-US" altLang="en-US"/>
          </a:p>
        </p:txBody>
      </p:sp>
    </p:spTree>
    <p:extLst>
      <p:ext uri="{BB962C8B-B14F-4D97-AF65-F5344CB8AC3E}">
        <p14:creationId xmlns:p14="http://schemas.microsoft.com/office/powerpoint/2010/main" val="2928415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ltLang="en-US" noProof="0"/>
              <a:t>Click to edit Master title style</a:t>
            </a:r>
          </a:p>
        </p:txBody>
      </p:sp>
      <p:sp>
        <p:nvSpPr>
          <p:cNvPr id="3" name="Vertical Text Placeholder 2"/>
          <p:cNvSpPr>
            <a:spLocks noGrp="1"/>
          </p:cNvSpPr>
          <p:nvPr>
            <p:ph type="body" orient="vert" idx="1"/>
          </p:nvPr>
        </p:nvSpPr>
        <p:spPr>
          <a:xfrm>
            <a:off x="609600" y="1600200"/>
            <a:ext cx="10972800" cy="4525962"/>
          </a:xfrm>
        </p:spPr>
        <p:txBody>
          <a:bodyPr vert="eaVert"/>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Date Placeholder 3">
            <a:extLst>
              <a:ext uri="{FF2B5EF4-FFF2-40B4-BE49-F238E27FC236}">
                <a16:creationId xmlns:a16="http://schemas.microsoft.com/office/drawing/2014/main" id="{3ED0A356-E196-ED07-B9AD-335EC073C56B}"/>
              </a:ext>
            </a:extLst>
          </p:cNvPr>
          <p:cNvSpPr>
            <a:spLocks noGrp="1" noChangeArrowheads="1"/>
          </p:cNvSpPr>
          <p:nvPr>
            <p:ph type="dt" sz="half" idx="10"/>
            <p:custDataLst>
              <p:tags r:id="rId1"/>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5" name="Footer Placeholder 4">
            <a:extLst>
              <a:ext uri="{FF2B5EF4-FFF2-40B4-BE49-F238E27FC236}">
                <a16:creationId xmlns:a16="http://schemas.microsoft.com/office/drawing/2014/main" id="{C7BF275A-C673-8414-482F-800095566011}"/>
              </a:ext>
            </a:extLst>
          </p:cNvPr>
          <p:cNvSpPr>
            <a:spLocks noGrp="1" noChangeArrowheads="1"/>
          </p:cNvSpPr>
          <p:nvPr>
            <p:ph type="ftr" sz="quarter" idx="11"/>
            <p:custDataLst>
              <p:tags r:id="rId2"/>
            </p:custDataLst>
          </p:nvPr>
        </p:nvSpPr>
        <p:spPr/>
        <p:txBody>
          <a:bodyPr/>
          <a:lstStyle>
            <a:lvl1pPr>
              <a:defRPr/>
            </a:lvl1pPr>
          </a:lstStyle>
          <a:p>
            <a:r>
              <a:rPr lang="en-US" altLang="en-US"/>
              <a:t>Copyright © 2012 American Medical Association. All rights reserved.</a:t>
            </a:r>
          </a:p>
        </p:txBody>
      </p:sp>
      <p:sp>
        <p:nvSpPr>
          <p:cNvPr id="6" name="Slide Number Placeholder 5">
            <a:extLst>
              <a:ext uri="{FF2B5EF4-FFF2-40B4-BE49-F238E27FC236}">
                <a16:creationId xmlns:a16="http://schemas.microsoft.com/office/drawing/2014/main" id="{48197A0B-5D28-9565-1E8E-26824935471E}"/>
              </a:ext>
            </a:extLst>
          </p:cNvPr>
          <p:cNvSpPr>
            <a:spLocks noGrp="1" noChangeArrowheads="1"/>
          </p:cNvSpPr>
          <p:nvPr>
            <p:ph type="sldNum" sz="quarter" idx="12"/>
            <p:custDataLst>
              <p:tags r:id="rId3"/>
            </p:custDataLst>
          </p:nvPr>
        </p:nvSpPr>
        <p:spPr>
          <a:ln/>
        </p:spPr>
        <p:txBody>
          <a:bodyPr/>
          <a:lstStyle>
            <a:lvl1pPr>
              <a:defRPr/>
            </a:lvl1pPr>
          </a:lstStyle>
          <a:p>
            <a:fld id="{CEF639FE-EC48-4330-B55F-4DA57562DF70}" type="slidenum">
              <a:rPr lang="en-US" altLang="en-US"/>
              <a:pPr/>
              <a:t>‹#›</a:t>
            </a:fld>
            <a:endParaRPr lang="en-US" altLang="en-US"/>
          </a:p>
        </p:txBody>
      </p:sp>
    </p:spTree>
    <p:extLst>
      <p:ext uri="{BB962C8B-B14F-4D97-AF65-F5344CB8AC3E}">
        <p14:creationId xmlns:p14="http://schemas.microsoft.com/office/powerpoint/2010/main" val="2209436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ltLang="en-US" noProof="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Date Placeholder 3">
            <a:extLst>
              <a:ext uri="{FF2B5EF4-FFF2-40B4-BE49-F238E27FC236}">
                <a16:creationId xmlns:a16="http://schemas.microsoft.com/office/drawing/2014/main" id="{D369C659-43AC-ED14-94ED-49E20D7087A5}"/>
              </a:ext>
            </a:extLst>
          </p:cNvPr>
          <p:cNvSpPr>
            <a:spLocks noGrp="1" noChangeArrowheads="1"/>
          </p:cNvSpPr>
          <p:nvPr>
            <p:ph type="dt" sz="half" idx="10"/>
            <p:custDataLst>
              <p:tags r:id="rId1"/>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5" name="Footer Placeholder 4">
            <a:extLst>
              <a:ext uri="{FF2B5EF4-FFF2-40B4-BE49-F238E27FC236}">
                <a16:creationId xmlns:a16="http://schemas.microsoft.com/office/drawing/2014/main" id="{63DF2EA6-6503-0596-A916-7C781262D092}"/>
              </a:ext>
            </a:extLst>
          </p:cNvPr>
          <p:cNvSpPr>
            <a:spLocks noGrp="1" noChangeArrowheads="1"/>
          </p:cNvSpPr>
          <p:nvPr>
            <p:ph type="ftr" sz="quarter" idx="11"/>
            <p:custDataLst>
              <p:tags r:id="rId2"/>
            </p:custDataLst>
          </p:nvPr>
        </p:nvSpPr>
        <p:spPr/>
        <p:txBody>
          <a:bodyPr/>
          <a:lstStyle>
            <a:lvl1pPr>
              <a:defRPr/>
            </a:lvl1pPr>
          </a:lstStyle>
          <a:p>
            <a:r>
              <a:rPr lang="en-US" altLang="en-US"/>
              <a:t>Copyright © 2012 American Medical Association. All rights reserved.</a:t>
            </a:r>
          </a:p>
        </p:txBody>
      </p:sp>
      <p:sp>
        <p:nvSpPr>
          <p:cNvPr id="6" name="Slide Number Placeholder 5">
            <a:extLst>
              <a:ext uri="{FF2B5EF4-FFF2-40B4-BE49-F238E27FC236}">
                <a16:creationId xmlns:a16="http://schemas.microsoft.com/office/drawing/2014/main" id="{504FE145-95B5-98E1-43A8-7B95EFB9D333}"/>
              </a:ext>
            </a:extLst>
          </p:cNvPr>
          <p:cNvSpPr>
            <a:spLocks noGrp="1" noChangeArrowheads="1"/>
          </p:cNvSpPr>
          <p:nvPr>
            <p:ph type="sldNum" sz="quarter" idx="12"/>
            <p:custDataLst>
              <p:tags r:id="rId3"/>
            </p:custDataLst>
          </p:nvPr>
        </p:nvSpPr>
        <p:spPr>
          <a:ln/>
        </p:spPr>
        <p:txBody>
          <a:bodyPr/>
          <a:lstStyle>
            <a:lvl1pPr>
              <a:defRPr/>
            </a:lvl1pPr>
          </a:lstStyle>
          <a:p>
            <a:fld id="{18A6FD61-03DF-4D73-904F-63650676963A}" type="slidenum">
              <a:rPr lang="en-US" altLang="en-US"/>
              <a:pPr/>
              <a:t>‹#›</a:t>
            </a:fld>
            <a:endParaRPr lang="en-US" altLang="en-US"/>
          </a:p>
        </p:txBody>
      </p:sp>
    </p:spTree>
    <p:extLst>
      <p:ext uri="{BB962C8B-B14F-4D97-AF65-F5344CB8AC3E}">
        <p14:creationId xmlns:p14="http://schemas.microsoft.com/office/powerpoint/2010/main" val="260340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611" indent="0" algn="ctr">
              <a:buNone/>
              <a:defRPr>
                <a:solidFill>
                  <a:schemeClr val="tx1">
                    <a:tint val="75000"/>
                  </a:schemeClr>
                </a:solidFill>
              </a:defRPr>
            </a:lvl2pPr>
            <a:lvl3pPr marL="913221" indent="0" algn="ctr">
              <a:buNone/>
              <a:defRPr>
                <a:solidFill>
                  <a:schemeClr val="tx1">
                    <a:tint val="75000"/>
                  </a:schemeClr>
                </a:solidFill>
              </a:defRPr>
            </a:lvl3pPr>
            <a:lvl4pPr marL="1369832" indent="0" algn="ctr">
              <a:buNone/>
              <a:defRPr>
                <a:solidFill>
                  <a:schemeClr val="tx1">
                    <a:tint val="75000"/>
                  </a:schemeClr>
                </a:solidFill>
              </a:defRPr>
            </a:lvl4pPr>
            <a:lvl5pPr marL="1826443" indent="0" algn="ctr">
              <a:buNone/>
              <a:defRPr>
                <a:solidFill>
                  <a:schemeClr val="tx1">
                    <a:tint val="75000"/>
                  </a:schemeClr>
                </a:solidFill>
              </a:defRPr>
            </a:lvl5pPr>
            <a:lvl6pPr marL="2283050" indent="0" algn="ctr">
              <a:buNone/>
              <a:defRPr>
                <a:solidFill>
                  <a:schemeClr val="tx1">
                    <a:tint val="75000"/>
                  </a:schemeClr>
                </a:solidFill>
              </a:defRPr>
            </a:lvl6pPr>
            <a:lvl7pPr marL="2739661" indent="0" algn="ctr">
              <a:buNone/>
              <a:defRPr>
                <a:solidFill>
                  <a:schemeClr val="tx1">
                    <a:tint val="75000"/>
                  </a:schemeClr>
                </a:solidFill>
              </a:defRPr>
            </a:lvl7pPr>
            <a:lvl8pPr marL="3196272" indent="0" algn="ctr">
              <a:buNone/>
              <a:defRPr>
                <a:solidFill>
                  <a:schemeClr val="tx1">
                    <a:tint val="75000"/>
                  </a:schemeClr>
                </a:solidFill>
              </a:defRPr>
            </a:lvl8pPr>
            <a:lvl9pPr marL="365288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46AE36E-F10E-8C40-8728-BCBD187A31FE}"/>
              </a:ext>
            </a:extLst>
          </p:cNvPr>
          <p:cNvSpPr>
            <a:spLocks noGrp="1"/>
          </p:cNvSpPr>
          <p:nvPr>
            <p:ph type="dt" sz="half" idx="10"/>
          </p:nvPr>
        </p:nvSpPr>
        <p:spPr/>
        <p:txBody>
          <a:bodyPr/>
          <a:lstStyle>
            <a:lvl1pPr>
              <a:defRPr/>
            </a:lvl1pPr>
          </a:lstStyle>
          <a:p>
            <a:pPr>
              <a:defRPr/>
            </a:pPr>
            <a:fld id="{E65FA543-2C95-AE41-BA01-2B7AAA12E4F4}" type="datetime1">
              <a:rPr lang="en-US"/>
              <a:pPr>
                <a:defRPr/>
              </a:pPr>
              <a:t>10/11/25</a:t>
            </a:fld>
            <a:endParaRPr lang="en-US"/>
          </a:p>
        </p:txBody>
      </p:sp>
      <p:sp>
        <p:nvSpPr>
          <p:cNvPr id="5" name="Footer Placeholder 4">
            <a:extLst>
              <a:ext uri="{FF2B5EF4-FFF2-40B4-BE49-F238E27FC236}">
                <a16:creationId xmlns:a16="http://schemas.microsoft.com/office/drawing/2014/main" id="{D39FE7F9-A89D-F249-B7B0-09BBB16C2A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E4B311-823E-704E-8544-112A537121A6}"/>
              </a:ext>
            </a:extLst>
          </p:cNvPr>
          <p:cNvSpPr>
            <a:spLocks noGrp="1"/>
          </p:cNvSpPr>
          <p:nvPr>
            <p:ph type="sldNum" sz="quarter" idx="12"/>
          </p:nvPr>
        </p:nvSpPr>
        <p:spPr/>
        <p:txBody>
          <a:bodyPr/>
          <a:lstStyle>
            <a:lvl1pPr>
              <a:defRPr/>
            </a:lvl1pPr>
          </a:lstStyle>
          <a:p>
            <a:pPr>
              <a:defRPr/>
            </a:pPr>
            <a:fld id="{4F6E583C-6C64-6441-8A44-5753126667FA}" type="slidenum">
              <a:rPr lang="en-US"/>
              <a:pPr>
                <a:defRPr/>
              </a:pPr>
              <a:t>‹#›</a:t>
            </a:fld>
            <a:endParaRPr lang="en-US"/>
          </a:p>
        </p:txBody>
      </p:sp>
    </p:spTree>
    <p:extLst>
      <p:ext uri="{BB962C8B-B14F-4D97-AF65-F5344CB8AC3E}">
        <p14:creationId xmlns:p14="http://schemas.microsoft.com/office/powerpoint/2010/main" val="267529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DB963-F8C6-7444-84B7-29E303049DFD}"/>
              </a:ext>
            </a:extLst>
          </p:cNvPr>
          <p:cNvSpPr>
            <a:spLocks noGrp="1"/>
          </p:cNvSpPr>
          <p:nvPr>
            <p:ph type="dt" sz="half" idx="10"/>
          </p:nvPr>
        </p:nvSpPr>
        <p:spPr/>
        <p:txBody>
          <a:bodyPr/>
          <a:lstStyle>
            <a:lvl1pPr>
              <a:defRPr/>
            </a:lvl1pPr>
          </a:lstStyle>
          <a:p>
            <a:pPr>
              <a:defRPr/>
            </a:pPr>
            <a:fld id="{5C6BE315-92D6-E54C-BDCE-0C7D13449B5C}" type="datetime1">
              <a:rPr lang="en-US"/>
              <a:pPr>
                <a:defRPr/>
              </a:pPr>
              <a:t>10/11/25</a:t>
            </a:fld>
            <a:endParaRPr lang="en-US"/>
          </a:p>
        </p:txBody>
      </p:sp>
      <p:sp>
        <p:nvSpPr>
          <p:cNvPr id="5" name="Footer Placeholder 4">
            <a:extLst>
              <a:ext uri="{FF2B5EF4-FFF2-40B4-BE49-F238E27FC236}">
                <a16:creationId xmlns:a16="http://schemas.microsoft.com/office/drawing/2014/main" id="{E354C6A0-9F5F-4844-BDCF-12E6E2DBCC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98FFF8-8A92-5D40-A577-20866A70BC5A}"/>
              </a:ext>
            </a:extLst>
          </p:cNvPr>
          <p:cNvSpPr>
            <a:spLocks noGrp="1"/>
          </p:cNvSpPr>
          <p:nvPr>
            <p:ph type="sldNum" sz="quarter" idx="12"/>
          </p:nvPr>
        </p:nvSpPr>
        <p:spPr/>
        <p:txBody>
          <a:bodyPr/>
          <a:lstStyle>
            <a:lvl1pPr>
              <a:defRPr/>
            </a:lvl1pPr>
          </a:lstStyle>
          <a:p>
            <a:pPr>
              <a:defRPr/>
            </a:pPr>
            <a:fld id="{83B700A5-275C-D948-8393-3CBC82150B4E}" type="slidenum">
              <a:rPr lang="en-US"/>
              <a:pPr>
                <a:defRPr/>
              </a:pPr>
              <a:t>‹#›</a:t>
            </a:fld>
            <a:endParaRPr lang="en-US"/>
          </a:p>
        </p:txBody>
      </p:sp>
    </p:spTree>
    <p:extLst>
      <p:ext uri="{BB962C8B-B14F-4D97-AF65-F5344CB8AC3E}">
        <p14:creationId xmlns:p14="http://schemas.microsoft.com/office/powerpoint/2010/main" val="844359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0"/>
            <a:ext cx="10363200" cy="1362074"/>
          </a:xfrm>
        </p:spPr>
        <p:txBody>
          <a:bodyPr anchor="t"/>
          <a:lstStyle>
            <a:lvl1pPr algn="l">
              <a:defRPr sz="3995"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1998">
                <a:solidFill>
                  <a:schemeClr val="tx1">
                    <a:tint val="75000"/>
                  </a:schemeClr>
                </a:solidFill>
              </a:defRPr>
            </a:lvl1pPr>
            <a:lvl2pPr marL="456611" indent="0">
              <a:buNone/>
              <a:defRPr sz="1798">
                <a:solidFill>
                  <a:schemeClr val="tx1">
                    <a:tint val="75000"/>
                  </a:schemeClr>
                </a:solidFill>
              </a:defRPr>
            </a:lvl2pPr>
            <a:lvl3pPr marL="913221" indent="0">
              <a:buNone/>
              <a:defRPr sz="1598">
                <a:solidFill>
                  <a:schemeClr val="tx1">
                    <a:tint val="75000"/>
                  </a:schemeClr>
                </a:solidFill>
              </a:defRPr>
            </a:lvl3pPr>
            <a:lvl4pPr marL="1369832" indent="0">
              <a:buNone/>
              <a:defRPr sz="1398">
                <a:solidFill>
                  <a:schemeClr val="tx1">
                    <a:tint val="75000"/>
                  </a:schemeClr>
                </a:solidFill>
              </a:defRPr>
            </a:lvl4pPr>
            <a:lvl5pPr marL="1826443" indent="0">
              <a:buNone/>
              <a:defRPr sz="1398">
                <a:solidFill>
                  <a:schemeClr val="tx1">
                    <a:tint val="75000"/>
                  </a:schemeClr>
                </a:solidFill>
              </a:defRPr>
            </a:lvl5pPr>
            <a:lvl6pPr marL="2283050" indent="0">
              <a:buNone/>
              <a:defRPr sz="1398">
                <a:solidFill>
                  <a:schemeClr val="tx1">
                    <a:tint val="75000"/>
                  </a:schemeClr>
                </a:solidFill>
              </a:defRPr>
            </a:lvl6pPr>
            <a:lvl7pPr marL="2739661" indent="0">
              <a:buNone/>
              <a:defRPr sz="1398">
                <a:solidFill>
                  <a:schemeClr val="tx1">
                    <a:tint val="75000"/>
                  </a:schemeClr>
                </a:solidFill>
              </a:defRPr>
            </a:lvl7pPr>
            <a:lvl8pPr marL="3196272" indent="0">
              <a:buNone/>
              <a:defRPr sz="1398">
                <a:solidFill>
                  <a:schemeClr val="tx1">
                    <a:tint val="75000"/>
                  </a:schemeClr>
                </a:solidFill>
              </a:defRPr>
            </a:lvl8pPr>
            <a:lvl9pPr marL="3652882" indent="0">
              <a:buNone/>
              <a:defRPr sz="139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5D8AAB-D519-C04B-9514-C8FB765985A2}"/>
              </a:ext>
            </a:extLst>
          </p:cNvPr>
          <p:cNvSpPr>
            <a:spLocks noGrp="1"/>
          </p:cNvSpPr>
          <p:nvPr>
            <p:ph type="dt" sz="half" idx="10"/>
          </p:nvPr>
        </p:nvSpPr>
        <p:spPr/>
        <p:txBody>
          <a:bodyPr/>
          <a:lstStyle>
            <a:lvl1pPr>
              <a:defRPr/>
            </a:lvl1pPr>
          </a:lstStyle>
          <a:p>
            <a:pPr>
              <a:defRPr/>
            </a:pPr>
            <a:fld id="{2AFD94FF-BF45-3342-84F8-034AF2C94E33}" type="datetime1">
              <a:rPr lang="en-US"/>
              <a:pPr>
                <a:defRPr/>
              </a:pPr>
              <a:t>10/11/25</a:t>
            </a:fld>
            <a:endParaRPr lang="en-US"/>
          </a:p>
        </p:txBody>
      </p:sp>
      <p:sp>
        <p:nvSpPr>
          <p:cNvPr id="5" name="Footer Placeholder 4">
            <a:extLst>
              <a:ext uri="{FF2B5EF4-FFF2-40B4-BE49-F238E27FC236}">
                <a16:creationId xmlns:a16="http://schemas.microsoft.com/office/drawing/2014/main" id="{DD167B38-E57F-5043-B079-A5088B52F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98E007-9454-AD4E-9ADC-9E944B2B161E}"/>
              </a:ext>
            </a:extLst>
          </p:cNvPr>
          <p:cNvSpPr>
            <a:spLocks noGrp="1"/>
          </p:cNvSpPr>
          <p:nvPr>
            <p:ph type="sldNum" sz="quarter" idx="12"/>
          </p:nvPr>
        </p:nvSpPr>
        <p:spPr/>
        <p:txBody>
          <a:bodyPr/>
          <a:lstStyle>
            <a:lvl1pPr>
              <a:defRPr/>
            </a:lvl1pPr>
          </a:lstStyle>
          <a:p>
            <a:pPr>
              <a:defRPr/>
            </a:pPr>
            <a:fld id="{4058D57A-CA41-C542-BADD-CF342B60B2B9}" type="slidenum">
              <a:rPr lang="en-US"/>
              <a:pPr>
                <a:defRPr/>
              </a:pPr>
              <a:t>‹#›</a:t>
            </a:fld>
            <a:endParaRPr lang="en-US"/>
          </a:p>
        </p:txBody>
      </p:sp>
    </p:spTree>
    <p:extLst>
      <p:ext uri="{BB962C8B-B14F-4D97-AF65-F5344CB8AC3E}">
        <p14:creationId xmlns:p14="http://schemas.microsoft.com/office/powerpoint/2010/main" val="4241088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4"/>
          </a:xfrm>
        </p:spPr>
        <p:txBody>
          <a:bodyPr/>
          <a:lstStyle>
            <a:lvl1pPr>
              <a:defRPr sz="2797"/>
            </a:lvl1pPr>
            <a:lvl2pPr>
              <a:defRPr sz="2397"/>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4"/>
          </a:xfrm>
        </p:spPr>
        <p:txBody>
          <a:bodyPr/>
          <a:lstStyle>
            <a:lvl1pPr>
              <a:defRPr sz="2797"/>
            </a:lvl1pPr>
            <a:lvl2pPr>
              <a:defRPr sz="2397"/>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670AF1A-6C1E-D848-BF57-E78F5C886585}"/>
              </a:ext>
            </a:extLst>
          </p:cNvPr>
          <p:cNvSpPr>
            <a:spLocks noGrp="1"/>
          </p:cNvSpPr>
          <p:nvPr>
            <p:ph type="dt" sz="half" idx="10"/>
          </p:nvPr>
        </p:nvSpPr>
        <p:spPr/>
        <p:txBody>
          <a:bodyPr/>
          <a:lstStyle>
            <a:lvl1pPr>
              <a:defRPr/>
            </a:lvl1pPr>
          </a:lstStyle>
          <a:p>
            <a:pPr>
              <a:defRPr/>
            </a:pPr>
            <a:fld id="{22162B66-5EBF-6F4E-842D-CB84581EBDCA}" type="datetime1">
              <a:rPr lang="en-US"/>
              <a:pPr>
                <a:defRPr/>
              </a:pPr>
              <a:t>10/11/25</a:t>
            </a:fld>
            <a:endParaRPr lang="en-US"/>
          </a:p>
        </p:txBody>
      </p:sp>
      <p:sp>
        <p:nvSpPr>
          <p:cNvPr id="6" name="Footer Placeholder 4">
            <a:extLst>
              <a:ext uri="{FF2B5EF4-FFF2-40B4-BE49-F238E27FC236}">
                <a16:creationId xmlns:a16="http://schemas.microsoft.com/office/drawing/2014/main" id="{196843D0-CC43-CE4C-AE92-970EFC9568C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CD307B3-E49F-1347-B09C-54122A34F41D}"/>
              </a:ext>
            </a:extLst>
          </p:cNvPr>
          <p:cNvSpPr>
            <a:spLocks noGrp="1"/>
          </p:cNvSpPr>
          <p:nvPr>
            <p:ph type="sldNum" sz="quarter" idx="12"/>
          </p:nvPr>
        </p:nvSpPr>
        <p:spPr/>
        <p:txBody>
          <a:bodyPr/>
          <a:lstStyle>
            <a:lvl1pPr>
              <a:defRPr/>
            </a:lvl1pPr>
          </a:lstStyle>
          <a:p>
            <a:pPr>
              <a:defRPr/>
            </a:pPr>
            <a:fld id="{F904B681-497B-5B46-9D44-F213D6C68BED}" type="slidenum">
              <a:rPr lang="en-US"/>
              <a:pPr>
                <a:defRPr/>
              </a:pPr>
              <a:t>‹#›</a:t>
            </a:fld>
            <a:endParaRPr lang="en-US"/>
          </a:p>
        </p:txBody>
      </p:sp>
    </p:spTree>
    <p:extLst>
      <p:ext uri="{BB962C8B-B14F-4D97-AF65-F5344CB8AC3E}">
        <p14:creationId xmlns:p14="http://schemas.microsoft.com/office/powerpoint/2010/main" val="2691263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6"/>
            <a:ext cx="5386919" cy="639762"/>
          </a:xfrm>
        </p:spPr>
        <p:txBody>
          <a:bodyPr anchor="b"/>
          <a:lstStyle>
            <a:lvl1pPr marL="0" indent="0">
              <a:buNone/>
              <a:defRPr sz="2397" b="1"/>
            </a:lvl1pPr>
            <a:lvl2pPr marL="456611" indent="0">
              <a:buNone/>
              <a:defRPr sz="1998" b="1"/>
            </a:lvl2pPr>
            <a:lvl3pPr marL="913221" indent="0">
              <a:buNone/>
              <a:defRPr sz="1798" b="1"/>
            </a:lvl3pPr>
            <a:lvl4pPr marL="1369832" indent="0">
              <a:buNone/>
              <a:defRPr sz="1598" b="1"/>
            </a:lvl4pPr>
            <a:lvl5pPr marL="1826443" indent="0">
              <a:buNone/>
              <a:defRPr sz="1598" b="1"/>
            </a:lvl5pPr>
            <a:lvl6pPr marL="2283050" indent="0">
              <a:buNone/>
              <a:defRPr sz="1598" b="1"/>
            </a:lvl6pPr>
            <a:lvl7pPr marL="2739661" indent="0">
              <a:buNone/>
              <a:defRPr sz="1598" b="1"/>
            </a:lvl7pPr>
            <a:lvl8pPr marL="3196272" indent="0">
              <a:buNone/>
              <a:defRPr sz="1598" b="1"/>
            </a:lvl8pPr>
            <a:lvl9pPr marL="3652882" indent="0">
              <a:buNone/>
              <a:defRPr sz="1598" b="1"/>
            </a:lvl9pPr>
          </a:lstStyle>
          <a:p>
            <a:pPr lvl="0"/>
            <a:r>
              <a:rPr lang="en-US"/>
              <a:t>Click to edit Master text styles</a:t>
            </a:r>
          </a:p>
        </p:txBody>
      </p:sp>
      <p:sp>
        <p:nvSpPr>
          <p:cNvPr id="4" name="Content Placeholder 3"/>
          <p:cNvSpPr>
            <a:spLocks noGrp="1"/>
          </p:cNvSpPr>
          <p:nvPr>
            <p:ph sz="half" idx="2"/>
          </p:nvPr>
        </p:nvSpPr>
        <p:spPr>
          <a:xfrm>
            <a:off x="609603" y="2174874"/>
            <a:ext cx="5386919" cy="3951289"/>
          </a:xfrm>
        </p:spPr>
        <p:txBody>
          <a:bodyPr/>
          <a:lstStyle>
            <a:lvl1pPr>
              <a:defRPr sz="2397"/>
            </a:lvl1pPr>
            <a:lvl2pPr>
              <a:defRPr sz="1998"/>
            </a:lvl2pPr>
            <a:lvl3pPr>
              <a:defRPr sz="1798"/>
            </a:lvl3pPr>
            <a:lvl4pPr>
              <a:defRPr sz="1598"/>
            </a:lvl4pPr>
            <a:lvl5pPr>
              <a:defRPr sz="1598"/>
            </a:lvl5pPr>
            <a:lvl6pPr>
              <a:defRPr sz="1598"/>
            </a:lvl6pPr>
            <a:lvl7pPr>
              <a:defRPr sz="1598"/>
            </a:lvl7pPr>
            <a:lvl8pPr>
              <a:defRPr sz="1598"/>
            </a:lvl8pPr>
            <a:lvl9pPr>
              <a:defRPr sz="15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6"/>
            <a:ext cx="5389033" cy="639762"/>
          </a:xfrm>
        </p:spPr>
        <p:txBody>
          <a:bodyPr anchor="b"/>
          <a:lstStyle>
            <a:lvl1pPr marL="0" indent="0">
              <a:buNone/>
              <a:defRPr sz="2397" b="1"/>
            </a:lvl1pPr>
            <a:lvl2pPr marL="456611" indent="0">
              <a:buNone/>
              <a:defRPr sz="1998" b="1"/>
            </a:lvl2pPr>
            <a:lvl3pPr marL="913221" indent="0">
              <a:buNone/>
              <a:defRPr sz="1798" b="1"/>
            </a:lvl3pPr>
            <a:lvl4pPr marL="1369832" indent="0">
              <a:buNone/>
              <a:defRPr sz="1598" b="1"/>
            </a:lvl4pPr>
            <a:lvl5pPr marL="1826443" indent="0">
              <a:buNone/>
              <a:defRPr sz="1598" b="1"/>
            </a:lvl5pPr>
            <a:lvl6pPr marL="2283050" indent="0">
              <a:buNone/>
              <a:defRPr sz="1598" b="1"/>
            </a:lvl6pPr>
            <a:lvl7pPr marL="2739661" indent="0">
              <a:buNone/>
              <a:defRPr sz="1598" b="1"/>
            </a:lvl7pPr>
            <a:lvl8pPr marL="3196272" indent="0">
              <a:buNone/>
              <a:defRPr sz="1598" b="1"/>
            </a:lvl8pPr>
            <a:lvl9pPr marL="3652882" indent="0">
              <a:buNone/>
              <a:defRPr sz="1598" b="1"/>
            </a:lvl9pPr>
          </a:lstStyle>
          <a:p>
            <a:pPr lvl="0"/>
            <a:r>
              <a:rPr lang="en-US"/>
              <a:t>Click to edit Master text styles</a:t>
            </a:r>
          </a:p>
        </p:txBody>
      </p:sp>
      <p:sp>
        <p:nvSpPr>
          <p:cNvPr id="6" name="Content Placeholder 5"/>
          <p:cNvSpPr>
            <a:spLocks noGrp="1"/>
          </p:cNvSpPr>
          <p:nvPr>
            <p:ph sz="quarter" idx="4"/>
          </p:nvPr>
        </p:nvSpPr>
        <p:spPr>
          <a:xfrm>
            <a:off x="6193377" y="2174874"/>
            <a:ext cx="5389033" cy="3951289"/>
          </a:xfrm>
        </p:spPr>
        <p:txBody>
          <a:bodyPr/>
          <a:lstStyle>
            <a:lvl1pPr>
              <a:defRPr sz="2397"/>
            </a:lvl1pPr>
            <a:lvl2pPr>
              <a:defRPr sz="1998"/>
            </a:lvl2pPr>
            <a:lvl3pPr>
              <a:defRPr sz="1798"/>
            </a:lvl3pPr>
            <a:lvl4pPr>
              <a:defRPr sz="1598"/>
            </a:lvl4pPr>
            <a:lvl5pPr>
              <a:defRPr sz="1598"/>
            </a:lvl5pPr>
            <a:lvl6pPr>
              <a:defRPr sz="1598"/>
            </a:lvl6pPr>
            <a:lvl7pPr>
              <a:defRPr sz="1598"/>
            </a:lvl7pPr>
            <a:lvl8pPr>
              <a:defRPr sz="1598"/>
            </a:lvl8pPr>
            <a:lvl9pPr>
              <a:defRPr sz="15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DB33533-FC52-534A-B234-E7484065EFB4}"/>
              </a:ext>
            </a:extLst>
          </p:cNvPr>
          <p:cNvSpPr>
            <a:spLocks noGrp="1"/>
          </p:cNvSpPr>
          <p:nvPr>
            <p:ph type="dt" sz="half" idx="10"/>
          </p:nvPr>
        </p:nvSpPr>
        <p:spPr/>
        <p:txBody>
          <a:bodyPr/>
          <a:lstStyle>
            <a:lvl1pPr>
              <a:defRPr/>
            </a:lvl1pPr>
          </a:lstStyle>
          <a:p>
            <a:pPr>
              <a:defRPr/>
            </a:pPr>
            <a:fld id="{E20D859A-6B20-1045-BF57-E7CE48ACA881}" type="datetime1">
              <a:rPr lang="en-US"/>
              <a:pPr>
                <a:defRPr/>
              </a:pPr>
              <a:t>10/11/25</a:t>
            </a:fld>
            <a:endParaRPr lang="en-US"/>
          </a:p>
        </p:txBody>
      </p:sp>
      <p:sp>
        <p:nvSpPr>
          <p:cNvPr id="8" name="Footer Placeholder 4">
            <a:extLst>
              <a:ext uri="{FF2B5EF4-FFF2-40B4-BE49-F238E27FC236}">
                <a16:creationId xmlns:a16="http://schemas.microsoft.com/office/drawing/2014/main" id="{B06D79FF-C853-174D-BB28-3CED6F82462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06AA499-D30A-4E43-9DDE-1C44B9ECE703}"/>
              </a:ext>
            </a:extLst>
          </p:cNvPr>
          <p:cNvSpPr>
            <a:spLocks noGrp="1"/>
          </p:cNvSpPr>
          <p:nvPr>
            <p:ph type="sldNum" sz="quarter" idx="12"/>
          </p:nvPr>
        </p:nvSpPr>
        <p:spPr/>
        <p:txBody>
          <a:bodyPr/>
          <a:lstStyle>
            <a:lvl1pPr>
              <a:defRPr/>
            </a:lvl1pPr>
          </a:lstStyle>
          <a:p>
            <a:pPr>
              <a:defRPr/>
            </a:pPr>
            <a:fld id="{E66167C2-DFA0-DD44-BA31-4A5681D7FCB7}" type="slidenum">
              <a:rPr lang="en-US"/>
              <a:pPr>
                <a:defRPr/>
              </a:pPr>
              <a:t>‹#›</a:t>
            </a:fld>
            <a:endParaRPr lang="en-US"/>
          </a:p>
        </p:txBody>
      </p:sp>
    </p:spTree>
    <p:extLst>
      <p:ext uri="{BB962C8B-B14F-4D97-AF65-F5344CB8AC3E}">
        <p14:creationId xmlns:p14="http://schemas.microsoft.com/office/powerpoint/2010/main" val="3200091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06C59BF-3E07-DD4C-AD4B-2F206946B180}"/>
              </a:ext>
            </a:extLst>
          </p:cNvPr>
          <p:cNvSpPr>
            <a:spLocks noGrp="1"/>
          </p:cNvSpPr>
          <p:nvPr>
            <p:ph type="dt" sz="half" idx="10"/>
          </p:nvPr>
        </p:nvSpPr>
        <p:spPr/>
        <p:txBody>
          <a:bodyPr/>
          <a:lstStyle>
            <a:lvl1pPr>
              <a:defRPr/>
            </a:lvl1pPr>
          </a:lstStyle>
          <a:p>
            <a:pPr>
              <a:defRPr/>
            </a:pPr>
            <a:fld id="{BFAD77F4-D85B-594A-8C18-19A6F8F08E20}" type="datetime1">
              <a:rPr lang="en-US"/>
              <a:pPr>
                <a:defRPr/>
              </a:pPr>
              <a:t>10/11/25</a:t>
            </a:fld>
            <a:endParaRPr lang="en-US"/>
          </a:p>
        </p:txBody>
      </p:sp>
      <p:sp>
        <p:nvSpPr>
          <p:cNvPr id="4" name="Footer Placeholder 4">
            <a:extLst>
              <a:ext uri="{FF2B5EF4-FFF2-40B4-BE49-F238E27FC236}">
                <a16:creationId xmlns:a16="http://schemas.microsoft.com/office/drawing/2014/main" id="{A3D52E87-DB9D-F54F-B046-F3A14E976CF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37BCBB-89B7-924B-A13B-FFAAE00FFE6E}"/>
              </a:ext>
            </a:extLst>
          </p:cNvPr>
          <p:cNvSpPr>
            <a:spLocks noGrp="1"/>
          </p:cNvSpPr>
          <p:nvPr>
            <p:ph type="sldNum" sz="quarter" idx="12"/>
          </p:nvPr>
        </p:nvSpPr>
        <p:spPr/>
        <p:txBody>
          <a:bodyPr/>
          <a:lstStyle>
            <a:lvl1pPr>
              <a:defRPr/>
            </a:lvl1pPr>
          </a:lstStyle>
          <a:p>
            <a:pPr>
              <a:defRPr/>
            </a:pPr>
            <a:fld id="{E0155C07-0AB2-E742-ABF1-23C497A8A3FF}" type="slidenum">
              <a:rPr lang="en-US"/>
              <a:pPr>
                <a:defRPr/>
              </a:pPr>
              <a:t>‹#›</a:t>
            </a:fld>
            <a:endParaRPr lang="en-US"/>
          </a:p>
        </p:txBody>
      </p:sp>
    </p:spTree>
    <p:extLst>
      <p:ext uri="{BB962C8B-B14F-4D97-AF65-F5344CB8AC3E}">
        <p14:creationId xmlns:p14="http://schemas.microsoft.com/office/powerpoint/2010/main" val="3354344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E6AF93F-B8B2-E14D-92FC-48EE2655F0CF}"/>
              </a:ext>
            </a:extLst>
          </p:cNvPr>
          <p:cNvSpPr>
            <a:spLocks noGrp="1"/>
          </p:cNvSpPr>
          <p:nvPr>
            <p:ph type="dt" sz="half" idx="10"/>
          </p:nvPr>
        </p:nvSpPr>
        <p:spPr/>
        <p:txBody>
          <a:bodyPr/>
          <a:lstStyle>
            <a:lvl1pPr>
              <a:defRPr/>
            </a:lvl1pPr>
          </a:lstStyle>
          <a:p>
            <a:pPr>
              <a:defRPr/>
            </a:pPr>
            <a:fld id="{C7398271-1B61-1143-8E6F-4BED7E523066}" type="datetime1">
              <a:rPr lang="en-US"/>
              <a:pPr>
                <a:defRPr/>
              </a:pPr>
              <a:t>10/11/25</a:t>
            </a:fld>
            <a:endParaRPr lang="en-US"/>
          </a:p>
        </p:txBody>
      </p:sp>
      <p:sp>
        <p:nvSpPr>
          <p:cNvPr id="3" name="Footer Placeholder 4">
            <a:extLst>
              <a:ext uri="{FF2B5EF4-FFF2-40B4-BE49-F238E27FC236}">
                <a16:creationId xmlns:a16="http://schemas.microsoft.com/office/drawing/2014/main" id="{55D9612D-1BA4-3F48-9937-633505B66FC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2331A89-0487-634B-B991-12ECC6570782}"/>
              </a:ext>
            </a:extLst>
          </p:cNvPr>
          <p:cNvSpPr>
            <a:spLocks noGrp="1"/>
          </p:cNvSpPr>
          <p:nvPr>
            <p:ph type="sldNum" sz="quarter" idx="12"/>
          </p:nvPr>
        </p:nvSpPr>
        <p:spPr/>
        <p:txBody>
          <a:bodyPr/>
          <a:lstStyle>
            <a:lvl1pPr>
              <a:defRPr/>
            </a:lvl1pPr>
          </a:lstStyle>
          <a:p>
            <a:pPr>
              <a:defRPr/>
            </a:pPr>
            <a:fld id="{B879BC91-C0A8-2F48-894A-53D55A675005}" type="slidenum">
              <a:rPr lang="en-US"/>
              <a:pPr>
                <a:defRPr/>
              </a:pPr>
              <a:t>‹#›</a:t>
            </a:fld>
            <a:endParaRPr lang="en-US"/>
          </a:p>
        </p:txBody>
      </p:sp>
    </p:spTree>
    <p:extLst>
      <p:ext uri="{BB962C8B-B14F-4D97-AF65-F5344CB8AC3E}">
        <p14:creationId xmlns:p14="http://schemas.microsoft.com/office/powerpoint/2010/main" val="4178385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5"/>
            <a:ext cx="4011084" cy="1162051"/>
          </a:xfrm>
        </p:spPr>
        <p:txBody>
          <a:bodyPr anchor="b"/>
          <a:lstStyle>
            <a:lvl1pPr algn="l">
              <a:defRPr sz="1998" b="1"/>
            </a:lvl1pPr>
          </a:lstStyle>
          <a:p>
            <a:r>
              <a:rPr lang="en-US"/>
              <a:t>Click to edit Master title style</a:t>
            </a:r>
          </a:p>
        </p:txBody>
      </p:sp>
      <p:sp>
        <p:nvSpPr>
          <p:cNvPr id="3" name="Content Placeholder 2"/>
          <p:cNvSpPr>
            <a:spLocks noGrp="1"/>
          </p:cNvSpPr>
          <p:nvPr>
            <p:ph idx="1"/>
          </p:nvPr>
        </p:nvSpPr>
        <p:spPr>
          <a:xfrm>
            <a:off x="4766733" y="273059"/>
            <a:ext cx="6815667" cy="5853113"/>
          </a:xfrm>
        </p:spPr>
        <p:txBody>
          <a:bodyPr/>
          <a:lstStyle>
            <a:lvl1pPr>
              <a:defRPr sz="3196"/>
            </a:lvl1pPr>
            <a:lvl2pPr>
              <a:defRPr sz="2797"/>
            </a:lvl2pPr>
            <a:lvl3pPr>
              <a:defRPr sz="2397"/>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1"/>
            <a:ext cx="4011084" cy="4691065"/>
          </a:xfrm>
        </p:spPr>
        <p:txBody>
          <a:bodyPr/>
          <a:lstStyle>
            <a:lvl1pPr marL="0" indent="0">
              <a:buNone/>
              <a:defRPr sz="1398"/>
            </a:lvl1pPr>
            <a:lvl2pPr marL="456611" indent="0">
              <a:buNone/>
              <a:defRPr sz="1199"/>
            </a:lvl2pPr>
            <a:lvl3pPr marL="913221" indent="0">
              <a:buNone/>
              <a:defRPr sz="999"/>
            </a:lvl3pPr>
            <a:lvl4pPr marL="1369832" indent="0">
              <a:buNone/>
              <a:defRPr sz="899"/>
            </a:lvl4pPr>
            <a:lvl5pPr marL="1826443" indent="0">
              <a:buNone/>
              <a:defRPr sz="899"/>
            </a:lvl5pPr>
            <a:lvl6pPr marL="2283050" indent="0">
              <a:buNone/>
              <a:defRPr sz="899"/>
            </a:lvl6pPr>
            <a:lvl7pPr marL="2739661" indent="0">
              <a:buNone/>
              <a:defRPr sz="899"/>
            </a:lvl7pPr>
            <a:lvl8pPr marL="3196272" indent="0">
              <a:buNone/>
              <a:defRPr sz="899"/>
            </a:lvl8pPr>
            <a:lvl9pPr marL="3652882" indent="0">
              <a:buNone/>
              <a:defRPr sz="899"/>
            </a:lvl9pPr>
          </a:lstStyle>
          <a:p>
            <a:pPr lvl="0"/>
            <a:r>
              <a:rPr lang="en-US"/>
              <a:t>Click to edit Master text styles</a:t>
            </a:r>
          </a:p>
        </p:txBody>
      </p:sp>
      <p:sp>
        <p:nvSpPr>
          <p:cNvPr id="5" name="Date Placeholder 3">
            <a:extLst>
              <a:ext uri="{FF2B5EF4-FFF2-40B4-BE49-F238E27FC236}">
                <a16:creationId xmlns:a16="http://schemas.microsoft.com/office/drawing/2014/main" id="{C6EC92CA-51AC-6840-AE39-A7F14512141C}"/>
              </a:ext>
            </a:extLst>
          </p:cNvPr>
          <p:cNvSpPr>
            <a:spLocks noGrp="1"/>
          </p:cNvSpPr>
          <p:nvPr>
            <p:ph type="dt" sz="half" idx="10"/>
          </p:nvPr>
        </p:nvSpPr>
        <p:spPr/>
        <p:txBody>
          <a:bodyPr/>
          <a:lstStyle>
            <a:lvl1pPr>
              <a:defRPr/>
            </a:lvl1pPr>
          </a:lstStyle>
          <a:p>
            <a:pPr>
              <a:defRPr/>
            </a:pPr>
            <a:fld id="{5C264089-C270-8940-9C27-941DC9C143A0}" type="datetime1">
              <a:rPr lang="en-US"/>
              <a:pPr>
                <a:defRPr/>
              </a:pPr>
              <a:t>10/11/25</a:t>
            </a:fld>
            <a:endParaRPr lang="en-US"/>
          </a:p>
        </p:txBody>
      </p:sp>
      <p:sp>
        <p:nvSpPr>
          <p:cNvPr id="6" name="Footer Placeholder 4">
            <a:extLst>
              <a:ext uri="{FF2B5EF4-FFF2-40B4-BE49-F238E27FC236}">
                <a16:creationId xmlns:a16="http://schemas.microsoft.com/office/drawing/2014/main" id="{2261DC05-9403-4347-BCB0-6DE45D47444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CD979C2-1207-F54D-8AB7-1DFACA7740A0}"/>
              </a:ext>
            </a:extLst>
          </p:cNvPr>
          <p:cNvSpPr>
            <a:spLocks noGrp="1"/>
          </p:cNvSpPr>
          <p:nvPr>
            <p:ph type="sldNum" sz="quarter" idx="12"/>
          </p:nvPr>
        </p:nvSpPr>
        <p:spPr/>
        <p:txBody>
          <a:bodyPr/>
          <a:lstStyle>
            <a:lvl1pPr>
              <a:defRPr/>
            </a:lvl1pPr>
          </a:lstStyle>
          <a:p>
            <a:pPr>
              <a:defRPr/>
            </a:pPr>
            <a:fld id="{A01634DE-15D3-BE49-99B7-83DACC9AB40F}" type="slidenum">
              <a:rPr lang="en-US"/>
              <a:pPr>
                <a:defRPr/>
              </a:pPr>
              <a:t>‹#›</a:t>
            </a:fld>
            <a:endParaRPr lang="en-US"/>
          </a:p>
        </p:txBody>
      </p:sp>
    </p:spTree>
    <p:extLst>
      <p:ext uri="{BB962C8B-B14F-4D97-AF65-F5344CB8AC3E}">
        <p14:creationId xmlns:p14="http://schemas.microsoft.com/office/powerpoint/2010/main" val="548614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2"/>
            <a:ext cx="7315200" cy="566738"/>
          </a:xfrm>
        </p:spPr>
        <p:txBody>
          <a:bodyPr anchor="b"/>
          <a:lstStyle>
            <a:lvl1pPr algn="l">
              <a:defRPr sz="1998"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rtlCol="0">
            <a:normAutofit/>
          </a:bodyPr>
          <a:lstStyle>
            <a:lvl1pPr marL="0" indent="0">
              <a:buNone/>
              <a:defRPr sz="3196"/>
            </a:lvl1pPr>
            <a:lvl2pPr marL="456611" indent="0">
              <a:buNone/>
              <a:defRPr sz="2797"/>
            </a:lvl2pPr>
            <a:lvl3pPr marL="913221" indent="0">
              <a:buNone/>
              <a:defRPr sz="2397"/>
            </a:lvl3pPr>
            <a:lvl4pPr marL="1369832" indent="0">
              <a:buNone/>
              <a:defRPr sz="1998"/>
            </a:lvl4pPr>
            <a:lvl5pPr marL="1826443" indent="0">
              <a:buNone/>
              <a:defRPr sz="1998"/>
            </a:lvl5pPr>
            <a:lvl6pPr marL="2283050" indent="0">
              <a:buNone/>
              <a:defRPr sz="1998"/>
            </a:lvl6pPr>
            <a:lvl7pPr marL="2739661" indent="0">
              <a:buNone/>
              <a:defRPr sz="1998"/>
            </a:lvl7pPr>
            <a:lvl8pPr marL="3196272" indent="0">
              <a:buNone/>
              <a:defRPr sz="1998"/>
            </a:lvl8pPr>
            <a:lvl9pPr marL="3652882" indent="0">
              <a:buNone/>
              <a:defRPr sz="1998"/>
            </a:lvl9pPr>
          </a:lstStyle>
          <a:p>
            <a:pPr lvl="0"/>
            <a:r>
              <a:rPr lang="en-US" noProof="0"/>
              <a:t>Click icon to add picture</a:t>
            </a:r>
          </a:p>
        </p:txBody>
      </p:sp>
      <p:sp>
        <p:nvSpPr>
          <p:cNvPr id="4" name="Text Placeholder 3"/>
          <p:cNvSpPr>
            <a:spLocks noGrp="1"/>
          </p:cNvSpPr>
          <p:nvPr>
            <p:ph type="body" sz="half" idx="2"/>
          </p:nvPr>
        </p:nvSpPr>
        <p:spPr>
          <a:xfrm>
            <a:off x="2389719" y="5367340"/>
            <a:ext cx="7315200" cy="804862"/>
          </a:xfrm>
        </p:spPr>
        <p:txBody>
          <a:bodyPr/>
          <a:lstStyle>
            <a:lvl1pPr marL="0" indent="0">
              <a:buNone/>
              <a:defRPr sz="1398"/>
            </a:lvl1pPr>
            <a:lvl2pPr marL="456611" indent="0">
              <a:buNone/>
              <a:defRPr sz="1199"/>
            </a:lvl2pPr>
            <a:lvl3pPr marL="913221" indent="0">
              <a:buNone/>
              <a:defRPr sz="999"/>
            </a:lvl3pPr>
            <a:lvl4pPr marL="1369832" indent="0">
              <a:buNone/>
              <a:defRPr sz="899"/>
            </a:lvl4pPr>
            <a:lvl5pPr marL="1826443" indent="0">
              <a:buNone/>
              <a:defRPr sz="899"/>
            </a:lvl5pPr>
            <a:lvl6pPr marL="2283050" indent="0">
              <a:buNone/>
              <a:defRPr sz="899"/>
            </a:lvl6pPr>
            <a:lvl7pPr marL="2739661" indent="0">
              <a:buNone/>
              <a:defRPr sz="899"/>
            </a:lvl7pPr>
            <a:lvl8pPr marL="3196272" indent="0">
              <a:buNone/>
              <a:defRPr sz="899"/>
            </a:lvl8pPr>
            <a:lvl9pPr marL="3652882" indent="0">
              <a:buNone/>
              <a:defRPr sz="899"/>
            </a:lvl9pPr>
          </a:lstStyle>
          <a:p>
            <a:pPr lvl="0"/>
            <a:r>
              <a:rPr lang="en-US"/>
              <a:t>Click to edit Master text styles</a:t>
            </a:r>
          </a:p>
        </p:txBody>
      </p:sp>
      <p:sp>
        <p:nvSpPr>
          <p:cNvPr id="5" name="Date Placeholder 3">
            <a:extLst>
              <a:ext uri="{FF2B5EF4-FFF2-40B4-BE49-F238E27FC236}">
                <a16:creationId xmlns:a16="http://schemas.microsoft.com/office/drawing/2014/main" id="{E5B362DA-CF8E-2C44-9039-D6F2355CC86A}"/>
              </a:ext>
            </a:extLst>
          </p:cNvPr>
          <p:cNvSpPr>
            <a:spLocks noGrp="1"/>
          </p:cNvSpPr>
          <p:nvPr>
            <p:ph type="dt" sz="half" idx="10"/>
          </p:nvPr>
        </p:nvSpPr>
        <p:spPr/>
        <p:txBody>
          <a:bodyPr/>
          <a:lstStyle>
            <a:lvl1pPr>
              <a:defRPr/>
            </a:lvl1pPr>
          </a:lstStyle>
          <a:p>
            <a:pPr>
              <a:defRPr/>
            </a:pPr>
            <a:fld id="{0EB32092-3938-4043-835A-4C31526CA304}" type="datetime1">
              <a:rPr lang="en-US"/>
              <a:pPr>
                <a:defRPr/>
              </a:pPr>
              <a:t>10/11/25</a:t>
            </a:fld>
            <a:endParaRPr lang="en-US"/>
          </a:p>
        </p:txBody>
      </p:sp>
      <p:sp>
        <p:nvSpPr>
          <p:cNvPr id="6" name="Footer Placeholder 4">
            <a:extLst>
              <a:ext uri="{FF2B5EF4-FFF2-40B4-BE49-F238E27FC236}">
                <a16:creationId xmlns:a16="http://schemas.microsoft.com/office/drawing/2014/main" id="{B6F7EBBD-E2E0-EB45-950A-84FC067873B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1922ED-132B-3E4C-BEC2-DCB376A92D6D}"/>
              </a:ext>
            </a:extLst>
          </p:cNvPr>
          <p:cNvSpPr>
            <a:spLocks noGrp="1"/>
          </p:cNvSpPr>
          <p:nvPr>
            <p:ph type="sldNum" sz="quarter" idx="12"/>
          </p:nvPr>
        </p:nvSpPr>
        <p:spPr/>
        <p:txBody>
          <a:bodyPr/>
          <a:lstStyle>
            <a:lvl1pPr>
              <a:defRPr/>
            </a:lvl1pPr>
          </a:lstStyle>
          <a:p>
            <a:pPr>
              <a:defRPr/>
            </a:pPr>
            <a:fld id="{249EDDD7-A871-3948-B2F2-0784FEB1895E}" type="slidenum">
              <a:rPr lang="en-US"/>
              <a:pPr>
                <a:defRPr/>
              </a:pPr>
              <a:t>‹#›</a:t>
            </a:fld>
            <a:endParaRPr lang="en-US"/>
          </a:p>
        </p:txBody>
      </p:sp>
    </p:spTree>
    <p:extLst>
      <p:ext uri="{BB962C8B-B14F-4D97-AF65-F5344CB8AC3E}">
        <p14:creationId xmlns:p14="http://schemas.microsoft.com/office/powerpoint/2010/main" val="1360552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16CE6-5A6A-8E46-A3DC-855635BFCDA9}"/>
              </a:ext>
            </a:extLst>
          </p:cNvPr>
          <p:cNvSpPr>
            <a:spLocks noGrp="1"/>
          </p:cNvSpPr>
          <p:nvPr>
            <p:ph type="dt" sz="half" idx="10"/>
          </p:nvPr>
        </p:nvSpPr>
        <p:spPr/>
        <p:txBody>
          <a:bodyPr/>
          <a:lstStyle>
            <a:lvl1pPr>
              <a:defRPr/>
            </a:lvl1pPr>
          </a:lstStyle>
          <a:p>
            <a:pPr>
              <a:defRPr/>
            </a:pPr>
            <a:fld id="{BD8027B7-3902-7742-B131-258E88DD06CA}" type="datetime1">
              <a:rPr lang="en-US"/>
              <a:pPr>
                <a:defRPr/>
              </a:pPr>
              <a:t>10/11/25</a:t>
            </a:fld>
            <a:endParaRPr lang="en-US"/>
          </a:p>
        </p:txBody>
      </p:sp>
      <p:sp>
        <p:nvSpPr>
          <p:cNvPr id="5" name="Footer Placeholder 4">
            <a:extLst>
              <a:ext uri="{FF2B5EF4-FFF2-40B4-BE49-F238E27FC236}">
                <a16:creationId xmlns:a16="http://schemas.microsoft.com/office/drawing/2014/main" id="{1DD4DC15-2B09-BD4F-8348-F2611A52E3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3036F6-6B78-984E-B6D6-0E07D3CD1AAD}"/>
              </a:ext>
            </a:extLst>
          </p:cNvPr>
          <p:cNvSpPr>
            <a:spLocks noGrp="1"/>
          </p:cNvSpPr>
          <p:nvPr>
            <p:ph type="sldNum" sz="quarter" idx="12"/>
          </p:nvPr>
        </p:nvSpPr>
        <p:spPr/>
        <p:txBody>
          <a:bodyPr/>
          <a:lstStyle>
            <a:lvl1pPr>
              <a:defRPr/>
            </a:lvl1pPr>
          </a:lstStyle>
          <a:p>
            <a:pPr>
              <a:defRPr/>
            </a:pPr>
            <a:fld id="{4D993AA5-8BD4-8E4E-A587-C5CC2475BCD1}" type="slidenum">
              <a:rPr lang="en-US"/>
              <a:pPr>
                <a:defRPr/>
              </a:pPr>
              <a:t>‹#›</a:t>
            </a:fld>
            <a:endParaRPr lang="en-US"/>
          </a:p>
        </p:txBody>
      </p:sp>
    </p:spTree>
    <p:extLst>
      <p:ext uri="{BB962C8B-B14F-4D97-AF65-F5344CB8AC3E}">
        <p14:creationId xmlns:p14="http://schemas.microsoft.com/office/powerpoint/2010/main" val="2697935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C82BE-27EC-5448-9ED3-71EE6A4C8BB7}"/>
              </a:ext>
            </a:extLst>
          </p:cNvPr>
          <p:cNvSpPr>
            <a:spLocks noGrp="1"/>
          </p:cNvSpPr>
          <p:nvPr>
            <p:ph type="dt" sz="half" idx="10"/>
          </p:nvPr>
        </p:nvSpPr>
        <p:spPr/>
        <p:txBody>
          <a:bodyPr/>
          <a:lstStyle>
            <a:lvl1pPr>
              <a:defRPr/>
            </a:lvl1pPr>
          </a:lstStyle>
          <a:p>
            <a:pPr>
              <a:defRPr/>
            </a:pPr>
            <a:fld id="{A3B3F7CA-1E87-2944-8EA3-7BF34BE413B0}" type="datetime1">
              <a:rPr lang="en-US"/>
              <a:pPr>
                <a:defRPr/>
              </a:pPr>
              <a:t>10/11/25</a:t>
            </a:fld>
            <a:endParaRPr lang="en-US"/>
          </a:p>
        </p:txBody>
      </p:sp>
      <p:sp>
        <p:nvSpPr>
          <p:cNvPr id="5" name="Footer Placeholder 4">
            <a:extLst>
              <a:ext uri="{FF2B5EF4-FFF2-40B4-BE49-F238E27FC236}">
                <a16:creationId xmlns:a16="http://schemas.microsoft.com/office/drawing/2014/main" id="{7DC8FB3C-CC38-F849-BC7D-BBDC715389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FC214A9-ECAC-4042-A037-08AD87B30835}"/>
              </a:ext>
            </a:extLst>
          </p:cNvPr>
          <p:cNvSpPr>
            <a:spLocks noGrp="1"/>
          </p:cNvSpPr>
          <p:nvPr>
            <p:ph type="sldNum" sz="quarter" idx="12"/>
          </p:nvPr>
        </p:nvSpPr>
        <p:spPr/>
        <p:txBody>
          <a:bodyPr/>
          <a:lstStyle>
            <a:lvl1pPr>
              <a:defRPr/>
            </a:lvl1pPr>
          </a:lstStyle>
          <a:p>
            <a:pPr>
              <a:defRPr/>
            </a:pPr>
            <a:fld id="{89206240-8A63-F842-9FC2-516746403C7E}" type="slidenum">
              <a:rPr lang="en-US"/>
              <a:pPr>
                <a:defRPr/>
              </a:pPr>
              <a:t>‹#›</a:t>
            </a:fld>
            <a:endParaRPr lang="en-US"/>
          </a:p>
        </p:txBody>
      </p:sp>
    </p:spTree>
    <p:extLst>
      <p:ext uri="{BB962C8B-B14F-4D97-AF65-F5344CB8AC3E}">
        <p14:creationId xmlns:p14="http://schemas.microsoft.com/office/powerpoint/2010/main" val="2211795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126568" y="6419013"/>
            <a:ext cx="10265664" cy="365127"/>
          </a:xfrm>
        </p:spPr>
        <p:txBody>
          <a:bodyPr lIns="45720" tIns="45720" bIns="45720"/>
          <a:lstStyle/>
          <a:p>
            <a:pPr algn="l" defTabSz="913280">
              <a:defRPr/>
            </a:pPr>
            <a:endParaRPr lang="en-US" sz="1798" dirty="0">
              <a:solidFill>
                <a:srgbClr val="000000"/>
              </a:solidFill>
              <a:latin typeface="Tahoma"/>
            </a:endParaRPr>
          </a:p>
        </p:txBody>
      </p:sp>
    </p:spTree>
    <p:extLst>
      <p:ext uri="{BB962C8B-B14F-4D97-AF65-F5344CB8AC3E}">
        <p14:creationId xmlns:p14="http://schemas.microsoft.com/office/powerpoint/2010/main" val="1462326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39"/>
            <a:ext cx="12192000" cy="249160"/>
          </a:xfrm>
        </p:spPr>
        <p:txBody>
          <a:bodyPr lIns="91440" bIns="45720" anchor="b" anchorCtr="0">
            <a:noAutofit/>
          </a:bodyPr>
          <a:lstStyle>
            <a:lvl1pPr marL="0" indent="0">
              <a:spcBef>
                <a:spcPts val="0"/>
              </a:spcBef>
              <a:buNone/>
              <a:defRPr sz="1065">
                <a:solidFill>
                  <a:schemeClr val="tx1"/>
                </a:solidFill>
                <a:latin typeface="Arial" panose="020B0604020202020204" pitchFamily="34" charset="0"/>
                <a:cs typeface="Arial" panose="020B0604020202020204" pitchFamily="34" charset="0"/>
              </a:defRPr>
            </a:lvl1pPr>
            <a:lvl2pPr marL="226759" indent="0">
              <a:spcBef>
                <a:spcPts val="0"/>
              </a:spcBef>
              <a:buNone/>
              <a:defRPr sz="1199"/>
            </a:lvl2pPr>
            <a:lvl3pPr marL="459860" indent="0">
              <a:spcBef>
                <a:spcPts val="0"/>
              </a:spcBef>
              <a:buNone/>
              <a:defRPr sz="1199"/>
            </a:lvl3pPr>
            <a:lvl4pPr marL="686619" indent="0">
              <a:spcBef>
                <a:spcPts val="0"/>
              </a:spcBef>
              <a:buNone/>
              <a:defRPr sz="1199"/>
            </a:lvl4pPr>
            <a:lvl5pPr marL="913378" indent="0">
              <a:spcBef>
                <a:spcPts val="0"/>
              </a:spcBef>
              <a:buNone/>
              <a:defRPr sz="1199"/>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1" y="1"/>
            <a:ext cx="1722361" cy="309639"/>
          </a:xfrm>
        </p:spPr>
        <p:txBody>
          <a:bodyPr lIns="91440" bIns="45720" anchor="t" anchorCtr="0">
            <a:noAutofit/>
          </a:bodyPr>
          <a:lstStyle>
            <a:lvl1pPr marL="0" indent="0" algn="r">
              <a:spcBef>
                <a:spcPts val="0"/>
              </a:spcBef>
              <a:buNone/>
              <a:defRPr sz="1332">
                <a:solidFill>
                  <a:schemeClr val="tx1"/>
                </a:solidFill>
                <a:latin typeface="Arial" panose="020B0604020202020204" pitchFamily="34" charset="0"/>
                <a:cs typeface="Arial" panose="020B0604020202020204" pitchFamily="34" charset="0"/>
              </a:defRPr>
            </a:lvl1pPr>
            <a:lvl2pPr marL="226759" indent="0">
              <a:spcBef>
                <a:spcPts val="0"/>
              </a:spcBef>
              <a:buNone/>
              <a:defRPr sz="1199"/>
            </a:lvl2pPr>
            <a:lvl3pPr marL="459860" indent="0">
              <a:spcBef>
                <a:spcPts val="0"/>
              </a:spcBef>
              <a:buNone/>
              <a:defRPr sz="1199"/>
            </a:lvl3pPr>
            <a:lvl4pPr marL="686619" indent="0">
              <a:spcBef>
                <a:spcPts val="0"/>
              </a:spcBef>
              <a:buNone/>
              <a:defRPr sz="1199"/>
            </a:lvl4pPr>
            <a:lvl5pPr marL="913378" indent="0">
              <a:spcBef>
                <a:spcPts val="0"/>
              </a:spcBef>
              <a:buNone/>
              <a:defRPr sz="1199"/>
            </a:lvl5pPr>
          </a:lstStyle>
          <a:p>
            <a:pPr lvl="0"/>
            <a:r>
              <a:rPr lang="en-US" dirty="0"/>
              <a:t>Label for Locking</a:t>
            </a:r>
          </a:p>
        </p:txBody>
      </p:sp>
    </p:spTree>
    <p:extLst>
      <p:ext uri="{BB962C8B-B14F-4D97-AF65-F5344CB8AC3E}">
        <p14:creationId xmlns:p14="http://schemas.microsoft.com/office/powerpoint/2010/main" val="4070013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7_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5383" y="1339518"/>
            <a:ext cx="11688232" cy="4796589"/>
          </a:xfrm>
          <a:prstGeom prst="rect">
            <a:avLst/>
          </a:prstGeom>
        </p:spPr>
        <p:txBody>
          <a:bodyPr/>
          <a:lstStyle>
            <a:lvl1pPr marL="359213" indent="-359213">
              <a:lnSpc>
                <a:spcPct val="100000"/>
              </a:lnSpc>
              <a:spcBef>
                <a:spcPts val="0"/>
              </a:spcBef>
              <a:buClr>
                <a:schemeClr val="accent2"/>
              </a:buClr>
              <a:buFont typeface="Arial" panose="020B0604020202020204" pitchFamily="34" charset="0"/>
              <a:buChar char="•"/>
              <a:defRPr sz="2396" b="0">
                <a:solidFill>
                  <a:schemeClr val="tx1"/>
                </a:solidFill>
                <a:latin typeface="Arial" pitchFamily="34" charset="0"/>
                <a:cs typeface="Arial" pitchFamily="34" charset="0"/>
              </a:defRPr>
            </a:lvl1pPr>
            <a:lvl2pPr marL="802291" indent="-353580">
              <a:lnSpc>
                <a:spcPct val="100000"/>
              </a:lnSpc>
              <a:spcBef>
                <a:spcPts val="0"/>
              </a:spcBef>
              <a:buClr>
                <a:schemeClr val="accent2"/>
              </a:buClr>
              <a:buSzPct val="90000"/>
              <a:buFont typeface="Arial" panose="020B0604020202020204" pitchFamily="34" charset="0"/>
              <a:buChar char="–"/>
              <a:defRPr sz="2097" baseline="0">
                <a:solidFill>
                  <a:schemeClr val="tx1"/>
                </a:solidFill>
                <a:latin typeface="Arial" pitchFamily="34" charset="0"/>
                <a:cs typeface="Arial" pitchFamily="34" charset="0"/>
              </a:defRPr>
            </a:lvl2pPr>
            <a:lvl3pPr>
              <a:defRPr sz="1398" baseline="0">
                <a:latin typeface="Arial" pitchFamily="34" charset="0"/>
                <a:cs typeface="Arial" pitchFamily="34" charset="0"/>
              </a:defRPr>
            </a:lvl3pPr>
            <a:lvl4pPr marL="621725" indent="-179690">
              <a:defRPr sz="1398">
                <a:latin typeface="Arial" pitchFamily="34" charset="0"/>
                <a:cs typeface="Arial" pitchFamily="34" charset="0"/>
              </a:defRPr>
            </a:lvl4pPr>
            <a:lvl5pPr marL="621725">
              <a:defRPr sz="1398">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9" name="Title 8"/>
          <p:cNvSpPr>
            <a:spLocks noGrp="1"/>
          </p:cNvSpPr>
          <p:nvPr>
            <p:ph type="title" hasCustomPrompt="1"/>
          </p:nvPr>
        </p:nvSpPr>
        <p:spPr>
          <a:xfrm>
            <a:off x="316086" y="133810"/>
            <a:ext cx="11687535" cy="615480"/>
          </a:xfrm>
          <a:prstGeom prst="rect">
            <a:avLst/>
          </a:prstGeom>
        </p:spPr>
        <p:txBody>
          <a:bodyPr vert="horz" anchor="ctr"/>
          <a:lstStyle>
            <a:lvl1pPr algn="l" defTabSz="608550" rtl="0" eaLnBrk="1" latinLnBrk="0" hangingPunct="1">
              <a:lnSpc>
                <a:spcPct val="100000"/>
              </a:lnSpc>
              <a:spcBef>
                <a:spcPct val="0"/>
              </a:spcBef>
              <a:buNone/>
              <a:defRPr lang="en-GB" sz="2797" b="1" kern="1200" baseline="0" noProof="0" dirty="0">
                <a:solidFill>
                  <a:srgbClr val="830051"/>
                </a:solidFill>
                <a:latin typeface="Arial" pitchFamily="34" charset="0"/>
                <a:ea typeface="+mj-ea"/>
                <a:cs typeface="Arial" pitchFamily="34" charset="0"/>
              </a:defRPr>
            </a:lvl1pPr>
          </a:lstStyle>
          <a:p>
            <a:r>
              <a:rPr lang="en-GB" noProof="0" dirty="0"/>
              <a:t>Click to add content title</a:t>
            </a:r>
          </a:p>
        </p:txBody>
      </p:sp>
      <p:sp>
        <p:nvSpPr>
          <p:cNvPr id="6" name="Text Placeholder 13">
            <a:extLst>
              <a:ext uri="{FF2B5EF4-FFF2-40B4-BE49-F238E27FC236}">
                <a16:creationId xmlns:a16="http://schemas.microsoft.com/office/drawing/2014/main" id="{67AA22E4-F2EE-49A6-A6AF-02BCD169E996}"/>
              </a:ext>
            </a:extLst>
          </p:cNvPr>
          <p:cNvSpPr>
            <a:spLocks noGrp="1"/>
          </p:cNvSpPr>
          <p:nvPr>
            <p:ph type="body" sz="quarter" idx="13" hasCustomPrompt="1"/>
          </p:nvPr>
        </p:nvSpPr>
        <p:spPr>
          <a:xfrm>
            <a:off x="315385" y="6376808"/>
            <a:ext cx="10898487" cy="216001"/>
          </a:xfrm>
          <a:prstGeom prst="rect">
            <a:avLst/>
          </a:prstGeom>
        </p:spPr>
        <p:txBody>
          <a:bodyPr lIns="0" tIns="0" rIns="0" bIns="0" anchor="b"/>
          <a:lstStyle>
            <a:lvl1pPr marL="456619" indent="-456619" algn="l">
              <a:buNone/>
              <a:defRPr lang="en-GB" sz="799" dirty="0"/>
            </a:lvl1pPr>
          </a:lstStyle>
          <a:p>
            <a:pPr marL="0" lvl="0" indent="0">
              <a:spcBef>
                <a:spcPts val="0"/>
              </a:spcBef>
            </a:pPr>
            <a:r>
              <a:rPr lang="en-US" dirty="0"/>
              <a:t>References</a:t>
            </a:r>
          </a:p>
        </p:txBody>
      </p:sp>
      <p:sp>
        <p:nvSpPr>
          <p:cNvPr id="8" name="Slide Number Placeholder 5">
            <a:extLst>
              <a:ext uri="{FF2B5EF4-FFF2-40B4-BE49-F238E27FC236}">
                <a16:creationId xmlns:a16="http://schemas.microsoft.com/office/drawing/2014/main" id="{8A76ED30-82D3-41A2-8ABF-2556FE93A563}"/>
              </a:ext>
            </a:extLst>
          </p:cNvPr>
          <p:cNvSpPr>
            <a:spLocks noGrp="1"/>
          </p:cNvSpPr>
          <p:nvPr>
            <p:ph type="sldNum" sz="quarter" idx="4"/>
          </p:nvPr>
        </p:nvSpPr>
        <p:spPr>
          <a:xfrm>
            <a:off x="47290" y="6612883"/>
            <a:ext cx="193780" cy="216000"/>
          </a:xfrm>
          <a:prstGeom prst="rect">
            <a:avLst/>
          </a:prstGeom>
        </p:spPr>
        <p:txBody>
          <a:bodyPr vert="horz" lIns="0" tIns="0" rIns="0" bIns="0" rtlCol="0" anchor="ctr" anchorCtr="0"/>
          <a:lstStyle>
            <a:lvl1pPr algn="ctr">
              <a:defRPr sz="799" b="0">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Rectangle 9">
            <a:extLst>
              <a:ext uri="{FF2B5EF4-FFF2-40B4-BE49-F238E27FC236}">
                <a16:creationId xmlns:a16="http://schemas.microsoft.com/office/drawing/2014/main" id="{0900C643-AED4-4561-A8E5-1430B7E5B40C}"/>
              </a:ext>
            </a:extLst>
          </p:cNvPr>
          <p:cNvSpPr/>
          <p:nvPr userDrawn="1"/>
        </p:nvSpPr>
        <p:spPr>
          <a:xfrm>
            <a:off x="320843" y="731004"/>
            <a:ext cx="11844000" cy="18288"/>
          </a:xfrm>
          <a:prstGeom prst="rect">
            <a:avLst/>
          </a:prstGeom>
          <a:gradFill flip="none" rotWithShape="1">
            <a:gsLst>
              <a:gs pos="26000">
                <a:schemeClr val="accent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dirty="0"/>
          </a:p>
        </p:txBody>
      </p:sp>
    </p:spTree>
    <p:extLst>
      <p:ext uri="{BB962C8B-B14F-4D97-AF65-F5344CB8AC3E}">
        <p14:creationId xmlns:p14="http://schemas.microsoft.com/office/powerpoint/2010/main" val="2980142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611" indent="0" algn="ctr">
              <a:buNone/>
              <a:defRPr>
                <a:solidFill>
                  <a:schemeClr val="tx1">
                    <a:tint val="75000"/>
                  </a:schemeClr>
                </a:solidFill>
              </a:defRPr>
            </a:lvl2pPr>
            <a:lvl3pPr marL="913221" indent="0" algn="ctr">
              <a:buNone/>
              <a:defRPr>
                <a:solidFill>
                  <a:schemeClr val="tx1">
                    <a:tint val="75000"/>
                  </a:schemeClr>
                </a:solidFill>
              </a:defRPr>
            </a:lvl3pPr>
            <a:lvl4pPr marL="1369832" indent="0" algn="ctr">
              <a:buNone/>
              <a:defRPr>
                <a:solidFill>
                  <a:schemeClr val="tx1">
                    <a:tint val="75000"/>
                  </a:schemeClr>
                </a:solidFill>
              </a:defRPr>
            </a:lvl4pPr>
            <a:lvl5pPr marL="1826442" indent="0" algn="ctr">
              <a:buNone/>
              <a:defRPr>
                <a:solidFill>
                  <a:schemeClr val="tx1">
                    <a:tint val="75000"/>
                  </a:schemeClr>
                </a:solidFill>
              </a:defRPr>
            </a:lvl5pPr>
            <a:lvl6pPr marL="2283051" indent="0" algn="ctr">
              <a:buNone/>
              <a:defRPr>
                <a:solidFill>
                  <a:schemeClr val="tx1">
                    <a:tint val="75000"/>
                  </a:schemeClr>
                </a:solidFill>
              </a:defRPr>
            </a:lvl6pPr>
            <a:lvl7pPr marL="2739661" indent="0" algn="ctr">
              <a:buNone/>
              <a:defRPr>
                <a:solidFill>
                  <a:schemeClr val="tx1">
                    <a:tint val="75000"/>
                  </a:schemeClr>
                </a:solidFill>
              </a:defRPr>
            </a:lvl7pPr>
            <a:lvl8pPr marL="3196272" indent="0" algn="ctr">
              <a:buNone/>
              <a:defRPr>
                <a:solidFill>
                  <a:schemeClr val="tx1">
                    <a:tint val="75000"/>
                  </a:schemeClr>
                </a:solidFill>
              </a:defRPr>
            </a:lvl8pPr>
            <a:lvl9pPr marL="365288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46AE36E-F10E-8C40-8728-BCBD187A31FE}"/>
              </a:ext>
            </a:extLst>
          </p:cNvPr>
          <p:cNvSpPr>
            <a:spLocks noGrp="1"/>
          </p:cNvSpPr>
          <p:nvPr>
            <p:ph type="dt" sz="half" idx="10"/>
          </p:nvPr>
        </p:nvSpPr>
        <p:spPr/>
        <p:txBody>
          <a:bodyPr/>
          <a:lstStyle>
            <a:lvl1pPr>
              <a:defRPr/>
            </a:lvl1pPr>
          </a:lstStyle>
          <a:p>
            <a:pPr>
              <a:defRPr/>
            </a:pPr>
            <a:fld id="{E65FA543-2C95-AE41-BA01-2B7AAA12E4F4}" type="datetime1">
              <a:rPr lang="en-US"/>
              <a:pPr>
                <a:defRPr/>
              </a:pPr>
              <a:t>10/11/25</a:t>
            </a:fld>
            <a:endParaRPr lang="en-US"/>
          </a:p>
        </p:txBody>
      </p:sp>
      <p:sp>
        <p:nvSpPr>
          <p:cNvPr id="5" name="Footer Placeholder 4">
            <a:extLst>
              <a:ext uri="{FF2B5EF4-FFF2-40B4-BE49-F238E27FC236}">
                <a16:creationId xmlns:a16="http://schemas.microsoft.com/office/drawing/2014/main" id="{D39FE7F9-A89D-F249-B7B0-09BBB16C2A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E4B311-823E-704E-8544-112A537121A6}"/>
              </a:ext>
            </a:extLst>
          </p:cNvPr>
          <p:cNvSpPr>
            <a:spLocks noGrp="1"/>
          </p:cNvSpPr>
          <p:nvPr>
            <p:ph type="sldNum" sz="quarter" idx="12"/>
          </p:nvPr>
        </p:nvSpPr>
        <p:spPr/>
        <p:txBody>
          <a:bodyPr/>
          <a:lstStyle>
            <a:lvl1pPr>
              <a:defRPr/>
            </a:lvl1pPr>
          </a:lstStyle>
          <a:p>
            <a:pPr>
              <a:defRPr/>
            </a:pPr>
            <a:fld id="{4F6E583C-6C64-6441-8A44-5753126667FA}" type="slidenum">
              <a:rPr lang="en-US"/>
              <a:pPr>
                <a:defRPr/>
              </a:pPr>
              <a:t>‹#›</a:t>
            </a:fld>
            <a:endParaRPr lang="en-US"/>
          </a:p>
        </p:txBody>
      </p:sp>
    </p:spTree>
    <p:extLst>
      <p:ext uri="{BB962C8B-B14F-4D97-AF65-F5344CB8AC3E}">
        <p14:creationId xmlns:p14="http://schemas.microsoft.com/office/powerpoint/2010/main" val="1384519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DB963-F8C6-7444-84B7-29E303049DFD}"/>
              </a:ext>
            </a:extLst>
          </p:cNvPr>
          <p:cNvSpPr>
            <a:spLocks noGrp="1"/>
          </p:cNvSpPr>
          <p:nvPr>
            <p:ph type="dt" sz="half" idx="10"/>
          </p:nvPr>
        </p:nvSpPr>
        <p:spPr/>
        <p:txBody>
          <a:bodyPr/>
          <a:lstStyle>
            <a:lvl1pPr>
              <a:defRPr/>
            </a:lvl1pPr>
          </a:lstStyle>
          <a:p>
            <a:pPr>
              <a:defRPr/>
            </a:pPr>
            <a:fld id="{5C6BE315-92D6-E54C-BDCE-0C7D13449B5C}" type="datetime1">
              <a:rPr lang="en-US"/>
              <a:pPr>
                <a:defRPr/>
              </a:pPr>
              <a:t>10/11/25</a:t>
            </a:fld>
            <a:endParaRPr lang="en-US"/>
          </a:p>
        </p:txBody>
      </p:sp>
      <p:sp>
        <p:nvSpPr>
          <p:cNvPr id="5" name="Footer Placeholder 4">
            <a:extLst>
              <a:ext uri="{FF2B5EF4-FFF2-40B4-BE49-F238E27FC236}">
                <a16:creationId xmlns:a16="http://schemas.microsoft.com/office/drawing/2014/main" id="{E354C6A0-9F5F-4844-BDCF-12E6E2DBCC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98FFF8-8A92-5D40-A577-20866A70BC5A}"/>
              </a:ext>
            </a:extLst>
          </p:cNvPr>
          <p:cNvSpPr>
            <a:spLocks noGrp="1"/>
          </p:cNvSpPr>
          <p:nvPr>
            <p:ph type="sldNum" sz="quarter" idx="12"/>
          </p:nvPr>
        </p:nvSpPr>
        <p:spPr/>
        <p:txBody>
          <a:bodyPr/>
          <a:lstStyle>
            <a:lvl1pPr>
              <a:defRPr/>
            </a:lvl1pPr>
          </a:lstStyle>
          <a:p>
            <a:pPr>
              <a:defRPr/>
            </a:pPr>
            <a:fld id="{83B700A5-275C-D948-8393-3CBC82150B4E}" type="slidenum">
              <a:rPr lang="en-US"/>
              <a:pPr>
                <a:defRPr/>
              </a:pPr>
              <a:t>‹#›</a:t>
            </a:fld>
            <a:endParaRPr lang="en-US"/>
          </a:p>
        </p:txBody>
      </p:sp>
    </p:spTree>
    <p:extLst>
      <p:ext uri="{BB962C8B-B14F-4D97-AF65-F5344CB8AC3E}">
        <p14:creationId xmlns:p14="http://schemas.microsoft.com/office/powerpoint/2010/main" val="4106825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3995"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1997">
                <a:solidFill>
                  <a:schemeClr val="tx1">
                    <a:tint val="75000"/>
                  </a:schemeClr>
                </a:solidFill>
              </a:defRPr>
            </a:lvl1pPr>
            <a:lvl2pPr marL="456611" indent="0">
              <a:buNone/>
              <a:defRPr sz="1797">
                <a:solidFill>
                  <a:schemeClr val="tx1">
                    <a:tint val="75000"/>
                  </a:schemeClr>
                </a:solidFill>
              </a:defRPr>
            </a:lvl2pPr>
            <a:lvl3pPr marL="913221" indent="0">
              <a:buNone/>
              <a:defRPr sz="1599">
                <a:solidFill>
                  <a:schemeClr val="tx1">
                    <a:tint val="75000"/>
                  </a:schemeClr>
                </a:solidFill>
              </a:defRPr>
            </a:lvl3pPr>
            <a:lvl4pPr marL="1369832" indent="0">
              <a:buNone/>
              <a:defRPr sz="1399">
                <a:solidFill>
                  <a:schemeClr val="tx1">
                    <a:tint val="75000"/>
                  </a:schemeClr>
                </a:solidFill>
              </a:defRPr>
            </a:lvl4pPr>
            <a:lvl5pPr marL="1826442" indent="0">
              <a:buNone/>
              <a:defRPr sz="1399">
                <a:solidFill>
                  <a:schemeClr val="tx1">
                    <a:tint val="75000"/>
                  </a:schemeClr>
                </a:solidFill>
              </a:defRPr>
            </a:lvl5pPr>
            <a:lvl6pPr marL="2283051" indent="0">
              <a:buNone/>
              <a:defRPr sz="1399">
                <a:solidFill>
                  <a:schemeClr val="tx1">
                    <a:tint val="75000"/>
                  </a:schemeClr>
                </a:solidFill>
              </a:defRPr>
            </a:lvl6pPr>
            <a:lvl7pPr marL="2739661" indent="0">
              <a:buNone/>
              <a:defRPr sz="1399">
                <a:solidFill>
                  <a:schemeClr val="tx1">
                    <a:tint val="75000"/>
                  </a:schemeClr>
                </a:solidFill>
              </a:defRPr>
            </a:lvl7pPr>
            <a:lvl8pPr marL="3196272" indent="0">
              <a:buNone/>
              <a:defRPr sz="1399">
                <a:solidFill>
                  <a:schemeClr val="tx1">
                    <a:tint val="75000"/>
                  </a:schemeClr>
                </a:solidFill>
              </a:defRPr>
            </a:lvl8pPr>
            <a:lvl9pPr marL="3652882" indent="0">
              <a:buNone/>
              <a:defRPr sz="139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5D8AAB-D519-C04B-9514-C8FB765985A2}"/>
              </a:ext>
            </a:extLst>
          </p:cNvPr>
          <p:cNvSpPr>
            <a:spLocks noGrp="1"/>
          </p:cNvSpPr>
          <p:nvPr>
            <p:ph type="dt" sz="half" idx="10"/>
          </p:nvPr>
        </p:nvSpPr>
        <p:spPr/>
        <p:txBody>
          <a:bodyPr/>
          <a:lstStyle>
            <a:lvl1pPr>
              <a:defRPr/>
            </a:lvl1pPr>
          </a:lstStyle>
          <a:p>
            <a:pPr>
              <a:defRPr/>
            </a:pPr>
            <a:fld id="{2AFD94FF-BF45-3342-84F8-034AF2C94E33}" type="datetime1">
              <a:rPr lang="en-US"/>
              <a:pPr>
                <a:defRPr/>
              </a:pPr>
              <a:t>10/11/25</a:t>
            </a:fld>
            <a:endParaRPr lang="en-US"/>
          </a:p>
        </p:txBody>
      </p:sp>
      <p:sp>
        <p:nvSpPr>
          <p:cNvPr id="5" name="Footer Placeholder 4">
            <a:extLst>
              <a:ext uri="{FF2B5EF4-FFF2-40B4-BE49-F238E27FC236}">
                <a16:creationId xmlns:a16="http://schemas.microsoft.com/office/drawing/2014/main" id="{DD167B38-E57F-5043-B079-A5088B52F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98E007-9454-AD4E-9ADC-9E944B2B161E}"/>
              </a:ext>
            </a:extLst>
          </p:cNvPr>
          <p:cNvSpPr>
            <a:spLocks noGrp="1"/>
          </p:cNvSpPr>
          <p:nvPr>
            <p:ph type="sldNum" sz="quarter" idx="12"/>
          </p:nvPr>
        </p:nvSpPr>
        <p:spPr/>
        <p:txBody>
          <a:bodyPr/>
          <a:lstStyle>
            <a:lvl1pPr>
              <a:defRPr/>
            </a:lvl1pPr>
          </a:lstStyle>
          <a:p>
            <a:pPr>
              <a:defRPr/>
            </a:pPr>
            <a:fld id="{4058D57A-CA41-C542-BADD-CF342B60B2B9}" type="slidenum">
              <a:rPr lang="en-US"/>
              <a:pPr>
                <a:defRPr/>
              </a:pPr>
              <a:t>‹#›</a:t>
            </a:fld>
            <a:endParaRPr lang="en-US"/>
          </a:p>
        </p:txBody>
      </p:sp>
    </p:spTree>
    <p:extLst>
      <p:ext uri="{BB962C8B-B14F-4D97-AF65-F5344CB8AC3E}">
        <p14:creationId xmlns:p14="http://schemas.microsoft.com/office/powerpoint/2010/main" val="582419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4"/>
          </a:xfrm>
        </p:spPr>
        <p:txBody>
          <a:bodyPr/>
          <a:lstStyle>
            <a:lvl1pPr>
              <a:defRPr sz="2796"/>
            </a:lvl1pPr>
            <a:lvl2pPr>
              <a:defRPr sz="2397"/>
            </a:lvl2pPr>
            <a:lvl3pPr>
              <a:defRPr sz="1997"/>
            </a:lvl3pPr>
            <a:lvl4pPr>
              <a:defRPr sz="1797"/>
            </a:lvl4pPr>
            <a:lvl5pPr>
              <a:defRPr sz="1797"/>
            </a:lvl5pPr>
            <a:lvl6pPr>
              <a:defRPr sz="1797"/>
            </a:lvl6pPr>
            <a:lvl7pPr>
              <a:defRPr sz="1797"/>
            </a:lvl7pPr>
            <a:lvl8pPr>
              <a:defRPr sz="1797"/>
            </a:lvl8pPr>
            <a:lvl9pPr>
              <a:defRPr sz="17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4"/>
          </a:xfrm>
        </p:spPr>
        <p:txBody>
          <a:bodyPr/>
          <a:lstStyle>
            <a:lvl1pPr>
              <a:defRPr sz="2796"/>
            </a:lvl1pPr>
            <a:lvl2pPr>
              <a:defRPr sz="2397"/>
            </a:lvl2pPr>
            <a:lvl3pPr>
              <a:defRPr sz="1997"/>
            </a:lvl3pPr>
            <a:lvl4pPr>
              <a:defRPr sz="1797"/>
            </a:lvl4pPr>
            <a:lvl5pPr>
              <a:defRPr sz="1797"/>
            </a:lvl5pPr>
            <a:lvl6pPr>
              <a:defRPr sz="1797"/>
            </a:lvl6pPr>
            <a:lvl7pPr>
              <a:defRPr sz="1797"/>
            </a:lvl7pPr>
            <a:lvl8pPr>
              <a:defRPr sz="1797"/>
            </a:lvl8pPr>
            <a:lvl9pPr>
              <a:defRPr sz="17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670AF1A-6C1E-D848-BF57-E78F5C886585}"/>
              </a:ext>
            </a:extLst>
          </p:cNvPr>
          <p:cNvSpPr>
            <a:spLocks noGrp="1"/>
          </p:cNvSpPr>
          <p:nvPr>
            <p:ph type="dt" sz="half" idx="10"/>
          </p:nvPr>
        </p:nvSpPr>
        <p:spPr/>
        <p:txBody>
          <a:bodyPr/>
          <a:lstStyle>
            <a:lvl1pPr>
              <a:defRPr/>
            </a:lvl1pPr>
          </a:lstStyle>
          <a:p>
            <a:pPr>
              <a:defRPr/>
            </a:pPr>
            <a:fld id="{22162B66-5EBF-6F4E-842D-CB84581EBDCA}" type="datetime1">
              <a:rPr lang="en-US"/>
              <a:pPr>
                <a:defRPr/>
              </a:pPr>
              <a:t>10/11/25</a:t>
            </a:fld>
            <a:endParaRPr lang="en-US"/>
          </a:p>
        </p:txBody>
      </p:sp>
      <p:sp>
        <p:nvSpPr>
          <p:cNvPr id="6" name="Footer Placeholder 4">
            <a:extLst>
              <a:ext uri="{FF2B5EF4-FFF2-40B4-BE49-F238E27FC236}">
                <a16:creationId xmlns:a16="http://schemas.microsoft.com/office/drawing/2014/main" id="{196843D0-CC43-CE4C-AE92-970EFC9568C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CD307B3-E49F-1347-B09C-54122A34F41D}"/>
              </a:ext>
            </a:extLst>
          </p:cNvPr>
          <p:cNvSpPr>
            <a:spLocks noGrp="1"/>
          </p:cNvSpPr>
          <p:nvPr>
            <p:ph type="sldNum" sz="quarter" idx="12"/>
          </p:nvPr>
        </p:nvSpPr>
        <p:spPr/>
        <p:txBody>
          <a:bodyPr/>
          <a:lstStyle>
            <a:lvl1pPr>
              <a:defRPr/>
            </a:lvl1pPr>
          </a:lstStyle>
          <a:p>
            <a:pPr>
              <a:defRPr/>
            </a:pPr>
            <a:fld id="{F904B681-497B-5B46-9D44-F213D6C68BED}" type="slidenum">
              <a:rPr lang="en-US"/>
              <a:pPr>
                <a:defRPr/>
              </a:pPr>
              <a:t>‹#›</a:t>
            </a:fld>
            <a:endParaRPr lang="en-US"/>
          </a:p>
        </p:txBody>
      </p:sp>
    </p:spTree>
    <p:extLst>
      <p:ext uri="{BB962C8B-B14F-4D97-AF65-F5344CB8AC3E}">
        <p14:creationId xmlns:p14="http://schemas.microsoft.com/office/powerpoint/2010/main" val="303856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5" y="1535115"/>
            <a:ext cx="5386919" cy="639763"/>
          </a:xfrm>
        </p:spPr>
        <p:txBody>
          <a:bodyPr anchor="b"/>
          <a:lstStyle>
            <a:lvl1pPr marL="0" indent="0">
              <a:buNone/>
              <a:defRPr sz="2397" b="1"/>
            </a:lvl1pPr>
            <a:lvl2pPr marL="456611" indent="0">
              <a:buNone/>
              <a:defRPr sz="1997" b="1"/>
            </a:lvl2pPr>
            <a:lvl3pPr marL="913221" indent="0">
              <a:buNone/>
              <a:defRPr sz="1797" b="1"/>
            </a:lvl3pPr>
            <a:lvl4pPr marL="1369832" indent="0">
              <a:buNone/>
              <a:defRPr sz="1599" b="1"/>
            </a:lvl4pPr>
            <a:lvl5pPr marL="1826442" indent="0">
              <a:buNone/>
              <a:defRPr sz="1599" b="1"/>
            </a:lvl5pPr>
            <a:lvl6pPr marL="2283051" indent="0">
              <a:buNone/>
              <a:defRPr sz="1599" b="1"/>
            </a:lvl6pPr>
            <a:lvl7pPr marL="2739661" indent="0">
              <a:buNone/>
              <a:defRPr sz="1599" b="1"/>
            </a:lvl7pPr>
            <a:lvl8pPr marL="3196272" indent="0">
              <a:buNone/>
              <a:defRPr sz="1599" b="1"/>
            </a:lvl8pPr>
            <a:lvl9pPr marL="3652882" indent="0">
              <a:buNone/>
              <a:defRPr sz="1599" b="1"/>
            </a:lvl9pPr>
          </a:lstStyle>
          <a:p>
            <a:pPr lvl="0"/>
            <a:r>
              <a:rPr lang="en-US"/>
              <a:t>Click to edit Master text styles</a:t>
            </a:r>
          </a:p>
        </p:txBody>
      </p:sp>
      <p:sp>
        <p:nvSpPr>
          <p:cNvPr id="4" name="Content Placeholder 3"/>
          <p:cNvSpPr>
            <a:spLocks noGrp="1"/>
          </p:cNvSpPr>
          <p:nvPr>
            <p:ph sz="half" idx="2"/>
          </p:nvPr>
        </p:nvSpPr>
        <p:spPr>
          <a:xfrm>
            <a:off x="609605" y="2174875"/>
            <a:ext cx="5386919" cy="3951288"/>
          </a:xfrm>
        </p:spPr>
        <p:txBody>
          <a:bodyPr/>
          <a:lstStyle>
            <a:lvl1pPr>
              <a:defRPr sz="2397"/>
            </a:lvl1pPr>
            <a:lvl2pPr>
              <a:defRPr sz="1997"/>
            </a:lvl2pPr>
            <a:lvl3pPr>
              <a:defRPr sz="1797"/>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5"/>
            <a:ext cx="5389033" cy="639763"/>
          </a:xfrm>
        </p:spPr>
        <p:txBody>
          <a:bodyPr anchor="b"/>
          <a:lstStyle>
            <a:lvl1pPr marL="0" indent="0">
              <a:buNone/>
              <a:defRPr sz="2397" b="1"/>
            </a:lvl1pPr>
            <a:lvl2pPr marL="456611" indent="0">
              <a:buNone/>
              <a:defRPr sz="1997" b="1"/>
            </a:lvl2pPr>
            <a:lvl3pPr marL="913221" indent="0">
              <a:buNone/>
              <a:defRPr sz="1797" b="1"/>
            </a:lvl3pPr>
            <a:lvl4pPr marL="1369832" indent="0">
              <a:buNone/>
              <a:defRPr sz="1599" b="1"/>
            </a:lvl4pPr>
            <a:lvl5pPr marL="1826442" indent="0">
              <a:buNone/>
              <a:defRPr sz="1599" b="1"/>
            </a:lvl5pPr>
            <a:lvl6pPr marL="2283051" indent="0">
              <a:buNone/>
              <a:defRPr sz="1599" b="1"/>
            </a:lvl6pPr>
            <a:lvl7pPr marL="2739661" indent="0">
              <a:buNone/>
              <a:defRPr sz="1599" b="1"/>
            </a:lvl7pPr>
            <a:lvl8pPr marL="3196272" indent="0">
              <a:buNone/>
              <a:defRPr sz="1599" b="1"/>
            </a:lvl8pPr>
            <a:lvl9pPr marL="3652882" indent="0">
              <a:buNone/>
              <a:defRPr sz="1599"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397"/>
            </a:lvl1pPr>
            <a:lvl2pPr>
              <a:defRPr sz="1997"/>
            </a:lvl2pPr>
            <a:lvl3pPr>
              <a:defRPr sz="1797"/>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DB33533-FC52-534A-B234-E7484065EFB4}"/>
              </a:ext>
            </a:extLst>
          </p:cNvPr>
          <p:cNvSpPr>
            <a:spLocks noGrp="1"/>
          </p:cNvSpPr>
          <p:nvPr>
            <p:ph type="dt" sz="half" idx="10"/>
          </p:nvPr>
        </p:nvSpPr>
        <p:spPr/>
        <p:txBody>
          <a:bodyPr/>
          <a:lstStyle>
            <a:lvl1pPr>
              <a:defRPr/>
            </a:lvl1pPr>
          </a:lstStyle>
          <a:p>
            <a:pPr>
              <a:defRPr/>
            </a:pPr>
            <a:fld id="{E20D859A-6B20-1045-BF57-E7CE48ACA881}" type="datetime1">
              <a:rPr lang="en-US"/>
              <a:pPr>
                <a:defRPr/>
              </a:pPr>
              <a:t>10/11/25</a:t>
            </a:fld>
            <a:endParaRPr lang="en-US"/>
          </a:p>
        </p:txBody>
      </p:sp>
      <p:sp>
        <p:nvSpPr>
          <p:cNvPr id="8" name="Footer Placeholder 4">
            <a:extLst>
              <a:ext uri="{FF2B5EF4-FFF2-40B4-BE49-F238E27FC236}">
                <a16:creationId xmlns:a16="http://schemas.microsoft.com/office/drawing/2014/main" id="{B06D79FF-C853-174D-BB28-3CED6F82462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06AA499-D30A-4E43-9DDE-1C44B9ECE703}"/>
              </a:ext>
            </a:extLst>
          </p:cNvPr>
          <p:cNvSpPr>
            <a:spLocks noGrp="1"/>
          </p:cNvSpPr>
          <p:nvPr>
            <p:ph type="sldNum" sz="quarter" idx="12"/>
          </p:nvPr>
        </p:nvSpPr>
        <p:spPr/>
        <p:txBody>
          <a:bodyPr/>
          <a:lstStyle>
            <a:lvl1pPr>
              <a:defRPr/>
            </a:lvl1pPr>
          </a:lstStyle>
          <a:p>
            <a:pPr>
              <a:defRPr/>
            </a:pPr>
            <a:fld id="{E66167C2-DFA0-DD44-BA31-4A5681D7FCB7}" type="slidenum">
              <a:rPr lang="en-US"/>
              <a:pPr>
                <a:defRPr/>
              </a:pPr>
              <a:t>‹#›</a:t>
            </a:fld>
            <a:endParaRPr lang="en-US"/>
          </a:p>
        </p:txBody>
      </p:sp>
    </p:spTree>
    <p:extLst>
      <p:ext uri="{BB962C8B-B14F-4D97-AF65-F5344CB8AC3E}">
        <p14:creationId xmlns:p14="http://schemas.microsoft.com/office/powerpoint/2010/main" val="2272674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06C59BF-3E07-DD4C-AD4B-2F206946B180}"/>
              </a:ext>
            </a:extLst>
          </p:cNvPr>
          <p:cNvSpPr>
            <a:spLocks noGrp="1"/>
          </p:cNvSpPr>
          <p:nvPr>
            <p:ph type="dt" sz="half" idx="10"/>
          </p:nvPr>
        </p:nvSpPr>
        <p:spPr/>
        <p:txBody>
          <a:bodyPr/>
          <a:lstStyle>
            <a:lvl1pPr>
              <a:defRPr/>
            </a:lvl1pPr>
          </a:lstStyle>
          <a:p>
            <a:pPr>
              <a:defRPr/>
            </a:pPr>
            <a:fld id="{BFAD77F4-D85B-594A-8C18-19A6F8F08E20}" type="datetime1">
              <a:rPr lang="en-US"/>
              <a:pPr>
                <a:defRPr/>
              </a:pPr>
              <a:t>10/11/25</a:t>
            </a:fld>
            <a:endParaRPr lang="en-US"/>
          </a:p>
        </p:txBody>
      </p:sp>
      <p:sp>
        <p:nvSpPr>
          <p:cNvPr id="4" name="Footer Placeholder 4">
            <a:extLst>
              <a:ext uri="{FF2B5EF4-FFF2-40B4-BE49-F238E27FC236}">
                <a16:creationId xmlns:a16="http://schemas.microsoft.com/office/drawing/2014/main" id="{A3D52E87-DB9D-F54F-B046-F3A14E976CF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37BCBB-89B7-924B-A13B-FFAAE00FFE6E}"/>
              </a:ext>
            </a:extLst>
          </p:cNvPr>
          <p:cNvSpPr>
            <a:spLocks noGrp="1"/>
          </p:cNvSpPr>
          <p:nvPr>
            <p:ph type="sldNum" sz="quarter" idx="12"/>
          </p:nvPr>
        </p:nvSpPr>
        <p:spPr/>
        <p:txBody>
          <a:bodyPr/>
          <a:lstStyle>
            <a:lvl1pPr>
              <a:defRPr/>
            </a:lvl1pPr>
          </a:lstStyle>
          <a:p>
            <a:pPr>
              <a:defRPr/>
            </a:pPr>
            <a:fld id="{E0155C07-0AB2-E742-ABF1-23C497A8A3FF}" type="slidenum">
              <a:rPr lang="en-US"/>
              <a:pPr>
                <a:defRPr/>
              </a:pPr>
              <a:t>‹#›</a:t>
            </a:fld>
            <a:endParaRPr lang="en-US"/>
          </a:p>
        </p:txBody>
      </p:sp>
    </p:spTree>
    <p:extLst>
      <p:ext uri="{BB962C8B-B14F-4D97-AF65-F5344CB8AC3E}">
        <p14:creationId xmlns:p14="http://schemas.microsoft.com/office/powerpoint/2010/main" val="598048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E6AF93F-B8B2-E14D-92FC-48EE2655F0CF}"/>
              </a:ext>
            </a:extLst>
          </p:cNvPr>
          <p:cNvSpPr>
            <a:spLocks noGrp="1"/>
          </p:cNvSpPr>
          <p:nvPr>
            <p:ph type="dt" sz="half" idx="10"/>
          </p:nvPr>
        </p:nvSpPr>
        <p:spPr/>
        <p:txBody>
          <a:bodyPr/>
          <a:lstStyle>
            <a:lvl1pPr>
              <a:defRPr/>
            </a:lvl1pPr>
          </a:lstStyle>
          <a:p>
            <a:pPr>
              <a:defRPr/>
            </a:pPr>
            <a:fld id="{C7398271-1B61-1143-8E6F-4BED7E523066}" type="datetime1">
              <a:rPr lang="en-US"/>
              <a:pPr>
                <a:defRPr/>
              </a:pPr>
              <a:t>10/11/25</a:t>
            </a:fld>
            <a:endParaRPr lang="en-US"/>
          </a:p>
        </p:txBody>
      </p:sp>
      <p:sp>
        <p:nvSpPr>
          <p:cNvPr id="3" name="Footer Placeholder 4">
            <a:extLst>
              <a:ext uri="{FF2B5EF4-FFF2-40B4-BE49-F238E27FC236}">
                <a16:creationId xmlns:a16="http://schemas.microsoft.com/office/drawing/2014/main" id="{55D9612D-1BA4-3F48-9937-633505B66FC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2331A89-0487-634B-B991-12ECC6570782}"/>
              </a:ext>
            </a:extLst>
          </p:cNvPr>
          <p:cNvSpPr>
            <a:spLocks noGrp="1"/>
          </p:cNvSpPr>
          <p:nvPr>
            <p:ph type="sldNum" sz="quarter" idx="12"/>
          </p:nvPr>
        </p:nvSpPr>
        <p:spPr/>
        <p:txBody>
          <a:bodyPr/>
          <a:lstStyle>
            <a:lvl1pPr>
              <a:defRPr/>
            </a:lvl1pPr>
          </a:lstStyle>
          <a:p>
            <a:pPr>
              <a:defRPr/>
            </a:pPr>
            <a:fld id="{B879BC91-C0A8-2F48-894A-53D55A675005}" type="slidenum">
              <a:rPr lang="en-US"/>
              <a:pPr>
                <a:defRPr/>
              </a:pPr>
              <a:t>‹#›</a:t>
            </a:fld>
            <a:endParaRPr lang="en-US"/>
          </a:p>
        </p:txBody>
      </p:sp>
    </p:spTree>
    <p:extLst>
      <p:ext uri="{BB962C8B-B14F-4D97-AF65-F5344CB8AC3E}">
        <p14:creationId xmlns:p14="http://schemas.microsoft.com/office/powerpoint/2010/main" val="2910813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5"/>
            <a:ext cx="4011084" cy="1162051"/>
          </a:xfrm>
        </p:spPr>
        <p:txBody>
          <a:bodyPr anchor="b"/>
          <a:lstStyle>
            <a:lvl1pPr algn="l">
              <a:defRPr sz="1997" b="1"/>
            </a:lvl1pPr>
          </a:lstStyle>
          <a:p>
            <a:r>
              <a:rPr lang="en-US"/>
              <a:t>Click to edit Master title style</a:t>
            </a:r>
          </a:p>
        </p:txBody>
      </p:sp>
      <p:sp>
        <p:nvSpPr>
          <p:cNvPr id="3" name="Content Placeholder 2"/>
          <p:cNvSpPr>
            <a:spLocks noGrp="1"/>
          </p:cNvSpPr>
          <p:nvPr>
            <p:ph idx="1"/>
          </p:nvPr>
        </p:nvSpPr>
        <p:spPr>
          <a:xfrm>
            <a:off x="4766733" y="273059"/>
            <a:ext cx="6815667" cy="5853112"/>
          </a:xfrm>
        </p:spPr>
        <p:txBody>
          <a:bodyPr/>
          <a:lstStyle>
            <a:lvl1pPr>
              <a:defRPr sz="3196"/>
            </a:lvl1pPr>
            <a:lvl2pPr>
              <a:defRPr sz="2796"/>
            </a:lvl2pPr>
            <a:lvl3pPr>
              <a:defRPr sz="2397"/>
            </a:lvl3pPr>
            <a:lvl4pPr>
              <a:defRPr sz="1997"/>
            </a:lvl4pPr>
            <a:lvl5pPr>
              <a:defRPr sz="1997"/>
            </a:lvl5pPr>
            <a:lvl6pPr>
              <a:defRPr sz="1997"/>
            </a:lvl6pPr>
            <a:lvl7pPr>
              <a:defRPr sz="1997"/>
            </a:lvl7pPr>
            <a:lvl8pPr>
              <a:defRPr sz="1997"/>
            </a:lvl8pPr>
            <a:lvl9pPr>
              <a:defRPr sz="19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1"/>
            <a:ext cx="4011084" cy="4691064"/>
          </a:xfrm>
        </p:spPr>
        <p:txBody>
          <a:bodyPr/>
          <a:lstStyle>
            <a:lvl1pPr marL="0" indent="0">
              <a:buNone/>
              <a:defRPr sz="1399"/>
            </a:lvl1pPr>
            <a:lvl2pPr marL="456611" indent="0">
              <a:buNone/>
              <a:defRPr sz="1199"/>
            </a:lvl2pPr>
            <a:lvl3pPr marL="913221" indent="0">
              <a:buNone/>
              <a:defRPr sz="999"/>
            </a:lvl3pPr>
            <a:lvl4pPr marL="1369832" indent="0">
              <a:buNone/>
              <a:defRPr sz="899"/>
            </a:lvl4pPr>
            <a:lvl5pPr marL="1826442" indent="0">
              <a:buNone/>
              <a:defRPr sz="899"/>
            </a:lvl5pPr>
            <a:lvl6pPr marL="2283051" indent="0">
              <a:buNone/>
              <a:defRPr sz="899"/>
            </a:lvl6pPr>
            <a:lvl7pPr marL="2739661" indent="0">
              <a:buNone/>
              <a:defRPr sz="899"/>
            </a:lvl7pPr>
            <a:lvl8pPr marL="3196272" indent="0">
              <a:buNone/>
              <a:defRPr sz="899"/>
            </a:lvl8pPr>
            <a:lvl9pPr marL="3652882" indent="0">
              <a:buNone/>
              <a:defRPr sz="899"/>
            </a:lvl9pPr>
          </a:lstStyle>
          <a:p>
            <a:pPr lvl="0"/>
            <a:r>
              <a:rPr lang="en-US"/>
              <a:t>Click to edit Master text styles</a:t>
            </a:r>
          </a:p>
        </p:txBody>
      </p:sp>
      <p:sp>
        <p:nvSpPr>
          <p:cNvPr id="5" name="Date Placeholder 3">
            <a:extLst>
              <a:ext uri="{FF2B5EF4-FFF2-40B4-BE49-F238E27FC236}">
                <a16:creationId xmlns:a16="http://schemas.microsoft.com/office/drawing/2014/main" id="{C6EC92CA-51AC-6840-AE39-A7F14512141C}"/>
              </a:ext>
            </a:extLst>
          </p:cNvPr>
          <p:cNvSpPr>
            <a:spLocks noGrp="1"/>
          </p:cNvSpPr>
          <p:nvPr>
            <p:ph type="dt" sz="half" idx="10"/>
          </p:nvPr>
        </p:nvSpPr>
        <p:spPr/>
        <p:txBody>
          <a:bodyPr/>
          <a:lstStyle>
            <a:lvl1pPr>
              <a:defRPr/>
            </a:lvl1pPr>
          </a:lstStyle>
          <a:p>
            <a:pPr>
              <a:defRPr/>
            </a:pPr>
            <a:fld id="{5C264089-C270-8940-9C27-941DC9C143A0}" type="datetime1">
              <a:rPr lang="en-US"/>
              <a:pPr>
                <a:defRPr/>
              </a:pPr>
              <a:t>10/11/25</a:t>
            </a:fld>
            <a:endParaRPr lang="en-US"/>
          </a:p>
        </p:txBody>
      </p:sp>
      <p:sp>
        <p:nvSpPr>
          <p:cNvPr id="6" name="Footer Placeholder 4">
            <a:extLst>
              <a:ext uri="{FF2B5EF4-FFF2-40B4-BE49-F238E27FC236}">
                <a16:creationId xmlns:a16="http://schemas.microsoft.com/office/drawing/2014/main" id="{2261DC05-9403-4347-BCB0-6DE45D47444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CD979C2-1207-F54D-8AB7-1DFACA7740A0}"/>
              </a:ext>
            </a:extLst>
          </p:cNvPr>
          <p:cNvSpPr>
            <a:spLocks noGrp="1"/>
          </p:cNvSpPr>
          <p:nvPr>
            <p:ph type="sldNum" sz="quarter" idx="12"/>
          </p:nvPr>
        </p:nvSpPr>
        <p:spPr/>
        <p:txBody>
          <a:bodyPr/>
          <a:lstStyle>
            <a:lvl1pPr>
              <a:defRPr/>
            </a:lvl1pPr>
          </a:lstStyle>
          <a:p>
            <a:pPr>
              <a:defRPr/>
            </a:pPr>
            <a:fld id="{A01634DE-15D3-BE49-99B7-83DACC9AB40F}" type="slidenum">
              <a:rPr lang="en-US"/>
              <a:pPr>
                <a:defRPr/>
              </a:pPr>
              <a:t>‹#›</a:t>
            </a:fld>
            <a:endParaRPr lang="en-US"/>
          </a:p>
        </p:txBody>
      </p:sp>
    </p:spTree>
    <p:extLst>
      <p:ext uri="{BB962C8B-B14F-4D97-AF65-F5344CB8AC3E}">
        <p14:creationId xmlns:p14="http://schemas.microsoft.com/office/powerpoint/2010/main" val="1081220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4"/>
            <a:ext cx="7315200" cy="566737"/>
          </a:xfrm>
        </p:spPr>
        <p:txBody>
          <a:bodyPr anchor="b"/>
          <a:lstStyle>
            <a:lvl1pPr algn="l">
              <a:defRPr sz="1997" b="1"/>
            </a:lvl1pPr>
          </a:lstStyle>
          <a:p>
            <a:r>
              <a:rPr lang="en-US"/>
              <a:t>Click to edit Master title style</a:t>
            </a:r>
          </a:p>
        </p:txBody>
      </p:sp>
      <p:sp>
        <p:nvSpPr>
          <p:cNvPr id="3" name="Picture Placeholder 2"/>
          <p:cNvSpPr>
            <a:spLocks noGrp="1"/>
          </p:cNvSpPr>
          <p:nvPr>
            <p:ph type="pic" idx="1"/>
          </p:nvPr>
        </p:nvSpPr>
        <p:spPr>
          <a:xfrm>
            <a:off x="2389719" y="612776"/>
            <a:ext cx="7315200" cy="4114800"/>
          </a:xfrm>
        </p:spPr>
        <p:txBody>
          <a:bodyPr rtlCol="0">
            <a:normAutofit/>
          </a:bodyPr>
          <a:lstStyle>
            <a:lvl1pPr marL="0" indent="0">
              <a:buNone/>
              <a:defRPr sz="3196"/>
            </a:lvl1pPr>
            <a:lvl2pPr marL="456611" indent="0">
              <a:buNone/>
              <a:defRPr sz="2796"/>
            </a:lvl2pPr>
            <a:lvl3pPr marL="913221" indent="0">
              <a:buNone/>
              <a:defRPr sz="2397"/>
            </a:lvl3pPr>
            <a:lvl4pPr marL="1369832" indent="0">
              <a:buNone/>
              <a:defRPr sz="1997"/>
            </a:lvl4pPr>
            <a:lvl5pPr marL="1826442" indent="0">
              <a:buNone/>
              <a:defRPr sz="1997"/>
            </a:lvl5pPr>
            <a:lvl6pPr marL="2283051" indent="0">
              <a:buNone/>
              <a:defRPr sz="1997"/>
            </a:lvl6pPr>
            <a:lvl7pPr marL="2739661" indent="0">
              <a:buNone/>
              <a:defRPr sz="1997"/>
            </a:lvl7pPr>
            <a:lvl8pPr marL="3196272" indent="0">
              <a:buNone/>
              <a:defRPr sz="1997"/>
            </a:lvl8pPr>
            <a:lvl9pPr marL="3652882" indent="0">
              <a:buNone/>
              <a:defRPr sz="1997"/>
            </a:lvl9pPr>
          </a:lstStyle>
          <a:p>
            <a:pPr lvl="0"/>
            <a:r>
              <a:rPr lang="en-US" noProof="0"/>
              <a:t>Click icon to add picture</a:t>
            </a:r>
          </a:p>
        </p:txBody>
      </p:sp>
      <p:sp>
        <p:nvSpPr>
          <p:cNvPr id="4" name="Text Placeholder 3"/>
          <p:cNvSpPr>
            <a:spLocks noGrp="1"/>
          </p:cNvSpPr>
          <p:nvPr>
            <p:ph type="body" sz="half" idx="2"/>
          </p:nvPr>
        </p:nvSpPr>
        <p:spPr>
          <a:xfrm>
            <a:off x="2389719" y="5367341"/>
            <a:ext cx="7315200" cy="804863"/>
          </a:xfrm>
        </p:spPr>
        <p:txBody>
          <a:bodyPr/>
          <a:lstStyle>
            <a:lvl1pPr marL="0" indent="0">
              <a:buNone/>
              <a:defRPr sz="1399"/>
            </a:lvl1pPr>
            <a:lvl2pPr marL="456611" indent="0">
              <a:buNone/>
              <a:defRPr sz="1199"/>
            </a:lvl2pPr>
            <a:lvl3pPr marL="913221" indent="0">
              <a:buNone/>
              <a:defRPr sz="999"/>
            </a:lvl3pPr>
            <a:lvl4pPr marL="1369832" indent="0">
              <a:buNone/>
              <a:defRPr sz="899"/>
            </a:lvl4pPr>
            <a:lvl5pPr marL="1826442" indent="0">
              <a:buNone/>
              <a:defRPr sz="899"/>
            </a:lvl5pPr>
            <a:lvl6pPr marL="2283051" indent="0">
              <a:buNone/>
              <a:defRPr sz="899"/>
            </a:lvl6pPr>
            <a:lvl7pPr marL="2739661" indent="0">
              <a:buNone/>
              <a:defRPr sz="899"/>
            </a:lvl7pPr>
            <a:lvl8pPr marL="3196272" indent="0">
              <a:buNone/>
              <a:defRPr sz="899"/>
            </a:lvl8pPr>
            <a:lvl9pPr marL="3652882" indent="0">
              <a:buNone/>
              <a:defRPr sz="899"/>
            </a:lvl9pPr>
          </a:lstStyle>
          <a:p>
            <a:pPr lvl="0"/>
            <a:r>
              <a:rPr lang="en-US"/>
              <a:t>Click to edit Master text styles</a:t>
            </a:r>
          </a:p>
        </p:txBody>
      </p:sp>
      <p:sp>
        <p:nvSpPr>
          <p:cNvPr id="5" name="Date Placeholder 3">
            <a:extLst>
              <a:ext uri="{FF2B5EF4-FFF2-40B4-BE49-F238E27FC236}">
                <a16:creationId xmlns:a16="http://schemas.microsoft.com/office/drawing/2014/main" id="{E5B362DA-CF8E-2C44-9039-D6F2355CC86A}"/>
              </a:ext>
            </a:extLst>
          </p:cNvPr>
          <p:cNvSpPr>
            <a:spLocks noGrp="1"/>
          </p:cNvSpPr>
          <p:nvPr>
            <p:ph type="dt" sz="half" idx="10"/>
          </p:nvPr>
        </p:nvSpPr>
        <p:spPr/>
        <p:txBody>
          <a:bodyPr/>
          <a:lstStyle>
            <a:lvl1pPr>
              <a:defRPr/>
            </a:lvl1pPr>
          </a:lstStyle>
          <a:p>
            <a:pPr>
              <a:defRPr/>
            </a:pPr>
            <a:fld id="{0EB32092-3938-4043-835A-4C31526CA304}" type="datetime1">
              <a:rPr lang="en-US"/>
              <a:pPr>
                <a:defRPr/>
              </a:pPr>
              <a:t>10/11/25</a:t>
            </a:fld>
            <a:endParaRPr lang="en-US"/>
          </a:p>
        </p:txBody>
      </p:sp>
      <p:sp>
        <p:nvSpPr>
          <p:cNvPr id="6" name="Footer Placeholder 4">
            <a:extLst>
              <a:ext uri="{FF2B5EF4-FFF2-40B4-BE49-F238E27FC236}">
                <a16:creationId xmlns:a16="http://schemas.microsoft.com/office/drawing/2014/main" id="{B6F7EBBD-E2E0-EB45-950A-84FC067873B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1922ED-132B-3E4C-BEC2-DCB376A92D6D}"/>
              </a:ext>
            </a:extLst>
          </p:cNvPr>
          <p:cNvSpPr>
            <a:spLocks noGrp="1"/>
          </p:cNvSpPr>
          <p:nvPr>
            <p:ph type="sldNum" sz="quarter" idx="12"/>
          </p:nvPr>
        </p:nvSpPr>
        <p:spPr/>
        <p:txBody>
          <a:bodyPr/>
          <a:lstStyle>
            <a:lvl1pPr>
              <a:defRPr/>
            </a:lvl1pPr>
          </a:lstStyle>
          <a:p>
            <a:pPr>
              <a:defRPr/>
            </a:pPr>
            <a:fld id="{249EDDD7-A871-3948-B2F2-0784FEB1895E}" type="slidenum">
              <a:rPr lang="en-US"/>
              <a:pPr>
                <a:defRPr/>
              </a:pPr>
              <a:t>‹#›</a:t>
            </a:fld>
            <a:endParaRPr lang="en-US"/>
          </a:p>
        </p:txBody>
      </p:sp>
    </p:spTree>
    <p:extLst>
      <p:ext uri="{BB962C8B-B14F-4D97-AF65-F5344CB8AC3E}">
        <p14:creationId xmlns:p14="http://schemas.microsoft.com/office/powerpoint/2010/main" val="3980637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16CE6-5A6A-8E46-A3DC-855635BFCDA9}"/>
              </a:ext>
            </a:extLst>
          </p:cNvPr>
          <p:cNvSpPr>
            <a:spLocks noGrp="1"/>
          </p:cNvSpPr>
          <p:nvPr>
            <p:ph type="dt" sz="half" idx="10"/>
          </p:nvPr>
        </p:nvSpPr>
        <p:spPr/>
        <p:txBody>
          <a:bodyPr/>
          <a:lstStyle>
            <a:lvl1pPr>
              <a:defRPr/>
            </a:lvl1pPr>
          </a:lstStyle>
          <a:p>
            <a:pPr>
              <a:defRPr/>
            </a:pPr>
            <a:fld id="{BD8027B7-3902-7742-B131-258E88DD06CA}" type="datetime1">
              <a:rPr lang="en-US"/>
              <a:pPr>
                <a:defRPr/>
              </a:pPr>
              <a:t>10/11/25</a:t>
            </a:fld>
            <a:endParaRPr lang="en-US"/>
          </a:p>
        </p:txBody>
      </p:sp>
      <p:sp>
        <p:nvSpPr>
          <p:cNvPr id="5" name="Footer Placeholder 4">
            <a:extLst>
              <a:ext uri="{FF2B5EF4-FFF2-40B4-BE49-F238E27FC236}">
                <a16:creationId xmlns:a16="http://schemas.microsoft.com/office/drawing/2014/main" id="{1DD4DC15-2B09-BD4F-8348-F2611A52E3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3036F6-6B78-984E-B6D6-0E07D3CD1AAD}"/>
              </a:ext>
            </a:extLst>
          </p:cNvPr>
          <p:cNvSpPr>
            <a:spLocks noGrp="1"/>
          </p:cNvSpPr>
          <p:nvPr>
            <p:ph type="sldNum" sz="quarter" idx="12"/>
          </p:nvPr>
        </p:nvSpPr>
        <p:spPr/>
        <p:txBody>
          <a:bodyPr/>
          <a:lstStyle>
            <a:lvl1pPr>
              <a:defRPr/>
            </a:lvl1pPr>
          </a:lstStyle>
          <a:p>
            <a:pPr>
              <a:defRPr/>
            </a:pPr>
            <a:fld id="{4D993AA5-8BD4-8E4E-A587-C5CC2475BCD1}" type="slidenum">
              <a:rPr lang="en-US"/>
              <a:pPr>
                <a:defRPr/>
              </a:pPr>
              <a:t>‹#›</a:t>
            </a:fld>
            <a:endParaRPr lang="en-US"/>
          </a:p>
        </p:txBody>
      </p:sp>
    </p:spTree>
    <p:extLst>
      <p:ext uri="{BB962C8B-B14F-4D97-AF65-F5344CB8AC3E}">
        <p14:creationId xmlns:p14="http://schemas.microsoft.com/office/powerpoint/2010/main" val="2335322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6"/>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6"/>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C82BE-27EC-5448-9ED3-71EE6A4C8BB7}"/>
              </a:ext>
            </a:extLst>
          </p:cNvPr>
          <p:cNvSpPr>
            <a:spLocks noGrp="1"/>
          </p:cNvSpPr>
          <p:nvPr>
            <p:ph type="dt" sz="half" idx="10"/>
          </p:nvPr>
        </p:nvSpPr>
        <p:spPr/>
        <p:txBody>
          <a:bodyPr/>
          <a:lstStyle>
            <a:lvl1pPr>
              <a:defRPr/>
            </a:lvl1pPr>
          </a:lstStyle>
          <a:p>
            <a:pPr>
              <a:defRPr/>
            </a:pPr>
            <a:fld id="{A3B3F7CA-1E87-2944-8EA3-7BF34BE413B0}" type="datetime1">
              <a:rPr lang="en-US"/>
              <a:pPr>
                <a:defRPr/>
              </a:pPr>
              <a:t>10/11/25</a:t>
            </a:fld>
            <a:endParaRPr lang="en-US"/>
          </a:p>
        </p:txBody>
      </p:sp>
      <p:sp>
        <p:nvSpPr>
          <p:cNvPr id="5" name="Footer Placeholder 4">
            <a:extLst>
              <a:ext uri="{FF2B5EF4-FFF2-40B4-BE49-F238E27FC236}">
                <a16:creationId xmlns:a16="http://schemas.microsoft.com/office/drawing/2014/main" id="{7DC8FB3C-CC38-F849-BC7D-BBDC715389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FC214A9-ECAC-4042-A037-08AD87B30835}"/>
              </a:ext>
            </a:extLst>
          </p:cNvPr>
          <p:cNvSpPr>
            <a:spLocks noGrp="1"/>
          </p:cNvSpPr>
          <p:nvPr>
            <p:ph type="sldNum" sz="quarter" idx="12"/>
          </p:nvPr>
        </p:nvSpPr>
        <p:spPr/>
        <p:txBody>
          <a:bodyPr/>
          <a:lstStyle>
            <a:lvl1pPr>
              <a:defRPr/>
            </a:lvl1pPr>
          </a:lstStyle>
          <a:p>
            <a:pPr>
              <a:defRPr/>
            </a:pPr>
            <a:fld id="{89206240-8A63-F842-9FC2-516746403C7E}" type="slidenum">
              <a:rPr lang="en-US"/>
              <a:pPr>
                <a:defRPr/>
              </a:pPr>
              <a:t>‹#›</a:t>
            </a:fld>
            <a:endParaRPr lang="en-US"/>
          </a:p>
        </p:txBody>
      </p:sp>
    </p:spTree>
    <p:extLst>
      <p:ext uri="{BB962C8B-B14F-4D97-AF65-F5344CB8AC3E}">
        <p14:creationId xmlns:p14="http://schemas.microsoft.com/office/powerpoint/2010/main" val="3429781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21"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41"/>
            <a:ext cx="12192000" cy="249160"/>
          </a:xfrm>
        </p:spPr>
        <p:txBody>
          <a:bodyPr lIns="91440" bIns="45720" anchor="b" anchorCtr="0">
            <a:noAutofit/>
          </a:bodyPr>
          <a:lstStyle>
            <a:lvl1pPr marL="0" indent="0">
              <a:spcBef>
                <a:spcPts val="0"/>
              </a:spcBef>
              <a:buNone/>
              <a:defRPr sz="1065">
                <a:solidFill>
                  <a:schemeClr val="tx1"/>
                </a:solidFill>
                <a:latin typeface="Arial" panose="020B0604020202020204" pitchFamily="34" charset="0"/>
                <a:cs typeface="Arial" panose="020B0604020202020204" pitchFamily="34" charset="0"/>
              </a:defRPr>
            </a:lvl1pPr>
            <a:lvl2pPr marL="226754" indent="0">
              <a:spcBef>
                <a:spcPts val="0"/>
              </a:spcBef>
              <a:buNone/>
              <a:defRPr sz="1199"/>
            </a:lvl2pPr>
            <a:lvl3pPr marL="459849" indent="0">
              <a:spcBef>
                <a:spcPts val="0"/>
              </a:spcBef>
              <a:buNone/>
              <a:defRPr sz="1199"/>
            </a:lvl3pPr>
            <a:lvl4pPr marL="686602" indent="0">
              <a:spcBef>
                <a:spcPts val="0"/>
              </a:spcBef>
              <a:buNone/>
              <a:defRPr sz="1199"/>
            </a:lvl4pPr>
            <a:lvl5pPr marL="913356" indent="0">
              <a:spcBef>
                <a:spcPts val="0"/>
              </a:spcBef>
              <a:buNone/>
              <a:defRPr sz="1199"/>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4" y="3"/>
            <a:ext cx="1722361" cy="309639"/>
          </a:xfrm>
        </p:spPr>
        <p:txBody>
          <a:bodyPr lIns="91440" bIns="45720" anchor="t" anchorCtr="0">
            <a:noAutofit/>
          </a:bodyPr>
          <a:lstStyle>
            <a:lvl1pPr marL="0" indent="0" algn="r">
              <a:spcBef>
                <a:spcPts val="0"/>
              </a:spcBef>
              <a:buNone/>
              <a:defRPr sz="1332">
                <a:solidFill>
                  <a:schemeClr val="tx1"/>
                </a:solidFill>
                <a:latin typeface="Arial" panose="020B0604020202020204" pitchFamily="34" charset="0"/>
                <a:cs typeface="Arial" panose="020B0604020202020204" pitchFamily="34" charset="0"/>
              </a:defRPr>
            </a:lvl1pPr>
            <a:lvl2pPr marL="226754" indent="0">
              <a:spcBef>
                <a:spcPts val="0"/>
              </a:spcBef>
              <a:buNone/>
              <a:defRPr sz="1199"/>
            </a:lvl2pPr>
            <a:lvl3pPr marL="459849" indent="0">
              <a:spcBef>
                <a:spcPts val="0"/>
              </a:spcBef>
              <a:buNone/>
              <a:defRPr sz="1199"/>
            </a:lvl3pPr>
            <a:lvl4pPr marL="686602" indent="0">
              <a:spcBef>
                <a:spcPts val="0"/>
              </a:spcBef>
              <a:buNone/>
              <a:defRPr sz="1199"/>
            </a:lvl4pPr>
            <a:lvl5pPr marL="913356" indent="0">
              <a:spcBef>
                <a:spcPts val="0"/>
              </a:spcBef>
              <a:buNone/>
              <a:defRPr sz="1199"/>
            </a:lvl5pPr>
          </a:lstStyle>
          <a:p>
            <a:pPr lvl="0"/>
            <a:r>
              <a:rPr lang="en-US" dirty="0"/>
              <a:t>Label for Locking</a:t>
            </a:r>
          </a:p>
        </p:txBody>
      </p:sp>
    </p:spTree>
    <p:extLst>
      <p:ext uri="{BB962C8B-B14F-4D97-AF65-F5344CB8AC3E}">
        <p14:creationId xmlns:p14="http://schemas.microsoft.com/office/powerpoint/2010/main" val="1456494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60"/>
            <a:ext cx="12192000" cy="1069680"/>
          </a:xfrm>
          <a:prstGeom prst="rect">
            <a:avLst/>
          </a:prstGeom>
        </p:spPr>
        <p:txBody>
          <a:bodyPr anchor="ctr"/>
          <a:lstStyle>
            <a:lvl1pPr algn="ctr">
              <a:defRPr sz="3995">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3"/>
            <a:ext cx="12192000" cy="533399"/>
          </a:xfrm>
          <a:prstGeom prst="rect">
            <a:avLst/>
          </a:prstGeom>
        </p:spPr>
        <p:txBody>
          <a:bodyPr lIns="274320" tIns="137160" rIns="274320" bIns="137160" anchor="b"/>
          <a:lstStyle>
            <a:lvl1pPr marL="0" indent="0">
              <a:buNone/>
              <a:defRPr sz="1399" b="1" baseline="0">
                <a:solidFill>
                  <a:schemeClr val="tx1"/>
                </a:solidFill>
                <a:latin typeface="+mn-lt"/>
                <a:cs typeface="Helvetica" panose="020B0604020202020204" pitchFamily="34" charset="0"/>
              </a:defRPr>
            </a:lvl1pPr>
            <a:lvl2pPr marL="394794" indent="0">
              <a:buNone/>
              <a:defRPr sz="1399" b="1"/>
            </a:lvl2pPr>
            <a:lvl3pPr marL="800685" indent="0">
              <a:buNone/>
              <a:defRPr sz="1399" b="1"/>
            </a:lvl3pPr>
            <a:lvl4pPr marL="1195479" indent="0">
              <a:buNone/>
              <a:defRPr sz="1399" b="1"/>
            </a:lvl4pPr>
            <a:lvl5pPr marL="1599784" indent="0">
              <a:buNone/>
              <a:defRPr sz="1399" b="1"/>
            </a:lvl5pPr>
          </a:lstStyle>
          <a:p>
            <a:pPr lvl="0"/>
            <a:r>
              <a:rPr lang="en-US" dirty="0"/>
              <a:t>Reference.</a:t>
            </a:r>
          </a:p>
        </p:txBody>
      </p:sp>
    </p:spTree>
    <p:extLst>
      <p:ext uri="{BB962C8B-B14F-4D97-AF65-F5344CB8AC3E}">
        <p14:creationId xmlns:p14="http://schemas.microsoft.com/office/powerpoint/2010/main" val="297218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915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1456" y="1295400"/>
            <a:ext cx="10949093" cy="4800600"/>
          </a:xfrm>
        </p:spPr>
        <p:txBody>
          <a:bodyPr anchor="ctr"/>
          <a:lstStyle>
            <a:lvl1pPr>
              <a:spcBef>
                <a:spcPts val="1599"/>
              </a:spcBef>
              <a:defRPr sz="2397"/>
            </a:lvl1pPr>
            <a:lvl2pPr marL="513708" indent="-171237">
              <a:spcBef>
                <a:spcPts val="999"/>
              </a:spcBef>
              <a:buSzPct val="75000"/>
              <a:buFont typeface="Courier New" charset="0"/>
              <a:buChar char="o"/>
              <a:defRPr sz="1997"/>
            </a:lvl2pPr>
            <a:lvl3pPr marL="856179" indent="-171237">
              <a:spcBef>
                <a:spcPts val="799"/>
              </a:spcBef>
              <a:buSzPct val="75000"/>
              <a:buFont typeface="Courier New" charset="0"/>
              <a:buChar char="o"/>
              <a:defRPr sz="1797"/>
            </a:lvl3pPr>
            <a:lvl4pPr marL="1198651" indent="-171237">
              <a:spcBef>
                <a:spcPts val="799"/>
              </a:spcBef>
              <a:buSzPct val="75000"/>
              <a:buFont typeface="Courier New" charset="0"/>
              <a:buChar char="o"/>
              <a:defRPr sz="1797"/>
            </a:lvl4pPr>
            <a:lvl5pPr marL="1541121" indent="-171237">
              <a:spcBef>
                <a:spcPts val="599"/>
              </a:spcBef>
              <a:buSzPct val="75000"/>
              <a:buFont typeface="Courier New" charset="0"/>
              <a:buChar char="o"/>
              <a:defRPr sz="179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1" hasCustomPrompt="1"/>
          </p:nvPr>
        </p:nvSpPr>
        <p:spPr>
          <a:xfrm>
            <a:off x="3759204" y="6356351"/>
            <a:ext cx="7829551" cy="501652"/>
          </a:xfrm>
        </p:spPr>
        <p:txBody>
          <a:bodyPr/>
          <a:lstStyle>
            <a:lvl1pPr marL="0" indent="0" algn="r">
              <a:buNone/>
              <a:defRPr sz="1199"/>
            </a:lvl1pPr>
          </a:lstStyle>
          <a:p>
            <a:pPr lvl="0"/>
            <a:r>
              <a:rPr lang="en-US" dirty="0"/>
              <a:t>References if applicable</a:t>
            </a:r>
          </a:p>
        </p:txBody>
      </p:sp>
      <p:sp>
        <p:nvSpPr>
          <p:cNvPr id="2" name="Title 1"/>
          <p:cNvSpPr>
            <a:spLocks noGrp="1"/>
          </p:cNvSpPr>
          <p:nvPr>
            <p:ph type="title" hasCustomPrompt="1"/>
          </p:nvPr>
        </p:nvSpPr>
        <p:spPr>
          <a:xfrm>
            <a:off x="621453" y="163512"/>
            <a:ext cx="10967720" cy="609600"/>
          </a:xfrm>
        </p:spPr>
        <p:txBody>
          <a:bodyPr/>
          <a:lstStyle>
            <a:lvl1pPr algn="l">
              <a:defRPr b="0">
                <a:solidFill>
                  <a:schemeClr val="bg1"/>
                </a:solidFill>
              </a:defRPr>
            </a:lvl1pPr>
          </a:lstStyle>
          <a:p>
            <a:r>
              <a:rPr lang="en-US" dirty="0"/>
              <a:t>Add slide title here</a:t>
            </a:r>
          </a:p>
        </p:txBody>
      </p:sp>
      <p:sp>
        <p:nvSpPr>
          <p:cNvPr id="5" name="Date Placeholder 4"/>
          <p:cNvSpPr>
            <a:spLocks noGrp="1"/>
          </p:cNvSpPr>
          <p:nvPr>
            <p:ph type="dt" sz="half" idx="12"/>
          </p:nvPr>
        </p:nvSpPr>
        <p:spPr>
          <a:xfrm>
            <a:off x="1320800" y="6356352"/>
            <a:ext cx="2260600" cy="365125"/>
          </a:xfrm>
        </p:spPr>
        <p:txBody>
          <a:bodyPr/>
          <a:lstStyle/>
          <a:p>
            <a:pPr defTabSz="913280">
              <a:defRPr/>
            </a:pPr>
            <a:fld id="{BE2BCCA0-E129-4E82-B3E7-2A4DCAB1CB30}" type="datetimeFigureOut">
              <a:rPr lang="en-US" smtClean="0">
                <a:solidFill>
                  <a:prstClr val="black">
                    <a:tint val="75000"/>
                  </a:prstClr>
                </a:solidFill>
              </a:rPr>
              <a:pPr defTabSz="913280">
                <a:defRPr/>
              </a:pPr>
              <a:t>10/11/25</a:t>
            </a:fld>
            <a:endParaRPr lang="en-US">
              <a:solidFill>
                <a:prstClr val="black">
                  <a:tint val="75000"/>
                </a:prstClr>
              </a:solidFill>
            </a:endParaRPr>
          </a:p>
        </p:txBody>
      </p:sp>
    </p:spTree>
    <p:extLst>
      <p:ext uri="{BB962C8B-B14F-4D97-AF65-F5344CB8AC3E}">
        <p14:creationId xmlns:p14="http://schemas.microsoft.com/office/powerpoint/2010/main" val="368093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2B04AA-05D3-44C2-899E-8120A0DE2EB1}"/>
              </a:ext>
            </a:extLst>
          </p:cNvPr>
          <p:cNvSpPr>
            <a:spLocks noGrp="1"/>
          </p:cNvSpPr>
          <p:nvPr>
            <p:ph idx="1"/>
          </p:nvPr>
        </p:nvSpPr>
        <p:spPr>
          <a:xfrm>
            <a:off x="462435" y="1371603"/>
            <a:ext cx="11205943" cy="4559300"/>
          </a:xfrm>
        </p:spPr>
        <p:txBody>
          <a:bodyPr/>
          <a:lstStyle>
            <a:lvl1pPr marL="179000" indent="-179000">
              <a:spcAft>
                <a:spcPts val="1197"/>
              </a:spcAft>
              <a:buClr>
                <a:schemeClr val="accent1"/>
              </a:buClr>
              <a:defRPr>
                <a:solidFill>
                  <a:schemeClr val="tx2"/>
                </a:solidFill>
              </a:defRPr>
            </a:lvl1pPr>
            <a:lvl2pPr marL="456207" indent="-179000">
              <a:spcAft>
                <a:spcPts val="1197"/>
              </a:spcAft>
              <a:buClr>
                <a:schemeClr val="accent1"/>
              </a:buClr>
              <a:defRPr>
                <a:solidFill>
                  <a:schemeClr val="tx2"/>
                </a:solidFill>
              </a:defRPr>
            </a:lvl2pPr>
            <a:lvl3pPr marL="684308" indent="-179000">
              <a:spcAft>
                <a:spcPts val="1197"/>
              </a:spcAft>
              <a:buClr>
                <a:schemeClr val="accent1"/>
              </a:buClr>
              <a:defRPr>
                <a:solidFill>
                  <a:schemeClr val="tx2"/>
                </a:solidFill>
              </a:defRPr>
            </a:lvl3pPr>
            <a:lvl4pPr marL="912413" indent="-179000">
              <a:spcAft>
                <a:spcPts val="1197"/>
              </a:spcAft>
              <a:buClr>
                <a:schemeClr val="accent1"/>
              </a:buClr>
              <a:defRPr>
                <a:solidFill>
                  <a:schemeClr val="tx2"/>
                </a:solidFill>
              </a:defRPr>
            </a:lvl4pPr>
            <a:lvl5pPr marL="1140514" indent="-179000">
              <a:spcAft>
                <a:spcPts val="1197"/>
              </a:spcAft>
              <a:buClr>
                <a:schemeClr val="accent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C49759B6-05CF-4714-9560-575B7022EFA5}"/>
              </a:ext>
            </a:extLst>
          </p:cNvPr>
          <p:cNvSpPr>
            <a:spLocks noGrp="1"/>
          </p:cNvSpPr>
          <p:nvPr>
            <p:ph type="sldNum" sz="quarter" idx="10"/>
          </p:nvPr>
        </p:nvSpPr>
        <p:spPr>
          <a:xfrm>
            <a:off x="11890644" y="6483354"/>
            <a:ext cx="301357" cy="365125"/>
          </a:xfrm>
        </p:spPr>
        <p:txBody>
          <a:bodyPr/>
          <a:lstStyle/>
          <a:p>
            <a:pPr rtl="0"/>
            <a:fld id="{357105BB-905F-4B3F-BC92-1E8CF651C411}" type="slidenum">
              <a:rPr lang="en-GB" kern="1200" smtClean="0">
                <a:solidFill>
                  <a:prstClr val="black">
                    <a:tint val="75000"/>
                  </a:prstClr>
                </a:solidFill>
                <a:ea typeface="+mn-ea"/>
                <a:cs typeface="+mn-cs"/>
              </a:rPr>
              <a:pPr rtl="0"/>
              <a:t>‹#›</a:t>
            </a:fld>
            <a:endParaRPr lang="en-GB" kern="1200" dirty="0">
              <a:solidFill>
                <a:prstClr val="black">
                  <a:tint val="75000"/>
                </a:prstClr>
              </a:solidFill>
              <a:ea typeface="+mn-ea"/>
              <a:cs typeface="+mn-cs"/>
            </a:endParaRPr>
          </a:p>
        </p:txBody>
      </p:sp>
      <p:sp>
        <p:nvSpPr>
          <p:cNvPr id="2" name="Title 1">
            <a:extLst>
              <a:ext uri="{FF2B5EF4-FFF2-40B4-BE49-F238E27FC236}">
                <a16:creationId xmlns:a16="http://schemas.microsoft.com/office/drawing/2014/main" id="{485C1417-61E5-420B-8B0F-9044239AD65E}"/>
              </a:ext>
            </a:extLst>
          </p:cNvPr>
          <p:cNvSpPr>
            <a:spLocks noGrp="1"/>
          </p:cNvSpPr>
          <p:nvPr>
            <p:ph type="title"/>
          </p:nvPr>
        </p:nvSpPr>
        <p:spPr>
          <a:xfrm>
            <a:off x="462434" y="421385"/>
            <a:ext cx="11205943" cy="703100"/>
          </a:xfrm>
        </p:spPr>
        <p:txBody>
          <a:bodyPr>
            <a:noAutofit/>
          </a:bodyPr>
          <a:lstStyle>
            <a:lvl1pPr>
              <a:defRPr>
                <a:solidFill>
                  <a:schemeClr val="tx2"/>
                </a:solidFill>
              </a:defRPr>
            </a:lvl1pPr>
          </a:lstStyle>
          <a:p>
            <a:r>
              <a:rPr lang="en-US" dirty="0"/>
              <a:t>Click to edit Master title style</a:t>
            </a:r>
            <a:endParaRPr lang="en-GB" dirty="0"/>
          </a:p>
        </p:txBody>
      </p:sp>
      <p:sp>
        <p:nvSpPr>
          <p:cNvPr id="35" name="Text Placeholder 43">
            <a:extLst>
              <a:ext uri="{FF2B5EF4-FFF2-40B4-BE49-F238E27FC236}">
                <a16:creationId xmlns:a16="http://schemas.microsoft.com/office/drawing/2014/main" id="{EEA3664A-A10F-4189-893E-F985E335A43E}"/>
              </a:ext>
            </a:extLst>
          </p:cNvPr>
          <p:cNvSpPr>
            <a:spLocks noGrp="1"/>
          </p:cNvSpPr>
          <p:nvPr>
            <p:ph type="body" sz="quarter" idx="11" hasCustomPrompt="1"/>
          </p:nvPr>
        </p:nvSpPr>
        <p:spPr>
          <a:xfrm>
            <a:off x="462434" y="6245078"/>
            <a:ext cx="10442183" cy="360677"/>
          </a:xfrm>
          <a:prstGeom prst="rect">
            <a:avLst/>
          </a:prstGeom>
          <a:solidFill>
            <a:schemeClr val="bg1">
              <a:alpha val="25000"/>
            </a:schemeClr>
          </a:solidFill>
        </p:spPr>
        <p:txBody>
          <a:bodyPr anchor="b">
            <a:noAutofit/>
          </a:bodyPr>
          <a:lstStyle>
            <a:lvl1pPr marL="0" indent="0" algn="l">
              <a:spcBef>
                <a:spcPts val="0"/>
              </a:spcBef>
              <a:spcAft>
                <a:spcPts val="0"/>
              </a:spcAft>
              <a:buNone/>
              <a:defRPr sz="797">
                <a:solidFill>
                  <a:schemeClr val="tx1">
                    <a:lumMod val="50000"/>
                    <a:lumOff val="50000"/>
                  </a:schemeClr>
                </a:solidFill>
                <a:latin typeface="Imago" pitchFamily="2" charset="0"/>
              </a:defRPr>
            </a:lvl1pPr>
          </a:lstStyle>
          <a:p>
            <a:pPr lvl="0"/>
            <a:r>
              <a:rPr lang="en-US" dirty="0"/>
              <a:t>Footnotes</a:t>
            </a:r>
            <a:endParaRPr lang="en-GB" dirty="0"/>
          </a:p>
        </p:txBody>
      </p:sp>
    </p:spTree>
    <p:extLst>
      <p:ext uri="{BB962C8B-B14F-4D97-AF65-F5344CB8AC3E}">
        <p14:creationId xmlns:p14="http://schemas.microsoft.com/office/powerpoint/2010/main" val="3362272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21"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39"/>
            <a:ext cx="12192000" cy="249160"/>
          </a:xfrm>
        </p:spPr>
        <p:txBody>
          <a:bodyPr lIns="91440" bIns="45720" anchor="b" anchorCtr="0">
            <a:noAutofit/>
          </a:bodyPr>
          <a:lstStyle>
            <a:lvl1pPr marL="0" indent="0">
              <a:spcBef>
                <a:spcPts val="0"/>
              </a:spcBef>
              <a:buNone/>
              <a:defRPr sz="1065">
                <a:solidFill>
                  <a:schemeClr val="tx1"/>
                </a:solidFill>
                <a:latin typeface="Arial" panose="020B0604020202020204" pitchFamily="34" charset="0"/>
                <a:cs typeface="Arial" panose="020B0604020202020204" pitchFamily="34" charset="0"/>
              </a:defRPr>
            </a:lvl1pPr>
            <a:lvl2pPr marL="226760" indent="0">
              <a:spcBef>
                <a:spcPts val="0"/>
              </a:spcBef>
              <a:buNone/>
              <a:defRPr sz="1199"/>
            </a:lvl2pPr>
            <a:lvl3pPr marL="459861" indent="0">
              <a:spcBef>
                <a:spcPts val="0"/>
              </a:spcBef>
              <a:buNone/>
              <a:defRPr sz="1199"/>
            </a:lvl3pPr>
            <a:lvl4pPr marL="686619" indent="0">
              <a:spcBef>
                <a:spcPts val="0"/>
              </a:spcBef>
              <a:buNone/>
              <a:defRPr sz="1199"/>
            </a:lvl4pPr>
            <a:lvl5pPr marL="913378" indent="0">
              <a:spcBef>
                <a:spcPts val="0"/>
              </a:spcBef>
              <a:buNone/>
              <a:defRPr sz="1199"/>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2" y="2"/>
            <a:ext cx="1722361" cy="309639"/>
          </a:xfrm>
        </p:spPr>
        <p:txBody>
          <a:bodyPr lIns="91440" bIns="45720" anchor="t" anchorCtr="0">
            <a:noAutofit/>
          </a:bodyPr>
          <a:lstStyle>
            <a:lvl1pPr marL="0" indent="0" algn="r">
              <a:spcBef>
                <a:spcPts val="0"/>
              </a:spcBef>
              <a:buNone/>
              <a:defRPr sz="1332">
                <a:solidFill>
                  <a:schemeClr val="tx1"/>
                </a:solidFill>
                <a:latin typeface="Arial" panose="020B0604020202020204" pitchFamily="34" charset="0"/>
                <a:cs typeface="Arial" panose="020B0604020202020204" pitchFamily="34" charset="0"/>
              </a:defRPr>
            </a:lvl1pPr>
            <a:lvl2pPr marL="226760" indent="0">
              <a:spcBef>
                <a:spcPts val="0"/>
              </a:spcBef>
              <a:buNone/>
              <a:defRPr sz="1199"/>
            </a:lvl2pPr>
            <a:lvl3pPr marL="459861" indent="0">
              <a:spcBef>
                <a:spcPts val="0"/>
              </a:spcBef>
              <a:buNone/>
              <a:defRPr sz="1199"/>
            </a:lvl3pPr>
            <a:lvl4pPr marL="686619" indent="0">
              <a:spcBef>
                <a:spcPts val="0"/>
              </a:spcBef>
              <a:buNone/>
              <a:defRPr sz="1199"/>
            </a:lvl4pPr>
            <a:lvl5pPr marL="913378" indent="0">
              <a:spcBef>
                <a:spcPts val="0"/>
              </a:spcBef>
              <a:buNone/>
              <a:defRPr sz="1199"/>
            </a:lvl5pPr>
          </a:lstStyle>
          <a:p>
            <a:pPr lvl="0"/>
            <a:r>
              <a:rPr lang="en-US" dirty="0"/>
              <a:t>Label for Locking</a:t>
            </a:r>
          </a:p>
        </p:txBody>
      </p:sp>
    </p:spTree>
    <p:extLst>
      <p:ext uri="{BB962C8B-B14F-4D97-AF65-F5344CB8AC3E}">
        <p14:creationId xmlns:p14="http://schemas.microsoft.com/office/powerpoint/2010/main" val="2353844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126568" y="6419014"/>
            <a:ext cx="10265664" cy="365127"/>
          </a:xfrm>
        </p:spPr>
        <p:txBody>
          <a:bodyPr lIns="45720" tIns="45720" bIns="45720"/>
          <a:lstStyle/>
          <a:p>
            <a:pPr algn="l" defTabSz="913280">
              <a:defRPr/>
            </a:pPr>
            <a:endParaRPr lang="en-US" sz="1797" dirty="0">
              <a:solidFill>
                <a:srgbClr val="000000"/>
              </a:solidFill>
              <a:latin typeface="Tahoma"/>
            </a:endParaRPr>
          </a:p>
        </p:txBody>
      </p:sp>
    </p:spTree>
    <p:extLst>
      <p:ext uri="{BB962C8B-B14F-4D97-AF65-F5344CB8AC3E}">
        <p14:creationId xmlns:p14="http://schemas.microsoft.com/office/powerpoint/2010/main" val="79074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611" indent="0" algn="ctr">
              <a:buNone/>
              <a:defRPr>
                <a:solidFill>
                  <a:schemeClr val="tx1">
                    <a:tint val="75000"/>
                  </a:schemeClr>
                </a:solidFill>
              </a:defRPr>
            </a:lvl2pPr>
            <a:lvl3pPr marL="913221" indent="0" algn="ctr">
              <a:buNone/>
              <a:defRPr>
                <a:solidFill>
                  <a:schemeClr val="tx1">
                    <a:tint val="75000"/>
                  </a:schemeClr>
                </a:solidFill>
              </a:defRPr>
            </a:lvl3pPr>
            <a:lvl4pPr marL="1369832" indent="0" algn="ctr">
              <a:buNone/>
              <a:defRPr>
                <a:solidFill>
                  <a:schemeClr val="tx1">
                    <a:tint val="75000"/>
                  </a:schemeClr>
                </a:solidFill>
              </a:defRPr>
            </a:lvl4pPr>
            <a:lvl5pPr marL="1826443" indent="0" algn="ctr">
              <a:buNone/>
              <a:defRPr>
                <a:solidFill>
                  <a:schemeClr val="tx1">
                    <a:tint val="75000"/>
                  </a:schemeClr>
                </a:solidFill>
              </a:defRPr>
            </a:lvl5pPr>
            <a:lvl6pPr marL="2283050" indent="0" algn="ctr">
              <a:buNone/>
              <a:defRPr>
                <a:solidFill>
                  <a:schemeClr val="tx1">
                    <a:tint val="75000"/>
                  </a:schemeClr>
                </a:solidFill>
              </a:defRPr>
            </a:lvl6pPr>
            <a:lvl7pPr marL="2739661" indent="0" algn="ctr">
              <a:buNone/>
              <a:defRPr>
                <a:solidFill>
                  <a:schemeClr val="tx1">
                    <a:tint val="75000"/>
                  </a:schemeClr>
                </a:solidFill>
              </a:defRPr>
            </a:lvl7pPr>
            <a:lvl8pPr marL="3196272" indent="0" algn="ctr">
              <a:buNone/>
              <a:defRPr>
                <a:solidFill>
                  <a:schemeClr val="tx1">
                    <a:tint val="75000"/>
                  </a:schemeClr>
                </a:solidFill>
              </a:defRPr>
            </a:lvl8pPr>
            <a:lvl9pPr marL="365288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46AE36E-F10E-8C40-8728-BCBD187A31FE}"/>
              </a:ext>
            </a:extLst>
          </p:cNvPr>
          <p:cNvSpPr>
            <a:spLocks noGrp="1"/>
          </p:cNvSpPr>
          <p:nvPr>
            <p:ph type="dt" sz="half" idx="10"/>
          </p:nvPr>
        </p:nvSpPr>
        <p:spPr/>
        <p:txBody>
          <a:bodyPr/>
          <a:lstStyle>
            <a:lvl1pPr>
              <a:defRPr/>
            </a:lvl1pPr>
          </a:lstStyle>
          <a:p>
            <a:pPr>
              <a:defRPr/>
            </a:pPr>
            <a:fld id="{E65FA543-2C95-AE41-BA01-2B7AAA12E4F4}" type="datetime1">
              <a:rPr lang="en-US"/>
              <a:pPr>
                <a:defRPr/>
              </a:pPr>
              <a:t>10/11/25</a:t>
            </a:fld>
            <a:endParaRPr lang="en-US"/>
          </a:p>
        </p:txBody>
      </p:sp>
      <p:sp>
        <p:nvSpPr>
          <p:cNvPr id="5" name="Footer Placeholder 4">
            <a:extLst>
              <a:ext uri="{FF2B5EF4-FFF2-40B4-BE49-F238E27FC236}">
                <a16:creationId xmlns:a16="http://schemas.microsoft.com/office/drawing/2014/main" id="{D39FE7F9-A89D-F249-B7B0-09BBB16C2A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E4B311-823E-704E-8544-112A537121A6}"/>
              </a:ext>
            </a:extLst>
          </p:cNvPr>
          <p:cNvSpPr>
            <a:spLocks noGrp="1"/>
          </p:cNvSpPr>
          <p:nvPr>
            <p:ph type="sldNum" sz="quarter" idx="12"/>
          </p:nvPr>
        </p:nvSpPr>
        <p:spPr/>
        <p:txBody>
          <a:bodyPr/>
          <a:lstStyle>
            <a:lvl1pPr>
              <a:defRPr/>
            </a:lvl1pPr>
          </a:lstStyle>
          <a:p>
            <a:pPr>
              <a:defRPr/>
            </a:pPr>
            <a:fld id="{4F6E583C-6C64-6441-8A44-5753126667FA}" type="slidenum">
              <a:rPr lang="en-US"/>
              <a:pPr>
                <a:defRPr/>
              </a:pPr>
              <a:t>‹#›</a:t>
            </a:fld>
            <a:endParaRPr lang="en-US"/>
          </a:p>
        </p:txBody>
      </p:sp>
    </p:spTree>
    <p:extLst>
      <p:ext uri="{BB962C8B-B14F-4D97-AF65-F5344CB8AC3E}">
        <p14:creationId xmlns:p14="http://schemas.microsoft.com/office/powerpoint/2010/main" val="1026328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DB963-F8C6-7444-84B7-29E303049DFD}"/>
              </a:ext>
            </a:extLst>
          </p:cNvPr>
          <p:cNvSpPr>
            <a:spLocks noGrp="1"/>
          </p:cNvSpPr>
          <p:nvPr>
            <p:ph type="dt" sz="half" idx="10"/>
          </p:nvPr>
        </p:nvSpPr>
        <p:spPr/>
        <p:txBody>
          <a:bodyPr/>
          <a:lstStyle>
            <a:lvl1pPr>
              <a:defRPr/>
            </a:lvl1pPr>
          </a:lstStyle>
          <a:p>
            <a:pPr>
              <a:defRPr/>
            </a:pPr>
            <a:fld id="{5C6BE315-92D6-E54C-BDCE-0C7D13449B5C}" type="datetime1">
              <a:rPr lang="en-US"/>
              <a:pPr>
                <a:defRPr/>
              </a:pPr>
              <a:t>10/11/25</a:t>
            </a:fld>
            <a:endParaRPr lang="en-US"/>
          </a:p>
        </p:txBody>
      </p:sp>
      <p:sp>
        <p:nvSpPr>
          <p:cNvPr id="5" name="Footer Placeholder 4">
            <a:extLst>
              <a:ext uri="{FF2B5EF4-FFF2-40B4-BE49-F238E27FC236}">
                <a16:creationId xmlns:a16="http://schemas.microsoft.com/office/drawing/2014/main" id="{E354C6A0-9F5F-4844-BDCF-12E6E2DBCC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98FFF8-8A92-5D40-A577-20866A70BC5A}"/>
              </a:ext>
            </a:extLst>
          </p:cNvPr>
          <p:cNvSpPr>
            <a:spLocks noGrp="1"/>
          </p:cNvSpPr>
          <p:nvPr>
            <p:ph type="sldNum" sz="quarter" idx="12"/>
          </p:nvPr>
        </p:nvSpPr>
        <p:spPr/>
        <p:txBody>
          <a:bodyPr/>
          <a:lstStyle>
            <a:lvl1pPr>
              <a:defRPr/>
            </a:lvl1pPr>
          </a:lstStyle>
          <a:p>
            <a:pPr>
              <a:defRPr/>
            </a:pPr>
            <a:fld id="{83B700A5-275C-D948-8393-3CBC82150B4E}" type="slidenum">
              <a:rPr lang="en-US"/>
              <a:pPr>
                <a:defRPr/>
              </a:pPr>
              <a:t>‹#›</a:t>
            </a:fld>
            <a:endParaRPr lang="en-US"/>
          </a:p>
        </p:txBody>
      </p:sp>
    </p:spTree>
    <p:extLst>
      <p:ext uri="{BB962C8B-B14F-4D97-AF65-F5344CB8AC3E}">
        <p14:creationId xmlns:p14="http://schemas.microsoft.com/office/powerpoint/2010/main" val="1271825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0"/>
            <a:ext cx="10363200" cy="1362074"/>
          </a:xfrm>
        </p:spPr>
        <p:txBody>
          <a:bodyPr anchor="t"/>
          <a:lstStyle>
            <a:lvl1pPr algn="l">
              <a:defRPr sz="3995"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1998">
                <a:solidFill>
                  <a:schemeClr val="tx1">
                    <a:tint val="75000"/>
                  </a:schemeClr>
                </a:solidFill>
              </a:defRPr>
            </a:lvl1pPr>
            <a:lvl2pPr marL="456611" indent="0">
              <a:buNone/>
              <a:defRPr sz="1798">
                <a:solidFill>
                  <a:schemeClr val="tx1">
                    <a:tint val="75000"/>
                  </a:schemeClr>
                </a:solidFill>
              </a:defRPr>
            </a:lvl2pPr>
            <a:lvl3pPr marL="913221" indent="0">
              <a:buNone/>
              <a:defRPr sz="1598">
                <a:solidFill>
                  <a:schemeClr val="tx1">
                    <a:tint val="75000"/>
                  </a:schemeClr>
                </a:solidFill>
              </a:defRPr>
            </a:lvl3pPr>
            <a:lvl4pPr marL="1369832" indent="0">
              <a:buNone/>
              <a:defRPr sz="1398">
                <a:solidFill>
                  <a:schemeClr val="tx1">
                    <a:tint val="75000"/>
                  </a:schemeClr>
                </a:solidFill>
              </a:defRPr>
            </a:lvl4pPr>
            <a:lvl5pPr marL="1826443" indent="0">
              <a:buNone/>
              <a:defRPr sz="1398">
                <a:solidFill>
                  <a:schemeClr val="tx1">
                    <a:tint val="75000"/>
                  </a:schemeClr>
                </a:solidFill>
              </a:defRPr>
            </a:lvl5pPr>
            <a:lvl6pPr marL="2283050" indent="0">
              <a:buNone/>
              <a:defRPr sz="1398">
                <a:solidFill>
                  <a:schemeClr val="tx1">
                    <a:tint val="75000"/>
                  </a:schemeClr>
                </a:solidFill>
              </a:defRPr>
            </a:lvl6pPr>
            <a:lvl7pPr marL="2739661" indent="0">
              <a:buNone/>
              <a:defRPr sz="1398">
                <a:solidFill>
                  <a:schemeClr val="tx1">
                    <a:tint val="75000"/>
                  </a:schemeClr>
                </a:solidFill>
              </a:defRPr>
            </a:lvl7pPr>
            <a:lvl8pPr marL="3196272" indent="0">
              <a:buNone/>
              <a:defRPr sz="1398">
                <a:solidFill>
                  <a:schemeClr val="tx1">
                    <a:tint val="75000"/>
                  </a:schemeClr>
                </a:solidFill>
              </a:defRPr>
            </a:lvl8pPr>
            <a:lvl9pPr marL="3652882" indent="0">
              <a:buNone/>
              <a:defRPr sz="139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5D8AAB-D519-C04B-9514-C8FB765985A2}"/>
              </a:ext>
            </a:extLst>
          </p:cNvPr>
          <p:cNvSpPr>
            <a:spLocks noGrp="1"/>
          </p:cNvSpPr>
          <p:nvPr>
            <p:ph type="dt" sz="half" idx="10"/>
          </p:nvPr>
        </p:nvSpPr>
        <p:spPr/>
        <p:txBody>
          <a:bodyPr/>
          <a:lstStyle>
            <a:lvl1pPr>
              <a:defRPr/>
            </a:lvl1pPr>
          </a:lstStyle>
          <a:p>
            <a:pPr>
              <a:defRPr/>
            </a:pPr>
            <a:fld id="{2AFD94FF-BF45-3342-84F8-034AF2C94E33}" type="datetime1">
              <a:rPr lang="en-US"/>
              <a:pPr>
                <a:defRPr/>
              </a:pPr>
              <a:t>10/11/25</a:t>
            </a:fld>
            <a:endParaRPr lang="en-US"/>
          </a:p>
        </p:txBody>
      </p:sp>
      <p:sp>
        <p:nvSpPr>
          <p:cNvPr id="5" name="Footer Placeholder 4">
            <a:extLst>
              <a:ext uri="{FF2B5EF4-FFF2-40B4-BE49-F238E27FC236}">
                <a16:creationId xmlns:a16="http://schemas.microsoft.com/office/drawing/2014/main" id="{DD167B38-E57F-5043-B079-A5088B52F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98E007-9454-AD4E-9ADC-9E944B2B161E}"/>
              </a:ext>
            </a:extLst>
          </p:cNvPr>
          <p:cNvSpPr>
            <a:spLocks noGrp="1"/>
          </p:cNvSpPr>
          <p:nvPr>
            <p:ph type="sldNum" sz="quarter" idx="12"/>
          </p:nvPr>
        </p:nvSpPr>
        <p:spPr/>
        <p:txBody>
          <a:bodyPr/>
          <a:lstStyle>
            <a:lvl1pPr>
              <a:defRPr/>
            </a:lvl1pPr>
          </a:lstStyle>
          <a:p>
            <a:pPr>
              <a:defRPr/>
            </a:pPr>
            <a:fld id="{4058D57A-CA41-C542-BADD-CF342B60B2B9}" type="slidenum">
              <a:rPr lang="en-US"/>
              <a:pPr>
                <a:defRPr/>
              </a:pPr>
              <a:t>‹#›</a:t>
            </a:fld>
            <a:endParaRPr lang="en-US"/>
          </a:p>
        </p:txBody>
      </p:sp>
    </p:spTree>
    <p:extLst>
      <p:ext uri="{BB962C8B-B14F-4D97-AF65-F5344CB8AC3E}">
        <p14:creationId xmlns:p14="http://schemas.microsoft.com/office/powerpoint/2010/main" val="550386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4"/>
          </a:xfrm>
        </p:spPr>
        <p:txBody>
          <a:bodyPr/>
          <a:lstStyle>
            <a:lvl1pPr>
              <a:defRPr sz="2797"/>
            </a:lvl1pPr>
            <a:lvl2pPr>
              <a:defRPr sz="2397"/>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4"/>
          </a:xfrm>
        </p:spPr>
        <p:txBody>
          <a:bodyPr/>
          <a:lstStyle>
            <a:lvl1pPr>
              <a:defRPr sz="2797"/>
            </a:lvl1pPr>
            <a:lvl2pPr>
              <a:defRPr sz="2397"/>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670AF1A-6C1E-D848-BF57-E78F5C886585}"/>
              </a:ext>
            </a:extLst>
          </p:cNvPr>
          <p:cNvSpPr>
            <a:spLocks noGrp="1"/>
          </p:cNvSpPr>
          <p:nvPr>
            <p:ph type="dt" sz="half" idx="10"/>
          </p:nvPr>
        </p:nvSpPr>
        <p:spPr/>
        <p:txBody>
          <a:bodyPr/>
          <a:lstStyle>
            <a:lvl1pPr>
              <a:defRPr/>
            </a:lvl1pPr>
          </a:lstStyle>
          <a:p>
            <a:pPr>
              <a:defRPr/>
            </a:pPr>
            <a:fld id="{22162B66-5EBF-6F4E-842D-CB84581EBDCA}" type="datetime1">
              <a:rPr lang="en-US"/>
              <a:pPr>
                <a:defRPr/>
              </a:pPr>
              <a:t>10/11/25</a:t>
            </a:fld>
            <a:endParaRPr lang="en-US"/>
          </a:p>
        </p:txBody>
      </p:sp>
      <p:sp>
        <p:nvSpPr>
          <p:cNvPr id="6" name="Footer Placeholder 4">
            <a:extLst>
              <a:ext uri="{FF2B5EF4-FFF2-40B4-BE49-F238E27FC236}">
                <a16:creationId xmlns:a16="http://schemas.microsoft.com/office/drawing/2014/main" id="{196843D0-CC43-CE4C-AE92-970EFC9568C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CD307B3-E49F-1347-B09C-54122A34F41D}"/>
              </a:ext>
            </a:extLst>
          </p:cNvPr>
          <p:cNvSpPr>
            <a:spLocks noGrp="1"/>
          </p:cNvSpPr>
          <p:nvPr>
            <p:ph type="sldNum" sz="quarter" idx="12"/>
          </p:nvPr>
        </p:nvSpPr>
        <p:spPr/>
        <p:txBody>
          <a:bodyPr/>
          <a:lstStyle>
            <a:lvl1pPr>
              <a:defRPr/>
            </a:lvl1pPr>
          </a:lstStyle>
          <a:p>
            <a:pPr>
              <a:defRPr/>
            </a:pPr>
            <a:fld id="{F904B681-497B-5B46-9D44-F213D6C68BED}" type="slidenum">
              <a:rPr lang="en-US"/>
              <a:pPr>
                <a:defRPr/>
              </a:pPr>
              <a:t>‹#›</a:t>
            </a:fld>
            <a:endParaRPr lang="en-US"/>
          </a:p>
        </p:txBody>
      </p:sp>
    </p:spTree>
    <p:extLst>
      <p:ext uri="{BB962C8B-B14F-4D97-AF65-F5344CB8AC3E}">
        <p14:creationId xmlns:p14="http://schemas.microsoft.com/office/powerpoint/2010/main" val="3143218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6"/>
            <a:ext cx="5386919" cy="639762"/>
          </a:xfrm>
        </p:spPr>
        <p:txBody>
          <a:bodyPr anchor="b"/>
          <a:lstStyle>
            <a:lvl1pPr marL="0" indent="0">
              <a:buNone/>
              <a:defRPr sz="2397" b="1"/>
            </a:lvl1pPr>
            <a:lvl2pPr marL="456611" indent="0">
              <a:buNone/>
              <a:defRPr sz="1998" b="1"/>
            </a:lvl2pPr>
            <a:lvl3pPr marL="913221" indent="0">
              <a:buNone/>
              <a:defRPr sz="1798" b="1"/>
            </a:lvl3pPr>
            <a:lvl4pPr marL="1369832" indent="0">
              <a:buNone/>
              <a:defRPr sz="1598" b="1"/>
            </a:lvl4pPr>
            <a:lvl5pPr marL="1826443" indent="0">
              <a:buNone/>
              <a:defRPr sz="1598" b="1"/>
            </a:lvl5pPr>
            <a:lvl6pPr marL="2283050" indent="0">
              <a:buNone/>
              <a:defRPr sz="1598" b="1"/>
            </a:lvl6pPr>
            <a:lvl7pPr marL="2739661" indent="0">
              <a:buNone/>
              <a:defRPr sz="1598" b="1"/>
            </a:lvl7pPr>
            <a:lvl8pPr marL="3196272" indent="0">
              <a:buNone/>
              <a:defRPr sz="1598" b="1"/>
            </a:lvl8pPr>
            <a:lvl9pPr marL="3652882" indent="0">
              <a:buNone/>
              <a:defRPr sz="1598" b="1"/>
            </a:lvl9pPr>
          </a:lstStyle>
          <a:p>
            <a:pPr lvl="0"/>
            <a:r>
              <a:rPr lang="en-US"/>
              <a:t>Click to edit Master text styles</a:t>
            </a:r>
          </a:p>
        </p:txBody>
      </p:sp>
      <p:sp>
        <p:nvSpPr>
          <p:cNvPr id="4" name="Content Placeholder 3"/>
          <p:cNvSpPr>
            <a:spLocks noGrp="1"/>
          </p:cNvSpPr>
          <p:nvPr>
            <p:ph sz="half" idx="2"/>
          </p:nvPr>
        </p:nvSpPr>
        <p:spPr>
          <a:xfrm>
            <a:off x="609603" y="2174874"/>
            <a:ext cx="5386919" cy="3951289"/>
          </a:xfrm>
        </p:spPr>
        <p:txBody>
          <a:bodyPr/>
          <a:lstStyle>
            <a:lvl1pPr>
              <a:defRPr sz="2397"/>
            </a:lvl1pPr>
            <a:lvl2pPr>
              <a:defRPr sz="1998"/>
            </a:lvl2pPr>
            <a:lvl3pPr>
              <a:defRPr sz="1798"/>
            </a:lvl3pPr>
            <a:lvl4pPr>
              <a:defRPr sz="1598"/>
            </a:lvl4pPr>
            <a:lvl5pPr>
              <a:defRPr sz="1598"/>
            </a:lvl5pPr>
            <a:lvl6pPr>
              <a:defRPr sz="1598"/>
            </a:lvl6pPr>
            <a:lvl7pPr>
              <a:defRPr sz="1598"/>
            </a:lvl7pPr>
            <a:lvl8pPr>
              <a:defRPr sz="1598"/>
            </a:lvl8pPr>
            <a:lvl9pPr>
              <a:defRPr sz="15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6"/>
            <a:ext cx="5389033" cy="639762"/>
          </a:xfrm>
        </p:spPr>
        <p:txBody>
          <a:bodyPr anchor="b"/>
          <a:lstStyle>
            <a:lvl1pPr marL="0" indent="0">
              <a:buNone/>
              <a:defRPr sz="2397" b="1"/>
            </a:lvl1pPr>
            <a:lvl2pPr marL="456611" indent="0">
              <a:buNone/>
              <a:defRPr sz="1998" b="1"/>
            </a:lvl2pPr>
            <a:lvl3pPr marL="913221" indent="0">
              <a:buNone/>
              <a:defRPr sz="1798" b="1"/>
            </a:lvl3pPr>
            <a:lvl4pPr marL="1369832" indent="0">
              <a:buNone/>
              <a:defRPr sz="1598" b="1"/>
            </a:lvl4pPr>
            <a:lvl5pPr marL="1826443" indent="0">
              <a:buNone/>
              <a:defRPr sz="1598" b="1"/>
            </a:lvl5pPr>
            <a:lvl6pPr marL="2283050" indent="0">
              <a:buNone/>
              <a:defRPr sz="1598" b="1"/>
            </a:lvl6pPr>
            <a:lvl7pPr marL="2739661" indent="0">
              <a:buNone/>
              <a:defRPr sz="1598" b="1"/>
            </a:lvl7pPr>
            <a:lvl8pPr marL="3196272" indent="0">
              <a:buNone/>
              <a:defRPr sz="1598" b="1"/>
            </a:lvl8pPr>
            <a:lvl9pPr marL="3652882" indent="0">
              <a:buNone/>
              <a:defRPr sz="1598" b="1"/>
            </a:lvl9pPr>
          </a:lstStyle>
          <a:p>
            <a:pPr lvl="0"/>
            <a:r>
              <a:rPr lang="en-US"/>
              <a:t>Click to edit Master text styles</a:t>
            </a:r>
          </a:p>
        </p:txBody>
      </p:sp>
      <p:sp>
        <p:nvSpPr>
          <p:cNvPr id="6" name="Content Placeholder 5"/>
          <p:cNvSpPr>
            <a:spLocks noGrp="1"/>
          </p:cNvSpPr>
          <p:nvPr>
            <p:ph sz="quarter" idx="4"/>
          </p:nvPr>
        </p:nvSpPr>
        <p:spPr>
          <a:xfrm>
            <a:off x="6193377" y="2174874"/>
            <a:ext cx="5389033" cy="3951289"/>
          </a:xfrm>
        </p:spPr>
        <p:txBody>
          <a:bodyPr/>
          <a:lstStyle>
            <a:lvl1pPr>
              <a:defRPr sz="2397"/>
            </a:lvl1pPr>
            <a:lvl2pPr>
              <a:defRPr sz="1998"/>
            </a:lvl2pPr>
            <a:lvl3pPr>
              <a:defRPr sz="1798"/>
            </a:lvl3pPr>
            <a:lvl4pPr>
              <a:defRPr sz="1598"/>
            </a:lvl4pPr>
            <a:lvl5pPr>
              <a:defRPr sz="1598"/>
            </a:lvl5pPr>
            <a:lvl6pPr>
              <a:defRPr sz="1598"/>
            </a:lvl6pPr>
            <a:lvl7pPr>
              <a:defRPr sz="1598"/>
            </a:lvl7pPr>
            <a:lvl8pPr>
              <a:defRPr sz="1598"/>
            </a:lvl8pPr>
            <a:lvl9pPr>
              <a:defRPr sz="15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DB33533-FC52-534A-B234-E7484065EFB4}"/>
              </a:ext>
            </a:extLst>
          </p:cNvPr>
          <p:cNvSpPr>
            <a:spLocks noGrp="1"/>
          </p:cNvSpPr>
          <p:nvPr>
            <p:ph type="dt" sz="half" idx="10"/>
          </p:nvPr>
        </p:nvSpPr>
        <p:spPr/>
        <p:txBody>
          <a:bodyPr/>
          <a:lstStyle>
            <a:lvl1pPr>
              <a:defRPr/>
            </a:lvl1pPr>
          </a:lstStyle>
          <a:p>
            <a:pPr>
              <a:defRPr/>
            </a:pPr>
            <a:fld id="{E20D859A-6B20-1045-BF57-E7CE48ACA881}" type="datetime1">
              <a:rPr lang="en-US"/>
              <a:pPr>
                <a:defRPr/>
              </a:pPr>
              <a:t>10/11/25</a:t>
            </a:fld>
            <a:endParaRPr lang="en-US"/>
          </a:p>
        </p:txBody>
      </p:sp>
      <p:sp>
        <p:nvSpPr>
          <p:cNvPr id="8" name="Footer Placeholder 4">
            <a:extLst>
              <a:ext uri="{FF2B5EF4-FFF2-40B4-BE49-F238E27FC236}">
                <a16:creationId xmlns:a16="http://schemas.microsoft.com/office/drawing/2014/main" id="{B06D79FF-C853-174D-BB28-3CED6F82462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06AA499-D30A-4E43-9DDE-1C44B9ECE703}"/>
              </a:ext>
            </a:extLst>
          </p:cNvPr>
          <p:cNvSpPr>
            <a:spLocks noGrp="1"/>
          </p:cNvSpPr>
          <p:nvPr>
            <p:ph type="sldNum" sz="quarter" idx="12"/>
          </p:nvPr>
        </p:nvSpPr>
        <p:spPr/>
        <p:txBody>
          <a:bodyPr/>
          <a:lstStyle>
            <a:lvl1pPr>
              <a:defRPr/>
            </a:lvl1pPr>
          </a:lstStyle>
          <a:p>
            <a:pPr>
              <a:defRPr/>
            </a:pPr>
            <a:fld id="{E66167C2-DFA0-DD44-BA31-4A5681D7FCB7}" type="slidenum">
              <a:rPr lang="en-US"/>
              <a:pPr>
                <a:defRPr/>
              </a:pPr>
              <a:t>‹#›</a:t>
            </a:fld>
            <a:endParaRPr lang="en-US"/>
          </a:p>
        </p:txBody>
      </p:sp>
    </p:spTree>
    <p:extLst>
      <p:ext uri="{BB962C8B-B14F-4D97-AF65-F5344CB8AC3E}">
        <p14:creationId xmlns:p14="http://schemas.microsoft.com/office/powerpoint/2010/main" val="2957298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06C59BF-3E07-DD4C-AD4B-2F206946B180}"/>
              </a:ext>
            </a:extLst>
          </p:cNvPr>
          <p:cNvSpPr>
            <a:spLocks noGrp="1"/>
          </p:cNvSpPr>
          <p:nvPr>
            <p:ph type="dt" sz="half" idx="10"/>
          </p:nvPr>
        </p:nvSpPr>
        <p:spPr/>
        <p:txBody>
          <a:bodyPr/>
          <a:lstStyle>
            <a:lvl1pPr>
              <a:defRPr/>
            </a:lvl1pPr>
          </a:lstStyle>
          <a:p>
            <a:pPr>
              <a:defRPr/>
            </a:pPr>
            <a:fld id="{BFAD77F4-D85B-594A-8C18-19A6F8F08E20}" type="datetime1">
              <a:rPr lang="en-US"/>
              <a:pPr>
                <a:defRPr/>
              </a:pPr>
              <a:t>10/11/25</a:t>
            </a:fld>
            <a:endParaRPr lang="en-US"/>
          </a:p>
        </p:txBody>
      </p:sp>
      <p:sp>
        <p:nvSpPr>
          <p:cNvPr id="4" name="Footer Placeholder 4">
            <a:extLst>
              <a:ext uri="{FF2B5EF4-FFF2-40B4-BE49-F238E27FC236}">
                <a16:creationId xmlns:a16="http://schemas.microsoft.com/office/drawing/2014/main" id="{A3D52E87-DB9D-F54F-B046-F3A14E976CF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37BCBB-89B7-924B-A13B-FFAAE00FFE6E}"/>
              </a:ext>
            </a:extLst>
          </p:cNvPr>
          <p:cNvSpPr>
            <a:spLocks noGrp="1"/>
          </p:cNvSpPr>
          <p:nvPr>
            <p:ph type="sldNum" sz="quarter" idx="12"/>
          </p:nvPr>
        </p:nvSpPr>
        <p:spPr/>
        <p:txBody>
          <a:bodyPr/>
          <a:lstStyle>
            <a:lvl1pPr>
              <a:defRPr/>
            </a:lvl1pPr>
          </a:lstStyle>
          <a:p>
            <a:pPr>
              <a:defRPr/>
            </a:pPr>
            <a:fld id="{E0155C07-0AB2-E742-ABF1-23C497A8A3FF}" type="slidenum">
              <a:rPr lang="en-US"/>
              <a:pPr>
                <a:defRPr/>
              </a:pPr>
              <a:t>‹#›</a:t>
            </a:fld>
            <a:endParaRPr lang="en-US"/>
          </a:p>
        </p:txBody>
      </p:sp>
    </p:spTree>
    <p:extLst>
      <p:ext uri="{BB962C8B-B14F-4D97-AF65-F5344CB8AC3E}">
        <p14:creationId xmlns:p14="http://schemas.microsoft.com/office/powerpoint/2010/main" val="1344198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E6AF93F-B8B2-E14D-92FC-48EE2655F0CF}"/>
              </a:ext>
            </a:extLst>
          </p:cNvPr>
          <p:cNvSpPr>
            <a:spLocks noGrp="1"/>
          </p:cNvSpPr>
          <p:nvPr>
            <p:ph type="dt" sz="half" idx="10"/>
          </p:nvPr>
        </p:nvSpPr>
        <p:spPr/>
        <p:txBody>
          <a:bodyPr/>
          <a:lstStyle>
            <a:lvl1pPr>
              <a:defRPr/>
            </a:lvl1pPr>
          </a:lstStyle>
          <a:p>
            <a:pPr>
              <a:defRPr/>
            </a:pPr>
            <a:fld id="{C7398271-1B61-1143-8E6F-4BED7E523066}" type="datetime1">
              <a:rPr lang="en-US"/>
              <a:pPr>
                <a:defRPr/>
              </a:pPr>
              <a:t>10/11/25</a:t>
            </a:fld>
            <a:endParaRPr lang="en-US"/>
          </a:p>
        </p:txBody>
      </p:sp>
      <p:sp>
        <p:nvSpPr>
          <p:cNvPr id="3" name="Footer Placeholder 4">
            <a:extLst>
              <a:ext uri="{FF2B5EF4-FFF2-40B4-BE49-F238E27FC236}">
                <a16:creationId xmlns:a16="http://schemas.microsoft.com/office/drawing/2014/main" id="{55D9612D-1BA4-3F48-9937-633505B66FC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2331A89-0487-634B-B991-12ECC6570782}"/>
              </a:ext>
            </a:extLst>
          </p:cNvPr>
          <p:cNvSpPr>
            <a:spLocks noGrp="1"/>
          </p:cNvSpPr>
          <p:nvPr>
            <p:ph type="sldNum" sz="quarter" idx="12"/>
          </p:nvPr>
        </p:nvSpPr>
        <p:spPr/>
        <p:txBody>
          <a:bodyPr/>
          <a:lstStyle>
            <a:lvl1pPr>
              <a:defRPr/>
            </a:lvl1pPr>
          </a:lstStyle>
          <a:p>
            <a:pPr>
              <a:defRPr/>
            </a:pPr>
            <a:fld id="{B879BC91-C0A8-2F48-894A-53D55A675005}" type="slidenum">
              <a:rPr lang="en-US"/>
              <a:pPr>
                <a:defRPr/>
              </a:pPr>
              <a:t>‹#›</a:t>
            </a:fld>
            <a:endParaRPr lang="en-US"/>
          </a:p>
        </p:txBody>
      </p:sp>
    </p:spTree>
    <p:extLst>
      <p:ext uri="{BB962C8B-B14F-4D97-AF65-F5344CB8AC3E}">
        <p14:creationId xmlns:p14="http://schemas.microsoft.com/office/powerpoint/2010/main" val="3504855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5"/>
            <a:ext cx="4011084" cy="1162051"/>
          </a:xfrm>
        </p:spPr>
        <p:txBody>
          <a:bodyPr anchor="b"/>
          <a:lstStyle>
            <a:lvl1pPr algn="l">
              <a:defRPr sz="1998" b="1"/>
            </a:lvl1pPr>
          </a:lstStyle>
          <a:p>
            <a:r>
              <a:rPr lang="en-US"/>
              <a:t>Click to edit Master title style</a:t>
            </a:r>
          </a:p>
        </p:txBody>
      </p:sp>
      <p:sp>
        <p:nvSpPr>
          <p:cNvPr id="3" name="Content Placeholder 2"/>
          <p:cNvSpPr>
            <a:spLocks noGrp="1"/>
          </p:cNvSpPr>
          <p:nvPr>
            <p:ph idx="1"/>
          </p:nvPr>
        </p:nvSpPr>
        <p:spPr>
          <a:xfrm>
            <a:off x="4766733" y="273059"/>
            <a:ext cx="6815667" cy="5853113"/>
          </a:xfrm>
        </p:spPr>
        <p:txBody>
          <a:bodyPr/>
          <a:lstStyle>
            <a:lvl1pPr>
              <a:defRPr sz="3196"/>
            </a:lvl1pPr>
            <a:lvl2pPr>
              <a:defRPr sz="2797"/>
            </a:lvl2pPr>
            <a:lvl3pPr>
              <a:defRPr sz="2397"/>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1"/>
            <a:ext cx="4011084" cy="4691065"/>
          </a:xfrm>
        </p:spPr>
        <p:txBody>
          <a:bodyPr/>
          <a:lstStyle>
            <a:lvl1pPr marL="0" indent="0">
              <a:buNone/>
              <a:defRPr sz="1398"/>
            </a:lvl1pPr>
            <a:lvl2pPr marL="456611" indent="0">
              <a:buNone/>
              <a:defRPr sz="1199"/>
            </a:lvl2pPr>
            <a:lvl3pPr marL="913221" indent="0">
              <a:buNone/>
              <a:defRPr sz="999"/>
            </a:lvl3pPr>
            <a:lvl4pPr marL="1369832" indent="0">
              <a:buNone/>
              <a:defRPr sz="899"/>
            </a:lvl4pPr>
            <a:lvl5pPr marL="1826443" indent="0">
              <a:buNone/>
              <a:defRPr sz="899"/>
            </a:lvl5pPr>
            <a:lvl6pPr marL="2283050" indent="0">
              <a:buNone/>
              <a:defRPr sz="899"/>
            </a:lvl6pPr>
            <a:lvl7pPr marL="2739661" indent="0">
              <a:buNone/>
              <a:defRPr sz="899"/>
            </a:lvl7pPr>
            <a:lvl8pPr marL="3196272" indent="0">
              <a:buNone/>
              <a:defRPr sz="899"/>
            </a:lvl8pPr>
            <a:lvl9pPr marL="3652882" indent="0">
              <a:buNone/>
              <a:defRPr sz="899"/>
            </a:lvl9pPr>
          </a:lstStyle>
          <a:p>
            <a:pPr lvl="0"/>
            <a:r>
              <a:rPr lang="en-US"/>
              <a:t>Click to edit Master text styles</a:t>
            </a:r>
          </a:p>
        </p:txBody>
      </p:sp>
      <p:sp>
        <p:nvSpPr>
          <p:cNvPr id="5" name="Date Placeholder 3">
            <a:extLst>
              <a:ext uri="{FF2B5EF4-FFF2-40B4-BE49-F238E27FC236}">
                <a16:creationId xmlns:a16="http://schemas.microsoft.com/office/drawing/2014/main" id="{C6EC92CA-51AC-6840-AE39-A7F14512141C}"/>
              </a:ext>
            </a:extLst>
          </p:cNvPr>
          <p:cNvSpPr>
            <a:spLocks noGrp="1"/>
          </p:cNvSpPr>
          <p:nvPr>
            <p:ph type="dt" sz="half" idx="10"/>
          </p:nvPr>
        </p:nvSpPr>
        <p:spPr/>
        <p:txBody>
          <a:bodyPr/>
          <a:lstStyle>
            <a:lvl1pPr>
              <a:defRPr/>
            </a:lvl1pPr>
          </a:lstStyle>
          <a:p>
            <a:pPr>
              <a:defRPr/>
            </a:pPr>
            <a:fld id="{5C264089-C270-8940-9C27-941DC9C143A0}" type="datetime1">
              <a:rPr lang="en-US"/>
              <a:pPr>
                <a:defRPr/>
              </a:pPr>
              <a:t>10/11/25</a:t>
            </a:fld>
            <a:endParaRPr lang="en-US"/>
          </a:p>
        </p:txBody>
      </p:sp>
      <p:sp>
        <p:nvSpPr>
          <p:cNvPr id="6" name="Footer Placeholder 4">
            <a:extLst>
              <a:ext uri="{FF2B5EF4-FFF2-40B4-BE49-F238E27FC236}">
                <a16:creationId xmlns:a16="http://schemas.microsoft.com/office/drawing/2014/main" id="{2261DC05-9403-4347-BCB0-6DE45D47444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CD979C2-1207-F54D-8AB7-1DFACA7740A0}"/>
              </a:ext>
            </a:extLst>
          </p:cNvPr>
          <p:cNvSpPr>
            <a:spLocks noGrp="1"/>
          </p:cNvSpPr>
          <p:nvPr>
            <p:ph type="sldNum" sz="quarter" idx="12"/>
          </p:nvPr>
        </p:nvSpPr>
        <p:spPr/>
        <p:txBody>
          <a:bodyPr/>
          <a:lstStyle>
            <a:lvl1pPr>
              <a:defRPr/>
            </a:lvl1pPr>
          </a:lstStyle>
          <a:p>
            <a:pPr>
              <a:defRPr/>
            </a:pPr>
            <a:fld id="{A01634DE-15D3-BE49-99B7-83DACC9AB40F}" type="slidenum">
              <a:rPr lang="en-US"/>
              <a:pPr>
                <a:defRPr/>
              </a:pPr>
              <a:t>‹#›</a:t>
            </a:fld>
            <a:endParaRPr lang="en-US"/>
          </a:p>
        </p:txBody>
      </p:sp>
    </p:spTree>
    <p:extLst>
      <p:ext uri="{BB962C8B-B14F-4D97-AF65-F5344CB8AC3E}">
        <p14:creationId xmlns:p14="http://schemas.microsoft.com/office/powerpoint/2010/main" val="3079609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2"/>
            <a:ext cx="7315200" cy="566738"/>
          </a:xfrm>
        </p:spPr>
        <p:txBody>
          <a:bodyPr anchor="b"/>
          <a:lstStyle>
            <a:lvl1pPr algn="l">
              <a:defRPr sz="1998"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rtlCol="0">
            <a:normAutofit/>
          </a:bodyPr>
          <a:lstStyle>
            <a:lvl1pPr marL="0" indent="0">
              <a:buNone/>
              <a:defRPr sz="3196"/>
            </a:lvl1pPr>
            <a:lvl2pPr marL="456611" indent="0">
              <a:buNone/>
              <a:defRPr sz="2797"/>
            </a:lvl2pPr>
            <a:lvl3pPr marL="913221" indent="0">
              <a:buNone/>
              <a:defRPr sz="2397"/>
            </a:lvl3pPr>
            <a:lvl4pPr marL="1369832" indent="0">
              <a:buNone/>
              <a:defRPr sz="1998"/>
            </a:lvl4pPr>
            <a:lvl5pPr marL="1826443" indent="0">
              <a:buNone/>
              <a:defRPr sz="1998"/>
            </a:lvl5pPr>
            <a:lvl6pPr marL="2283050" indent="0">
              <a:buNone/>
              <a:defRPr sz="1998"/>
            </a:lvl6pPr>
            <a:lvl7pPr marL="2739661" indent="0">
              <a:buNone/>
              <a:defRPr sz="1998"/>
            </a:lvl7pPr>
            <a:lvl8pPr marL="3196272" indent="0">
              <a:buNone/>
              <a:defRPr sz="1998"/>
            </a:lvl8pPr>
            <a:lvl9pPr marL="3652882" indent="0">
              <a:buNone/>
              <a:defRPr sz="1998"/>
            </a:lvl9pPr>
          </a:lstStyle>
          <a:p>
            <a:pPr lvl="0"/>
            <a:r>
              <a:rPr lang="en-US" noProof="0"/>
              <a:t>Click icon to add picture</a:t>
            </a:r>
          </a:p>
        </p:txBody>
      </p:sp>
      <p:sp>
        <p:nvSpPr>
          <p:cNvPr id="4" name="Text Placeholder 3"/>
          <p:cNvSpPr>
            <a:spLocks noGrp="1"/>
          </p:cNvSpPr>
          <p:nvPr>
            <p:ph type="body" sz="half" idx="2"/>
          </p:nvPr>
        </p:nvSpPr>
        <p:spPr>
          <a:xfrm>
            <a:off x="2389719" y="5367340"/>
            <a:ext cx="7315200" cy="804862"/>
          </a:xfrm>
        </p:spPr>
        <p:txBody>
          <a:bodyPr/>
          <a:lstStyle>
            <a:lvl1pPr marL="0" indent="0">
              <a:buNone/>
              <a:defRPr sz="1398"/>
            </a:lvl1pPr>
            <a:lvl2pPr marL="456611" indent="0">
              <a:buNone/>
              <a:defRPr sz="1199"/>
            </a:lvl2pPr>
            <a:lvl3pPr marL="913221" indent="0">
              <a:buNone/>
              <a:defRPr sz="999"/>
            </a:lvl3pPr>
            <a:lvl4pPr marL="1369832" indent="0">
              <a:buNone/>
              <a:defRPr sz="899"/>
            </a:lvl4pPr>
            <a:lvl5pPr marL="1826443" indent="0">
              <a:buNone/>
              <a:defRPr sz="899"/>
            </a:lvl5pPr>
            <a:lvl6pPr marL="2283050" indent="0">
              <a:buNone/>
              <a:defRPr sz="899"/>
            </a:lvl6pPr>
            <a:lvl7pPr marL="2739661" indent="0">
              <a:buNone/>
              <a:defRPr sz="899"/>
            </a:lvl7pPr>
            <a:lvl8pPr marL="3196272" indent="0">
              <a:buNone/>
              <a:defRPr sz="899"/>
            </a:lvl8pPr>
            <a:lvl9pPr marL="3652882" indent="0">
              <a:buNone/>
              <a:defRPr sz="899"/>
            </a:lvl9pPr>
          </a:lstStyle>
          <a:p>
            <a:pPr lvl="0"/>
            <a:r>
              <a:rPr lang="en-US"/>
              <a:t>Click to edit Master text styles</a:t>
            </a:r>
          </a:p>
        </p:txBody>
      </p:sp>
      <p:sp>
        <p:nvSpPr>
          <p:cNvPr id="5" name="Date Placeholder 3">
            <a:extLst>
              <a:ext uri="{FF2B5EF4-FFF2-40B4-BE49-F238E27FC236}">
                <a16:creationId xmlns:a16="http://schemas.microsoft.com/office/drawing/2014/main" id="{E5B362DA-CF8E-2C44-9039-D6F2355CC86A}"/>
              </a:ext>
            </a:extLst>
          </p:cNvPr>
          <p:cNvSpPr>
            <a:spLocks noGrp="1"/>
          </p:cNvSpPr>
          <p:nvPr>
            <p:ph type="dt" sz="half" idx="10"/>
          </p:nvPr>
        </p:nvSpPr>
        <p:spPr/>
        <p:txBody>
          <a:bodyPr/>
          <a:lstStyle>
            <a:lvl1pPr>
              <a:defRPr/>
            </a:lvl1pPr>
          </a:lstStyle>
          <a:p>
            <a:pPr>
              <a:defRPr/>
            </a:pPr>
            <a:fld id="{0EB32092-3938-4043-835A-4C31526CA304}" type="datetime1">
              <a:rPr lang="en-US"/>
              <a:pPr>
                <a:defRPr/>
              </a:pPr>
              <a:t>10/11/25</a:t>
            </a:fld>
            <a:endParaRPr lang="en-US"/>
          </a:p>
        </p:txBody>
      </p:sp>
      <p:sp>
        <p:nvSpPr>
          <p:cNvPr id="6" name="Footer Placeholder 4">
            <a:extLst>
              <a:ext uri="{FF2B5EF4-FFF2-40B4-BE49-F238E27FC236}">
                <a16:creationId xmlns:a16="http://schemas.microsoft.com/office/drawing/2014/main" id="{B6F7EBBD-E2E0-EB45-950A-84FC067873B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1922ED-132B-3E4C-BEC2-DCB376A92D6D}"/>
              </a:ext>
            </a:extLst>
          </p:cNvPr>
          <p:cNvSpPr>
            <a:spLocks noGrp="1"/>
          </p:cNvSpPr>
          <p:nvPr>
            <p:ph type="sldNum" sz="quarter" idx="12"/>
          </p:nvPr>
        </p:nvSpPr>
        <p:spPr/>
        <p:txBody>
          <a:bodyPr/>
          <a:lstStyle>
            <a:lvl1pPr>
              <a:defRPr/>
            </a:lvl1pPr>
          </a:lstStyle>
          <a:p>
            <a:pPr>
              <a:defRPr/>
            </a:pPr>
            <a:fld id="{249EDDD7-A871-3948-B2F2-0784FEB1895E}" type="slidenum">
              <a:rPr lang="en-US"/>
              <a:pPr>
                <a:defRPr/>
              </a:pPr>
              <a:t>‹#›</a:t>
            </a:fld>
            <a:endParaRPr lang="en-US"/>
          </a:p>
        </p:txBody>
      </p:sp>
    </p:spTree>
    <p:extLst>
      <p:ext uri="{BB962C8B-B14F-4D97-AF65-F5344CB8AC3E}">
        <p14:creationId xmlns:p14="http://schemas.microsoft.com/office/powerpoint/2010/main" val="1052172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16CE6-5A6A-8E46-A3DC-855635BFCDA9}"/>
              </a:ext>
            </a:extLst>
          </p:cNvPr>
          <p:cNvSpPr>
            <a:spLocks noGrp="1"/>
          </p:cNvSpPr>
          <p:nvPr>
            <p:ph type="dt" sz="half" idx="10"/>
          </p:nvPr>
        </p:nvSpPr>
        <p:spPr/>
        <p:txBody>
          <a:bodyPr/>
          <a:lstStyle>
            <a:lvl1pPr>
              <a:defRPr/>
            </a:lvl1pPr>
          </a:lstStyle>
          <a:p>
            <a:pPr>
              <a:defRPr/>
            </a:pPr>
            <a:fld id="{BD8027B7-3902-7742-B131-258E88DD06CA}" type="datetime1">
              <a:rPr lang="en-US"/>
              <a:pPr>
                <a:defRPr/>
              </a:pPr>
              <a:t>10/11/25</a:t>
            </a:fld>
            <a:endParaRPr lang="en-US"/>
          </a:p>
        </p:txBody>
      </p:sp>
      <p:sp>
        <p:nvSpPr>
          <p:cNvPr id="5" name="Footer Placeholder 4">
            <a:extLst>
              <a:ext uri="{FF2B5EF4-FFF2-40B4-BE49-F238E27FC236}">
                <a16:creationId xmlns:a16="http://schemas.microsoft.com/office/drawing/2014/main" id="{1DD4DC15-2B09-BD4F-8348-F2611A52E3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3036F6-6B78-984E-B6D6-0E07D3CD1AAD}"/>
              </a:ext>
            </a:extLst>
          </p:cNvPr>
          <p:cNvSpPr>
            <a:spLocks noGrp="1"/>
          </p:cNvSpPr>
          <p:nvPr>
            <p:ph type="sldNum" sz="quarter" idx="12"/>
          </p:nvPr>
        </p:nvSpPr>
        <p:spPr/>
        <p:txBody>
          <a:bodyPr/>
          <a:lstStyle>
            <a:lvl1pPr>
              <a:defRPr/>
            </a:lvl1pPr>
          </a:lstStyle>
          <a:p>
            <a:pPr>
              <a:defRPr/>
            </a:pPr>
            <a:fld id="{4D993AA5-8BD4-8E4E-A587-C5CC2475BCD1}" type="slidenum">
              <a:rPr lang="en-US"/>
              <a:pPr>
                <a:defRPr/>
              </a:pPr>
              <a:t>‹#›</a:t>
            </a:fld>
            <a:endParaRPr lang="en-US"/>
          </a:p>
        </p:txBody>
      </p:sp>
    </p:spTree>
    <p:extLst>
      <p:ext uri="{BB962C8B-B14F-4D97-AF65-F5344CB8AC3E}">
        <p14:creationId xmlns:p14="http://schemas.microsoft.com/office/powerpoint/2010/main" val="2255843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C82BE-27EC-5448-9ED3-71EE6A4C8BB7}"/>
              </a:ext>
            </a:extLst>
          </p:cNvPr>
          <p:cNvSpPr>
            <a:spLocks noGrp="1"/>
          </p:cNvSpPr>
          <p:nvPr>
            <p:ph type="dt" sz="half" idx="10"/>
          </p:nvPr>
        </p:nvSpPr>
        <p:spPr/>
        <p:txBody>
          <a:bodyPr/>
          <a:lstStyle>
            <a:lvl1pPr>
              <a:defRPr/>
            </a:lvl1pPr>
          </a:lstStyle>
          <a:p>
            <a:pPr>
              <a:defRPr/>
            </a:pPr>
            <a:fld id="{A3B3F7CA-1E87-2944-8EA3-7BF34BE413B0}" type="datetime1">
              <a:rPr lang="en-US"/>
              <a:pPr>
                <a:defRPr/>
              </a:pPr>
              <a:t>10/11/25</a:t>
            </a:fld>
            <a:endParaRPr lang="en-US"/>
          </a:p>
        </p:txBody>
      </p:sp>
      <p:sp>
        <p:nvSpPr>
          <p:cNvPr id="5" name="Footer Placeholder 4">
            <a:extLst>
              <a:ext uri="{FF2B5EF4-FFF2-40B4-BE49-F238E27FC236}">
                <a16:creationId xmlns:a16="http://schemas.microsoft.com/office/drawing/2014/main" id="{7DC8FB3C-CC38-F849-BC7D-BBDC715389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FC214A9-ECAC-4042-A037-08AD87B30835}"/>
              </a:ext>
            </a:extLst>
          </p:cNvPr>
          <p:cNvSpPr>
            <a:spLocks noGrp="1"/>
          </p:cNvSpPr>
          <p:nvPr>
            <p:ph type="sldNum" sz="quarter" idx="12"/>
          </p:nvPr>
        </p:nvSpPr>
        <p:spPr/>
        <p:txBody>
          <a:bodyPr/>
          <a:lstStyle>
            <a:lvl1pPr>
              <a:defRPr/>
            </a:lvl1pPr>
          </a:lstStyle>
          <a:p>
            <a:pPr>
              <a:defRPr/>
            </a:pPr>
            <a:fld id="{89206240-8A63-F842-9FC2-516746403C7E}" type="slidenum">
              <a:rPr lang="en-US"/>
              <a:pPr>
                <a:defRPr/>
              </a:pPr>
              <a:t>‹#›</a:t>
            </a:fld>
            <a:endParaRPr lang="en-US"/>
          </a:p>
        </p:txBody>
      </p:sp>
    </p:spTree>
    <p:extLst>
      <p:ext uri="{BB962C8B-B14F-4D97-AF65-F5344CB8AC3E}">
        <p14:creationId xmlns:p14="http://schemas.microsoft.com/office/powerpoint/2010/main" val="1945268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126568" y="6419013"/>
            <a:ext cx="10265664" cy="365127"/>
          </a:xfrm>
        </p:spPr>
        <p:txBody>
          <a:bodyPr lIns="45720" tIns="45720" bIns="45720"/>
          <a:lstStyle/>
          <a:p>
            <a:pPr algn="l" defTabSz="913280">
              <a:defRPr/>
            </a:pPr>
            <a:endParaRPr lang="en-US" sz="1798" dirty="0">
              <a:solidFill>
                <a:srgbClr val="000000"/>
              </a:solidFill>
              <a:latin typeface="Tahoma"/>
            </a:endParaRPr>
          </a:p>
        </p:txBody>
      </p:sp>
    </p:spTree>
    <p:extLst>
      <p:ext uri="{BB962C8B-B14F-4D97-AF65-F5344CB8AC3E}">
        <p14:creationId xmlns:p14="http://schemas.microsoft.com/office/powerpoint/2010/main" val="2365013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39"/>
            <a:ext cx="12192000" cy="249160"/>
          </a:xfrm>
        </p:spPr>
        <p:txBody>
          <a:bodyPr lIns="91440" bIns="45720" anchor="b" anchorCtr="0">
            <a:noAutofit/>
          </a:bodyPr>
          <a:lstStyle>
            <a:lvl1pPr marL="0" indent="0">
              <a:spcBef>
                <a:spcPts val="0"/>
              </a:spcBef>
              <a:buNone/>
              <a:defRPr sz="1065">
                <a:solidFill>
                  <a:schemeClr val="tx1"/>
                </a:solidFill>
                <a:latin typeface="Arial" panose="020B0604020202020204" pitchFamily="34" charset="0"/>
                <a:cs typeface="Arial" panose="020B0604020202020204" pitchFamily="34" charset="0"/>
              </a:defRPr>
            </a:lvl1pPr>
            <a:lvl2pPr marL="226759" indent="0">
              <a:spcBef>
                <a:spcPts val="0"/>
              </a:spcBef>
              <a:buNone/>
              <a:defRPr sz="1199"/>
            </a:lvl2pPr>
            <a:lvl3pPr marL="459860" indent="0">
              <a:spcBef>
                <a:spcPts val="0"/>
              </a:spcBef>
              <a:buNone/>
              <a:defRPr sz="1199"/>
            </a:lvl3pPr>
            <a:lvl4pPr marL="686619" indent="0">
              <a:spcBef>
                <a:spcPts val="0"/>
              </a:spcBef>
              <a:buNone/>
              <a:defRPr sz="1199"/>
            </a:lvl4pPr>
            <a:lvl5pPr marL="913378" indent="0">
              <a:spcBef>
                <a:spcPts val="0"/>
              </a:spcBef>
              <a:buNone/>
              <a:defRPr sz="1199"/>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1" y="1"/>
            <a:ext cx="1722361" cy="309639"/>
          </a:xfrm>
        </p:spPr>
        <p:txBody>
          <a:bodyPr lIns="91440" bIns="45720" anchor="t" anchorCtr="0">
            <a:noAutofit/>
          </a:bodyPr>
          <a:lstStyle>
            <a:lvl1pPr marL="0" indent="0" algn="r">
              <a:spcBef>
                <a:spcPts val="0"/>
              </a:spcBef>
              <a:buNone/>
              <a:defRPr sz="1332">
                <a:solidFill>
                  <a:schemeClr val="tx1"/>
                </a:solidFill>
                <a:latin typeface="Arial" panose="020B0604020202020204" pitchFamily="34" charset="0"/>
                <a:cs typeface="Arial" panose="020B0604020202020204" pitchFamily="34" charset="0"/>
              </a:defRPr>
            </a:lvl1pPr>
            <a:lvl2pPr marL="226759" indent="0">
              <a:spcBef>
                <a:spcPts val="0"/>
              </a:spcBef>
              <a:buNone/>
              <a:defRPr sz="1199"/>
            </a:lvl2pPr>
            <a:lvl3pPr marL="459860" indent="0">
              <a:spcBef>
                <a:spcPts val="0"/>
              </a:spcBef>
              <a:buNone/>
              <a:defRPr sz="1199"/>
            </a:lvl3pPr>
            <a:lvl4pPr marL="686619" indent="0">
              <a:spcBef>
                <a:spcPts val="0"/>
              </a:spcBef>
              <a:buNone/>
              <a:defRPr sz="1199"/>
            </a:lvl4pPr>
            <a:lvl5pPr marL="913378" indent="0">
              <a:spcBef>
                <a:spcPts val="0"/>
              </a:spcBef>
              <a:buNone/>
              <a:defRPr sz="1199"/>
            </a:lvl5pPr>
          </a:lstStyle>
          <a:p>
            <a:pPr lvl="0"/>
            <a:r>
              <a:rPr lang="en-US" dirty="0"/>
              <a:t>Label for Locking</a:t>
            </a:r>
          </a:p>
        </p:txBody>
      </p:sp>
    </p:spTree>
    <p:extLst>
      <p:ext uri="{BB962C8B-B14F-4D97-AF65-F5344CB8AC3E}">
        <p14:creationId xmlns:p14="http://schemas.microsoft.com/office/powerpoint/2010/main" val="3960903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972" y="1413025"/>
            <a:ext cx="11394277" cy="4746342"/>
          </a:xfrm>
        </p:spPr>
        <p:txBody>
          <a:bodyPr/>
          <a:lstStyle>
            <a:lvl1pPr>
              <a:defRPr b="0"/>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4900084" y="6356366"/>
            <a:ext cx="2844800" cy="365125"/>
          </a:xfrm>
        </p:spPr>
        <p:txBody>
          <a:bodyPr/>
          <a:lstStyle>
            <a:lvl1pPr>
              <a:defRPr>
                <a:solidFill>
                  <a:srgbClr val="000000"/>
                </a:solidFill>
              </a:defRPr>
            </a:lvl1pPr>
          </a:lstStyle>
          <a:p>
            <a:pPr rtl="0"/>
            <a:fld id="{D9DADDD7-F6DB-DE43-84D3-BDE65D6DBA61}" type="slidenum">
              <a:rPr lang="en-US" kern="1200" smtClean="0">
                <a:ea typeface="Geneva" pitchFamily="123" charset="-128"/>
                <a:cs typeface="+mn-cs"/>
              </a:rPr>
              <a:pPr rtl="0"/>
              <a:t>‹#›</a:t>
            </a:fld>
            <a:endParaRPr lang="en-US" kern="1200" dirty="0">
              <a:ea typeface="Geneva" pitchFamily="123" charset="-128"/>
              <a:cs typeface="+mn-cs"/>
            </a:endParaRP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0301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3"/>
            <a:ext cx="10265664" cy="365127"/>
          </a:xfrm>
        </p:spPr>
        <p:txBody>
          <a:bodyPr lIns="45720" tIns="45720" bIns="45720"/>
          <a:lstStyle/>
          <a:p>
            <a:pPr rtl="0"/>
            <a:endParaRPr lang="en-US" kern="1200" dirty="0">
              <a:solidFill>
                <a:srgbClr val="000000"/>
              </a:solidFill>
              <a:ea typeface="+mn-ea"/>
              <a:cs typeface="+mn-cs"/>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193">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66503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endParaRPr lang="en-GB" dirty="0"/>
          </a:p>
        </p:txBody>
      </p:sp>
      <p:sp>
        <p:nvSpPr>
          <p:cNvPr id="7" name="Text Placeholder 7"/>
          <p:cNvSpPr>
            <a:spLocks noGrp="1"/>
          </p:cNvSpPr>
          <p:nvPr>
            <p:ph type="body" sz="quarter" idx="11"/>
          </p:nvPr>
        </p:nvSpPr>
        <p:spPr>
          <a:xfrm>
            <a:off x="10666335" y="6716170"/>
            <a:ext cx="938292" cy="83100"/>
          </a:xfrm>
          <a:noFill/>
          <a:ln>
            <a:noFill/>
          </a:ln>
          <a:effectLst/>
        </p:spPr>
        <p:txBody>
          <a:bodyPr wrap="none" lIns="0" tIns="0" rIns="0" bIns="0" anchor="b" anchorCtr="0">
            <a:spAutoFit/>
          </a:bodyPr>
          <a:lstStyle>
            <a:lvl1pPr marL="0" indent="0" algn="r">
              <a:lnSpc>
                <a:spcPct val="90000"/>
              </a:lnSpc>
              <a:spcBef>
                <a:spcPts val="0"/>
              </a:spcBef>
              <a:buNone/>
              <a:defRPr sz="599"/>
            </a:lvl1pPr>
            <a:lvl2pPr marL="356741" indent="0" algn="r">
              <a:buNone/>
              <a:defRPr sz="750"/>
            </a:lvl2pPr>
            <a:lvl3pPr marL="714670" indent="0" algn="r">
              <a:buNone/>
              <a:defRPr sz="750"/>
            </a:lvl3pPr>
            <a:lvl4pPr marL="1072602" indent="0" algn="r">
              <a:buNone/>
              <a:defRPr sz="750"/>
            </a:lvl4pPr>
            <a:lvl5pPr marL="1430532" indent="0" algn="r">
              <a:buNone/>
              <a:defRPr sz="750"/>
            </a:lvl5pPr>
          </a:lstStyle>
          <a:p>
            <a:pPr lvl="0"/>
            <a:r>
              <a:rPr lang="en-US" dirty="0"/>
              <a:t>Click to edit Master text styles</a:t>
            </a:r>
          </a:p>
        </p:txBody>
      </p:sp>
      <p:sp>
        <p:nvSpPr>
          <p:cNvPr id="10" name="Text Placeholder 7"/>
          <p:cNvSpPr>
            <a:spLocks noGrp="1"/>
          </p:cNvSpPr>
          <p:nvPr>
            <p:ph type="body" sz="quarter" idx="12"/>
          </p:nvPr>
        </p:nvSpPr>
        <p:spPr>
          <a:xfrm>
            <a:off x="529731" y="6716170"/>
            <a:ext cx="938292" cy="83100"/>
          </a:xfrm>
          <a:noFill/>
          <a:ln>
            <a:noFill/>
          </a:ln>
          <a:effectLst/>
        </p:spPr>
        <p:txBody>
          <a:bodyPr wrap="none" lIns="0" tIns="0" rIns="0" bIns="0" anchor="b" anchorCtr="0">
            <a:spAutoFit/>
          </a:bodyPr>
          <a:lstStyle>
            <a:lvl1pPr marL="0" indent="0" algn="l">
              <a:lnSpc>
                <a:spcPct val="90000"/>
              </a:lnSpc>
              <a:spcBef>
                <a:spcPts val="0"/>
              </a:spcBef>
              <a:buNone/>
              <a:defRPr sz="599"/>
            </a:lvl1pPr>
            <a:lvl2pPr marL="356741" indent="0" algn="r">
              <a:buNone/>
              <a:defRPr sz="750"/>
            </a:lvl2pPr>
            <a:lvl3pPr marL="714670" indent="0" algn="r">
              <a:buNone/>
              <a:defRPr sz="750"/>
            </a:lvl3pPr>
            <a:lvl4pPr marL="1072602" indent="0" algn="r">
              <a:buNone/>
              <a:defRPr sz="750"/>
            </a:lvl4pPr>
            <a:lvl5pPr marL="1430532" indent="0" algn="r">
              <a:buNone/>
              <a:defRPr sz="750"/>
            </a:lvl5pPr>
          </a:lstStyle>
          <a:p>
            <a:pPr lvl="0"/>
            <a:r>
              <a:rPr lang="en-US" dirty="0"/>
              <a:t>Click to edit Master text styles</a:t>
            </a:r>
          </a:p>
        </p:txBody>
      </p:sp>
    </p:spTree>
    <p:extLst>
      <p:ext uri="{BB962C8B-B14F-4D97-AF65-F5344CB8AC3E}">
        <p14:creationId xmlns:p14="http://schemas.microsoft.com/office/powerpoint/2010/main" val="2390250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1_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040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1456" y="1295400"/>
            <a:ext cx="10949093" cy="4800600"/>
          </a:xfrm>
        </p:spPr>
        <p:txBody>
          <a:bodyPr anchor="ctr"/>
          <a:lstStyle>
            <a:lvl1pPr>
              <a:spcBef>
                <a:spcPts val="1598"/>
              </a:spcBef>
              <a:defRPr sz="2397"/>
            </a:lvl1pPr>
            <a:lvl2pPr marL="513709" indent="-171237">
              <a:spcBef>
                <a:spcPts val="999"/>
              </a:spcBef>
              <a:buSzPct val="75000"/>
              <a:buFont typeface="Courier New" charset="0"/>
              <a:buChar char="o"/>
              <a:defRPr sz="1998"/>
            </a:lvl2pPr>
            <a:lvl3pPr marL="856179" indent="-171237">
              <a:spcBef>
                <a:spcPts val="799"/>
              </a:spcBef>
              <a:buSzPct val="75000"/>
              <a:buFont typeface="Courier New" charset="0"/>
              <a:buChar char="o"/>
              <a:defRPr sz="1798"/>
            </a:lvl3pPr>
            <a:lvl4pPr marL="1198651" indent="-171237">
              <a:spcBef>
                <a:spcPts val="799"/>
              </a:spcBef>
              <a:buSzPct val="75000"/>
              <a:buFont typeface="Courier New" charset="0"/>
              <a:buChar char="o"/>
              <a:defRPr sz="1798"/>
            </a:lvl4pPr>
            <a:lvl5pPr marL="1541122" indent="-171237">
              <a:spcBef>
                <a:spcPts val="599"/>
              </a:spcBef>
              <a:buSzPct val="75000"/>
              <a:buFont typeface="Courier New" charset="0"/>
              <a:buChar char="o"/>
              <a:defRPr sz="179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1" hasCustomPrompt="1"/>
          </p:nvPr>
        </p:nvSpPr>
        <p:spPr>
          <a:xfrm>
            <a:off x="3759203" y="6356351"/>
            <a:ext cx="7829551" cy="501651"/>
          </a:xfrm>
        </p:spPr>
        <p:txBody>
          <a:bodyPr/>
          <a:lstStyle>
            <a:lvl1pPr marL="0" indent="0" algn="r">
              <a:buNone/>
              <a:defRPr sz="1199"/>
            </a:lvl1pPr>
          </a:lstStyle>
          <a:p>
            <a:pPr lvl="0"/>
            <a:r>
              <a:rPr lang="en-US" dirty="0"/>
              <a:t>References if applicable</a:t>
            </a:r>
          </a:p>
        </p:txBody>
      </p:sp>
      <p:sp>
        <p:nvSpPr>
          <p:cNvPr id="2" name="Title 1"/>
          <p:cNvSpPr>
            <a:spLocks noGrp="1"/>
          </p:cNvSpPr>
          <p:nvPr>
            <p:ph type="title" hasCustomPrompt="1"/>
          </p:nvPr>
        </p:nvSpPr>
        <p:spPr>
          <a:xfrm>
            <a:off x="621453" y="163513"/>
            <a:ext cx="10967720" cy="609599"/>
          </a:xfrm>
        </p:spPr>
        <p:txBody>
          <a:bodyPr/>
          <a:lstStyle>
            <a:lvl1pPr algn="l">
              <a:defRPr b="0">
                <a:solidFill>
                  <a:schemeClr val="bg1"/>
                </a:solidFill>
              </a:defRPr>
            </a:lvl1pPr>
          </a:lstStyle>
          <a:p>
            <a:r>
              <a:rPr lang="en-US" dirty="0"/>
              <a:t>Add slide title here</a:t>
            </a:r>
          </a:p>
        </p:txBody>
      </p:sp>
      <p:sp>
        <p:nvSpPr>
          <p:cNvPr id="5" name="Date Placeholder 4"/>
          <p:cNvSpPr>
            <a:spLocks noGrp="1"/>
          </p:cNvSpPr>
          <p:nvPr>
            <p:ph type="dt" sz="half" idx="12"/>
          </p:nvPr>
        </p:nvSpPr>
        <p:spPr>
          <a:xfrm>
            <a:off x="1320800" y="6356353"/>
            <a:ext cx="2260600" cy="365125"/>
          </a:xfrm>
        </p:spPr>
        <p:txBody>
          <a:bodyPr/>
          <a:lstStyle/>
          <a:p>
            <a:pPr defTabSz="913280">
              <a:defRPr/>
            </a:pPr>
            <a:fld id="{BE2BCCA0-E129-4E82-B3E7-2A4DCAB1CB30}" type="datetimeFigureOut">
              <a:rPr lang="en-US" smtClean="0">
                <a:solidFill>
                  <a:prstClr val="black">
                    <a:tint val="75000"/>
                  </a:prstClr>
                </a:solidFill>
              </a:rPr>
              <a:pPr defTabSz="913280">
                <a:defRPr/>
              </a:pPr>
              <a:t>10/11/25</a:t>
            </a:fld>
            <a:endParaRPr lang="en-US">
              <a:solidFill>
                <a:prstClr val="black">
                  <a:tint val="75000"/>
                </a:prstClr>
              </a:solidFill>
            </a:endParaRPr>
          </a:p>
        </p:txBody>
      </p:sp>
    </p:spTree>
    <p:extLst>
      <p:ext uri="{BB962C8B-B14F-4D97-AF65-F5344CB8AC3E}">
        <p14:creationId xmlns:p14="http://schemas.microsoft.com/office/powerpoint/2010/main" val="218480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2B04AA-05D3-44C2-899E-8120A0DE2EB1}"/>
              </a:ext>
            </a:extLst>
          </p:cNvPr>
          <p:cNvSpPr>
            <a:spLocks noGrp="1"/>
          </p:cNvSpPr>
          <p:nvPr>
            <p:ph idx="1"/>
          </p:nvPr>
        </p:nvSpPr>
        <p:spPr>
          <a:xfrm>
            <a:off x="462434" y="1371602"/>
            <a:ext cx="11205943" cy="4559301"/>
          </a:xfrm>
        </p:spPr>
        <p:txBody>
          <a:bodyPr/>
          <a:lstStyle>
            <a:lvl1pPr marL="178999" indent="-178999">
              <a:spcAft>
                <a:spcPts val="1197"/>
              </a:spcAft>
              <a:buClr>
                <a:schemeClr val="accent1"/>
              </a:buClr>
              <a:defRPr>
                <a:solidFill>
                  <a:schemeClr val="tx2"/>
                </a:solidFill>
              </a:defRPr>
            </a:lvl1pPr>
            <a:lvl2pPr marL="456207" indent="-178999">
              <a:spcAft>
                <a:spcPts val="1197"/>
              </a:spcAft>
              <a:buClr>
                <a:schemeClr val="accent1"/>
              </a:buClr>
              <a:defRPr>
                <a:solidFill>
                  <a:schemeClr val="tx2"/>
                </a:solidFill>
              </a:defRPr>
            </a:lvl2pPr>
            <a:lvl3pPr marL="684309" indent="-178999">
              <a:spcAft>
                <a:spcPts val="1197"/>
              </a:spcAft>
              <a:buClr>
                <a:schemeClr val="accent1"/>
              </a:buClr>
              <a:defRPr>
                <a:solidFill>
                  <a:schemeClr val="tx2"/>
                </a:solidFill>
              </a:defRPr>
            </a:lvl3pPr>
            <a:lvl4pPr marL="912413" indent="-178999">
              <a:spcAft>
                <a:spcPts val="1197"/>
              </a:spcAft>
              <a:buClr>
                <a:schemeClr val="accent1"/>
              </a:buClr>
              <a:defRPr>
                <a:solidFill>
                  <a:schemeClr val="tx2"/>
                </a:solidFill>
              </a:defRPr>
            </a:lvl4pPr>
            <a:lvl5pPr marL="1140514" indent="-178999">
              <a:spcAft>
                <a:spcPts val="1197"/>
              </a:spcAft>
              <a:buClr>
                <a:schemeClr val="accent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C49759B6-05CF-4714-9560-575B7022EFA5}"/>
              </a:ext>
            </a:extLst>
          </p:cNvPr>
          <p:cNvSpPr>
            <a:spLocks noGrp="1"/>
          </p:cNvSpPr>
          <p:nvPr>
            <p:ph type="sldNum" sz="quarter" idx="10"/>
          </p:nvPr>
        </p:nvSpPr>
        <p:spPr>
          <a:xfrm>
            <a:off x="11890644" y="6483353"/>
            <a:ext cx="301357" cy="365125"/>
          </a:xfrm>
        </p:spPr>
        <p:txBody>
          <a:bodyPr/>
          <a:lstStyle/>
          <a:p>
            <a:pPr rtl="0"/>
            <a:fld id="{357105BB-905F-4B3F-BC92-1E8CF651C411}" type="slidenum">
              <a:rPr lang="en-GB" kern="1200" smtClean="0">
                <a:solidFill>
                  <a:prstClr val="black">
                    <a:tint val="75000"/>
                  </a:prstClr>
                </a:solidFill>
                <a:ea typeface="+mn-ea"/>
                <a:cs typeface="+mn-cs"/>
              </a:rPr>
              <a:pPr rtl="0"/>
              <a:t>‹#›</a:t>
            </a:fld>
            <a:endParaRPr lang="en-GB" kern="1200" dirty="0">
              <a:solidFill>
                <a:prstClr val="black">
                  <a:tint val="75000"/>
                </a:prstClr>
              </a:solidFill>
              <a:ea typeface="+mn-ea"/>
              <a:cs typeface="+mn-cs"/>
            </a:endParaRPr>
          </a:p>
        </p:txBody>
      </p:sp>
      <p:sp>
        <p:nvSpPr>
          <p:cNvPr id="2" name="Title 1">
            <a:extLst>
              <a:ext uri="{FF2B5EF4-FFF2-40B4-BE49-F238E27FC236}">
                <a16:creationId xmlns:a16="http://schemas.microsoft.com/office/drawing/2014/main" id="{485C1417-61E5-420B-8B0F-9044239AD65E}"/>
              </a:ext>
            </a:extLst>
          </p:cNvPr>
          <p:cNvSpPr>
            <a:spLocks noGrp="1"/>
          </p:cNvSpPr>
          <p:nvPr>
            <p:ph type="title"/>
          </p:nvPr>
        </p:nvSpPr>
        <p:spPr>
          <a:xfrm>
            <a:off x="462433" y="421384"/>
            <a:ext cx="11205943" cy="703100"/>
          </a:xfrm>
        </p:spPr>
        <p:txBody>
          <a:bodyPr>
            <a:noAutofit/>
          </a:bodyPr>
          <a:lstStyle>
            <a:lvl1pPr>
              <a:defRPr>
                <a:solidFill>
                  <a:schemeClr val="tx2"/>
                </a:solidFill>
              </a:defRPr>
            </a:lvl1pPr>
          </a:lstStyle>
          <a:p>
            <a:r>
              <a:rPr lang="en-US" dirty="0"/>
              <a:t>Click to edit Master title style</a:t>
            </a:r>
            <a:endParaRPr lang="en-GB" dirty="0"/>
          </a:p>
        </p:txBody>
      </p:sp>
      <p:sp>
        <p:nvSpPr>
          <p:cNvPr id="35" name="Text Placeholder 43">
            <a:extLst>
              <a:ext uri="{FF2B5EF4-FFF2-40B4-BE49-F238E27FC236}">
                <a16:creationId xmlns:a16="http://schemas.microsoft.com/office/drawing/2014/main" id="{EEA3664A-A10F-4189-893E-F985E335A43E}"/>
              </a:ext>
            </a:extLst>
          </p:cNvPr>
          <p:cNvSpPr>
            <a:spLocks noGrp="1"/>
          </p:cNvSpPr>
          <p:nvPr>
            <p:ph type="body" sz="quarter" idx="11" hasCustomPrompt="1"/>
          </p:nvPr>
        </p:nvSpPr>
        <p:spPr>
          <a:xfrm>
            <a:off x="462433" y="6245077"/>
            <a:ext cx="10442183" cy="360677"/>
          </a:xfrm>
          <a:prstGeom prst="rect">
            <a:avLst/>
          </a:prstGeom>
          <a:solidFill>
            <a:schemeClr val="bg1">
              <a:alpha val="25000"/>
            </a:schemeClr>
          </a:solidFill>
        </p:spPr>
        <p:txBody>
          <a:bodyPr anchor="b">
            <a:noAutofit/>
          </a:bodyPr>
          <a:lstStyle>
            <a:lvl1pPr marL="0" indent="0" algn="l">
              <a:spcBef>
                <a:spcPts val="0"/>
              </a:spcBef>
              <a:spcAft>
                <a:spcPts val="0"/>
              </a:spcAft>
              <a:buNone/>
              <a:defRPr sz="798">
                <a:solidFill>
                  <a:schemeClr val="tx1">
                    <a:lumMod val="50000"/>
                    <a:lumOff val="50000"/>
                  </a:schemeClr>
                </a:solidFill>
                <a:latin typeface="Imago" pitchFamily="2" charset="0"/>
              </a:defRPr>
            </a:lvl1pPr>
          </a:lstStyle>
          <a:p>
            <a:pPr lvl="0"/>
            <a:r>
              <a:rPr lang="en-US" dirty="0"/>
              <a:t>Footnotes</a:t>
            </a:r>
            <a:endParaRPr lang="en-GB" dirty="0"/>
          </a:p>
        </p:txBody>
      </p:sp>
    </p:spTree>
    <p:extLst>
      <p:ext uri="{BB962C8B-B14F-4D97-AF65-F5344CB8AC3E}">
        <p14:creationId xmlns:p14="http://schemas.microsoft.com/office/powerpoint/2010/main" val="3979598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Title Slide-Red">
    <p:bg>
      <p:bgRef idx="1001">
        <a:schemeClr val="bg1"/>
      </p:bgRef>
    </p:bg>
    <p:spTree>
      <p:nvGrpSpPr>
        <p:cNvPr id="1" name=""/>
        <p:cNvGrpSpPr/>
        <p:nvPr/>
      </p:nvGrpSpPr>
      <p:grpSpPr>
        <a:xfrm>
          <a:off x="0" y="0"/>
          <a:ext cx="0" cy="0"/>
          <a:chOff x="0" y="0"/>
          <a:chExt cx="0" cy="0"/>
        </a:xfrm>
      </p:grpSpPr>
      <p:sp>
        <p:nvSpPr>
          <p:cNvPr id="10" name="Snip Same Side Corner Rectangle 9">
            <a:extLst>
              <a:ext uri="{FF2B5EF4-FFF2-40B4-BE49-F238E27FC236}">
                <a16:creationId xmlns:a16="http://schemas.microsoft.com/office/drawing/2014/main" id="{543CA030-B9BB-F44B-87E8-9D88D615959F}"/>
              </a:ext>
            </a:extLst>
          </p:cNvPr>
          <p:cNvSpPr/>
          <p:nvPr userDrawn="1"/>
        </p:nvSpPr>
        <p:spPr>
          <a:xfrm rot="10800000">
            <a:off x="-3534" y="-7712"/>
            <a:ext cx="12242966" cy="3225964"/>
          </a:xfrm>
          <a:custGeom>
            <a:avLst/>
            <a:gdLst>
              <a:gd name="connsiteX0" fmla="*/ 1143023 w 12219709"/>
              <a:gd name="connsiteY0" fmla="*/ 0 h 6858000"/>
              <a:gd name="connsiteX1" fmla="*/ 11076686 w 12219709"/>
              <a:gd name="connsiteY1" fmla="*/ 0 h 6858000"/>
              <a:gd name="connsiteX2" fmla="*/ 12219709 w 12219709"/>
              <a:gd name="connsiteY2" fmla="*/ 1143023 h 6858000"/>
              <a:gd name="connsiteX3" fmla="*/ 12219709 w 12219709"/>
              <a:gd name="connsiteY3" fmla="*/ 6858000 h 6858000"/>
              <a:gd name="connsiteX4" fmla="*/ 12219709 w 12219709"/>
              <a:gd name="connsiteY4" fmla="*/ 6858000 h 6858000"/>
              <a:gd name="connsiteX5" fmla="*/ 0 w 12219709"/>
              <a:gd name="connsiteY5" fmla="*/ 6858000 h 6858000"/>
              <a:gd name="connsiteX6" fmla="*/ 0 w 12219709"/>
              <a:gd name="connsiteY6" fmla="*/ 6858000 h 6858000"/>
              <a:gd name="connsiteX7" fmla="*/ 0 w 12219709"/>
              <a:gd name="connsiteY7" fmla="*/ 1143023 h 6858000"/>
              <a:gd name="connsiteX8" fmla="*/ 1143023 w 12219709"/>
              <a:gd name="connsiteY8" fmla="*/ 0 h 6858000"/>
              <a:gd name="connsiteX0" fmla="*/ 1143023 w 12219709"/>
              <a:gd name="connsiteY0" fmla="*/ 9236 h 6867236"/>
              <a:gd name="connsiteX1" fmla="*/ 9589632 w 12219709"/>
              <a:gd name="connsiteY1" fmla="*/ 0 h 6867236"/>
              <a:gd name="connsiteX2" fmla="*/ 12219709 w 12219709"/>
              <a:gd name="connsiteY2" fmla="*/ 1152259 h 6867236"/>
              <a:gd name="connsiteX3" fmla="*/ 12219709 w 12219709"/>
              <a:gd name="connsiteY3" fmla="*/ 6867236 h 6867236"/>
              <a:gd name="connsiteX4" fmla="*/ 12219709 w 12219709"/>
              <a:gd name="connsiteY4" fmla="*/ 6867236 h 6867236"/>
              <a:gd name="connsiteX5" fmla="*/ 0 w 12219709"/>
              <a:gd name="connsiteY5" fmla="*/ 6867236 h 6867236"/>
              <a:gd name="connsiteX6" fmla="*/ 0 w 12219709"/>
              <a:gd name="connsiteY6" fmla="*/ 6867236 h 6867236"/>
              <a:gd name="connsiteX7" fmla="*/ 0 w 12219709"/>
              <a:gd name="connsiteY7" fmla="*/ 1152259 h 6867236"/>
              <a:gd name="connsiteX8" fmla="*/ 1143023 w 12219709"/>
              <a:gd name="connsiteY8" fmla="*/ 9236 h 6867236"/>
              <a:gd name="connsiteX0" fmla="*/ 9594296 w 12219709"/>
              <a:gd name="connsiteY0" fmla="*/ 0 h 6885709"/>
              <a:gd name="connsiteX1" fmla="*/ 9589632 w 12219709"/>
              <a:gd name="connsiteY1" fmla="*/ 18473 h 6885709"/>
              <a:gd name="connsiteX2" fmla="*/ 12219709 w 12219709"/>
              <a:gd name="connsiteY2" fmla="*/ 1170732 h 6885709"/>
              <a:gd name="connsiteX3" fmla="*/ 12219709 w 12219709"/>
              <a:gd name="connsiteY3" fmla="*/ 6885709 h 6885709"/>
              <a:gd name="connsiteX4" fmla="*/ 12219709 w 12219709"/>
              <a:gd name="connsiteY4" fmla="*/ 6885709 h 6885709"/>
              <a:gd name="connsiteX5" fmla="*/ 0 w 12219709"/>
              <a:gd name="connsiteY5" fmla="*/ 6885709 h 6885709"/>
              <a:gd name="connsiteX6" fmla="*/ 0 w 12219709"/>
              <a:gd name="connsiteY6" fmla="*/ 6885709 h 6885709"/>
              <a:gd name="connsiteX7" fmla="*/ 0 w 12219709"/>
              <a:gd name="connsiteY7" fmla="*/ 1170732 h 6885709"/>
              <a:gd name="connsiteX8" fmla="*/ 9594296 w 12219709"/>
              <a:gd name="connsiteY8" fmla="*/ 0 h 6885709"/>
              <a:gd name="connsiteX0" fmla="*/ 8624478 w 12219709"/>
              <a:gd name="connsiteY0" fmla="*/ 0 h 6876473"/>
              <a:gd name="connsiteX1" fmla="*/ 9589632 w 12219709"/>
              <a:gd name="connsiteY1" fmla="*/ 9237 h 6876473"/>
              <a:gd name="connsiteX2" fmla="*/ 12219709 w 12219709"/>
              <a:gd name="connsiteY2" fmla="*/ 1161496 h 6876473"/>
              <a:gd name="connsiteX3" fmla="*/ 12219709 w 12219709"/>
              <a:gd name="connsiteY3" fmla="*/ 6876473 h 6876473"/>
              <a:gd name="connsiteX4" fmla="*/ 12219709 w 12219709"/>
              <a:gd name="connsiteY4" fmla="*/ 6876473 h 6876473"/>
              <a:gd name="connsiteX5" fmla="*/ 0 w 12219709"/>
              <a:gd name="connsiteY5" fmla="*/ 6876473 h 6876473"/>
              <a:gd name="connsiteX6" fmla="*/ 0 w 12219709"/>
              <a:gd name="connsiteY6" fmla="*/ 6876473 h 6876473"/>
              <a:gd name="connsiteX7" fmla="*/ 0 w 12219709"/>
              <a:gd name="connsiteY7" fmla="*/ 1161496 h 6876473"/>
              <a:gd name="connsiteX8" fmla="*/ 8624478 w 12219709"/>
              <a:gd name="connsiteY8" fmla="*/ 0 h 6876473"/>
              <a:gd name="connsiteX0" fmla="*/ 8624478 w 12219709"/>
              <a:gd name="connsiteY0" fmla="*/ 18472 h 6894945"/>
              <a:gd name="connsiteX1" fmla="*/ 8610578 w 12219709"/>
              <a:gd name="connsiteY1" fmla="*/ 0 h 6894945"/>
              <a:gd name="connsiteX2" fmla="*/ 12219709 w 12219709"/>
              <a:gd name="connsiteY2" fmla="*/ 1179968 h 6894945"/>
              <a:gd name="connsiteX3" fmla="*/ 12219709 w 12219709"/>
              <a:gd name="connsiteY3" fmla="*/ 6894945 h 6894945"/>
              <a:gd name="connsiteX4" fmla="*/ 12219709 w 12219709"/>
              <a:gd name="connsiteY4" fmla="*/ 6894945 h 6894945"/>
              <a:gd name="connsiteX5" fmla="*/ 0 w 12219709"/>
              <a:gd name="connsiteY5" fmla="*/ 6894945 h 6894945"/>
              <a:gd name="connsiteX6" fmla="*/ 0 w 12219709"/>
              <a:gd name="connsiteY6" fmla="*/ 6894945 h 6894945"/>
              <a:gd name="connsiteX7" fmla="*/ 0 w 12219709"/>
              <a:gd name="connsiteY7" fmla="*/ 1179968 h 6894945"/>
              <a:gd name="connsiteX8" fmla="*/ 8624478 w 12219709"/>
              <a:gd name="connsiteY8" fmla="*/ 18472 h 6894945"/>
              <a:gd name="connsiteX0" fmla="*/ 8603213 w 12219709"/>
              <a:gd name="connsiteY0" fmla="*/ 0 h 6897738"/>
              <a:gd name="connsiteX1" fmla="*/ 8610578 w 12219709"/>
              <a:gd name="connsiteY1" fmla="*/ 2793 h 6897738"/>
              <a:gd name="connsiteX2" fmla="*/ 12219709 w 12219709"/>
              <a:gd name="connsiteY2" fmla="*/ 1182761 h 6897738"/>
              <a:gd name="connsiteX3" fmla="*/ 12219709 w 12219709"/>
              <a:gd name="connsiteY3" fmla="*/ 6897738 h 6897738"/>
              <a:gd name="connsiteX4" fmla="*/ 12219709 w 12219709"/>
              <a:gd name="connsiteY4" fmla="*/ 6897738 h 6897738"/>
              <a:gd name="connsiteX5" fmla="*/ 0 w 12219709"/>
              <a:gd name="connsiteY5" fmla="*/ 6897738 h 6897738"/>
              <a:gd name="connsiteX6" fmla="*/ 0 w 12219709"/>
              <a:gd name="connsiteY6" fmla="*/ 6897738 h 6897738"/>
              <a:gd name="connsiteX7" fmla="*/ 0 w 12219709"/>
              <a:gd name="connsiteY7" fmla="*/ 1182761 h 6897738"/>
              <a:gd name="connsiteX8" fmla="*/ 8603213 w 12219709"/>
              <a:gd name="connsiteY8" fmla="*/ 0 h 6897738"/>
              <a:gd name="connsiteX0" fmla="*/ 8603213 w 12246603"/>
              <a:gd name="connsiteY0" fmla="*/ 0 h 6897738"/>
              <a:gd name="connsiteX1" fmla="*/ 8610578 w 12246603"/>
              <a:gd name="connsiteY1" fmla="*/ 2793 h 6897738"/>
              <a:gd name="connsiteX2" fmla="*/ 12219709 w 12246603"/>
              <a:gd name="connsiteY2" fmla="*/ 1182761 h 6897738"/>
              <a:gd name="connsiteX3" fmla="*/ 12219709 w 12246603"/>
              <a:gd name="connsiteY3" fmla="*/ 6897738 h 6897738"/>
              <a:gd name="connsiteX4" fmla="*/ 12246603 w 12246603"/>
              <a:gd name="connsiteY4" fmla="*/ 4557950 h 6897738"/>
              <a:gd name="connsiteX5" fmla="*/ 0 w 12246603"/>
              <a:gd name="connsiteY5" fmla="*/ 6897738 h 6897738"/>
              <a:gd name="connsiteX6" fmla="*/ 0 w 12246603"/>
              <a:gd name="connsiteY6" fmla="*/ 6897738 h 6897738"/>
              <a:gd name="connsiteX7" fmla="*/ 0 w 12246603"/>
              <a:gd name="connsiteY7" fmla="*/ 1182761 h 6897738"/>
              <a:gd name="connsiteX8" fmla="*/ 8603213 w 12246603"/>
              <a:gd name="connsiteY8" fmla="*/ 0 h 6897738"/>
              <a:gd name="connsiteX0" fmla="*/ 8603213 w 12246603"/>
              <a:gd name="connsiteY0" fmla="*/ 0 h 6897738"/>
              <a:gd name="connsiteX1" fmla="*/ 8610578 w 12246603"/>
              <a:gd name="connsiteY1" fmla="*/ 2793 h 6897738"/>
              <a:gd name="connsiteX2" fmla="*/ 12219709 w 12246603"/>
              <a:gd name="connsiteY2" fmla="*/ 1182761 h 6897738"/>
              <a:gd name="connsiteX3" fmla="*/ 12219709 w 12246603"/>
              <a:gd name="connsiteY3" fmla="*/ 6897738 h 6897738"/>
              <a:gd name="connsiteX4" fmla="*/ 12246603 w 12246603"/>
              <a:gd name="connsiteY4" fmla="*/ 4557950 h 6897738"/>
              <a:gd name="connsiteX5" fmla="*/ 0 w 12246603"/>
              <a:gd name="connsiteY5" fmla="*/ 6897738 h 6897738"/>
              <a:gd name="connsiteX6" fmla="*/ 40341 w 12246603"/>
              <a:gd name="connsiteY6" fmla="*/ 4463820 h 6897738"/>
              <a:gd name="connsiteX7" fmla="*/ 0 w 12246603"/>
              <a:gd name="connsiteY7" fmla="*/ 1182761 h 6897738"/>
              <a:gd name="connsiteX8" fmla="*/ 8603213 w 12246603"/>
              <a:gd name="connsiteY8" fmla="*/ 0 h 6897738"/>
              <a:gd name="connsiteX0" fmla="*/ 8603213 w 12246603"/>
              <a:gd name="connsiteY0" fmla="*/ 0 h 6897738"/>
              <a:gd name="connsiteX1" fmla="*/ 8610578 w 12246603"/>
              <a:gd name="connsiteY1" fmla="*/ 2793 h 6897738"/>
              <a:gd name="connsiteX2" fmla="*/ 12219709 w 12246603"/>
              <a:gd name="connsiteY2" fmla="*/ 1182761 h 6897738"/>
              <a:gd name="connsiteX3" fmla="*/ 12219709 w 12246603"/>
              <a:gd name="connsiteY3" fmla="*/ 6897738 h 6897738"/>
              <a:gd name="connsiteX4" fmla="*/ 12246603 w 12246603"/>
              <a:gd name="connsiteY4" fmla="*/ 4557950 h 6897738"/>
              <a:gd name="connsiteX5" fmla="*/ 40341 w 12246603"/>
              <a:gd name="connsiteY5" fmla="*/ 5001703 h 6897738"/>
              <a:gd name="connsiteX6" fmla="*/ 40341 w 12246603"/>
              <a:gd name="connsiteY6" fmla="*/ 4463820 h 6897738"/>
              <a:gd name="connsiteX7" fmla="*/ 0 w 12246603"/>
              <a:gd name="connsiteY7" fmla="*/ 1182761 h 6897738"/>
              <a:gd name="connsiteX8" fmla="*/ 8603213 w 12246603"/>
              <a:gd name="connsiteY8" fmla="*/ 0 h 6897738"/>
              <a:gd name="connsiteX0" fmla="*/ 8603213 w 12246603"/>
              <a:gd name="connsiteY0" fmla="*/ 0 h 6897738"/>
              <a:gd name="connsiteX1" fmla="*/ 8610578 w 12246603"/>
              <a:gd name="connsiteY1" fmla="*/ 2793 h 6897738"/>
              <a:gd name="connsiteX2" fmla="*/ 12219709 w 12246603"/>
              <a:gd name="connsiteY2" fmla="*/ 1182761 h 6897738"/>
              <a:gd name="connsiteX3" fmla="*/ 12219709 w 12246603"/>
              <a:gd name="connsiteY3" fmla="*/ 6897738 h 6897738"/>
              <a:gd name="connsiteX4" fmla="*/ 12246603 w 12246603"/>
              <a:gd name="connsiteY4" fmla="*/ 4557950 h 6897738"/>
              <a:gd name="connsiteX5" fmla="*/ 26894 w 12246603"/>
              <a:gd name="connsiteY5" fmla="*/ 3293926 h 6897738"/>
              <a:gd name="connsiteX6" fmla="*/ 40341 w 12246603"/>
              <a:gd name="connsiteY6" fmla="*/ 4463820 h 6897738"/>
              <a:gd name="connsiteX7" fmla="*/ 0 w 12246603"/>
              <a:gd name="connsiteY7" fmla="*/ 1182761 h 6897738"/>
              <a:gd name="connsiteX8" fmla="*/ 8603213 w 12246603"/>
              <a:gd name="connsiteY8" fmla="*/ 0 h 6897738"/>
              <a:gd name="connsiteX0" fmla="*/ 8616660 w 12260050"/>
              <a:gd name="connsiteY0" fmla="*/ 0 h 6897738"/>
              <a:gd name="connsiteX1" fmla="*/ 8624025 w 12260050"/>
              <a:gd name="connsiteY1" fmla="*/ 2793 h 6897738"/>
              <a:gd name="connsiteX2" fmla="*/ 12233156 w 12260050"/>
              <a:gd name="connsiteY2" fmla="*/ 1182761 h 6897738"/>
              <a:gd name="connsiteX3" fmla="*/ 12233156 w 12260050"/>
              <a:gd name="connsiteY3" fmla="*/ 6897738 h 6897738"/>
              <a:gd name="connsiteX4" fmla="*/ 12260050 w 12260050"/>
              <a:gd name="connsiteY4" fmla="*/ 4557950 h 6897738"/>
              <a:gd name="connsiteX5" fmla="*/ 40341 w 12260050"/>
              <a:gd name="connsiteY5" fmla="*/ 3293926 h 6897738"/>
              <a:gd name="connsiteX6" fmla="*/ 0 w 12260050"/>
              <a:gd name="connsiteY6" fmla="*/ 3132562 h 6897738"/>
              <a:gd name="connsiteX7" fmla="*/ 13447 w 12260050"/>
              <a:gd name="connsiteY7" fmla="*/ 1182761 h 6897738"/>
              <a:gd name="connsiteX8" fmla="*/ 8616660 w 12260050"/>
              <a:gd name="connsiteY8" fmla="*/ 0 h 6897738"/>
              <a:gd name="connsiteX0" fmla="*/ 8616660 w 12260050"/>
              <a:gd name="connsiteY0" fmla="*/ 0 h 4557950"/>
              <a:gd name="connsiteX1" fmla="*/ 8624025 w 12260050"/>
              <a:gd name="connsiteY1" fmla="*/ 2793 h 4557950"/>
              <a:gd name="connsiteX2" fmla="*/ 12233156 w 12260050"/>
              <a:gd name="connsiteY2" fmla="*/ 1182761 h 4557950"/>
              <a:gd name="connsiteX3" fmla="*/ 12233156 w 12260050"/>
              <a:gd name="connsiteY3" fmla="*/ 3334268 h 4557950"/>
              <a:gd name="connsiteX4" fmla="*/ 12260050 w 12260050"/>
              <a:gd name="connsiteY4" fmla="*/ 4557950 h 4557950"/>
              <a:gd name="connsiteX5" fmla="*/ 40341 w 12260050"/>
              <a:gd name="connsiteY5" fmla="*/ 3293926 h 4557950"/>
              <a:gd name="connsiteX6" fmla="*/ 0 w 12260050"/>
              <a:gd name="connsiteY6" fmla="*/ 3132562 h 4557950"/>
              <a:gd name="connsiteX7" fmla="*/ 13447 w 12260050"/>
              <a:gd name="connsiteY7" fmla="*/ 1182761 h 4557950"/>
              <a:gd name="connsiteX8" fmla="*/ 8616660 w 12260050"/>
              <a:gd name="connsiteY8" fmla="*/ 0 h 4557950"/>
              <a:gd name="connsiteX0" fmla="*/ 8616660 w 12260050"/>
              <a:gd name="connsiteY0" fmla="*/ 0 h 3441844"/>
              <a:gd name="connsiteX1" fmla="*/ 8624025 w 12260050"/>
              <a:gd name="connsiteY1" fmla="*/ 2793 h 3441844"/>
              <a:gd name="connsiteX2" fmla="*/ 12233156 w 12260050"/>
              <a:gd name="connsiteY2" fmla="*/ 1182761 h 3441844"/>
              <a:gd name="connsiteX3" fmla="*/ 12233156 w 12260050"/>
              <a:gd name="connsiteY3" fmla="*/ 3334268 h 3441844"/>
              <a:gd name="connsiteX4" fmla="*/ 12260050 w 12260050"/>
              <a:gd name="connsiteY4" fmla="*/ 3441844 h 3441844"/>
              <a:gd name="connsiteX5" fmla="*/ 40341 w 12260050"/>
              <a:gd name="connsiteY5" fmla="*/ 3293926 h 3441844"/>
              <a:gd name="connsiteX6" fmla="*/ 0 w 12260050"/>
              <a:gd name="connsiteY6" fmla="*/ 3132562 h 3441844"/>
              <a:gd name="connsiteX7" fmla="*/ 13447 w 12260050"/>
              <a:gd name="connsiteY7" fmla="*/ 1182761 h 3441844"/>
              <a:gd name="connsiteX8" fmla="*/ 8616660 w 12260050"/>
              <a:gd name="connsiteY8" fmla="*/ 0 h 3441844"/>
              <a:gd name="connsiteX0" fmla="*/ 8616660 w 12260050"/>
              <a:gd name="connsiteY0" fmla="*/ 0 h 3441844"/>
              <a:gd name="connsiteX1" fmla="*/ 8624025 w 12260050"/>
              <a:gd name="connsiteY1" fmla="*/ 2793 h 3441844"/>
              <a:gd name="connsiteX2" fmla="*/ 12260050 w 12260050"/>
              <a:gd name="connsiteY2" fmla="*/ 994503 h 3441844"/>
              <a:gd name="connsiteX3" fmla="*/ 12233156 w 12260050"/>
              <a:gd name="connsiteY3" fmla="*/ 3334268 h 3441844"/>
              <a:gd name="connsiteX4" fmla="*/ 12260050 w 12260050"/>
              <a:gd name="connsiteY4" fmla="*/ 3441844 h 3441844"/>
              <a:gd name="connsiteX5" fmla="*/ 40341 w 12260050"/>
              <a:gd name="connsiteY5" fmla="*/ 3293926 h 3441844"/>
              <a:gd name="connsiteX6" fmla="*/ 0 w 12260050"/>
              <a:gd name="connsiteY6" fmla="*/ 3132562 h 3441844"/>
              <a:gd name="connsiteX7" fmla="*/ 13447 w 12260050"/>
              <a:gd name="connsiteY7" fmla="*/ 1182761 h 3441844"/>
              <a:gd name="connsiteX8" fmla="*/ 8616660 w 12260050"/>
              <a:gd name="connsiteY8" fmla="*/ 0 h 3441844"/>
              <a:gd name="connsiteX0" fmla="*/ 8616660 w 12260050"/>
              <a:gd name="connsiteY0" fmla="*/ 0 h 3441844"/>
              <a:gd name="connsiteX1" fmla="*/ 8624025 w 12260050"/>
              <a:gd name="connsiteY1" fmla="*/ 2793 h 3441844"/>
              <a:gd name="connsiteX2" fmla="*/ 12260050 w 12260050"/>
              <a:gd name="connsiteY2" fmla="*/ 994503 h 3441844"/>
              <a:gd name="connsiteX3" fmla="*/ 12233156 w 12260050"/>
              <a:gd name="connsiteY3" fmla="*/ 3334268 h 3441844"/>
              <a:gd name="connsiteX4" fmla="*/ 12260050 w 12260050"/>
              <a:gd name="connsiteY4" fmla="*/ 3441844 h 3441844"/>
              <a:gd name="connsiteX5" fmla="*/ 40341 w 12260050"/>
              <a:gd name="connsiteY5" fmla="*/ 3293926 h 3441844"/>
              <a:gd name="connsiteX6" fmla="*/ 0 w 12260050"/>
              <a:gd name="connsiteY6" fmla="*/ 3132562 h 3441844"/>
              <a:gd name="connsiteX7" fmla="*/ 13447 w 12260050"/>
              <a:gd name="connsiteY7" fmla="*/ 1007950 h 3441844"/>
              <a:gd name="connsiteX8" fmla="*/ 8616660 w 12260050"/>
              <a:gd name="connsiteY8" fmla="*/ 0 h 3441844"/>
              <a:gd name="connsiteX0" fmla="*/ 8616660 w 12313838"/>
              <a:gd name="connsiteY0" fmla="*/ 0 h 3441844"/>
              <a:gd name="connsiteX1" fmla="*/ 8624025 w 12313838"/>
              <a:gd name="connsiteY1" fmla="*/ 2793 h 3441844"/>
              <a:gd name="connsiteX2" fmla="*/ 12260050 w 12313838"/>
              <a:gd name="connsiteY2" fmla="*/ 994503 h 3441844"/>
              <a:gd name="connsiteX3" fmla="*/ 12313838 w 12313838"/>
              <a:gd name="connsiteY3" fmla="*/ 3320821 h 3441844"/>
              <a:gd name="connsiteX4" fmla="*/ 12260050 w 12313838"/>
              <a:gd name="connsiteY4" fmla="*/ 3441844 h 3441844"/>
              <a:gd name="connsiteX5" fmla="*/ 40341 w 12313838"/>
              <a:gd name="connsiteY5" fmla="*/ 3293926 h 3441844"/>
              <a:gd name="connsiteX6" fmla="*/ 0 w 12313838"/>
              <a:gd name="connsiteY6" fmla="*/ 3132562 h 3441844"/>
              <a:gd name="connsiteX7" fmla="*/ 13447 w 12313838"/>
              <a:gd name="connsiteY7" fmla="*/ 1007950 h 3441844"/>
              <a:gd name="connsiteX8" fmla="*/ 8616660 w 12313838"/>
              <a:gd name="connsiteY8" fmla="*/ 0 h 3441844"/>
              <a:gd name="connsiteX0" fmla="*/ 8616660 w 12313838"/>
              <a:gd name="connsiteY0" fmla="*/ 0 h 3441844"/>
              <a:gd name="connsiteX1" fmla="*/ 8624025 w 12313838"/>
              <a:gd name="connsiteY1" fmla="*/ 2793 h 3441844"/>
              <a:gd name="connsiteX2" fmla="*/ 12260050 w 12313838"/>
              <a:gd name="connsiteY2" fmla="*/ 994503 h 3441844"/>
              <a:gd name="connsiteX3" fmla="*/ 12313838 w 12313838"/>
              <a:gd name="connsiteY3" fmla="*/ 3320821 h 3441844"/>
              <a:gd name="connsiteX4" fmla="*/ 12260050 w 12313838"/>
              <a:gd name="connsiteY4" fmla="*/ 3441844 h 3441844"/>
              <a:gd name="connsiteX5" fmla="*/ 0 w 12313838"/>
              <a:gd name="connsiteY5" fmla="*/ 3132562 h 3441844"/>
              <a:gd name="connsiteX6" fmla="*/ 13447 w 12313838"/>
              <a:gd name="connsiteY6" fmla="*/ 1007950 h 3441844"/>
              <a:gd name="connsiteX7" fmla="*/ 8616660 w 12313838"/>
              <a:gd name="connsiteY7" fmla="*/ 0 h 3441844"/>
              <a:gd name="connsiteX0" fmla="*/ 8616660 w 12313838"/>
              <a:gd name="connsiteY0" fmla="*/ 0 h 3441844"/>
              <a:gd name="connsiteX1" fmla="*/ 8624025 w 12313838"/>
              <a:gd name="connsiteY1" fmla="*/ 2793 h 3441844"/>
              <a:gd name="connsiteX2" fmla="*/ 12260050 w 12313838"/>
              <a:gd name="connsiteY2" fmla="*/ 994503 h 3441844"/>
              <a:gd name="connsiteX3" fmla="*/ 12313838 w 12313838"/>
              <a:gd name="connsiteY3" fmla="*/ 3320821 h 3441844"/>
              <a:gd name="connsiteX4" fmla="*/ 12260050 w 12313838"/>
              <a:gd name="connsiteY4" fmla="*/ 3441844 h 3441844"/>
              <a:gd name="connsiteX5" fmla="*/ 0 w 12313838"/>
              <a:gd name="connsiteY5" fmla="*/ 3217086 h 3441844"/>
              <a:gd name="connsiteX6" fmla="*/ 13447 w 12313838"/>
              <a:gd name="connsiteY6" fmla="*/ 1007950 h 3441844"/>
              <a:gd name="connsiteX7" fmla="*/ 8616660 w 12313838"/>
              <a:gd name="connsiteY7" fmla="*/ 0 h 3441844"/>
              <a:gd name="connsiteX0" fmla="*/ 8616660 w 12313838"/>
              <a:gd name="connsiteY0" fmla="*/ 0 h 3320821"/>
              <a:gd name="connsiteX1" fmla="*/ 8624025 w 12313838"/>
              <a:gd name="connsiteY1" fmla="*/ 2793 h 3320821"/>
              <a:gd name="connsiteX2" fmla="*/ 12260050 w 12313838"/>
              <a:gd name="connsiteY2" fmla="*/ 994503 h 3320821"/>
              <a:gd name="connsiteX3" fmla="*/ 12313838 w 12313838"/>
              <a:gd name="connsiteY3" fmla="*/ 3320821 h 3320821"/>
              <a:gd name="connsiteX4" fmla="*/ 0 w 12313838"/>
              <a:gd name="connsiteY4" fmla="*/ 3217086 h 3320821"/>
              <a:gd name="connsiteX5" fmla="*/ 13447 w 12313838"/>
              <a:gd name="connsiteY5" fmla="*/ 1007950 h 3320821"/>
              <a:gd name="connsiteX6" fmla="*/ 8616660 w 12313838"/>
              <a:gd name="connsiteY6" fmla="*/ 0 h 3320821"/>
              <a:gd name="connsiteX0" fmla="*/ 8616660 w 12260050"/>
              <a:gd name="connsiteY0" fmla="*/ 0 h 3236297"/>
              <a:gd name="connsiteX1" fmla="*/ 8624025 w 12260050"/>
              <a:gd name="connsiteY1" fmla="*/ 2793 h 3236297"/>
              <a:gd name="connsiteX2" fmla="*/ 12260050 w 12260050"/>
              <a:gd name="connsiteY2" fmla="*/ 994503 h 3236297"/>
              <a:gd name="connsiteX3" fmla="*/ 12190893 w 12260050"/>
              <a:gd name="connsiteY3" fmla="*/ 3236297 h 3236297"/>
              <a:gd name="connsiteX4" fmla="*/ 0 w 12260050"/>
              <a:gd name="connsiteY4" fmla="*/ 3217086 h 3236297"/>
              <a:gd name="connsiteX5" fmla="*/ 13447 w 12260050"/>
              <a:gd name="connsiteY5" fmla="*/ 1007950 h 3236297"/>
              <a:gd name="connsiteX6" fmla="*/ 8616660 w 12260050"/>
              <a:gd name="connsiteY6" fmla="*/ 0 h 3236297"/>
              <a:gd name="connsiteX0" fmla="*/ 8616660 w 12260050"/>
              <a:gd name="connsiteY0" fmla="*/ 0 h 3217086"/>
              <a:gd name="connsiteX1" fmla="*/ 8624025 w 12260050"/>
              <a:gd name="connsiteY1" fmla="*/ 2793 h 3217086"/>
              <a:gd name="connsiteX2" fmla="*/ 12260050 w 12260050"/>
              <a:gd name="connsiteY2" fmla="*/ 994503 h 3217086"/>
              <a:gd name="connsiteX3" fmla="*/ 11745219 w 12260050"/>
              <a:gd name="connsiteY3" fmla="*/ 2951988 h 3217086"/>
              <a:gd name="connsiteX4" fmla="*/ 0 w 12260050"/>
              <a:gd name="connsiteY4" fmla="*/ 3217086 h 3217086"/>
              <a:gd name="connsiteX5" fmla="*/ 13447 w 12260050"/>
              <a:gd name="connsiteY5" fmla="*/ 1007950 h 3217086"/>
              <a:gd name="connsiteX6" fmla="*/ 8616660 w 12260050"/>
              <a:gd name="connsiteY6" fmla="*/ 0 h 3217086"/>
              <a:gd name="connsiteX0" fmla="*/ 8616660 w 12260050"/>
              <a:gd name="connsiteY0" fmla="*/ 0 h 3217086"/>
              <a:gd name="connsiteX1" fmla="*/ 8624025 w 12260050"/>
              <a:gd name="connsiteY1" fmla="*/ 2793 h 3217086"/>
              <a:gd name="connsiteX2" fmla="*/ 12260050 w 12260050"/>
              <a:gd name="connsiteY2" fmla="*/ 994503 h 3217086"/>
              <a:gd name="connsiteX3" fmla="*/ 12183209 w 12260050"/>
              <a:gd name="connsiteY3" fmla="*/ 3213245 h 3217086"/>
              <a:gd name="connsiteX4" fmla="*/ 0 w 12260050"/>
              <a:gd name="connsiteY4" fmla="*/ 3217086 h 3217086"/>
              <a:gd name="connsiteX5" fmla="*/ 13447 w 12260050"/>
              <a:gd name="connsiteY5" fmla="*/ 1007950 h 3217086"/>
              <a:gd name="connsiteX6" fmla="*/ 8616660 w 12260050"/>
              <a:gd name="connsiteY6" fmla="*/ 0 h 3217086"/>
              <a:gd name="connsiteX0" fmla="*/ 8616660 w 12198578"/>
              <a:gd name="connsiteY0" fmla="*/ 0 h 3217086"/>
              <a:gd name="connsiteX1" fmla="*/ 8624025 w 12198578"/>
              <a:gd name="connsiteY1" fmla="*/ 2793 h 3217086"/>
              <a:gd name="connsiteX2" fmla="*/ 12198578 w 12198578"/>
              <a:gd name="connsiteY2" fmla="*/ 986819 h 3217086"/>
              <a:gd name="connsiteX3" fmla="*/ 12183209 w 12198578"/>
              <a:gd name="connsiteY3" fmla="*/ 3213245 h 3217086"/>
              <a:gd name="connsiteX4" fmla="*/ 0 w 12198578"/>
              <a:gd name="connsiteY4" fmla="*/ 3217086 h 3217086"/>
              <a:gd name="connsiteX5" fmla="*/ 13447 w 12198578"/>
              <a:gd name="connsiteY5" fmla="*/ 1007950 h 3217086"/>
              <a:gd name="connsiteX6" fmla="*/ 8616660 w 12198578"/>
              <a:gd name="connsiteY6" fmla="*/ 0 h 3217086"/>
              <a:gd name="connsiteX0" fmla="*/ 8616660 w 12198578"/>
              <a:gd name="connsiteY0" fmla="*/ 0 h 3223755"/>
              <a:gd name="connsiteX1" fmla="*/ 8624025 w 12198578"/>
              <a:gd name="connsiteY1" fmla="*/ 2793 h 3223755"/>
              <a:gd name="connsiteX2" fmla="*/ 12198578 w 12198578"/>
              <a:gd name="connsiteY2" fmla="*/ 986819 h 3223755"/>
              <a:gd name="connsiteX3" fmla="*/ 12193720 w 12198578"/>
              <a:gd name="connsiteY3" fmla="*/ 3223755 h 3223755"/>
              <a:gd name="connsiteX4" fmla="*/ 0 w 12198578"/>
              <a:gd name="connsiteY4" fmla="*/ 3217086 h 3223755"/>
              <a:gd name="connsiteX5" fmla="*/ 13447 w 12198578"/>
              <a:gd name="connsiteY5" fmla="*/ 1007950 h 3223755"/>
              <a:gd name="connsiteX6" fmla="*/ 8616660 w 12198578"/>
              <a:gd name="connsiteY6" fmla="*/ 0 h 3223755"/>
              <a:gd name="connsiteX0" fmla="*/ 8661048 w 12242966"/>
              <a:gd name="connsiteY0" fmla="*/ 0 h 3225964"/>
              <a:gd name="connsiteX1" fmla="*/ 8668413 w 12242966"/>
              <a:gd name="connsiteY1" fmla="*/ 2793 h 3225964"/>
              <a:gd name="connsiteX2" fmla="*/ 12242966 w 12242966"/>
              <a:gd name="connsiteY2" fmla="*/ 986819 h 3225964"/>
              <a:gd name="connsiteX3" fmla="*/ 12238108 w 12242966"/>
              <a:gd name="connsiteY3" fmla="*/ 3223755 h 3225964"/>
              <a:gd name="connsiteX4" fmla="*/ 0 w 12242966"/>
              <a:gd name="connsiteY4" fmla="*/ 3225964 h 3225964"/>
              <a:gd name="connsiteX5" fmla="*/ 57835 w 12242966"/>
              <a:gd name="connsiteY5" fmla="*/ 1007950 h 3225964"/>
              <a:gd name="connsiteX6" fmla="*/ 8661048 w 12242966"/>
              <a:gd name="connsiteY6" fmla="*/ 0 h 3225964"/>
              <a:gd name="connsiteX0" fmla="*/ 8661048 w 12242966"/>
              <a:gd name="connsiteY0" fmla="*/ 0 h 3225964"/>
              <a:gd name="connsiteX1" fmla="*/ 8668413 w 12242966"/>
              <a:gd name="connsiteY1" fmla="*/ 2793 h 3225964"/>
              <a:gd name="connsiteX2" fmla="*/ 12242966 w 12242966"/>
              <a:gd name="connsiteY2" fmla="*/ 986819 h 3225964"/>
              <a:gd name="connsiteX3" fmla="*/ 12238108 w 12242966"/>
              <a:gd name="connsiteY3" fmla="*/ 3223755 h 3225964"/>
              <a:gd name="connsiteX4" fmla="*/ 0 w 12242966"/>
              <a:gd name="connsiteY4" fmla="*/ 3225964 h 3225964"/>
              <a:gd name="connsiteX5" fmla="*/ 31202 w 12242966"/>
              <a:gd name="connsiteY5" fmla="*/ 999072 h 3225964"/>
              <a:gd name="connsiteX6" fmla="*/ 8661048 w 12242966"/>
              <a:gd name="connsiteY6" fmla="*/ 0 h 32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2966" h="3225964">
                <a:moveTo>
                  <a:pt x="8661048" y="0"/>
                </a:moveTo>
                <a:lnTo>
                  <a:pt x="8668413" y="2793"/>
                </a:lnTo>
                <a:lnTo>
                  <a:pt x="12242966" y="986819"/>
                </a:lnTo>
                <a:cubicBezTo>
                  <a:pt x="12241347" y="1732464"/>
                  <a:pt x="12239727" y="2478110"/>
                  <a:pt x="12238108" y="3223755"/>
                </a:cubicBezTo>
                <a:lnTo>
                  <a:pt x="0" y="3225964"/>
                </a:lnTo>
                <a:cubicBezTo>
                  <a:pt x="4482" y="2576030"/>
                  <a:pt x="26720" y="1649006"/>
                  <a:pt x="31202" y="999072"/>
                </a:cubicBezTo>
                <a:lnTo>
                  <a:pt x="8661048"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10;&#10;Description automatically generated">
            <a:extLst>
              <a:ext uri="{FF2B5EF4-FFF2-40B4-BE49-F238E27FC236}">
                <a16:creationId xmlns:a16="http://schemas.microsoft.com/office/drawing/2014/main" id="{F79DFC0D-C14A-0C4D-84A1-CA377E7B386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 y="2962179"/>
            <a:ext cx="5334001" cy="1995893"/>
          </a:xfrm>
          <a:prstGeom prst="rect">
            <a:avLst/>
          </a:prstGeom>
        </p:spPr>
      </p:pic>
      <p:sp>
        <p:nvSpPr>
          <p:cNvPr id="7" name="Title 1">
            <a:extLst>
              <a:ext uri="{FF2B5EF4-FFF2-40B4-BE49-F238E27FC236}">
                <a16:creationId xmlns:a16="http://schemas.microsoft.com/office/drawing/2014/main" id="{6D208309-0462-8541-810A-1B44629BDA2B}"/>
              </a:ext>
            </a:extLst>
          </p:cNvPr>
          <p:cNvSpPr>
            <a:spLocks noGrp="1"/>
          </p:cNvSpPr>
          <p:nvPr>
            <p:ph type="ctrTitle" hasCustomPrompt="1"/>
          </p:nvPr>
        </p:nvSpPr>
        <p:spPr>
          <a:xfrm>
            <a:off x="1066800" y="4589904"/>
            <a:ext cx="10058400" cy="1001872"/>
          </a:xfrm>
        </p:spPr>
        <p:txBody>
          <a:bodyPr anchor="b"/>
          <a:lstStyle>
            <a:lvl1pPr algn="l">
              <a:lnSpc>
                <a:spcPct val="80000"/>
              </a:lnSpc>
              <a:defRPr sz="4000" b="1" i="0" spc="0" baseline="0">
                <a:solidFill>
                  <a:schemeClr val="tx2"/>
                </a:solidFill>
                <a:latin typeface="Trebuchet MS" panose="020B070302020209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0028168B-6ACE-9E48-A8FC-7DAB851DA5C4}"/>
              </a:ext>
            </a:extLst>
          </p:cNvPr>
          <p:cNvSpPr>
            <a:spLocks noGrp="1"/>
          </p:cNvSpPr>
          <p:nvPr>
            <p:ph type="subTitle" idx="1" hasCustomPrompt="1"/>
          </p:nvPr>
        </p:nvSpPr>
        <p:spPr>
          <a:xfrm>
            <a:off x="1066800" y="5724557"/>
            <a:ext cx="10058400" cy="463513"/>
          </a:xfrm>
          <a:prstGeom prst="rect">
            <a:avLst/>
          </a:prstGeom>
        </p:spPr>
        <p:txBody>
          <a:bodyPr anchor="t">
            <a:noAutofit/>
          </a:bodyPr>
          <a:lstStyle>
            <a:lvl1pPr marL="0" indent="0" algn="l">
              <a:lnSpc>
                <a:spcPct val="110000"/>
              </a:lnSpc>
              <a:buNone/>
              <a:defRPr sz="1500" b="0" i="0" kern="800" spc="300" baseline="0">
                <a:solidFill>
                  <a:schemeClr val="tx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Slide Number Placeholder 5">
            <a:extLst>
              <a:ext uri="{FF2B5EF4-FFF2-40B4-BE49-F238E27FC236}">
                <a16:creationId xmlns:a16="http://schemas.microsoft.com/office/drawing/2014/main" id="{575D77BE-4FAC-F444-91E1-78A48998D11B}"/>
              </a:ext>
            </a:extLst>
          </p:cNvPr>
          <p:cNvSpPr txBox="1">
            <a:spLocks/>
          </p:cNvSpPr>
          <p:nvPr userDrawn="1"/>
        </p:nvSpPr>
        <p:spPr>
          <a:xfrm>
            <a:off x="1015062" y="6400799"/>
            <a:ext cx="11227904"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i="0" kern="1200">
                <a:solidFill>
                  <a:schemeClr val="bg2"/>
                </a:solidFill>
                <a:effectLst/>
                <a:latin typeface="+mn-lt"/>
                <a:ea typeface="+mn-ea"/>
                <a:cs typeface="+mn-cs"/>
              </a:rPr>
              <a:t>GILEAD and the GILEAD logo are trademarks of Gilead Sciences, Inc. </a:t>
            </a:r>
            <a:endParaRPr lang="en-US" b="0" i="0">
              <a:latin typeface="Trebuchet MS" panose="020B0703020202090204" pitchFamily="34" charset="0"/>
            </a:endParaRPr>
          </a:p>
        </p:txBody>
      </p:sp>
    </p:spTree>
    <p:extLst>
      <p:ext uri="{BB962C8B-B14F-4D97-AF65-F5344CB8AC3E}">
        <p14:creationId xmlns:p14="http://schemas.microsoft.com/office/powerpoint/2010/main" val="31712323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Title Slide-Blue">
    <p:bg>
      <p:bgRef idx="1001">
        <a:schemeClr val="bg1"/>
      </p:bgRef>
    </p:bg>
    <p:spTree>
      <p:nvGrpSpPr>
        <p:cNvPr id="1" name=""/>
        <p:cNvGrpSpPr/>
        <p:nvPr/>
      </p:nvGrpSpPr>
      <p:grpSpPr>
        <a:xfrm>
          <a:off x="0" y="0"/>
          <a:ext cx="0" cy="0"/>
          <a:chOff x="0" y="0"/>
          <a:chExt cx="0" cy="0"/>
        </a:xfrm>
      </p:grpSpPr>
      <p:sp>
        <p:nvSpPr>
          <p:cNvPr id="10" name="Snip Same Side Corner Rectangle 9">
            <a:extLst>
              <a:ext uri="{FF2B5EF4-FFF2-40B4-BE49-F238E27FC236}">
                <a16:creationId xmlns:a16="http://schemas.microsoft.com/office/drawing/2014/main" id="{543CA030-B9BB-F44B-87E8-9D88D615959F}"/>
              </a:ext>
            </a:extLst>
          </p:cNvPr>
          <p:cNvSpPr/>
          <p:nvPr userDrawn="1"/>
        </p:nvSpPr>
        <p:spPr>
          <a:xfrm rot="10800000">
            <a:off x="0" y="0"/>
            <a:ext cx="12242966" cy="3225964"/>
          </a:xfrm>
          <a:custGeom>
            <a:avLst/>
            <a:gdLst>
              <a:gd name="connsiteX0" fmla="*/ 1143023 w 12219709"/>
              <a:gd name="connsiteY0" fmla="*/ 0 h 6858000"/>
              <a:gd name="connsiteX1" fmla="*/ 11076686 w 12219709"/>
              <a:gd name="connsiteY1" fmla="*/ 0 h 6858000"/>
              <a:gd name="connsiteX2" fmla="*/ 12219709 w 12219709"/>
              <a:gd name="connsiteY2" fmla="*/ 1143023 h 6858000"/>
              <a:gd name="connsiteX3" fmla="*/ 12219709 w 12219709"/>
              <a:gd name="connsiteY3" fmla="*/ 6858000 h 6858000"/>
              <a:gd name="connsiteX4" fmla="*/ 12219709 w 12219709"/>
              <a:gd name="connsiteY4" fmla="*/ 6858000 h 6858000"/>
              <a:gd name="connsiteX5" fmla="*/ 0 w 12219709"/>
              <a:gd name="connsiteY5" fmla="*/ 6858000 h 6858000"/>
              <a:gd name="connsiteX6" fmla="*/ 0 w 12219709"/>
              <a:gd name="connsiteY6" fmla="*/ 6858000 h 6858000"/>
              <a:gd name="connsiteX7" fmla="*/ 0 w 12219709"/>
              <a:gd name="connsiteY7" fmla="*/ 1143023 h 6858000"/>
              <a:gd name="connsiteX8" fmla="*/ 1143023 w 12219709"/>
              <a:gd name="connsiteY8" fmla="*/ 0 h 6858000"/>
              <a:gd name="connsiteX0" fmla="*/ 1143023 w 12219709"/>
              <a:gd name="connsiteY0" fmla="*/ 9236 h 6867236"/>
              <a:gd name="connsiteX1" fmla="*/ 9589632 w 12219709"/>
              <a:gd name="connsiteY1" fmla="*/ 0 h 6867236"/>
              <a:gd name="connsiteX2" fmla="*/ 12219709 w 12219709"/>
              <a:gd name="connsiteY2" fmla="*/ 1152259 h 6867236"/>
              <a:gd name="connsiteX3" fmla="*/ 12219709 w 12219709"/>
              <a:gd name="connsiteY3" fmla="*/ 6867236 h 6867236"/>
              <a:gd name="connsiteX4" fmla="*/ 12219709 w 12219709"/>
              <a:gd name="connsiteY4" fmla="*/ 6867236 h 6867236"/>
              <a:gd name="connsiteX5" fmla="*/ 0 w 12219709"/>
              <a:gd name="connsiteY5" fmla="*/ 6867236 h 6867236"/>
              <a:gd name="connsiteX6" fmla="*/ 0 w 12219709"/>
              <a:gd name="connsiteY6" fmla="*/ 6867236 h 6867236"/>
              <a:gd name="connsiteX7" fmla="*/ 0 w 12219709"/>
              <a:gd name="connsiteY7" fmla="*/ 1152259 h 6867236"/>
              <a:gd name="connsiteX8" fmla="*/ 1143023 w 12219709"/>
              <a:gd name="connsiteY8" fmla="*/ 9236 h 6867236"/>
              <a:gd name="connsiteX0" fmla="*/ 9594296 w 12219709"/>
              <a:gd name="connsiteY0" fmla="*/ 0 h 6885709"/>
              <a:gd name="connsiteX1" fmla="*/ 9589632 w 12219709"/>
              <a:gd name="connsiteY1" fmla="*/ 18473 h 6885709"/>
              <a:gd name="connsiteX2" fmla="*/ 12219709 w 12219709"/>
              <a:gd name="connsiteY2" fmla="*/ 1170732 h 6885709"/>
              <a:gd name="connsiteX3" fmla="*/ 12219709 w 12219709"/>
              <a:gd name="connsiteY3" fmla="*/ 6885709 h 6885709"/>
              <a:gd name="connsiteX4" fmla="*/ 12219709 w 12219709"/>
              <a:gd name="connsiteY4" fmla="*/ 6885709 h 6885709"/>
              <a:gd name="connsiteX5" fmla="*/ 0 w 12219709"/>
              <a:gd name="connsiteY5" fmla="*/ 6885709 h 6885709"/>
              <a:gd name="connsiteX6" fmla="*/ 0 w 12219709"/>
              <a:gd name="connsiteY6" fmla="*/ 6885709 h 6885709"/>
              <a:gd name="connsiteX7" fmla="*/ 0 w 12219709"/>
              <a:gd name="connsiteY7" fmla="*/ 1170732 h 6885709"/>
              <a:gd name="connsiteX8" fmla="*/ 9594296 w 12219709"/>
              <a:gd name="connsiteY8" fmla="*/ 0 h 6885709"/>
              <a:gd name="connsiteX0" fmla="*/ 8624478 w 12219709"/>
              <a:gd name="connsiteY0" fmla="*/ 0 h 6876473"/>
              <a:gd name="connsiteX1" fmla="*/ 9589632 w 12219709"/>
              <a:gd name="connsiteY1" fmla="*/ 9237 h 6876473"/>
              <a:gd name="connsiteX2" fmla="*/ 12219709 w 12219709"/>
              <a:gd name="connsiteY2" fmla="*/ 1161496 h 6876473"/>
              <a:gd name="connsiteX3" fmla="*/ 12219709 w 12219709"/>
              <a:gd name="connsiteY3" fmla="*/ 6876473 h 6876473"/>
              <a:gd name="connsiteX4" fmla="*/ 12219709 w 12219709"/>
              <a:gd name="connsiteY4" fmla="*/ 6876473 h 6876473"/>
              <a:gd name="connsiteX5" fmla="*/ 0 w 12219709"/>
              <a:gd name="connsiteY5" fmla="*/ 6876473 h 6876473"/>
              <a:gd name="connsiteX6" fmla="*/ 0 w 12219709"/>
              <a:gd name="connsiteY6" fmla="*/ 6876473 h 6876473"/>
              <a:gd name="connsiteX7" fmla="*/ 0 w 12219709"/>
              <a:gd name="connsiteY7" fmla="*/ 1161496 h 6876473"/>
              <a:gd name="connsiteX8" fmla="*/ 8624478 w 12219709"/>
              <a:gd name="connsiteY8" fmla="*/ 0 h 6876473"/>
              <a:gd name="connsiteX0" fmla="*/ 8624478 w 12219709"/>
              <a:gd name="connsiteY0" fmla="*/ 18472 h 6894945"/>
              <a:gd name="connsiteX1" fmla="*/ 8610578 w 12219709"/>
              <a:gd name="connsiteY1" fmla="*/ 0 h 6894945"/>
              <a:gd name="connsiteX2" fmla="*/ 12219709 w 12219709"/>
              <a:gd name="connsiteY2" fmla="*/ 1179968 h 6894945"/>
              <a:gd name="connsiteX3" fmla="*/ 12219709 w 12219709"/>
              <a:gd name="connsiteY3" fmla="*/ 6894945 h 6894945"/>
              <a:gd name="connsiteX4" fmla="*/ 12219709 w 12219709"/>
              <a:gd name="connsiteY4" fmla="*/ 6894945 h 6894945"/>
              <a:gd name="connsiteX5" fmla="*/ 0 w 12219709"/>
              <a:gd name="connsiteY5" fmla="*/ 6894945 h 6894945"/>
              <a:gd name="connsiteX6" fmla="*/ 0 w 12219709"/>
              <a:gd name="connsiteY6" fmla="*/ 6894945 h 6894945"/>
              <a:gd name="connsiteX7" fmla="*/ 0 w 12219709"/>
              <a:gd name="connsiteY7" fmla="*/ 1179968 h 6894945"/>
              <a:gd name="connsiteX8" fmla="*/ 8624478 w 12219709"/>
              <a:gd name="connsiteY8" fmla="*/ 18472 h 6894945"/>
              <a:gd name="connsiteX0" fmla="*/ 8603213 w 12219709"/>
              <a:gd name="connsiteY0" fmla="*/ 0 h 6897738"/>
              <a:gd name="connsiteX1" fmla="*/ 8610578 w 12219709"/>
              <a:gd name="connsiteY1" fmla="*/ 2793 h 6897738"/>
              <a:gd name="connsiteX2" fmla="*/ 12219709 w 12219709"/>
              <a:gd name="connsiteY2" fmla="*/ 1182761 h 6897738"/>
              <a:gd name="connsiteX3" fmla="*/ 12219709 w 12219709"/>
              <a:gd name="connsiteY3" fmla="*/ 6897738 h 6897738"/>
              <a:gd name="connsiteX4" fmla="*/ 12219709 w 12219709"/>
              <a:gd name="connsiteY4" fmla="*/ 6897738 h 6897738"/>
              <a:gd name="connsiteX5" fmla="*/ 0 w 12219709"/>
              <a:gd name="connsiteY5" fmla="*/ 6897738 h 6897738"/>
              <a:gd name="connsiteX6" fmla="*/ 0 w 12219709"/>
              <a:gd name="connsiteY6" fmla="*/ 6897738 h 6897738"/>
              <a:gd name="connsiteX7" fmla="*/ 0 w 12219709"/>
              <a:gd name="connsiteY7" fmla="*/ 1182761 h 6897738"/>
              <a:gd name="connsiteX8" fmla="*/ 8603213 w 12219709"/>
              <a:gd name="connsiteY8" fmla="*/ 0 h 6897738"/>
              <a:gd name="connsiteX0" fmla="*/ 8603213 w 12246603"/>
              <a:gd name="connsiteY0" fmla="*/ 0 h 6897738"/>
              <a:gd name="connsiteX1" fmla="*/ 8610578 w 12246603"/>
              <a:gd name="connsiteY1" fmla="*/ 2793 h 6897738"/>
              <a:gd name="connsiteX2" fmla="*/ 12219709 w 12246603"/>
              <a:gd name="connsiteY2" fmla="*/ 1182761 h 6897738"/>
              <a:gd name="connsiteX3" fmla="*/ 12219709 w 12246603"/>
              <a:gd name="connsiteY3" fmla="*/ 6897738 h 6897738"/>
              <a:gd name="connsiteX4" fmla="*/ 12246603 w 12246603"/>
              <a:gd name="connsiteY4" fmla="*/ 4557950 h 6897738"/>
              <a:gd name="connsiteX5" fmla="*/ 0 w 12246603"/>
              <a:gd name="connsiteY5" fmla="*/ 6897738 h 6897738"/>
              <a:gd name="connsiteX6" fmla="*/ 0 w 12246603"/>
              <a:gd name="connsiteY6" fmla="*/ 6897738 h 6897738"/>
              <a:gd name="connsiteX7" fmla="*/ 0 w 12246603"/>
              <a:gd name="connsiteY7" fmla="*/ 1182761 h 6897738"/>
              <a:gd name="connsiteX8" fmla="*/ 8603213 w 12246603"/>
              <a:gd name="connsiteY8" fmla="*/ 0 h 6897738"/>
              <a:gd name="connsiteX0" fmla="*/ 8603213 w 12246603"/>
              <a:gd name="connsiteY0" fmla="*/ 0 h 6897738"/>
              <a:gd name="connsiteX1" fmla="*/ 8610578 w 12246603"/>
              <a:gd name="connsiteY1" fmla="*/ 2793 h 6897738"/>
              <a:gd name="connsiteX2" fmla="*/ 12219709 w 12246603"/>
              <a:gd name="connsiteY2" fmla="*/ 1182761 h 6897738"/>
              <a:gd name="connsiteX3" fmla="*/ 12219709 w 12246603"/>
              <a:gd name="connsiteY3" fmla="*/ 6897738 h 6897738"/>
              <a:gd name="connsiteX4" fmla="*/ 12246603 w 12246603"/>
              <a:gd name="connsiteY4" fmla="*/ 4557950 h 6897738"/>
              <a:gd name="connsiteX5" fmla="*/ 0 w 12246603"/>
              <a:gd name="connsiteY5" fmla="*/ 6897738 h 6897738"/>
              <a:gd name="connsiteX6" fmla="*/ 40341 w 12246603"/>
              <a:gd name="connsiteY6" fmla="*/ 4463820 h 6897738"/>
              <a:gd name="connsiteX7" fmla="*/ 0 w 12246603"/>
              <a:gd name="connsiteY7" fmla="*/ 1182761 h 6897738"/>
              <a:gd name="connsiteX8" fmla="*/ 8603213 w 12246603"/>
              <a:gd name="connsiteY8" fmla="*/ 0 h 6897738"/>
              <a:gd name="connsiteX0" fmla="*/ 8603213 w 12246603"/>
              <a:gd name="connsiteY0" fmla="*/ 0 h 6897738"/>
              <a:gd name="connsiteX1" fmla="*/ 8610578 w 12246603"/>
              <a:gd name="connsiteY1" fmla="*/ 2793 h 6897738"/>
              <a:gd name="connsiteX2" fmla="*/ 12219709 w 12246603"/>
              <a:gd name="connsiteY2" fmla="*/ 1182761 h 6897738"/>
              <a:gd name="connsiteX3" fmla="*/ 12219709 w 12246603"/>
              <a:gd name="connsiteY3" fmla="*/ 6897738 h 6897738"/>
              <a:gd name="connsiteX4" fmla="*/ 12246603 w 12246603"/>
              <a:gd name="connsiteY4" fmla="*/ 4557950 h 6897738"/>
              <a:gd name="connsiteX5" fmla="*/ 40341 w 12246603"/>
              <a:gd name="connsiteY5" fmla="*/ 5001703 h 6897738"/>
              <a:gd name="connsiteX6" fmla="*/ 40341 w 12246603"/>
              <a:gd name="connsiteY6" fmla="*/ 4463820 h 6897738"/>
              <a:gd name="connsiteX7" fmla="*/ 0 w 12246603"/>
              <a:gd name="connsiteY7" fmla="*/ 1182761 h 6897738"/>
              <a:gd name="connsiteX8" fmla="*/ 8603213 w 12246603"/>
              <a:gd name="connsiteY8" fmla="*/ 0 h 6897738"/>
              <a:gd name="connsiteX0" fmla="*/ 8603213 w 12246603"/>
              <a:gd name="connsiteY0" fmla="*/ 0 h 6897738"/>
              <a:gd name="connsiteX1" fmla="*/ 8610578 w 12246603"/>
              <a:gd name="connsiteY1" fmla="*/ 2793 h 6897738"/>
              <a:gd name="connsiteX2" fmla="*/ 12219709 w 12246603"/>
              <a:gd name="connsiteY2" fmla="*/ 1182761 h 6897738"/>
              <a:gd name="connsiteX3" fmla="*/ 12219709 w 12246603"/>
              <a:gd name="connsiteY3" fmla="*/ 6897738 h 6897738"/>
              <a:gd name="connsiteX4" fmla="*/ 12246603 w 12246603"/>
              <a:gd name="connsiteY4" fmla="*/ 4557950 h 6897738"/>
              <a:gd name="connsiteX5" fmla="*/ 26894 w 12246603"/>
              <a:gd name="connsiteY5" fmla="*/ 3293926 h 6897738"/>
              <a:gd name="connsiteX6" fmla="*/ 40341 w 12246603"/>
              <a:gd name="connsiteY6" fmla="*/ 4463820 h 6897738"/>
              <a:gd name="connsiteX7" fmla="*/ 0 w 12246603"/>
              <a:gd name="connsiteY7" fmla="*/ 1182761 h 6897738"/>
              <a:gd name="connsiteX8" fmla="*/ 8603213 w 12246603"/>
              <a:gd name="connsiteY8" fmla="*/ 0 h 6897738"/>
              <a:gd name="connsiteX0" fmla="*/ 8616660 w 12260050"/>
              <a:gd name="connsiteY0" fmla="*/ 0 h 6897738"/>
              <a:gd name="connsiteX1" fmla="*/ 8624025 w 12260050"/>
              <a:gd name="connsiteY1" fmla="*/ 2793 h 6897738"/>
              <a:gd name="connsiteX2" fmla="*/ 12233156 w 12260050"/>
              <a:gd name="connsiteY2" fmla="*/ 1182761 h 6897738"/>
              <a:gd name="connsiteX3" fmla="*/ 12233156 w 12260050"/>
              <a:gd name="connsiteY3" fmla="*/ 6897738 h 6897738"/>
              <a:gd name="connsiteX4" fmla="*/ 12260050 w 12260050"/>
              <a:gd name="connsiteY4" fmla="*/ 4557950 h 6897738"/>
              <a:gd name="connsiteX5" fmla="*/ 40341 w 12260050"/>
              <a:gd name="connsiteY5" fmla="*/ 3293926 h 6897738"/>
              <a:gd name="connsiteX6" fmla="*/ 0 w 12260050"/>
              <a:gd name="connsiteY6" fmla="*/ 3132562 h 6897738"/>
              <a:gd name="connsiteX7" fmla="*/ 13447 w 12260050"/>
              <a:gd name="connsiteY7" fmla="*/ 1182761 h 6897738"/>
              <a:gd name="connsiteX8" fmla="*/ 8616660 w 12260050"/>
              <a:gd name="connsiteY8" fmla="*/ 0 h 6897738"/>
              <a:gd name="connsiteX0" fmla="*/ 8616660 w 12260050"/>
              <a:gd name="connsiteY0" fmla="*/ 0 h 4557950"/>
              <a:gd name="connsiteX1" fmla="*/ 8624025 w 12260050"/>
              <a:gd name="connsiteY1" fmla="*/ 2793 h 4557950"/>
              <a:gd name="connsiteX2" fmla="*/ 12233156 w 12260050"/>
              <a:gd name="connsiteY2" fmla="*/ 1182761 h 4557950"/>
              <a:gd name="connsiteX3" fmla="*/ 12233156 w 12260050"/>
              <a:gd name="connsiteY3" fmla="*/ 3334268 h 4557950"/>
              <a:gd name="connsiteX4" fmla="*/ 12260050 w 12260050"/>
              <a:gd name="connsiteY4" fmla="*/ 4557950 h 4557950"/>
              <a:gd name="connsiteX5" fmla="*/ 40341 w 12260050"/>
              <a:gd name="connsiteY5" fmla="*/ 3293926 h 4557950"/>
              <a:gd name="connsiteX6" fmla="*/ 0 w 12260050"/>
              <a:gd name="connsiteY6" fmla="*/ 3132562 h 4557950"/>
              <a:gd name="connsiteX7" fmla="*/ 13447 w 12260050"/>
              <a:gd name="connsiteY7" fmla="*/ 1182761 h 4557950"/>
              <a:gd name="connsiteX8" fmla="*/ 8616660 w 12260050"/>
              <a:gd name="connsiteY8" fmla="*/ 0 h 4557950"/>
              <a:gd name="connsiteX0" fmla="*/ 8616660 w 12260050"/>
              <a:gd name="connsiteY0" fmla="*/ 0 h 3441844"/>
              <a:gd name="connsiteX1" fmla="*/ 8624025 w 12260050"/>
              <a:gd name="connsiteY1" fmla="*/ 2793 h 3441844"/>
              <a:gd name="connsiteX2" fmla="*/ 12233156 w 12260050"/>
              <a:gd name="connsiteY2" fmla="*/ 1182761 h 3441844"/>
              <a:gd name="connsiteX3" fmla="*/ 12233156 w 12260050"/>
              <a:gd name="connsiteY3" fmla="*/ 3334268 h 3441844"/>
              <a:gd name="connsiteX4" fmla="*/ 12260050 w 12260050"/>
              <a:gd name="connsiteY4" fmla="*/ 3441844 h 3441844"/>
              <a:gd name="connsiteX5" fmla="*/ 40341 w 12260050"/>
              <a:gd name="connsiteY5" fmla="*/ 3293926 h 3441844"/>
              <a:gd name="connsiteX6" fmla="*/ 0 w 12260050"/>
              <a:gd name="connsiteY6" fmla="*/ 3132562 h 3441844"/>
              <a:gd name="connsiteX7" fmla="*/ 13447 w 12260050"/>
              <a:gd name="connsiteY7" fmla="*/ 1182761 h 3441844"/>
              <a:gd name="connsiteX8" fmla="*/ 8616660 w 12260050"/>
              <a:gd name="connsiteY8" fmla="*/ 0 h 3441844"/>
              <a:gd name="connsiteX0" fmla="*/ 8616660 w 12260050"/>
              <a:gd name="connsiteY0" fmla="*/ 0 h 3441844"/>
              <a:gd name="connsiteX1" fmla="*/ 8624025 w 12260050"/>
              <a:gd name="connsiteY1" fmla="*/ 2793 h 3441844"/>
              <a:gd name="connsiteX2" fmla="*/ 12260050 w 12260050"/>
              <a:gd name="connsiteY2" fmla="*/ 994503 h 3441844"/>
              <a:gd name="connsiteX3" fmla="*/ 12233156 w 12260050"/>
              <a:gd name="connsiteY3" fmla="*/ 3334268 h 3441844"/>
              <a:gd name="connsiteX4" fmla="*/ 12260050 w 12260050"/>
              <a:gd name="connsiteY4" fmla="*/ 3441844 h 3441844"/>
              <a:gd name="connsiteX5" fmla="*/ 40341 w 12260050"/>
              <a:gd name="connsiteY5" fmla="*/ 3293926 h 3441844"/>
              <a:gd name="connsiteX6" fmla="*/ 0 w 12260050"/>
              <a:gd name="connsiteY6" fmla="*/ 3132562 h 3441844"/>
              <a:gd name="connsiteX7" fmla="*/ 13447 w 12260050"/>
              <a:gd name="connsiteY7" fmla="*/ 1182761 h 3441844"/>
              <a:gd name="connsiteX8" fmla="*/ 8616660 w 12260050"/>
              <a:gd name="connsiteY8" fmla="*/ 0 h 3441844"/>
              <a:gd name="connsiteX0" fmla="*/ 8616660 w 12260050"/>
              <a:gd name="connsiteY0" fmla="*/ 0 h 3441844"/>
              <a:gd name="connsiteX1" fmla="*/ 8624025 w 12260050"/>
              <a:gd name="connsiteY1" fmla="*/ 2793 h 3441844"/>
              <a:gd name="connsiteX2" fmla="*/ 12260050 w 12260050"/>
              <a:gd name="connsiteY2" fmla="*/ 994503 h 3441844"/>
              <a:gd name="connsiteX3" fmla="*/ 12233156 w 12260050"/>
              <a:gd name="connsiteY3" fmla="*/ 3334268 h 3441844"/>
              <a:gd name="connsiteX4" fmla="*/ 12260050 w 12260050"/>
              <a:gd name="connsiteY4" fmla="*/ 3441844 h 3441844"/>
              <a:gd name="connsiteX5" fmla="*/ 40341 w 12260050"/>
              <a:gd name="connsiteY5" fmla="*/ 3293926 h 3441844"/>
              <a:gd name="connsiteX6" fmla="*/ 0 w 12260050"/>
              <a:gd name="connsiteY6" fmla="*/ 3132562 h 3441844"/>
              <a:gd name="connsiteX7" fmla="*/ 13447 w 12260050"/>
              <a:gd name="connsiteY7" fmla="*/ 1007950 h 3441844"/>
              <a:gd name="connsiteX8" fmla="*/ 8616660 w 12260050"/>
              <a:gd name="connsiteY8" fmla="*/ 0 h 3441844"/>
              <a:gd name="connsiteX0" fmla="*/ 8616660 w 12313838"/>
              <a:gd name="connsiteY0" fmla="*/ 0 h 3441844"/>
              <a:gd name="connsiteX1" fmla="*/ 8624025 w 12313838"/>
              <a:gd name="connsiteY1" fmla="*/ 2793 h 3441844"/>
              <a:gd name="connsiteX2" fmla="*/ 12260050 w 12313838"/>
              <a:gd name="connsiteY2" fmla="*/ 994503 h 3441844"/>
              <a:gd name="connsiteX3" fmla="*/ 12313838 w 12313838"/>
              <a:gd name="connsiteY3" fmla="*/ 3320821 h 3441844"/>
              <a:gd name="connsiteX4" fmla="*/ 12260050 w 12313838"/>
              <a:gd name="connsiteY4" fmla="*/ 3441844 h 3441844"/>
              <a:gd name="connsiteX5" fmla="*/ 40341 w 12313838"/>
              <a:gd name="connsiteY5" fmla="*/ 3293926 h 3441844"/>
              <a:gd name="connsiteX6" fmla="*/ 0 w 12313838"/>
              <a:gd name="connsiteY6" fmla="*/ 3132562 h 3441844"/>
              <a:gd name="connsiteX7" fmla="*/ 13447 w 12313838"/>
              <a:gd name="connsiteY7" fmla="*/ 1007950 h 3441844"/>
              <a:gd name="connsiteX8" fmla="*/ 8616660 w 12313838"/>
              <a:gd name="connsiteY8" fmla="*/ 0 h 3441844"/>
              <a:gd name="connsiteX0" fmla="*/ 8616660 w 12313838"/>
              <a:gd name="connsiteY0" fmla="*/ 0 h 3441844"/>
              <a:gd name="connsiteX1" fmla="*/ 8624025 w 12313838"/>
              <a:gd name="connsiteY1" fmla="*/ 2793 h 3441844"/>
              <a:gd name="connsiteX2" fmla="*/ 12260050 w 12313838"/>
              <a:gd name="connsiteY2" fmla="*/ 994503 h 3441844"/>
              <a:gd name="connsiteX3" fmla="*/ 12313838 w 12313838"/>
              <a:gd name="connsiteY3" fmla="*/ 3320821 h 3441844"/>
              <a:gd name="connsiteX4" fmla="*/ 12260050 w 12313838"/>
              <a:gd name="connsiteY4" fmla="*/ 3441844 h 3441844"/>
              <a:gd name="connsiteX5" fmla="*/ 0 w 12313838"/>
              <a:gd name="connsiteY5" fmla="*/ 3132562 h 3441844"/>
              <a:gd name="connsiteX6" fmla="*/ 13447 w 12313838"/>
              <a:gd name="connsiteY6" fmla="*/ 1007950 h 3441844"/>
              <a:gd name="connsiteX7" fmla="*/ 8616660 w 12313838"/>
              <a:gd name="connsiteY7" fmla="*/ 0 h 3441844"/>
              <a:gd name="connsiteX0" fmla="*/ 8616660 w 12313838"/>
              <a:gd name="connsiteY0" fmla="*/ 0 h 3441844"/>
              <a:gd name="connsiteX1" fmla="*/ 8624025 w 12313838"/>
              <a:gd name="connsiteY1" fmla="*/ 2793 h 3441844"/>
              <a:gd name="connsiteX2" fmla="*/ 12260050 w 12313838"/>
              <a:gd name="connsiteY2" fmla="*/ 994503 h 3441844"/>
              <a:gd name="connsiteX3" fmla="*/ 12313838 w 12313838"/>
              <a:gd name="connsiteY3" fmla="*/ 3320821 h 3441844"/>
              <a:gd name="connsiteX4" fmla="*/ 12260050 w 12313838"/>
              <a:gd name="connsiteY4" fmla="*/ 3441844 h 3441844"/>
              <a:gd name="connsiteX5" fmla="*/ 0 w 12313838"/>
              <a:gd name="connsiteY5" fmla="*/ 3217086 h 3441844"/>
              <a:gd name="connsiteX6" fmla="*/ 13447 w 12313838"/>
              <a:gd name="connsiteY6" fmla="*/ 1007950 h 3441844"/>
              <a:gd name="connsiteX7" fmla="*/ 8616660 w 12313838"/>
              <a:gd name="connsiteY7" fmla="*/ 0 h 3441844"/>
              <a:gd name="connsiteX0" fmla="*/ 8616660 w 12313838"/>
              <a:gd name="connsiteY0" fmla="*/ 0 h 3320821"/>
              <a:gd name="connsiteX1" fmla="*/ 8624025 w 12313838"/>
              <a:gd name="connsiteY1" fmla="*/ 2793 h 3320821"/>
              <a:gd name="connsiteX2" fmla="*/ 12260050 w 12313838"/>
              <a:gd name="connsiteY2" fmla="*/ 994503 h 3320821"/>
              <a:gd name="connsiteX3" fmla="*/ 12313838 w 12313838"/>
              <a:gd name="connsiteY3" fmla="*/ 3320821 h 3320821"/>
              <a:gd name="connsiteX4" fmla="*/ 0 w 12313838"/>
              <a:gd name="connsiteY4" fmla="*/ 3217086 h 3320821"/>
              <a:gd name="connsiteX5" fmla="*/ 13447 w 12313838"/>
              <a:gd name="connsiteY5" fmla="*/ 1007950 h 3320821"/>
              <a:gd name="connsiteX6" fmla="*/ 8616660 w 12313838"/>
              <a:gd name="connsiteY6" fmla="*/ 0 h 3320821"/>
              <a:gd name="connsiteX0" fmla="*/ 8616660 w 12260050"/>
              <a:gd name="connsiteY0" fmla="*/ 0 h 3236297"/>
              <a:gd name="connsiteX1" fmla="*/ 8624025 w 12260050"/>
              <a:gd name="connsiteY1" fmla="*/ 2793 h 3236297"/>
              <a:gd name="connsiteX2" fmla="*/ 12260050 w 12260050"/>
              <a:gd name="connsiteY2" fmla="*/ 994503 h 3236297"/>
              <a:gd name="connsiteX3" fmla="*/ 12190893 w 12260050"/>
              <a:gd name="connsiteY3" fmla="*/ 3236297 h 3236297"/>
              <a:gd name="connsiteX4" fmla="*/ 0 w 12260050"/>
              <a:gd name="connsiteY4" fmla="*/ 3217086 h 3236297"/>
              <a:gd name="connsiteX5" fmla="*/ 13447 w 12260050"/>
              <a:gd name="connsiteY5" fmla="*/ 1007950 h 3236297"/>
              <a:gd name="connsiteX6" fmla="*/ 8616660 w 12260050"/>
              <a:gd name="connsiteY6" fmla="*/ 0 h 3236297"/>
              <a:gd name="connsiteX0" fmla="*/ 8616660 w 12260050"/>
              <a:gd name="connsiteY0" fmla="*/ 0 h 3217086"/>
              <a:gd name="connsiteX1" fmla="*/ 8624025 w 12260050"/>
              <a:gd name="connsiteY1" fmla="*/ 2793 h 3217086"/>
              <a:gd name="connsiteX2" fmla="*/ 12260050 w 12260050"/>
              <a:gd name="connsiteY2" fmla="*/ 994503 h 3217086"/>
              <a:gd name="connsiteX3" fmla="*/ 11745219 w 12260050"/>
              <a:gd name="connsiteY3" fmla="*/ 2951988 h 3217086"/>
              <a:gd name="connsiteX4" fmla="*/ 0 w 12260050"/>
              <a:gd name="connsiteY4" fmla="*/ 3217086 h 3217086"/>
              <a:gd name="connsiteX5" fmla="*/ 13447 w 12260050"/>
              <a:gd name="connsiteY5" fmla="*/ 1007950 h 3217086"/>
              <a:gd name="connsiteX6" fmla="*/ 8616660 w 12260050"/>
              <a:gd name="connsiteY6" fmla="*/ 0 h 3217086"/>
              <a:gd name="connsiteX0" fmla="*/ 8616660 w 12260050"/>
              <a:gd name="connsiteY0" fmla="*/ 0 h 3217086"/>
              <a:gd name="connsiteX1" fmla="*/ 8624025 w 12260050"/>
              <a:gd name="connsiteY1" fmla="*/ 2793 h 3217086"/>
              <a:gd name="connsiteX2" fmla="*/ 12260050 w 12260050"/>
              <a:gd name="connsiteY2" fmla="*/ 994503 h 3217086"/>
              <a:gd name="connsiteX3" fmla="*/ 12183209 w 12260050"/>
              <a:gd name="connsiteY3" fmla="*/ 3213245 h 3217086"/>
              <a:gd name="connsiteX4" fmla="*/ 0 w 12260050"/>
              <a:gd name="connsiteY4" fmla="*/ 3217086 h 3217086"/>
              <a:gd name="connsiteX5" fmla="*/ 13447 w 12260050"/>
              <a:gd name="connsiteY5" fmla="*/ 1007950 h 3217086"/>
              <a:gd name="connsiteX6" fmla="*/ 8616660 w 12260050"/>
              <a:gd name="connsiteY6" fmla="*/ 0 h 3217086"/>
              <a:gd name="connsiteX0" fmla="*/ 8616660 w 12198578"/>
              <a:gd name="connsiteY0" fmla="*/ 0 h 3217086"/>
              <a:gd name="connsiteX1" fmla="*/ 8624025 w 12198578"/>
              <a:gd name="connsiteY1" fmla="*/ 2793 h 3217086"/>
              <a:gd name="connsiteX2" fmla="*/ 12198578 w 12198578"/>
              <a:gd name="connsiteY2" fmla="*/ 986819 h 3217086"/>
              <a:gd name="connsiteX3" fmla="*/ 12183209 w 12198578"/>
              <a:gd name="connsiteY3" fmla="*/ 3213245 h 3217086"/>
              <a:gd name="connsiteX4" fmla="*/ 0 w 12198578"/>
              <a:gd name="connsiteY4" fmla="*/ 3217086 h 3217086"/>
              <a:gd name="connsiteX5" fmla="*/ 13447 w 12198578"/>
              <a:gd name="connsiteY5" fmla="*/ 1007950 h 3217086"/>
              <a:gd name="connsiteX6" fmla="*/ 8616660 w 12198578"/>
              <a:gd name="connsiteY6" fmla="*/ 0 h 3217086"/>
              <a:gd name="connsiteX0" fmla="*/ 8616660 w 12198578"/>
              <a:gd name="connsiteY0" fmla="*/ 0 h 3223755"/>
              <a:gd name="connsiteX1" fmla="*/ 8624025 w 12198578"/>
              <a:gd name="connsiteY1" fmla="*/ 2793 h 3223755"/>
              <a:gd name="connsiteX2" fmla="*/ 12198578 w 12198578"/>
              <a:gd name="connsiteY2" fmla="*/ 986819 h 3223755"/>
              <a:gd name="connsiteX3" fmla="*/ 12193720 w 12198578"/>
              <a:gd name="connsiteY3" fmla="*/ 3223755 h 3223755"/>
              <a:gd name="connsiteX4" fmla="*/ 0 w 12198578"/>
              <a:gd name="connsiteY4" fmla="*/ 3217086 h 3223755"/>
              <a:gd name="connsiteX5" fmla="*/ 13447 w 12198578"/>
              <a:gd name="connsiteY5" fmla="*/ 1007950 h 3223755"/>
              <a:gd name="connsiteX6" fmla="*/ 8616660 w 12198578"/>
              <a:gd name="connsiteY6" fmla="*/ 0 h 3223755"/>
              <a:gd name="connsiteX0" fmla="*/ 8661048 w 12242966"/>
              <a:gd name="connsiteY0" fmla="*/ 0 h 3225964"/>
              <a:gd name="connsiteX1" fmla="*/ 8668413 w 12242966"/>
              <a:gd name="connsiteY1" fmla="*/ 2793 h 3225964"/>
              <a:gd name="connsiteX2" fmla="*/ 12242966 w 12242966"/>
              <a:gd name="connsiteY2" fmla="*/ 986819 h 3225964"/>
              <a:gd name="connsiteX3" fmla="*/ 12238108 w 12242966"/>
              <a:gd name="connsiteY3" fmla="*/ 3223755 h 3225964"/>
              <a:gd name="connsiteX4" fmla="*/ 0 w 12242966"/>
              <a:gd name="connsiteY4" fmla="*/ 3225964 h 3225964"/>
              <a:gd name="connsiteX5" fmla="*/ 57835 w 12242966"/>
              <a:gd name="connsiteY5" fmla="*/ 1007950 h 3225964"/>
              <a:gd name="connsiteX6" fmla="*/ 8661048 w 12242966"/>
              <a:gd name="connsiteY6" fmla="*/ 0 h 3225964"/>
              <a:gd name="connsiteX0" fmla="*/ 8661048 w 12242966"/>
              <a:gd name="connsiteY0" fmla="*/ 0 h 3225964"/>
              <a:gd name="connsiteX1" fmla="*/ 8668413 w 12242966"/>
              <a:gd name="connsiteY1" fmla="*/ 2793 h 3225964"/>
              <a:gd name="connsiteX2" fmla="*/ 12242966 w 12242966"/>
              <a:gd name="connsiteY2" fmla="*/ 986819 h 3225964"/>
              <a:gd name="connsiteX3" fmla="*/ 12238108 w 12242966"/>
              <a:gd name="connsiteY3" fmla="*/ 3223755 h 3225964"/>
              <a:gd name="connsiteX4" fmla="*/ 0 w 12242966"/>
              <a:gd name="connsiteY4" fmla="*/ 3225964 h 3225964"/>
              <a:gd name="connsiteX5" fmla="*/ 31202 w 12242966"/>
              <a:gd name="connsiteY5" fmla="*/ 999072 h 3225964"/>
              <a:gd name="connsiteX6" fmla="*/ 8661048 w 12242966"/>
              <a:gd name="connsiteY6" fmla="*/ 0 h 32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2966" h="3225964">
                <a:moveTo>
                  <a:pt x="8661048" y="0"/>
                </a:moveTo>
                <a:lnTo>
                  <a:pt x="8668413" y="2793"/>
                </a:lnTo>
                <a:lnTo>
                  <a:pt x="12242966" y="986819"/>
                </a:lnTo>
                <a:cubicBezTo>
                  <a:pt x="12241347" y="1732464"/>
                  <a:pt x="12239727" y="2478110"/>
                  <a:pt x="12238108" y="3223755"/>
                </a:cubicBezTo>
                <a:lnTo>
                  <a:pt x="0" y="3225964"/>
                </a:lnTo>
                <a:cubicBezTo>
                  <a:pt x="4482" y="2576030"/>
                  <a:pt x="26720" y="1649006"/>
                  <a:pt x="31202" y="999072"/>
                </a:cubicBezTo>
                <a:lnTo>
                  <a:pt x="866104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198E766B-09F6-1446-AA31-C4C5A450A666}"/>
              </a:ext>
            </a:extLst>
          </p:cNvPr>
          <p:cNvSpPr txBox="1">
            <a:spLocks/>
          </p:cNvSpPr>
          <p:nvPr userDrawn="1"/>
        </p:nvSpPr>
        <p:spPr>
          <a:xfrm>
            <a:off x="1015062" y="6400799"/>
            <a:ext cx="11227904"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i="0" kern="1200">
                <a:solidFill>
                  <a:schemeClr val="bg2"/>
                </a:solidFill>
                <a:effectLst/>
                <a:latin typeface="+mn-lt"/>
                <a:ea typeface="+mn-ea"/>
                <a:cs typeface="+mn-cs"/>
              </a:rPr>
              <a:t>GILEAD and the GILEAD logo are trademarks of Gilead Sciences, Inc. </a:t>
            </a:r>
            <a:endParaRPr lang="en-US" b="0" i="0">
              <a:latin typeface="Trebuchet MS" panose="020B070302020209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74EDF864-96D5-2B42-A4ED-FFDADB00D6D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 y="2962179"/>
            <a:ext cx="5334001" cy="1995893"/>
          </a:xfrm>
          <a:prstGeom prst="rect">
            <a:avLst/>
          </a:prstGeom>
        </p:spPr>
      </p:pic>
      <p:sp>
        <p:nvSpPr>
          <p:cNvPr id="8" name="Title 1">
            <a:extLst>
              <a:ext uri="{FF2B5EF4-FFF2-40B4-BE49-F238E27FC236}">
                <a16:creationId xmlns:a16="http://schemas.microsoft.com/office/drawing/2014/main" id="{AD17D43D-88B8-7F49-9F24-09DCFB537902}"/>
              </a:ext>
            </a:extLst>
          </p:cNvPr>
          <p:cNvSpPr>
            <a:spLocks noGrp="1"/>
          </p:cNvSpPr>
          <p:nvPr>
            <p:ph type="ctrTitle" hasCustomPrompt="1"/>
          </p:nvPr>
        </p:nvSpPr>
        <p:spPr>
          <a:xfrm>
            <a:off x="1066800" y="4589904"/>
            <a:ext cx="10058400" cy="1001872"/>
          </a:xfrm>
        </p:spPr>
        <p:txBody>
          <a:bodyPr anchor="b"/>
          <a:lstStyle>
            <a:lvl1pPr algn="l">
              <a:lnSpc>
                <a:spcPct val="80000"/>
              </a:lnSpc>
              <a:defRPr sz="4000" b="1" i="0" spc="0" baseline="0">
                <a:solidFill>
                  <a:schemeClr val="tx1"/>
                </a:solidFill>
                <a:latin typeface="Trebuchet MS" panose="020B0703020202090204" pitchFamily="34" charset="0"/>
              </a:defRPr>
            </a:lvl1pPr>
          </a:lstStyle>
          <a:p>
            <a:r>
              <a:rPr lang="en-US"/>
              <a:t>Click to edit master title style</a:t>
            </a:r>
          </a:p>
        </p:txBody>
      </p:sp>
      <p:sp>
        <p:nvSpPr>
          <p:cNvPr id="14" name="Subtitle 2">
            <a:extLst>
              <a:ext uri="{FF2B5EF4-FFF2-40B4-BE49-F238E27FC236}">
                <a16:creationId xmlns:a16="http://schemas.microsoft.com/office/drawing/2014/main" id="{E78C1A97-699A-DD4D-BD1B-C1C01A9E8AEB}"/>
              </a:ext>
            </a:extLst>
          </p:cNvPr>
          <p:cNvSpPr>
            <a:spLocks noGrp="1"/>
          </p:cNvSpPr>
          <p:nvPr>
            <p:ph type="subTitle" idx="1" hasCustomPrompt="1"/>
          </p:nvPr>
        </p:nvSpPr>
        <p:spPr>
          <a:xfrm>
            <a:off x="1066800" y="5724557"/>
            <a:ext cx="10058400" cy="463513"/>
          </a:xfrm>
          <a:prstGeom prst="rect">
            <a:avLst/>
          </a:prstGeom>
        </p:spPr>
        <p:txBody>
          <a:bodyPr anchor="t">
            <a:noAutofit/>
          </a:bodyPr>
          <a:lstStyle>
            <a:lvl1pPr marL="0" indent="0" algn="l">
              <a:lnSpc>
                <a:spcPct val="110000"/>
              </a:lnSpc>
              <a:buNone/>
              <a:defRPr sz="1500" b="0" i="0" kern="800" spc="300" baseline="0">
                <a:solidFill>
                  <a:schemeClr val="tx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7264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userDrawn="1">
  <p:cSld name="Title Slide-Add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71CDD-03B6-5447-B8EF-BC2DD2AB7DD2}"/>
              </a:ext>
            </a:extLst>
          </p:cNvPr>
          <p:cNvSpPr>
            <a:spLocks noGrp="1"/>
          </p:cNvSpPr>
          <p:nvPr>
            <p:ph type="ctrTitle" hasCustomPrompt="1"/>
          </p:nvPr>
        </p:nvSpPr>
        <p:spPr>
          <a:xfrm>
            <a:off x="1066800" y="4589904"/>
            <a:ext cx="10058400" cy="1001872"/>
          </a:xfrm>
        </p:spPr>
        <p:txBody>
          <a:bodyPr anchor="b"/>
          <a:lstStyle>
            <a:lvl1pPr algn="l">
              <a:lnSpc>
                <a:spcPct val="80000"/>
              </a:lnSpc>
              <a:defRPr sz="4000" b="1" i="0" spc="0" baseline="0">
                <a:solidFill>
                  <a:schemeClr val="tx2"/>
                </a:solidFill>
                <a:latin typeface="Trebuchet MS" panose="020B070302020209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3572D1E-ECF6-C04B-874C-31D977FFD310}"/>
              </a:ext>
            </a:extLst>
          </p:cNvPr>
          <p:cNvSpPr>
            <a:spLocks noGrp="1"/>
          </p:cNvSpPr>
          <p:nvPr>
            <p:ph type="subTitle" idx="1" hasCustomPrompt="1"/>
          </p:nvPr>
        </p:nvSpPr>
        <p:spPr>
          <a:xfrm>
            <a:off x="1066800" y="5724557"/>
            <a:ext cx="10058400" cy="463513"/>
          </a:xfrm>
          <a:prstGeom prst="rect">
            <a:avLst/>
          </a:prstGeom>
        </p:spPr>
        <p:txBody>
          <a:bodyPr anchor="t">
            <a:noAutofit/>
          </a:bodyPr>
          <a:lstStyle>
            <a:lvl1pPr marL="0" indent="0" algn="l">
              <a:lnSpc>
                <a:spcPct val="110000"/>
              </a:lnSpc>
              <a:buNone/>
              <a:defRPr sz="1500" b="0" i="0" kern="800" spc="300" baseline="0">
                <a:solidFill>
                  <a:schemeClr val="tx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Picture Placeholder 4">
            <a:extLst>
              <a:ext uri="{FF2B5EF4-FFF2-40B4-BE49-F238E27FC236}">
                <a16:creationId xmlns:a16="http://schemas.microsoft.com/office/drawing/2014/main" id="{99589CF8-D81C-414B-8E64-B34223E87508}"/>
              </a:ext>
            </a:extLst>
          </p:cNvPr>
          <p:cNvSpPr>
            <a:spLocks noGrp="1"/>
          </p:cNvSpPr>
          <p:nvPr>
            <p:ph type="pic" sz="quarter" idx="10" hasCustomPrompt="1"/>
          </p:nvPr>
        </p:nvSpPr>
        <p:spPr>
          <a:xfrm>
            <a:off x="-12189" y="-32658"/>
            <a:ext cx="12225688" cy="3222347"/>
          </a:xfrm>
          <a:custGeom>
            <a:avLst/>
            <a:gdLst>
              <a:gd name="connsiteX0" fmla="*/ 0 w 12191998"/>
              <a:gd name="connsiteY0" fmla="*/ 0 h 6858000"/>
              <a:gd name="connsiteX1" fmla="*/ 11048975 w 12191998"/>
              <a:gd name="connsiteY1" fmla="*/ 0 h 6858000"/>
              <a:gd name="connsiteX2" fmla="*/ 12191998 w 12191998"/>
              <a:gd name="connsiteY2" fmla="*/ 1143023 h 6858000"/>
              <a:gd name="connsiteX3" fmla="*/ 12191998 w 12191998"/>
              <a:gd name="connsiteY3" fmla="*/ 6858000 h 6858000"/>
              <a:gd name="connsiteX4" fmla="*/ 0 w 12191998"/>
              <a:gd name="connsiteY4" fmla="*/ 6858000 h 6858000"/>
              <a:gd name="connsiteX5" fmla="*/ 0 w 12191998"/>
              <a:gd name="connsiteY5" fmla="*/ 0 h 6858000"/>
              <a:gd name="connsiteX0" fmla="*/ 0 w 12195023"/>
              <a:gd name="connsiteY0" fmla="*/ 12192 h 6870192"/>
              <a:gd name="connsiteX1" fmla="*/ 12195023 w 12195023"/>
              <a:gd name="connsiteY1" fmla="*/ 0 h 6870192"/>
              <a:gd name="connsiteX2" fmla="*/ 12191998 w 12195023"/>
              <a:gd name="connsiteY2" fmla="*/ 1155215 h 6870192"/>
              <a:gd name="connsiteX3" fmla="*/ 12191998 w 12195023"/>
              <a:gd name="connsiteY3" fmla="*/ 6870192 h 6870192"/>
              <a:gd name="connsiteX4" fmla="*/ 0 w 12195023"/>
              <a:gd name="connsiteY4" fmla="*/ 6870192 h 6870192"/>
              <a:gd name="connsiteX5" fmla="*/ 0 w 12195023"/>
              <a:gd name="connsiteY5" fmla="*/ 12192 h 6870192"/>
              <a:gd name="connsiteX0" fmla="*/ 0 w 12195023"/>
              <a:gd name="connsiteY0" fmla="*/ 12192 h 6870192"/>
              <a:gd name="connsiteX1" fmla="*/ 12195023 w 12195023"/>
              <a:gd name="connsiteY1" fmla="*/ 0 h 6870192"/>
              <a:gd name="connsiteX2" fmla="*/ 12191998 w 12195023"/>
              <a:gd name="connsiteY2" fmla="*/ 1155215 h 6870192"/>
              <a:gd name="connsiteX3" fmla="*/ 5974078 w 12195023"/>
              <a:gd name="connsiteY3" fmla="*/ 6870192 h 6870192"/>
              <a:gd name="connsiteX4" fmla="*/ 0 w 12195023"/>
              <a:gd name="connsiteY4" fmla="*/ 6870192 h 6870192"/>
              <a:gd name="connsiteX5" fmla="*/ 0 w 12195023"/>
              <a:gd name="connsiteY5" fmla="*/ 12192 h 6870192"/>
              <a:gd name="connsiteX0" fmla="*/ 0 w 12204254"/>
              <a:gd name="connsiteY0" fmla="*/ 12192 h 6870192"/>
              <a:gd name="connsiteX1" fmla="*/ 12195023 w 12204254"/>
              <a:gd name="connsiteY1" fmla="*/ 0 h 6870192"/>
              <a:gd name="connsiteX2" fmla="*/ 12204190 w 12204254"/>
              <a:gd name="connsiteY2" fmla="*/ 5702831 h 6870192"/>
              <a:gd name="connsiteX3" fmla="*/ 5974078 w 12204254"/>
              <a:gd name="connsiteY3" fmla="*/ 6870192 h 6870192"/>
              <a:gd name="connsiteX4" fmla="*/ 0 w 12204254"/>
              <a:gd name="connsiteY4" fmla="*/ 6870192 h 6870192"/>
              <a:gd name="connsiteX5" fmla="*/ 0 w 12204254"/>
              <a:gd name="connsiteY5" fmla="*/ 12192 h 6870192"/>
              <a:gd name="connsiteX0" fmla="*/ 0 w 12204254"/>
              <a:gd name="connsiteY0" fmla="*/ 12192 h 6894576"/>
              <a:gd name="connsiteX1" fmla="*/ 12195023 w 12204254"/>
              <a:gd name="connsiteY1" fmla="*/ 0 h 6894576"/>
              <a:gd name="connsiteX2" fmla="*/ 12204190 w 12204254"/>
              <a:gd name="connsiteY2" fmla="*/ 5702831 h 6894576"/>
              <a:gd name="connsiteX3" fmla="*/ 3572254 w 12204254"/>
              <a:gd name="connsiteY3" fmla="*/ 6894576 h 6894576"/>
              <a:gd name="connsiteX4" fmla="*/ 0 w 12204254"/>
              <a:gd name="connsiteY4" fmla="*/ 6870192 h 6894576"/>
              <a:gd name="connsiteX5" fmla="*/ 0 w 12204254"/>
              <a:gd name="connsiteY5" fmla="*/ 12192 h 6894576"/>
              <a:gd name="connsiteX0" fmla="*/ 12192 w 12216446"/>
              <a:gd name="connsiteY0" fmla="*/ 12192 h 6894576"/>
              <a:gd name="connsiteX1" fmla="*/ 12207215 w 12216446"/>
              <a:gd name="connsiteY1" fmla="*/ 0 h 6894576"/>
              <a:gd name="connsiteX2" fmla="*/ 12216382 w 12216446"/>
              <a:gd name="connsiteY2" fmla="*/ 5702831 h 6894576"/>
              <a:gd name="connsiteX3" fmla="*/ 3584446 w 12216446"/>
              <a:gd name="connsiteY3" fmla="*/ 6894576 h 6894576"/>
              <a:gd name="connsiteX4" fmla="*/ 0 w 12216446"/>
              <a:gd name="connsiteY4" fmla="*/ 5724144 h 6894576"/>
              <a:gd name="connsiteX5" fmla="*/ 12192 w 12216446"/>
              <a:gd name="connsiteY5" fmla="*/ 12192 h 6894576"/>
              <a:gd name="connsiteX0" fmla="*/ 2956 w 12216446"/>
              <a:gd name="connsiteY0" fmla="*/ 1647028 h 6894576"/>
              <a:gd name="connsiteX1" fmla="*/ 12207215 w 12216446"/>
              <a:gd name="connsiteY1" fmla="*/ 0 h 6894576"/>
              <a:gd name="connsiteX2" fmla="*/ 12216382 w 12216446"/>
              <a:gd name="connsiteY2" fmla="*/ 5702831 h 6894576"/>
              <a:gd name="connsiteX3" fmla="*/ 3584446 w 12216446"/>
              <a:gd name="connsiteY3" fmla="*/ 6894576 h 6894576"/>
              <a:gd name="connsiteX4" fmla="*/ 0 w 12216446"/>
              <a:gd name="connsiteY4" fmla="*/ 5724144 h 6894576"/>
              <a:gd name="connsiteX5" fmla="*/ 2956 w 12216446"/>
              <a:gd name="connsiteY5" fmla="*/ 1647028 h 6894576"/>
              <a:gd name="connsiteX0" fmla="*/ 2956 w 12216681"/>
              <a:gd name="connsiteY0" fmla="*/ 0 h 5247548"/>
              <a:gd name="connsiteX1" fmla="*/ 12216452 w 12216681"/>
              <a:gd name="connsiteY1" fmla="*/ 52463 h 5247548"/>
              <a:gd name="connsiteX2" fmla="*/ 12216382 w 12216681"/>
              <a:gd name="connsiteY2" fmla="*/ 4055803 h 5247548"/>
              <a:gd name="connsiteX3" fmla="*/ 3584446 w 12216681"/>
              <a:gd name="connsiteY3" fmla="*/ 5247548 h 5247548"/>
              <a:gd name="connsiteX4" fmla="*/ 0 w 12216681"/>
              <a:gd name="connsiteY4" fmla="*/ 4077116 h 5247548"/>
              <a:gd name="connsiteX5" fmla="*/ 2956 w 12216681"/>
              <a:gd name="connsiteY5" fmla="*/ 0 h 5247548"/>
              <a:gd name="connsiteX0" fmla="*/ 2956 w 12216681"/>
              <a:gd name="connsiteY0" fmla="*/ 0 h 5201367"/>
              <a:gd name="connsiteX1" fmla="*/ 12216452 w 12216681"/>
              <a:gd name="connsiteY1" fmla="*/ 6282 h 5201367"/>
              <a:gd name="connsiteX2" fmla="*/ 12216382 w 12216681"/>
              <a:gd name="connsiteY2" fmla="*/ 4009622 h 5201367"/>
              <a:gd name="connsiteX3" fmla="*/ 3584446 w 12216681"/>
              <a:gd name="connsiteY3" fmla="*/ 5201367 h 5201367"/>
              <a:gd name="connsiteX4" fmla="*/ 0 w 12216681"/>
              <a:gd name="connsiteY4" fmla="*/ 4030935 h 5201367"/>
              <a:gd name="connsiteX5" fmla="*/ 2956 w 12216681"/>
              <a:gd name="connsiteY5" fmla="*/ 0 h 5201367"/>
              <a:gd name="connsiteX0" fmla="*/ 2956 w 12216681"/>
              <a:gd name="connsiteY0" fmla="*/ 1379172 h 5195085"/>
              <a:gd name="connsiteX1" fmla="*/ 12216452 w 12216681"/>
              <a:gd name="connsiteY1" fmla="*/ 0 h 5195085"/>
              <a:gd name="connsiteX2" fmla="*/ 12216382 w 12216681"/>
              <a:gd name="connsiteY2" fmla="*/ 4003340 h 5195085"/>
              <a:gd name="connsiteX3" fmla="*/ 3584446 w 12216681"/>
              <a:gd name="connsiteY3" fmla="*/ 5195085 h 5195085"/>
              <a:gd name="connsiteX4" fmla="*/ 0 w 12216681"/>
              <a:gd name="connsiteY4" fmla="*/ 4024653 h 5195085"/>
              <a:gd name="connsiteX5" fmla="*/ 2956 w 12216681"/>
              <a:gd name="connsiteY5" fmla="*/ 1379172 h 5195085"/>
              <a:gd name="connsiteX0" fmla="*/ 2956 w 12225688"/>
              <a:gd name="connsiteY0" fmla="*/ 67609 h 3883522"/>
              <a:gd name="connsiteX1" fmla="*/ 12225688 w 12225688"/>
              <a:gd name="connsiteY1" fmla="*/ 0 h 3883522"/>
              <a:gd name="connsiteX2" fmla="*/ 12216382 w 12225688"/>
              <a:gd name="connsiteY2" fmla="*/ 2691777 h 3883522"/>
              <a:gd name="connsiteX3" fmla="*/ 3584446 w 12225688"/>
              <a:gd name="connsiteY3" fmla="*/ 3883522 h 3883522"/>
              <a:gd name="connsiteX4" fmla="*/ 0 w 12225688"/>
              <a:gd name="connsiteY4" fmla="*/ 2713090 h 3883522"/>
              <a:gd name="connsiteX5" fmla="*/ 2956 w 12225688"/>
              <a:gd name="connsiteY5" fmla="*/ 67609 h 3883522"/>
              <a:gd name="connsiteX0" fmla="*/ 2956 w 12225688"/>
              <a:gd name="connsiteY0" fmla="*/ 0 h 3899040"/>
              <a:gd name="connsiteX1" fmla="*/ 12225688 w 12225688"/>
              <a:gd name="connsiteY1" fmla="*/ 15518 h 3899040"/>
              <a:gd name="connsiteX2" fmla="*/ 12216382 w 12225688"/>
              <a:gd name="connsiteY2" fmla="*/ 2707295 h 3899040"/>
              <a:gd name="connsiteX3" fmla="*/ 3584446 w 12225688"/>
              <a:gd name="connsiteY3" fmla="*/ 3899040 h 3899040"/>
              <a:gd name="connsiteX4" fmla="*/ 0 w 12225688"/>
              <a:gd name="connsiteY4" fmla="*/ 2728608 h 3899040"/>
              <a:gd name="connsiteX5" fmla="*/ 2956 w 12225688"/>
              <a:gd name="connsiteY5" fmla="*/ 0 h 389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5688" h="3899040">
                <a:moveTo>
                  <a:pt x="2956" y="0"/>
                </a:moveTo>
                <a:lnTo>
                  <a:pt x="12225688" y="15518"/>
                </a:lnTo>
                <a:cubicBezTo>
                  <a:pt x="12224680" y="400590"/>
                  <a:pt x="12217390" y="2322223"/>
                  <a:pt x="12216382" y="2707295"/>
                </a:cubicBezTo>
                <a:lnTo>
                  <a:pt x="3584446" y="3899040"/>
                </a:lnTo>
                <a:lnTo>
                  <a:pt x="0" y="2728608"/>
                </a:lnTo>
                <a:cubicBezTo>
                  <a:pt x="985" y="1369569"/>
                  <a:pt x="1971" y="1359039"/>
                  <a:pt x="2956" y="0"/>
                </a:cubicBezTo>
                <a:close/>
              </a:path>
            </a:pathLst>
          </a:custGeom>
        </p:spPr>
        <p:txBody>
          <a:bodyPr anchor="ctr"/>
          <a:lstStyle>
            <a:lvl1pPr marL="0" indent="0" algn="ctr">
              <a:buNone/>
              <a:defRPr/>
            </a:lvl1pPr>
          </a:lstStyle>
          <a:p>
            <a:r>
              <a:rPr lang="en-US"/>
              <a:t>Insert photo by clicking on the image icon</a:t>
            </a:r>
          </a:p>
        </p:txBody>
      </p:sp>
      <p:pic>
        <p:nvPicPr>
          <p:cNvPr id="8" name="Picture 7" descr="A picture containing text&#10;&#10;Description automatically generated">
            <a:extLst>
              <a:ext uri="{FF2B5EF4-FFF2-40B4-BE49-F238E27FC236}">
                <a16:creationId xmlns:a16="http://schemas.microsoft.com/office/drawing/2014/main" id="{EFF33FB4-592B-EA42-8817-C852A19F15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999" y="2962179"/>
            <a:ext cx="5334001" cy="1995893"/>
          </a:xfrm>
          <a:prstGeom prst="rect">
            <a:avLst/>
          </a:prstGeom>
        </p:spPr>
      </p:pic>
      <p:sp>
        <p:nvSpPr>
          <p:cNvPr id="10" name="Slide Number Placeholder 5">
            <a:extLst>
              <a:ext uri="{FF2B5EF4-FFF2-40B4-BE49-F238E27FC236}">
                <a16:creationId xmlns:a16="http://schemas.microsoft.com/office/drawing/2014/main" id="{521552D7-E3DD-DF40-BA70-38D5F26ECD94}"/>
              </a:ext>
            </a:extLst>
          </p:cNvPr>
          <p:cNvSpPr txBox="1">
            <a:spLocks/>
          </p:cNvSpPr>
          <p:nvPr userDrawn="1"/>
        </p:nvSpPr>
        <p:spPr>
          <a:xfrm>
            <a:off x="1015062" y="6400799"/>
            <a:ext cx="11227904"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i="0" kern="1200">
                <a:solidFill>
                  <a:schemeClr val="bg2"/>
                </a:solidFill>
                <a:effectLst/>
                <a:latin typeface="+mn-lt"/>
                <a:ea typeface="+mn-ea"/>
                <a:cs typeface="+mn-cs"/>
              </a:rPr>
              <a:t>GILEAD and the GILEAD logo are trademarks of Gilead Sciences, Inc. </a:t>
            </a:r>
            <a:endParaRPr lang="en-US" b="0" i="0">
              <a:latin typeface="Trebuchet MS" panose="020B0703020202090204" pitchFamily="34" charset="0"/>
            </a:endParaRPr>
          </a:p>
        </p:txBody>
      </p:sp>
    </p:spTree>
    <p:extLst>
      <p:ext uri="{BB962C8B-B14F-4D97-AF65-F5344CB8AC3E}">
        <p14:creationId xmlns:p14="http://schemas.microsoft.com/office/powerpoint/2010/main" val="33277317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Agenda/List Blue">
    <p:spTree>
      <p:nvGrpSpPr>
        <p:cNvPr id="1" name=""/>
        <p:cNvGrpSpPr/>
        <p:nvPr/>
      </p:nvGrpSpPr>
      <p:grpSpPr>
        <a:xfrm>
          <a:off x="0" y="0"/>
          <a:ext cx="0" cy="0"/>
          <a:chOff x="0" y="0"/>
          <a:chExt cx="0" cy="0"/>
        </a:xfrm>
      </p:grpSpPr>
      <p:sp>
        <p:nvSpPr>
          <p:cNvPr id="8" name="Pentagon 8">
            <a:extLst>
              <a:ext uri="{FF2B5EF4-FFF2-40B4-BE49-F238E27FC236}">
                <a16:creationId xmlns:a16="http://schemas.microsoft.com/office/drawing/2014/main" id="{CE70175B-DE62-A347-AC2C-989EFCA60D04}"/>
              </a:ext>
            </a:extLst>
          </p:cNvPr>
          <p:cNvSpPr>
            <a:spLocks noChangeAspect="1"/>
          </p:cNvSpPr>
          <p:nvPr userDrawn="1"/>
        </p:nvSpPr>
        <p:spPr bwMode="white">
          <a:xfrm>
            <a:off x="-34400" y="-24384"/>
            <a:ext cx="4641372" cy="6897928"/>
          </a:xfrm>
          <a:custGeom>
            <a:avLst/>
            <a:gdLst>
              <a:gd name="connsiteX0" fmla="*/ 0 w 6457980"/>
              <a:gd name="connsiteY0" fmla="*/ 0 h 6885736"/>
              <a:gd name="connsiteX1" fmla="*/ 5622382 w 6457980"/>
              <a:gd name="connsiteY1" fmla="*/ 0 h 6885736"/>
              <a:gd name="connsiteX2" fmla="*/ 6457980 w 6457980"/>
              <a:gd name="connsiteY2" fmla="*/ 3442868 h 6885736"/>
              <a:gd name="connsiteX3" fmla="*/ 5622382 w 6457980"/>
              <a:gd name="connsiteY3" fmla="*/ 6885736 h 6885736"/>
              <a:gd name="connsiteX4" fmla="*/ 0 w 6457980"/>
              <a:gd name="connsiteY4" fmla="*/ 6885736 h 6885736"/>
              <a:gd name="connsiteX5" fmla="*/ 0 w 6457980"/>
              <a:gd name="connsiteY5" fmla="*/ 0 h 6885736"/>
              <a:gd name="connsiteX0" fmla="*/ 0 w 6336060"/>
              <a:gd name="connsiteY0" fmla="*/ 0 h 6885736"/>
              <a:gd name="connsiteX1" fmla="*/ 5622382 w 6336060"/>
              <a:gd name="connsiteY1" fmla="*/ 0 h 6885736"/>
              <a:gd name="connsiteX2" fmla="*/ 6336060 w 6336060"/>
              <a:gd name="connsiteY2" fmla="*/ 2089556 h 6885736"/>
              <a:gd name="connsiteX3" fmla="*/ 5622382 w 6336060"/>
              <a:gd name="connsiteY3" fmla="*/ 6885736 h 6885736"/>
              <a:gd name="connsiteX4" fmla="*/ 0 w 6336060"/>
              <a:gd name="connsiteY4" fmla="*/ 6885736 h 6885736"/>
              <a:gd name="connsiteX5" fmla="*/ 0 w 6336060"/>
              <a:gd name="connsiteY5" fmla="*/ 0 h 6885736"/>
              <a:gd name="connsiteX0" fmla="*/ 2060448 w 6336060"/>
              <a:gd name="connsiteY0" fmla="*/ 134112 h 6885736"/>
              <a:gd name="connsiteX1" fmla="*/ 5622382 w 6336060"/>
              <a:gd name="connsiteY1" fmla="*/ 0 h 6885736"/>
              <a:gd name="connsiteX2" fmla="*/ 6336060 w 6336060"/>
              <a:gd name="connsiteY2" fmla="*/ 2089556 h 6885736"/>
              <a:gd name="connsiteX3" fmla="*/ 5622382 w 6336060"/>
              <a:gd name="connsiteY3" fmla="*/ 6885736 h 6885736"/>
              <a:gd name="connsiteX4" fmla="*/ 0 w 6336060"/>
              <a:gd name="connsiteY4" fmla="*/ 6885736 h 6885736"/>
              <a:gd name="connsiteX5" fmla="*/ 2060448 w 6336060"/>
              <a:gd name="connsiteY5" fmla="*/ 134112 h 6885736"/>
              <a:gd name="connsiteX0" fmla="*/ 1694688 w 6336060"/>
              <a:gd name="connsiteY0" fmla="*/ 0 h 6897928"/>
              <a:gd name="connsiteX1" fmla="*/ 5622382 w 6336060"/>
              <a:gd name="connsiteY1" fmla="*/ 12192 h 6897928"/>
              <a:gd name="connsiteX2" fmla="*/ 6336060 w 6336060"/>
              <a:gd name="connsiteY2" fmla="*/ 2101748 h 6897928"/>
              <a:gd name="connsiteX3" fmla="*/ 5622382 w 6336060"/>
              <a:gd name="connsiteY3" fmla="*/ 6897928 h 6897928"/>
              <a:gd name="connsiteX4" fmla="*/ 0 w 6336060"/>
              <a:gd name="connsiteY4" fmla="*/ 6897928 h 6897928"/>
              <a:gd name="connsiteX5" fmla="*/ 1694688 w 6336060"/>
              <a:gd name="connsiteY5" fmla="*/ 0 h 6897928"/>
              <a:gd name="connsiteX0" fmla="*/ 0 w 4641372"/>
              <a:gd name="connsiteY0" fmla="*/ 0 h 6897928"/>
              <a:gd name="connsiteX1" fmla="*/ 3927694 w 4641372"/>
              <a:gd name="connsiteY1" fmla="*/ 12192 h 6897928"/>
              <a:gd name="connsiteX2" fmla="*/ 4641372 w 4641372"/>
              <a:gd name="connsiteY2" fmla="*/ 2101748 h 6897928"/>
              <a:gd name="connsiteX3" fmla="*/ 3927694 w 4641372"/>
              <a:gd name="connsiteY3" fmla="*/ 6897928 h 6897928"/>
              <a:gd name="connsiteX4" fmla="*/ 12192 w 4641372"/>
              <a:gd name="connsiteY4" fmla="*/ 6897928 h 6897928"/>
              <a:gd name="connsiteX5" fmla="*/ 0 w 4641372"/>
              <a:gd name="connsiteY5" fmla="*/ 0 h 689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1372" h="6897928">
                <a:moveTo>
                  <a:pt x="0" y="0"/>
                </a:moveTo>
                <a:lnTo>
                  <a:pt x="3927694" y="12192"/>
                </a:lnTo>
                <a:lnTo>
                  <a:pt x="4641372" y="2101748"/>
                </a:lnTo>
                <a:lnTo>
                  <a:pt x="3927694" y="6897928"/>
                </a:lnTo>
                <a:lnTo>
                  <a:pt x="12192" y="689792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Trebuchet MS" panose="020B0603020202020204" pitchFamily="34" charset="0"/>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495300" y="1189899"/>
            <a:ext cx="3397294" cy="4351338"/>
          </a:xfrm>
          <a:prstGeom prst="rect">
            <a:avLst/>
          </a:prstGeom>
        </p:spPr>
        <p:txBody>
          <a:bodyPr anchor="ctr">
            <a:noAutofit/>
          </a:bodyPr>
          <a:lstStyle>
            <a:lvl1pPr marL="0" indent="0" algn="l">
              <a:lnSpc>
                <a:spcPct val="80000"/>
              </a:lnSpc>
              <a:buNone/>
              <a:defRPr sz="4000" b="1" i="0" spc="300">
                <a:solidFill>
                  <a:schemeClr val="bg1"/>
                </a:solidFill>
                <a:latin typeface="Trebuchet MS" panose="020B0703020202090204" pitchFamily="34" charset="0"/>
                <a:cs typeface="Rockwell Nova Light" panose="02060303020205020403" pitchFamily="18" charset="0"/>
              </a:defRPr>
            </a:lvl1pPr>
          </a:lstStyle>
          <a:p>
            <a:pPr lvl="0"/>
            <a:r>
              <a:rPr lang="en-US"/>
              <a:t>Edit master text styles</a:t>
            </a:r>
          </a:p>
        </p:txBody>
      </p:sp>
      <p:sp>
        <p:nvSpPr>
          <p:cNvPr id="4" name="Text Placeholder 3">
            <a:extLst>
              <a:ext uri="{FF2B5EF4-FFF2-40B4-BE49-F238E27FC236}">
                <a16:creationId xmlns:a16="http://schemas.microsoft.com/office/drawing/2014/main" id="{9A98B483-34A7-2249-A3C4-7DDD6074A162}"/>
              </a:ext>
            </a:extLst>
          </p:cNvPr>
          <p:cNvSpPr>
            <a:spLocks noGrp="1"/>
          </p:cNvSpPr>
          <p:nvPr>
            <p:ph type="body" sz="quarter" idx="10"/>
          </p:nvPr>
        </p:nvSpPr>
        <p:spPr>
          <a:xfrm>
            <a:off x="5337109" y="292100"/>
            <a:ext cx="6612003" cy="5654675"/>
          </a:xfrm>
          <a:prstGeom prst="rect">
            <a:avLst/>
          </a:prstGeom>
        </p:spPr>
        <p:txBody>
          <a:bodyPr anchor="ctr">
            <a:no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picture containing text&#10;&#10;Description automatically generated">
            <a:extLst>
              <a:ext uri="{FF2B5EF4-FFF2-40B4-BE49-F238E27FC236}">
                <a16:creationId xmlns:a16="http://schemas.microsoft.com/office/drawing/2014/main" id="{BE5DCA31-1BBA-5C47-AED6-24579BD463B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Tree>
    <p:extLst>
      <p:ext uri="{BB962C8B-B14F-4D97-AF65-F5344CB8AC3E}">
        <p14:creationId xmlns:p14="http://schemas.microsoft.com/office/powerpoint/2010/main" val="2494318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Agenda/List Red">
    <p:spTree>
      <p:nvGrpSpPr>
        <p:cNvPr id="1" name=""/>
        <p:cNvGrpSpPr/>
        <p:nvPr/>
      </p:nvGrpSpPr>
      <p:grpSpPr>
        <a:xfrm>
          <a:off x="0" y="0"/>
          <a:ext cx="0" cy="0"/>
          <a:chOff x="0" y="0"/>
          <a:chExt cx="0" cy="0"/>
        </a:xfrm>
      </p:grpSpPr>
      <p:sp>
        <p:nvSpPr>
          <p:cNvPr id="8" name="Pentagon 8">
            <a:extLst>
              <a:ext uri="{FF2B5EF4-FFF2-40B4-BE49-F238E27FC236}">
                <a16:creationId xmlns:a16="http://schemas.microsoft.com/office/drawing/2014/main" id="{CE70175B-DE62-A347-AC2C-989EFCA60D04}"/>
              </a:ext>
            </a:extLst>
          </p:cNvPr>
          <p:cNvSpPr>
            <a:spLocks noChangeAspect="1"/>
          </p:cNvSpPr>
          <p:nvPr userDrawn="1"/>
        </p:nvSpPr>
        <p:spPr bwMode="white">
          <a:xfrm>
            <a:off x="-34400" y="-24384"/>
            <a:ext cx="4641372" cy="6897928"/>
          </a:xfrm>
          <a:custGeom>
            <a:avLst/>
            <a:gdLst>
              <a:gd name="connsiteX0" fmla="*/ 0 w 6457980"/>
              <a:gd name="connsiteY0" fmla="*/ 0 h 6885736"/>
              <a:gd name="connsiteX1" fmla="*/ 5622382 w 6457980"/>
              <a:gd name="connsiteY1" fmla="*/ 0 h 6885736"/>
              <a:gd name="connsiteX2" fmla="*/ 6457980 w 6457980"/>
              <a:gd name="connsiteY2" fmla="*/ 3442868 h 6885736"/>
              <a:gd name="connsiteX3" fmla="*/ 5622382 w 6457980"/>
              <a:gd name="connsiteY3" fmla="*/ 6885736 h 6885736"/>
              <a:gd name="connsiteX4" fmla="*/ 0 w 6457980"/>
              <a:gd name="connsiteY4" fmla="*/ 6885736 h 6885736"/>
              <a:gd name="connsiteX5" fmla="*/ 0 w 6457980"/>
              <a:gd name="connsiteY5" fmla="*/ 0 h 6885736"/>
              <a:gd name="connsiteX0" fmla="*/ 0 w 6336060"/>
              <a:gd name="connsiteY0" fmla="*/ 0 h 6885736"/>
              <a:gd name="connsiteX1" fmla="*/ 5622382 w 6336060"/>
              <a:gd name="connsiteY1" fmla="*/ 0 h 6885736"/>
              <a:gd name="connsiteX2" fmla="*/ 6336060 w 6336060"/>
              <a:gd name="connsiteY2" fmla="*/ 2089556 h 6885736"/>
              <a:gd name="connsiteX3" fmla="*/ 5622382 w 6336060"/>
              <a:gd name="connsiteY3" fmla="*/ 6885736 h 6885736"/>
              <a:gd name="connsiteX4" fmla="*/ 0 w 6336060"/>
              <a:gd name="connsiteY4" fmla="*/ 6885736 h 6885736"/>
              <a:gd name="connsiteX5" fmla="*/ 0 w 6336060"/>
              <a:gd name="connsiteY5" fmla="*/ 0 h 6885736"/>
              <a:gd name="connsiteX0" fmla="*/ 2060448 w 6336060"/>
              <a:gd name="connsiteY0" fmla="*/ 134112 h 6885736"/>
              <a:gd name="connsiteX1" fmla="*/ 5622382 w 6336060"/>
              <a:gd name="connsiteY1" fmla="*/ 0 h 6885736"/>
              <a:gd name="connsiteX2" fmla="*/ 6336060 w 6336060"/>
              <a:gd name="connsiteY2" fmla="*/ 2089556 h 6885736"/>
              <a:gd name="connsiteX3" fmla="*/ 5622382 w 6336060"/>
              <a:gd name="connsiteY3" fmla="*/ 6885736 h 6885736"/>
              <a:gd name="connsiteX4" fmla="*/ 0 w 6336060"/>
              <a:gd name="connsiteY4" fmla="*/ 6885736 h 6885736"/>
              <a:gd name="connsiteX5" fmla="*/ 2060448 w 6336060"/>
              <a:gd name="connsiteY5" fmla="*/ 134112 h 6885736"/>
              <a:gd name="connsiteX0" fmla="*/ 1694688 w 6336060"/>
              <a:gd name="connsiteY0" fmla="*/ 0 h 6897928"/>
              <a:gd name="connsiteX1" fmla="*/ 5622382 w 6336060"/>
              <a:gd name="connsiteY1" fmla="*/ 12192 h 6897928"/>
              <a:gd name="connsiteX2" fmla="*/ 6336060 w 6336060"/>
              <a:gd name="connsiteY2" fmla="*/ 2101748 h 6897928"/>
              <a:gd name="connsiteX3" fmla="*/ 5622382 w 6336060"/>
              <a:gd name="connsiteY3" fmla="*/ 6897928 h 6897928"/>
              <a:gd name="connsiteX4" fmla="*/ 0 w 6336060"/>
              <a:gd name="connsiteY4" fmla="*/ 6897928 h 6897928"/>
              <a:gd name="connsiteX5" fmla="*/ 1694688 w 6336060"/>
              <a:gd name="connsiteY5" fmla="*/ 0 h 6897928"/>
              <a:gd name="connsiteX0" fmla="*/ 0 w 4641372"/>
              <a:gd name="connsiteY0" fmla="*/ 0 h 6897928"/>
              <a:gd name="connsiteX1" fmla="*/ 3927694 w 4641372"/>
              <a:gd name="connsiteY1" fmla="*/ 12192 h 6897928"/>
              <a:gd name="connsiteX2" fmla="*/ 4641372 w 4641372"/>
              <a:gd name="connsiteY2" fmla="*/ 2101748 h 6897928"/>
              <a:gd name="connsiteX3" fmla="*/ 3927694 w 4641372"/>
              <a:gd name="connsiteY3" fmla="*/ 6897928 h 6897928"/>
              <a:gd name="connsiteX4" fmla="*/ 12192 w 4641372"/>
              <a:gd name="connsiteY4" fmla="*/ 6897928 h 6897928"/>
              <a:gd name="connsiteX5" fmla="*/ 0 w 4641372"/>
              <a:gd name="connsiteY5" fmla="*/ 0 h 689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1372" h="6897928">
                <a:moveTo>
                  <a:pt x="0" y="0"/>
                </a:moveTo>
                <a:lnTo>
                  <a:pt x="3927694" y="12192"/>
                </a:lnTo>
                <a:lnTo>
                  <a:pt x="4641372" y="2101748"/>
                </a:lnTo>
                <a:lnTo>
                  <a:pt x="3927694" y="6897928"/>
                </a:lnTo>
                <a:lnTo>
                  <a:pt x="12192" y="6897928"/>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Trebuchet MS" panose="020B0603020202020204" pitchFamily="34" charset="0"/>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495300" y="1189899"/>
            <a:ext cx="3397294" cy="4351338"/>
          </a:xfrm>
          <a:prstGeom prst="rect">
            <a:avLst/>
          </a:prstGeom>
        </p:spPr>
        <p:txBody>
          <a:bodyPr anchor="ctr">
            <a:noAutofit/>
          </a:bodyPr>
          <a:lstStyle>
            <a:lvl1pPr marL="0" indent="0" algn="l">
              <a:lnSpc>
                <a:spcPct val="80000"/>
              </a:lnSpc>
              <a:buNone/>
              <a:defRPr sz="4000" b="1" i="0" spc="300">
                <a:solidFill>
                  <a:schemeClr val="bg1"/>
                </a:solidFill>
                <a:latin typeface="Trebuchet MS" panose="020B0703020202090204" pitchFamily="34" charset="0"/>
                <a:cs typeface="Rockwell Nova Light" panose="02060303020205020403" pitchFamily="18" charset="0"/>
              </a:defRPr>
            </a:lvl1pPr>
          </a:lstStyle>
          <a:p>
            <a:pPr lvl="0"/>
            <a:r>
              <a:rPr lang="en-US"/>
              <a:t>Edit master text styles</a:t>
            </a:r>
          </a:p>
        </p:txBody>
      </p:sp>
      <p:sp>
        <p:nvSpPr>
          <p:cNvPr id="4" name="Text Placeholder 3">
            <a:extLst>
              <a:ext uri="{FF2B5EF4-FFF2-40B4-BE49-F238E27FC236}">
                <a16:creationId xmlns:a16="http://schemas.microsoft.com/office/drawing/2014/main" id="{9A98B483-34A7-2249-A3C4-7DDD6074A162}"/>
              </a:ext>
            </a:extLst>
          </p:cNvPr>
          <p:cNvSpPr>
            <a:spLocks noGrp="1"/>
          </p:cNvSpPr>
          <p:nvPr>
            <p:ph type="body" sz="quarter" idx="10"/>
          </p:nvPr>
        </p:nvSpPr>
        <p:spPr>
          <a:xfrm>
            <a:off x="5337109" y="292100"/>
            <a:ext cx="6612003" cy="5654675"/>
          </a:xfrm>
          <a:prstGeom prst="rect">
            <a:avLst/>
          </a:prstGeom>
        </p:spPr>
        <p:txBody>
          <a:bodyPr anchor="ctr">
            <a:no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text&#10;&#10;Description automatically generated">
            <a:extLst>
              <a:ext uri="{FF2B5EF4-FFF2-40B4-BE49-F238E27FC236}">
                <a16:creationId xmlns:a16="http://schemas.microsoft.com/office/drawing/2014/main" id="{A5AFEAA1-B272-E545-BA56-83983BF4F44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Tree>
    <p:extLst>
      <p:ext uri="{BB962C8B-B14F-4D97-AF65-F5344CB8AC3E}">
        <p14:creationId xmlns:p14="http://schemas.microsoft.com/office/powerpoint/2010/main" val="1022584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Key Point-Blue BG">
    <p:spTree>
      <p:nvGrpSpPr>
        <p:cNvPr id="1" name=""/>
        <p:cNvGrpSpPr/>
        <p:nvPr/>
      </p:nvGrpSpPr>
      <p:grpSpPr>
        <a:xfrm>
          <a:off x="0" y="0"/>
          <a:ext cx="0" cy="0"/>
          <a:chOff x="0" y="0"/>
          <a:chExt cx="0" cy="0"/>
        </a:xfrm>
      </p:grpSpPr>
      <p:sp>
        <p:nvSpPr>
          <p:cNvPr id="11" name="Snip Same Side Corner Rectangle 9">
            <a:extLst>
              <a:ext uri="{FF2B5EF4-FFF2-40B4-BE49-F238E27FC236}">
                <a16:creationId xmlns:a16="http://schemas.microsoft.com/office/drawing/2014/main" id="{24A32D0D-3DF4-DD47-B14E-3B204C1AA9C2}"/>
              </a:ext>
            </a:extLst>
          </p:cNvPr>
          <p:cNvSpPr/>
          <p:nvPr userDrawn="1"/>
        </p:nvSpPr>
        <p:spPr>
          <a:xfrm rot="10800000">
            <a:off x="-9237" y="-31472"/>
            <a:ext cx="12219709" cy="6897738"/>
          </a:xfrm>
          <a:custGeom>
            <a:avLst/>
            <a:gdLst>
              <a:gd name="connsiteX0" fmla="*/ 1143023 w 12219709"/>
              <a:gd name="connsiteY0" fmla="*/ 0 h 6858000"/>
              <a:gd name="connsiteX1" fmla="*/ 11076686 w 12219709"/>
              <a:gd name="connsiteY1" fmla="*/ 0 h 6858000"/>
              <a:gd name="connsiteX2" fmla="*/ 12219709 w 12219709"/>
              <a:gd name="connsiteY2" fmla="*/ 1143023 h 6858000"/>
              <a:gd name="connsiteX3" fmla="*/ 12219709 w 12219709"/>
              <a:gd name="connsiteY3" fmla="*/ 6858000 h 6858000"/>
              <a:gd name="connsiteX4" fmla="*/ 12219709 w 12219709"/>
              <a:gd name="connsiteY4" fmla="*/ 6858000 h 6858000"/>
              <a:gd name="connsiteX5" fmla="*/ 0 w 12219709"/>
              <a:gd name="connsiteY5" fmla="*/ 6858000 h 6858000"/>
              <a:gd name="connsiteX6" fmla="*/ 0 w 12219709"/>
              <a:gd name="connsiteY6" fmla="*/ 6858000 h 6858000"/>
              <a:gd name="connsiteX7" fmla="*/ 0 w 12219709"/>
              <a:gd name="connsiteY7" fmla="*/ 1143023 h 6858000"/>
              <a:gd name="connsiteX8" fmla="*/ 1143023 w 12219709"/>
              <a:gd name="connsiteY8" fmla="*/ 0 h 6858000"/>
              <a:gd name="connsiteX0" fmla="*/ 1143023 w 12219709"/>
              <a:gd name="connsiteY0" fmla="*/ 9236 h 6867236"/>
              <a:gd name="connsiteX1" fmla="*/ 9589632 w 12219709"/>
              <a:gd name="connsiteY1" fmla="*/ 0 h 6867236"/>
              <a:gd name="connsiteX2" fmla="*/ 12219709 w 12219709"/>
              <a:gd name="connsiteY2" fmla="*/ 1152259 h 6867236"/>
              <a:gd name="connsiteX3" fmla="*/ 12219709 w 12219709"/>
              <a:gd name="connsiteY3" fmla="*/ 6867236 h 6867236"/>
              <a:gd name="connsiteX4" fmla="*/ 12219709 w 12219709"/>
              <a:gd name="connsiteY4" fmla="*/ 6867236 h 6867236"/>
              <a:gd name="connsiteX5" fmla="*/ 0 w 12219709"/>
              <a:gd name="connsiteY5" fmla="*/ 6867236 h 6867236"/>
              <a:gd name="connsiteX6" fmla="*/ 0 w 12219709"/>
              <a:gd name="connsiteY6" fmla="*/ 6867236 h 6867236"/>
              <a:gd name="connsiteX7" fmla="*/ 0 w 12219709"/>
              <a:gd name="connsiteY7" fmla="*/ 1152259 h 6867236"/>
              <a:gd name="connsiteX8" fmla="*/ 1143023 w 12219709"/>
              <a:gd name="connsiteY8" fmla="*/ 9236 h 6867236"/>
              <a:gd name="connsiteX0" fmla="*/ 9594296 w 12219709"/>
              <a:gd name="connsiteY0" fmla="*/ 0 h 6885709"/>
              <a:gd name="connsiteX1" fmla="*/ 9589632 w 12219709"/>
              <a:gd name="connsiteY1" fmla="*/ 18473 h 6885709"/>
              <a:gd name="connsiteX2" fmla="*/ 12219709 w 12219709"/>
              <a:gd name="connsiteY2" fmla="*/ 1170732 h 6885709"/>
              <a:gd name="connsiteX3" fmla="*/ 12219709 w 12219709"/>
              <a:gd name="connsiteY3" fmla="*/ 6885709 h 6885709"/>
              <a:gd name="connsiteX4" fmla="*/ 12219709 w 12219709"/>
              <a:gd name="connsiteY4" fmla="*/ 6885709 h 6885709"/>
              <a:gd name="connsiteX5" fmla="*/ 0 w 12219709"/>
              <a:gd name="connsiteY5" fmla="*/ 6885709 h 6885709"/>
              <a:gd name="connsiteX6" fmla="*/ 0 w 12219709"/>
              <a:gd name="connsiteY6" fmla="*/ 6885709 h 6885709"/>
              <a:gd name="connsiteX7" fmla="*/ 0 w 12219709"/>
              <a:gd name="connsiteY7" fmla="*/ 1170732 h 6885709"/>
              <a:gd name="connsiteX8" fmla="*/ 9594296 w 12219709"/>
              <a:gd name="connsiteY8" fmla="*/ 0 h 6885709"/>
              <a:gd name="connsiteX0" fmla="*/ 8624478 w 12219709"/>
              <a:gd name="connsiteY0" fmla="*/ 0 h 6876473"/>
              <a:gd name="connsiteX1" fmla="*/ 9589632 w 12219709"/>
              <a:gd name="connsiteY1" fmla="*/ 9237 h 6876473"/>
              <a:gd name="connsiteX2" fmla="*/ 12219709 w 12219709"/>
              <a:gd name="connsiteY2" fmla="*/ 1161496 h 6876473"/>
              <a:gd name="connsiteX3" fmla="*/ 12219709 w 12219709"/>
              <a:gd name="connsiteY3" fmla="*/ 6876473 h 6876473"/>
              <a:gd name="connsiteX4" fmla="*/ 12219709 w 12219709"/>
              <a:gd name="connsiteY4" fmla="*/ 6876473 h 6876473"/>
              <a:gd name="connsiteX5" fmla="*/ 0 w 12219709"/>
              <a:gd name="connsiteY5" fmla="*/ 6876473 h 6876473"/>
              <a:gd name="connsiteX6" fmla="*/ 0 w 12219709"/>
              <a:gd name="connsiteY6" fmla="*/ 6876473 h 6876473"/>
              <a:gd name="connsiteX7" fmla="*/ 0 w 12219709"/>
              <a:gd name="connsiteY7" fmla="*/ 1161496 h 6876473"/>
              <a:gd name="connsiteX8" fmla="*/ 8624478 w 12219709"/>
              <a:gd name="connsiteY8" fmla="*/ 0 h 6876473"/>
              <a:gd name="connsiteX0" fmla="*/ 8624478 w 12219709"/>
              <a:gd name="connsiteY0" fmla="*/ 18472 h 6894945"/>
              <a:gd name="connsiteX1" fmla="*/ 8610578 w 12219709"/>
              <a:gd name="connsiteY1" fmla="*/ 0 h 6894945"/>
              <a:gd name="connsiteX2" fmla="*/ 12219709 w 12219709"/>
              <a:gd name="connsiteY2" fmla="*/ 1179968 h 6894945"/>
              <a:gd name="connsiteX3" fmla="*/ 12219709 w 12219709"/>
              <a:gd name="connsiteY3" fmla="*/ 6894945 h 6894945"/>
              <a:gd name="connsiteX4" fmla="*/ 12219709 w 12219709"/>
              <a:gd name="connsiteY4" fmla="*/ 6894945 h 6894945"/>
              <a:gd name="connsiteX5" fmla="*/ 0 w 12219709"/>
              <a:gd name="connsiteY5" fmla="*/ 6894945 h 6894945"/>
              <a:gd name="connsiteX6" fmla="*/ 0 w 12219709"/>
              <a:gd name="connsiteY6" fmla="*/ 6894945 h 6894945"/>
              <a:gd name="connsiteX7" fmla="*/ 0 w 12219709"/>
              <a:gd name="connsiteY7" fmla="*/ 1179968 h 6894945"/>
              <a:gd name="connsiteX8" fmla="*/ 8624478 w 12219709"/>
              <a:gd name="connsiteY8" fmla="*/ 18472 h 6894945"/>
              <a:gd name="connsiteX0" fmla="*/ 8603213 w 12219709"/>
              <a:gd name="connsiteY0" fmla="*/ 0 h 6897738"/>
              <a:gd name="connsiteX1" fmla="*/ 8610578 w 12219709"/>
              <a:gd name="connsiteY1" fmla="*/ 2793 h 6897738"/>
              <a:gd name="connsiteX2" fmla="*/ 12219709 w 12219709"/>
              <a:gd name="connsiteY2" fmla="*/ 1182761 h 6897738"/>
              <a:gd name="connsiteX3" fmla="*/ 12219709 w 12219709"/>
              <a:gd name="connsiteY3" fmla="*/ 6897738 h 6897738"/>
              <a:gd name="connsiteX4" fmla="*/ 12219709 w 12219709"/>
              <a:gd name="connsiteY4" fmla="*/ 6897738 h 6897738"/>
              <a:gd name="connsiteX5" fmla="*/ 0 w 12219709"/>
              <a:gd name="connsiteY5" fmla="*/ 6897738 h 6897738"/>
              <a:gd name="connsiteX6" fmla="*/ 0 w 12219709"/>
              <a:gd name="connsiteY6" fmla="*/ 6897738 h 6897738"/>
              <a:gd name="connsiteX7" fmla="*/ 0 w 12219709"/>
              <a:gd name="connsiteY7" fmla="*/ 1182761 h 6897738"/>
              <a:gd name="connsiteX8" fmla="*/ 8603213 w 12219709"/>
              <a:gd name="connsiteY8" fmla="*/ 0 h 689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9709" h="6897738">
                <a:moveTo>
                  <a:pt x="8603213" y="0"/>
                </a:moveTo>
                <a:lnTo>
                  <a:pt x="8610578" y="2793"/>
                </a:lnTo>
                <a:lnTo>
                  <a:pt x="12219709" y="1182761"/>
                </a:lnTo>
                <a:lnTo>
                  <a:pt x="12219709" y="6897738"/>
                </a:lnTo>
                <a:lnTo>
                  <a:pt x="12219709" y="6897738"/>
                </a:lnTo>
                <a:lnTo>
                  <a:pt x="0" y="6897738"/>
                </a:lnTo>
                <a:lnTo>
                  <a:pt x="0" y="6897738"/>
                </a:lnTo>
                <a:lnTo>
                  <a:pt x="0" y="1182761"/>
                </a:lnTo>
                <a:lnTo>
                  <a:pt x="8603213"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1850" y="1302299"/>
            <a:ext cx="10515600" cy="4207548"/>
          </a:xfrm>
          <a:ln w="3175">
            <a:noFill/>
          </a:ln>
        </p:spPr>
        <p:txBody>
          <a:bodyPr anchor="ctr"/>
          <a:lstStyle>
            <a:lvl1pPr algn="l">
              <a:lnSpc>
                <a:spcPct val="100000"/>
              </a:lnSpc>
              <a:defRPr sz="4500" b="1" i="0">
                <a:solidFill>
                  <a:schemeClr val="bg1"/>
                </a:solidFill>
                <a:latin typeface="Trebuchet MS" panose="020B0703020202090204" pitchFamily="34" charset="0"/>
              </a:defRPr>
            </a:lvl1pPr>
          </a:lstStyle>
          <a:p>
            <a:r>
              <a:rPr lang="en-US"/>
              <a:t>Click to edit master title style</a:t>
            </a:r>
          </a:p>
        </p:txBody>
      </p:sp>
      <p:pic>
        <p:nvPicPr>
          <p:cNvPr id="6" name="Picture 5" descr="A picture containing text&#10;&#10;Description automatically generated">
            <a:extLst>
              <a:ext uri="{FF2B5EF4-FFF2-40B4-BE49-F238E27FC236}">
                <a16:creationId xmlns:a16="http://schemas.microsoft.com/office/drawing/2014/main" id="{3CE310BB-EC76-0A4F-82B7-208CE74EB5C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Tree>
    <p:extLst>
      <p:ext uri="{BB962C8B-B14F-4D97-AF65-F5344CB8AC3E}">
        <p14:creationId xmlns:p14="http://schemas.microsoft.com/office/powerpoint/2010/main" val="1103760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Key Point-Red BG">
    <p:spTree>
      <p:nvGrpSpPr>
        <p:cNvPr id="1" name=""/>
        <p:cNvGrpSpPr/>
        <p:nvPr/>
      </p:nvGrpSpPr>
      <p:grpSpPr>
        <a:xfrm>
          <a:off x="0" y="0"/>
          <a:ext cx="0" cy="0"/>
          <a:chOff x="0" y="0"/>
          <a:chExt cx="0" cy="0"/>
        </a:xfrm>
      </p:grpSpPr>
      <p:sp>
        <p:nvSpPr>
          <p:cNvPr id="11" name="Snip Same Side Corner Rectangle 9">
            <a:extLst>
              <a:ext uri="{FF2B5EF4-FFF2-40B4-BE49-F238E27FC236}">
                <a16:creationId xmlns:a16="http://schemas.microsoft.com/office/drawing/2014/main" id="{24A32D0D-3DF4-DD47-B14E-3B204C1AA9C2}"/>
              </a:ext>
            </a:extLst>
          </p:cNvPr>
          <p:cNvSpPr/>
          <p:nvPr userDrawn="1"/>
        </p:nvSpPr>
        <p:spPr>
          <a:xfrm rot="10800000">
            <a:off x="-13855" y="-19869"/>
            <a:ext cx="12219709" cy="6897738"/>
          </a:xfrm>
          <a:custGeom>
            <a:avLst/>
            <a:gdLst>
              <a:gd name="connsiteX0" fmla="*/ 1143023 w 12219709"/>
              <a:gd name="connsiteY0" fmla="*/ 0 h 6858000"/>
              <a:gd name="connsiteX1" fmla="*/ 11076686 w 12219709"/>
              <a:gd name="connsiteY1" fmla="*/ 0 h 6858000"/>
              <a:gd name="connsiteX2" fmla="*/ 12219709 w 12219709"/>
              <a:gd name="connsiteY2" fmla="*/ 1143023 h 6858000"/>
              <a:gd name="connsiteX3" fmla="*/ 12219709 w 12219709"/>
              <a:gd name="connsiteY3" fmla="*/ 6858000 h 6858000"/>
              <a:gd name="connsiteX4" fmla="*/ 12219709 w 12219709"/>
              <a:gd name="connsiteY4" fmla="*/ 6858000 h 6858000"/>
              <a:gd name="connsiteX5" fmla="*/ 0 w 12219709"/>
              <a:gd name="connsiteY5" fmla="*/ 6858000 h 6858000"/>
              <a:gd name="connsiteX6" fmla="*/ 0 w 12219709"/>
              <a:gd name="connsiteY6" fmla="*/ 6858000 h 6858000"/>
              <a:gd name="connsiteX7" fmla="*/ 0 w 12219709"/>
              <a:gd name="connsiteY7" fmla="*/ 1143023 h 6858000"/>
              <a:gd name="connsiteX8" fmla="*/ 1143023 w 12219709"/>
              <a:gd name="connsiteY8" fmla="*/ 0 h 6858000"/>
              <a:gd name="connsiteX0" fmla="*/ 1143023 w 12219709"/>
              <a:gd name="connsiteY0" fmla="*/ 9236 h 6867236"/>
              <a:gd name="connsiteX1" fmla="*/ 9589632 w 12219709"/>
              <a:gd name="connsiteY1" fmla="*/ 0 h 6867236"/>
              <a:gd name="connsiteX2" fmla="*/ 12219709 w 12219709"/>
              <a:gd name="connsiteY2" fmla="*/ 1152259 h 6867236"/>
              <a:gd name="connsiteX3" fmla="*/ 12219709 w 12219709"/>
              <a:gd name="connsiteY3" fmla="*/ 6867236 h 6867236"/>
              <a:gd name="connsiteX4" fmla="*/ 12219709 w 12219709"/>
              <a:gd name="connsiteY4" fmla="*/ 6867236 h 6867236"/>
              <a:gd name="connsiteX5" fmla="*/ 0 w 12219709"/>
              <a:gd name="connsiteY5" fmla="*/ 6867236 h 6867236"/>
              <a:gd name="connsiteX6" fmla="*/ 0 w 12219709"/>
              <a:gd name="connsiteY6" fmla="*/ 6867236 h 6867236"/>
              <a:gd name="connsiteX7" fmla="*/ 0 w 12219709"/>
              <a:gd name="connsiteY7" fmla="*/ 1152259 h 6867236"/>
              <a:gd name="connsiteX8" fmla="*/ 1143023 w 12219709"/>
              <a:gd name="connsiteY8" fmla="*/ 9236 h 6867236"/>
              <a:gd name="connsiteX0" fmla="*/ 9594296 w 12219709"/>
              <a:gd name="connsiteY0" fmla="*/ 0 h 6885709"/>
              <a:gd name="connsiteX1" fmla="*/ 9589632 w 12219709"/>
              <a:gd name="connsiteY1" fmla="*/ 18473 h 6885709"/>
              <a:gd name="connsiteX2" fmla="*/ 12219709 w 12219709"/>
              <a:gd name="connsiteY2" fmla="*/ 1170732 h 6885709"/>
              <a:gd name="connsiteX3" fmla="*/ 12219709 w 12219709"/>
              <a:gd name="connsiteY3" fmla="*/ 6885709 h 6885709"/>
              <a:gd name="connsiteX4" fmla="*/ 12219709 w 12219709"/>
              <a:gd name="connsiteY4" fmla="*/ 6885709 h 6885709"/>
              <a:gd name="connsiteX5" fmla="*/ 0 w 12219709"/>
              <a:gd name="connsiteY5" fmla="*/ 6885709 h 6885709"/>
              <a:gd name="connsiteX6" fmla="*/ 0 w 12219709"/>
              <a:gd name="connsiteY6" fmla="*/ 6885709 h 6885709"/>
              <a:gd name="connsiteX7" fmla="*/ 0 w 12219709"/>
              <a:gd name="connsiteY7" fmla="*/ 1170732 h 6885709"/>
              <a:gd name="connsiteX8" fmla="*/ 9594296 w 12219709"/>
              <a:gd name="connsiteY8" fmla="*/ 0 h 6885709"/>
              <a:gd name="connsiteX0" fmla="*/ 8624478 w 12219709"/>
              <a:gd name="connsiteY0" fmla="*/ 0 h 6876473"/>
              <a:gd name="connsiteX1" fmla="*/ 9589632 w 12219709"/>
              <a:gd name="connsiteY1" fmla="*/ 9237 h 6876473"/>
              <a:gd name="connsiteX2" fmla="*/ 12219709 w 12219709"/>
              <a:gd name="connsiteY2" fmla="*/ 1161496 h 6876473"/>
              <a:gd name="connsiteX3" fmla="*/ 12219709 w 12219709"/>
              <a:gd name="connsiteY3" fmla="*/ 6876473 h 6876473"/>
              <a:gd name="connsiteX4" fmla="*/ 12219709 w 12219709"/>
              <a:gd name="connsiteY4" fmla="*/ 6876473 h 6876473"/>
              <a:gd name="connsiteX5" fmla="*/ 0 w 12219709"/>
              <a:gd name="connsiteY5" fmla="*/ 6876473 h 6876473"/>
              <a:gd name="connsiteX6" fmla="*/ 0 w 12219709"/>
              <a:gd name="connsiteY6" fmla="*/ 6876473 h 6876473"/>
              <a:gd name="connsiteX7" fmla="*/ 0 w 12219709"/>
              <a:gd name="connsiteY7" fmla="*/ 1161496 h 6876473"/>
              <a:gd name="connsiteX8" fmla="*/ 8624478 w 12219709"/>
              <a:gd name="connsiteY8" fmla="*/ 0 h 6876473"/>
              <a:gd name="connsiteX0" fmla="*/ 8624478 w 12219709"/>
              <a:gd name="connsiteY0" fmla="*/ 18472 h 6894945"/>
              <a:gd name="connsiteX1" fmla="*/ 8610578 w 12219709"/>
              <a:gd name="connsiteY1" fmla="*/ 0 h 6894945"/>
              <a:gd name="connsiteX2" fmla="*/ 12219709 w 12219709"/>
              <a:gd name="connsiteY2" fmla="*/ 1179968 h 6894945"/>
              <a:gd name="connsiteX3" fmla="*/ 12219709 w 12219709"/>
              <a:gd name="connsiteY3" fmla="*/ 6894945 h 6894945"/>
              <a:gd name="connsiteX4" fmla="*/ 12219709 w 12219709"/>
              <a:gd name="connsiteY4" fmla="*/ 6894945 h 6894945"/>
              <a:gd name="connsiteX5" fmla="*/ 0 w 12219709"/>
              <a:gd name="connsiteY5" fmla="*/ 6894945 h 6894945"/>
              <a:gd name="connsiteX6" fmla="*/ 0 w 12219709"/>
              <a:gd name="connsiteY6" fmla="*/ 6894945 h 6894945"/>
              <a:gd name="connsiteX7" fmla="*/ 0 w 12219709"/>
              <a:gd name="connsiteY7" fmla="*/ 1179968 h 6894945"/>
              <a:gd name="connsiteX8" fmla="*/ 8624478 w 12219709"/>
              <a:gd name="connsiteY8" fmla="*/ 18472 h 6894945"/>
              <a:gd name="connsiteX0" fmla="*/ 8603213 w 12219709"/>
              <a:gd name="connsiteY0" fmla="*/ 0 h 6897738"/>
              <a:gd name="connsiteX1" fmla="*/ 8610578 w 12219709"/>
              <a:gd name="connsiteY1" fmla="*/ 2793 h 6897738"/>
              <a:gd name="connsiteX2" fmla="*/ 12219709 w 12219709"/>
              <a:gd name="connsiteY2" fmla="*/ 1182761 h 6897738"/>
              <a:gd name="connsiteX3" fmla="*/ 12219709 w 12219709"/>
              <a:gd name="connsiteY3" fmla="*/ 6897738 h 6897738"/>
              <a:gd name="connsiteX4" fmla="*/ 12219709 w 12219709"/>
              <a:gd name="connsiteY4" fmla="*/ 6897738 h 6897738"/>
              <a:gd name="connsiteX5" fmla="*/ 0 w 12219709"/>
              <a:gd name="connsiteY5" fmla="*/ 6897738 h 6897738"/>
              <a:gd name="connsiteX6" fmla="*/ 0 w 12219709"/>
              <a:gd name="connsiteY6" fmla="*/ 6897738 h 6897738"/>
              <a:gd name="connsiteX7" fmla="*/ 0 w 12219709"/>
              <a:gd name="connsiteY7" fmla="*/ 1182761 h 6897738"/>
              <a:gd name="connsiteX8" fmla="*/ 8603213 w 12219709"/>
              <a:gd name="connsiteY8" fmla="*/ 0 h 689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9709" h="6897738">
                <a:moveTo>
                  <a:pt x="8603213" y="0"/>
                </a:moveTo>
                <a:lnTo>
                  <a:pt x="8610578" y="2793"/>
                </a:lnTo>
                <a:lnTo>
                  <a:pt x="12219709" y="1182761"/>
                </a:lnTo>
                <a:lnTo>
                  <a:pt x="12219709" y="6897738"/>
                </a:lnTo>
                <a:lnTo>
                  <a:pt x="12219709" y="6897738"/>
                </a:lnTo>
                <a:lnTo>
                  <a:pt x="0" y="6897738"/>
                </a:lnTo>
                <a:lnTo>
                  <a:pt x="0" y="6897738"/>
                </a:lnTo>
                <a:lnTo>
                  <a:pt x="0" y="1182761"/>
                </a:lnTo>
                <a:lnTo>
                  <a:pt x="8603213"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1850" y="1302299"/>
            <a:ext cx="10515600" cy="4207548"/>
          </a:xfrm>
          <a:ln w="3175">
            <a:noFill/>
          </a:ln>
        </p:spPr>
        <p:txBody>
          <a:bodyPr anchor="ctr"/>
          <a:lstStyle>
            <a:lvl1pPr algn="l">
              <a:lnSpc>
                <a:spcPct val="100000"/>
              </a:lnSpc>
              <a:defRPr sz="4500" b="1" i="0">
                <a:solidFill>
                  <a:schemeClr val="bg1"/>
                </a:solidFill>
                <a:latin typeface="Trebuchet MS" panose="020B0703020202090204" pitchFamily="34" charset="0"/>
              </a:defRPr>
            </a:lvl1pPr>
          </a:lstStyle>
          <a:p>
            <a:r>
              <a:rPr lang="en-US"/>
              <a:t>Click to edit master title style</a:t>
            </a:r>
          </a:p>
        </p:txBody>
      </p:sp>
      <p:pic>
        <p:nvPicPr>
          <p:cNvPr id="6" name="Picture 5" descr="A picture containing text&#10;&#10;Description automatically generated">
            <a:extLst>
              <a:ext uri="{FF2B5EF4-FFF2-40B4-BE49-F238E27FC236}">
                <a16:creationId xmlns:a16="http://schemas.microsoft.com/office/drawing/2014/main" id="{C482021D-608E-5E46-B147-05832E43AE4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Tree>
    <p:extLst>
      <p:ext uri="{BB962C8B-B14F-4D97-AF65-F5344CB8AC3E}">
        <p14:creationId xmlns:p14="http://schemas.microsoft.com/office/powerpoint/2010/main" val="234424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Key Point-R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1850" y="1302299"/>
            <a:ext cx="10515600" cy="4207548"/>
          </a:xfrm>
          <a:ln w="3175">
            <a:noFill/>
          </a:ln>
        </p:spPr>
        <p:txBody>
          <a:bodyPr anchor="ctr"/>
          <a:lstStyle>
            <a:lvl1pPr algn="l">
              <a:lnSpc>
                <a:spcPct val="100000"/>
              </a:lnSpc>
              <a:defRPr sz="4500" b="1" i="0">
                <a:solidFill>
                  <a:schemeClr val="tx2"/>
                </a:solidFill>
                <a:latin typeface="Trebuchet MS" panose="020B070302020209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877699E1-1B62-794A-94A6-68D1CF83160F}"/>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a:latin typeface="Trebuchet MS" panose="020B0703020202090204" pitchFamily="34" charset="0"/>
              </a:rPr>
              <a:t>Confidential – Internal Use Only</a:t>
            </a:r>
          </a:p>
        </p:txBody>
      </p:sp>
      <p:pic>
        <p:nvPicPr>
          <p:cNvPr id="5" name="Picture 4" descr="A picture containing text&#10;&#10;Description automatically generated">
            <a:extLst>
              <a:ext uri="{FF2B5EF4-FFF2-40B4-BE49-F238E27FC236}">
                <a16:creationId xmlns:a16="http://schemas.microsoft.com/office/drawing/2014/main" id="{1A11D974-5129-7B42-9397-65A5982E58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Tree>
    <p:extLst>
      <p:ext uri="{BB962C8B-B14F-4D97-AF65-F5344CB8AC3E}">
        <p14:creationId xmlns:p14="http://schemas.microsoft.com/office/powerpoint/2010/main" val="1926593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Key Point-Blu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1850" y="1302299"/>
            <a:ext cx="10515600" cy="4207548"/>
          </a:xfrm>
          <a:ln w="3175">
            <a:noFill/>
          </a:ln>
        </p:spPr>
        <p:txBody>
          <a:bodyPr anchor="ctr"/>
          <a:lstStyle>
            <a:lvl1pPr algn="l">
              <a:lnSpc>
                <a:spcPct val="100000"/>
              </a:lnSpc>
              <a:defRPr sz="4500" b="1" i="0">
                <a:solidFill>
                  <a:schemeClr val="accent1"/>
                </a:solidFill>
                <a:latin typeface="Trebuchet MS" panose="020B0703020202090204" pitchFamily="34" charset="0"/>
              </a:defRPr>
            </a:lvl1pPr>
          </a:lstStyle>
          <a:p>
            <a:r>
              <a:rPr lang="en-US"/>
              <a:t>Click to edit master title style</a:t>
            </a:r>
          </a:p>
        </p:txBody>
      </p:sp>
      <p:pic>
        <p:nvPicPr>
          <p:cNvPr id="5" name="Picture 4" descr="A picture containing text&#10;&#10;Description automatically generated">
            <a:extLst>
              <a:ext uri="{FF2B5EF4-FFF2-40B4-BE49-F238E27FC236}">
                <a16:creationId xmlns:a16="http://schemas.microsoft.com/office/drawing/2014/main" id="{0EB9C91B-632E-3243-B878-5265BEF6949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Tree>
    <p:extLst>
      <p:ext uri="{BB962C8B-B14F-4D97-AF65-F5344CB8AC3E}">
        <p14:creationId xmlns:p14="http://schemas.microsoft.com/office/powerpoint/2010/main" val="142022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1-Divider Blue Gr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890869-419C-404C-A780-60070061C65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425" y="0"/>
            <a:ext cx="12195296" cy="6859854"/>
          </a:xfrm>
          <a:prstGeom prst="rect">
            <a:avLst/>
          </a:prstGeom>
        </p:spPr>
      </p:pic>
      <p:sp>
        <p:nvSpPr>
          <p:cNvPr id="5" name="Content Placeholder 2">
            <a:extLst>
              <a:ext uri="{FF2B5EF4-FFF2-40B4-BE49-F238E27FC236}">
                <a16:creationId xmlns:a16="http://schemas.microsoft.com/office/drawing/2014/main" id="{F1624BFA-3408-CB48-BB40-1B8DA80F0B94}"/>
              </a:ext>
            </a:extLst>
          </p:cNvPr>
          <p:cNvSpPr>
            <a:spLocks noGrp="1"/>
          </p:cNvSpPr>
          <p:nvPr>
            <p:ph sz="half" idx="1" hasCustomPrompt="1"/>
          </p:nvPr>
        </p:nvSpPr>
        <p:spPr>
          <a:xfrm>
            <a:off x="-55660" y="0"/>
            <a:ext cx="5762233" cy="6865951"/>
          </a:xfrm>
          <a:custGeom>
            <a:avLst/>
            <a:gdLst>
              <a:gd name="connsiteX0" fmla="*/ 5 w 4890977"/>
              <a:gd name="connsiteY0" fmla="*/ 2632582 h 6892206"/>
              <a:gd name="connsiteX1" fmla="*/ 2445489 w 4890977"/>
              <a:gd name="connsiteY1" fmla="*/ 0 h 6892206"/>
              <a:gd name="connsiteX2" fmla="*/ 4890972 w 4890977"/>
              <a:gd name="connsiteY2" fmla="*/ 2632582 h 6892206"/>
              <a:gd name="connsiteX3" fmla="*/ 3956880 w 4890977"/>
              <a:gd name="connsiteY3" fmla="*/ 6892188 h 6892206"/>
              <a:gd name="connsiteX4" fmla="*/ 934097 w 4890977"/>
              <a:gd name="connsiteY4" fmla="*/ 6892188 h 6892206"/>
              <a:gd name="connsiteX5" fmla="*/ 5 w 4890977"/>
              <a:gd name="connsiteY5" fmla="*/ 2632582 h 6892206"/>
              <a:gd name="connsiteX0" fmla="*/ 0 w 5730939"/>
              <a:gd name="connsiteY0" fmla="*/ 2632582 h 6892188"/>
              <a:gd name="connsiteX1" fmla="*/ 2445484 w 5730939"/>
              <a:gd name="connsiteY1" fmla="*/ 0 h 6892188"/>
              <a:gd name="connsiteX2" fmla="*/ 5730939 w 5730939"/>
              <a:gd name="connsiteY2" fmla="*/ 3461922 h 6892188"/>
              <a:gd name="connsiteX3" fmla="*/ 3956875 w 5730939"/>
              <a:gd name="connsiteY3" fmla="*/ 6892188 h 6892188"/>
              <a:gd name="connsiteX4" fmla="*/ 934092 w 5730939"/>
              <a:gd name="connsiteY4" fmla="*/ 6892188 h 6892188"/>
              <a:gd name="connsiteX5" fmla="*/ 0 w 5730939"/>
              <a:gd name="connsiteY5" fmla="*/ 2632582 h 6892188"/>
              <a:gd name="connsiteX0" fmla="*/ 0 w 5730939"/>
              <a:gd name="connsiteY0" fmla="*/ 2632582 h 6892188"/>
              <a:gd name="connsiteX1" fmla="*/ 2445484 w 5730939"/>
              <a:gd name="connsiteY1" fmla="*/ 0 h 6892188"/>
              <a:gd name="connsiteX2" fmla="*/ 5730939 w 5730939"/>
              <a:gd name="connsiteY2" fmla="*/ 3461922 h 6892188"/>
              <a:gd name="connsiteX3" fmla="*/ 4871275 w 5730939"/>
              <a:gd name="connsiteY3" fmla="*/ 6860291 h 6892188"/>
              <a:gd name="connsiteX4" fmla="*/ 934092 w 5730939"/>
              <a:gd name="connsiteY4" fmla="*/ 6892188 h 6892188"/>
              <a:gd name="connsiteX5" fmla="*/ 0 w 5730939"/>
              <a:gd name="connsiteY5" fmla="*/ 2632582 h 6892188"/>
              <a:gd name="connsiteX0" fmla="*/ 0 w 5730939"/>
              <a:gd name="connsiteY0" fmla="*/ 2675113 h 6934719"/>
              <a:gd name="connsiteX1" fmla="*/ 4890973 w 5730939"/>
              <a:gd name="connsiteY1" fmla="*/ 0 h 6934719"/>
              <a:gd name="connsiteX2" fmla="*/ 5730939 w 5730939"/>
              <a:gd name="connsiteY2" fmla="*/ 3504453 h 6934719"/>
              <a:gd name="connsiteX3" fmla="*/ 4871275 w 5730939"/>
              <a:gd name="connsiteY3" fmla="*/ 6902822 h 6934719"/>
              <a:gd name="connsiteX4" fmla="*/ 934092 w 5730939"/>
              <a:gd name="connsiteY4" fmla="*/ 6934719 h 6934719"/>
              <a:gd name="connsiteX5" fmla="*/ 0 w 5730939"/>
              <a:gd name="connsiteY5" fmla="*/ 2675113 h 6934719"/>
              <a:gd name="connsiteX0" fmla="*/ 0 w 5773469"/>
              <a:gd name="connsiteY0" fmla="*/ 102034 h 6934719"/>
              <a:gd name="connsiteX1" fmla="*/ 4933503 w 5773469"/>
              <a:gd name="connsiteY1" fmla="*/ 0 h 6934719"/>
              <a:gd name="connsiteX2" fmla="*/ 5773469 w 5773469"/>
              <a:gd name="connsiteY2" fmla="*/ 3504453 h 6934719"/>
              <a:gd name="connsiteX3" fmla="*/ 4913805 w 5773469"/>
              <a:gd name="connsiteY3" fmla="*/ 6902822 h 6934719"/>
              <a:gd name="connsiteX4" fmla="*/ 976622 w 5773469"/>
              <a:gd name="connsiteY4" fmla="*/ 6934719 h 6934719"/>
              <a:gd name="connsiteX5" fmla="*/ 0 w 5773469"/>
              <a:gd name="connsiteY5" fmla="*/ 102034 h 6934719"/>
              <a:gd name="connsiteX0" fmla="*/ 0 w 5773469"/>
              <a:gd name="connsiteY0" fmla="*/ 16794 h 6849479"/>
              <a:gd name="connsiteX1" fmla="*/ 4956751 w 5773469"/>
              <a:gd name="connsiteY1" fmla="*/ 0 h 6849479"/>
              <a:gd name="connsiteX2" fmla="*/ 5773469 w 5773469"/>
              <a:gd name="connsiteY2" fmla="*/ 3419213 h 6849479"/>
              <a:gd name="connsiteX3" fmla="*/ 4913805 w 5773469"/>
              <a:gd name="connsiteY3" fmla="*/ 6817582 h 6849479"/>
              <a:gd name="connsiteX4" fmla="*/ 976622 w 5773469"/>
              <a:gd name="connsiteY4" fmla="*/ 6849479 h 6849479"/>
              <a:gd name="connsiteX5" fmla="*/ 0 w 5773469"/>
              <a:gd name="connsiteY5" fmla="*/ 16794 h 6849479"/>
              <a:gd name="connsiteX0" fmla="*/ 0 w 5719224"/>
              <a:gd name="connsiteY0" fmla="*/ 0 h 6863681"/>
              <a:gd name="connsiteX1" fmla="*/ 4902506 w 5719224"/>
              <a:gd name="connsiteY1" fmla="*/ 14202 h 6863681"/>
              <a:gd name="connsiteX2" fmla="*/ 5719224 w 5719224"/>
              <a:gd name="connsiteY2" fmla="*/ 3433415 h 6863681"/>
              <a:gd name="connsiteX3" fmla="*/ 4859560 w 5719224"/>
              <a:gd name="connsiteY3" fmla="*/ 6831784 h 6863681"/>
              <a:gd name="connsiteX4" fmla="*/ 922377 w 5719224"/>
              <a:gd name="connsiteY4" fmla="*/ 6863681 h 6863681"/>
              <a:gd name="connsiteX5" fmla="*/ 0 w 5719224"/>
              <a:gd name="connsiteY5" fmla="*/ 0 h 6863681"/>
              <a:gd name="connsiteX0" fmla="*/ 0 w 5719224"/>
              <a:gd name="connsiteY0" fmla="*/ 1296 h 6864977"/>
              <a:gd name="connsiteX1" fmla="*/ 4871509 w 5719224"/>
              <a:gd name="connsiteY1" fmla="*/ 0 h 6864977"/>
              <a:gd name="connsiteX2" fmla="*/ 5719224 w 5719224"/>
              <a:gd name="connsiteY2" fmla="*/ 3434711 h 6864977"/>
              <a:gd name="connsiteX3" fmla="*/ 4859560 w 5719224"/>
              <a:gd name="connsiteY3" fmla="*/ 6833080 h 6864977"/>
              <a:gd name="connsiteX4" fmla="*/ 922377 w 5719224"/>
              <a:gd name="connsiteY4" fmla="*/ 6864977 h 6864977"/>
              <a:gd name="connsiteX5" fmla="*/ 0 w 5719224"/>
              <a:gd name="connsiteY5" fmla="*/ 1296 h 6864977"/>
              <a:gd name="connsiteX0" fmla="*/ 0 w 5719224"/>
              <a:gd name="connsiteY0" fmla="*/ 1296 h 6893257"/>
              <a:gd name="connsiteX1" fmla="*/ 4871509 w 5719224"/>
              <a:gd name="connsiteY1" fmla="*/ 0 h 6893257"/>
              <a:gd name="connsiteX2" fmla="*/ 5719224 w 5719224"/>
              <a:gd name="connsiteY2" fmla="*/ 3434711 h 6893257"/>
              <a:gd name="connsiteX3" fmla="*/ 4859560 w 5719224"/>
              <a:gd name="connsiteY3" fmla="*/ 6833080 h 6893257"/>
              <a:gd name="connsiteX4" fmla="*/ 17404 w 5719224"/>
              <a:gd name="connsiteY4" fmla="*/ 6893257 h 6893257"/>
              <a:gd name="connsiteX5" fmla="*/ 0 w 5719224"/>
              <a:gd name="connsiteY5" fmla="*/ 1296 h 6893257"/>
              <a:gd name="connsiteX0" fmla="*/ 0 w 5719224"/>
              <a:gd name="connsiteY0" fmla="*/ 1296 h 6893257"/>
              <a:gd name="connsiteX1" fmla="*/ 4871509 w 5719224"/>
              <a:gd name="connsiteY1" fmla="*/ 0 h 6893257"/>
              <a:gd name="connsiteX2" fmla="*/ 5719224 w 5719224"/>
              <a:gd name="connsiteY2" fmla="*/ 3434711 h 6893257"/>
              <a:gd name="connsiteX3" fmla="*/ 4831279 w 5719224"/>
              <a:gd name="connsiteY3" fmla="*/ 6880214 h 6893257"/>
              <a:gd name="connsiteX4" fmla="*/ 17404 w 5719224"/>
              <a:gd name="connsiteY4" fmla="*/ 6893257 h 6893257"/>
              <a:gd name="connsiteX5" fmla="*/ 0 w 5719224"/>
              <a:gd name="connsiteY5" fmla="*/ 1296 h 6893257"/>
              <a:gd name="connsiteX0" fmla="*/ 0 w 5719224"/>
              <a:gd name="connsiteY0" fmla="*/ 62256 h 6954217"/>
              <a:gd name="connsiteX1" fmla="*/ 4847125 w 5719224"/>
              <a:gd name="connsiteY1" fmla="*/ 0 h 6954217"/>
              <a:gd name="connsiteX2" fmla="*/ 5719224 w 5719224"/>
              <a:gd name="connsiteY2" fmla="*/ 3495671 h 6954217"/>
              <a:gd name="connsiteX3" fmla="*/ 4831279 w 5719224"/>
              <a:gd name="connsiteY3" fmla="*/ 6941174 h 6954217"/>
              <a:gd name="connsiteX4" fmla="*/ 17404 w 5719224"/>
              <a:gd name="connsiteY4" fmla="*/ 6954217 h 6954217"/>
              <a:gd name="connsiteX5" fmla="*/ 0 w 5719224"/>
              <a:gd name="connsiteY5" fmla="*/ 62256 h 6954217"/>
              <a:gd name="connsiteX0" fmla="*/ 0 w 5731416"/>
              <a:gd name="connsiteY0" fmla="*/ 1296 h 6954217"/>
              <a:gd name="connsiteX1" fmla="*/ 4859317 w 5731416"/>
              <a:gd name="connsiteY1" fmla="*/ 0 h 6954217"/>
              <a:gd name="connsiteX2" fmla="*/ 5731416 w 5731416"/>
              <a:gd name="connsiteY2" fmla="*/ 3495671 h 6954217"/>
              <a:gd name="connsiteX3" fmla="*/ 4843471 w 5731416"/>
              <a:gd name="connsiteY3" fmla="*/ 6941174 h 6954217"/>
              <a:gd name="connsiteX4" fmla="*/ 29596 w 5731416"/>
              <a:gd name="connsiteY4" fmla="*/ 6954217 h 6954217"/>
              <a:gd name="connsiteX5" fmla="*/ 0 w 5731416"/>
              <a:gd name="connsiteY5" fmla="*/ 1296 h 6954217"/>
              <a:gd name="connsiteX0" fmla="*/ 0 w 5731416"/>
              <a:gd name="connsiteY0" fmla="*/ 1296 h 7002134"/>
              <a:gd name="connsiteX1" fmla="*/ 4859317 w 5731416"/>
              <a:gd name="connsiteY1" fmla="*/ 0 h 7002134"/>
              <a:gd name="connsiteX2" fmla="*/ 5731416 w 5731416"/>
              <a:gd name="connsiteY2" fmla="*/ 3495671 h 7002134"/>
              <a:gd name="connsiteX3" fmla="*/ 4831279 w 5731416"/>
              <a:gd name="connsiteY3" fmla="*/ 7002134 h 7002134"/>
              <a:gd name="connsiteX4" fmla="*/ 29596 w 5731416"/>
              <a:gd name="connsiteY4" fmla="*/ 6954217 h 7002134"/>
              <a:gd name="connsiteX5" fmla="*/ 0 w 5731416"/>
              <a:gd name="connsiteY5" fmla="*/ 1296 h 7002134"/>
              <a:gd name="connsiteX0" fmla="*/ 8116 w 5739532"/>
              <a:gd name="connsiteY0" fmla="*/ 1296 h 7002134"/>
              <a:gd name="connsiteX1" fmla="*/ 4867433 w 5739532"/>
              <a:gd name="connsiteY1" fmla="*/ 0 h 7002134"/>
              <a:gd name="connsiteX2" fmla="*/ 5739532 w 5739532"/>
              <a:gd name="connsiteY2" fmla="*/ 3495671 h 7002134"/>
              <a:gd name="connsiteX3" fmla="*/ 4839395 w 5739532"/>
              <a:gd name="connsiteY3" fmla="*/ 7002134 h 7002134"/>
              <a:gd name="connsiteX4" fmla="*/ 1136 w 5739532"/>
              <a:gd name="connsiteY4" fmla="*/ 6990793 h 7002134"/>
              <a:gd name="connsiteX5" fmla="*/ 8116 w 5739532"/>
              <a:gd name="connsiteY5" fmla="*/ 1296 h 7002134"/>
              <a:gd name="connsiteX0" fmla="*/ 8116 w 5678572"/>
              <a:gd name="connsiteY0" fmla="*/ 1296 h 7002134"/>
              <a:gd name="connsiteX1" fmla="*/ 4867433 w 5678572"/>
              <a:gd name="connsiteY1" fmla="*/ 0 h 7002134"/>
              <a:gd name="connsiteX2" fmla="*/ 5678572 w 5678572"/>
              <a:gd name="connsiteY2" fmla="*/ 1983863 h 7002134"/>
              <a:gd name="connsiteX3" fmla="*/ 4839395 w 5678572"/>
              <a:gd name="connsiteY3" fmla="*/ 7002134 h 7002134"/>
              <a:gd name="connsiteX4" fmla="*/ 1136 w 5678572"/>
              <a:gd name="connsiteY4" fmla="*/ 6990793 h 7002134"/>
              <a:gd name="connsiteX5" fmla="*/ 8116 w 5678572"/>
              <a:gd name="connsiteY5" fmla="*/ 1296 h 7002134"/>
              <a:gd name="connsiteX0" fmla="*/ 8116 w 5702956"/>
              <a:gd name="connsiteY0" fmla="*/ 1296 h 7002134"/>
              <a:gd name="connsiteX1" fmla="*/ 4867433 w 5702956"/>
              <a:gd name="connsiteY1" fmla="*/ 0 h 7002134"/>
              <a:gd name="connsiteX2" fmla="*/ 5702956 w 5702956"/>
              <a:gd name="connsiteY2" fmla="*/ 2154551 h 7002134"/>
              <a:gd name="connsiteX3" fmla="*/ 4839395 w 5702956"/>
              <a:gd name="connsiteY3" fmla="*/ 7002134 h 7002134"/>
              <a:gd name="connsiteX4" fmla="*/ 1136 w 5702956"/>
              <a:gd name="connsiteY4" fmla="*/ 6990793 h 7002134"/>
              <a:gd name="connsiteX5" fmla="*/ 8116 w 5702956"/>
              <a:gd name="connsiteY5" fmla="*/ 1296 h 70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2956" h="7002134">
                <a:moveTo>
                  <a:pt x="8116" y="1296"/>
                </a:moveTo>
                <a:lnTo>
                  <a:pt x="4867433" y="0"/>
                </a:lnTo>
                <a:lnTo>
                  <a:pt x="5702956" y="2154551"/>
                </a:lnTo>
                <a:lnTo>
                  <a:pt x="4839395" y="7002134"/>
                </a:lnTo>
                <a:lnTo>
                  <a:pt x="1136" y="6990793"/>
                </a:lnTo>
                <a:cubicBezTo>
                  <a:pt x="-4665" y="4693473"/>
                  <a:pt x="13917" y="2298616"/>
                  <a:pt x="8116" y="1296"/>
                </a:cubicBezTo>
                <a:close/>
              </a:path>
            </a:pathLst>
          </a:custGeom>
          <a:solidFill>
            <a:schemeClr val="accent1"/>
          </a:solidFill>
          <a:effectLst/>
        </p:spPr>
        <p:txBody>
          <a:bodyPr lIns="457200" tIns="1920240" rIns="365760" anchor="t" anchorCtr="0">
            <a:noAutofit/>
          </a:bodyPr>
          <a:lstStyle>
            <a:lvl1pPr marL="0" indent="0" algn="l">
              <a:lnSpc>
                <a:spcPct val="80000"/>
              </a:lnSpc>
              <a:buNone/>
              <a:defRPr sz="3200" b="1" i="0">
                <a:solidFill>
                  <a:schemeClr val="bg1"/>
                </a:solidFill>
                <a:latin typeface="Trebuchet MS" panose="020B0703020202090204" pitchFamily="34" charset="0"/>
                <a:cs typeface="Trebuchet MS" panose="020B0703020202090204" pitchFamily="34" charset="0"/>
              </a:defRPr>
            </a:lvl1pPr>
          </a:lstStyle>
          <a:p>
            <a:pPr lvl="0"/>
            <a:r>
              <a:rPr lang="en-US"/>
              <a:t>Edit master text styles </a:t>
            </a:r>
          </a:p>
        </p:txBody>
      </p:sp>
    </p:spTree>
    <p:extLst>
      <p:ext uri="{BB962C8B-B14F-4D97-AF65-F5344CB8AC3E}">
        <p14:creationId xmlns:p14="http://schemas.microsoft.com/office/powerpoint/2010/main" val="1492572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userDrawn="1">
  <p:cSld name="1-Divider Red Gr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EA39-B9F1-154B-A579-1CFB9CE600F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425" y="0"/>
            <a:ext cx="12195296" cy="6859854"/>
          </a:xfrm>
          <a:prstGeom prst="rect">
            <a:avLst/>
          </a:prstGeom>
        </p:spPr>
      </p:pic>
      <p:sp>
        <p:nvSpPr>
          <p:cNvPr id="4" name="Content Placeholder 2">
            <a:extLst>
              <a:ext uri="{FF2B5EF4-FFF2-40B4-BE49-F238E27FC236}">
                <a16:creationId xmlns:a16="http://schemas.microsoft.com/office/drawing/2014/main" id="{BE766F11-A0B8-5043-BD39-F5EBBCBBFB2E}"/>
              </a:ext>
            </a:extLst>
          </p:cNvPr>
          <p:cNvSpPr>
            <a:spLocks noGrp="1"/>
          </p:cNvSpPr>
          <p:nvPr>
            <p:ph sz="half" idx="1" hasCustomPrompt="1"/>
          </p:nvPr>
        </p:nvSpPr>
        <p:spPr>
          <a:xfrm>
            <a:off x="-55660" y="0"/>
            <a:ext cx="5762233" cy="6865951"/>
          </a:xfrm>
          <a:custGeom>
            <a:avLst/>
            <a:gdLst>
              <a:gd name="connsiteX0" fmla="*/ 5 w 4890977"/>
              <a:gd name="connsiteY0" fmla="*/ 2632582 h 6892206"/>
              <a:gd name="connsiteX1" fmla="*/ 2445489 w 4890977"/>
              <a:gd name="connsiteY1" fmla="*/ 0 h 6892206"/>
              <a:gd name="connsiteX2" fmla="*/ 4890972 w 4890977"/>
              <a:gd name="connsiteY2" fmla="*/ 2632582 h 6892206"/>
              <a:gd name="connsiteX3" fmla="*/ 3956880 w 4890977"/>
              <a:gd name="connsiteY3" fmla="*/ 6892188 h 6892206"/>
              <a:gd name="connsiteX4" fmla="*/ 934097 w 4890977"/>
              <a:gd name="connsiteY4" fmla="*/ 6892188 h 6892206"/>
              <a:gd name="connsiteX5" fmla="*/ 5 w 4890977"/>
              <a:gd name="connsiteY5" fmla="*/ 2632582 h 6892206"/>
              <a:gd name="connsiteX0" fmla="*/ 0 w 5730939"/>
              <a:gd name="connsiteY0" fmla="*/ 2632582 h 6892188"/>
              <a:gd name="connsiteX1" fmla="*/ 2445484 w 5730939"/>
              <a:gd name="connsiteY1" fmla="*/ 0 h 6892188"/>
              <a:gd name="connsiteX2" fmla="*/ 5730939 w 5730939"/>
              <a:gd name="connsiteY2" fmla="*/ 3461922 h 6892188"/>
              <a:gd name="connsiteX3" fmla="*/ 3956875 w 5730939"/>
              <a:gd name="connsiteY3" fmla="*/ 6892188 h 6892188"/>
              <a:gd name="connsiteX4" fmla="*/ 934092 w 5730939"/>
              <a:gd name="connsiteY4" fmla="*/ 6892188 h 6892188"/>
              <a:gd name="connsiteX5" fmla="*/ 0 w 5730939"/>
              <a:gd name="connsiteY5" fmla="*/ 2632582 h 6892188"/>
              <a:gd name="connsiteX0" fmla="*/ 0 w 5730939"/>
              <a:gd name="connsiteY0" fmla="*/ 2632582 h 6892188"/>
              <a:gd name="connsiteX1" fmla="*/ 2445484 w 5730939"/>
              <a:gd name="connsiteY1" fmla="*/ 0 h 6892188"/>
              <a:gd name="connsiteX2" fmla="*/ 5730939 w 5730939"/>
              <a:gd name="connsiteY2" fmla="*/ 3461922 h 6892188"/>
              <a:gd name="connsiteX3" fmla="*/ 4871275 w 5730939"/>
              <a:gd name="connsiteY3" fmla="*/ 6860291 h 6892188"/>
              <a:gd name="connsiteX4" fmla="*/ 934092 w 5730939"/>
              <a:gd name="connsiteY4" fmla="*/ 6892188 h 6892188"/>
              <a:gd name="connsiteX5" fmla="*/ 0 w 5730939"/>
              <a:gd name="connsiteY5" fmla="*/ 2632582 h 6892188"/>
              <a:gd name="connsiteX0" fmla="*/ 0 w 5730939"/>
              <a:gd name="connsiteY0" fmla="*/ 2675113 h 6934719"/>
              <a:gd name="connsiteX1" fmla="*/ 4890973 w 5730939"/>
              <a:gd name="connsiteY1" fmla="*/ 0 h 6934719"/>
              <a:gd name="connsiteX2" fmla="*/ 5730939 w 5730939"/>
              <a:gd name="connsiteY2" fmla="*/ 3504453 h 6934719"/>
              <a:gd name="connsiteX3" fmla="*/ 4871275 w 5730939"/>
              <a:gd name="connsiteY3" fmla="*/ 6902822 h 6934719"/>
              <a:gd name="connsiteX4" fmla="*/ 934092 w 5730939"/>
              <a:gd name="connsiteY4" fmla="*/ 6934719 h 6934719"/>
              <a:gd name="connsiteX5" fmla="*/ 0 w 5730939"/>
              <a:gd name="connsiteY5" fmla="*/ 2675113 h 6934719"/>
              <a:gd name="connsiteX0" fmla="*/ 0 w 5773469"/>
              <a:gd name="connsiteY0" fmla="*/ 102034 h 6934719"/>
              <a:gd name="connsiteX1" fmla="*/ 4933503 w 5773469"/>
              <a:gd name="connsiteY1" fmla="*/ 0 h 6934719"/>
              <a:gd name="connsiteX2" fmla="*/ 5773469 w 5773469"/>
              <a:gd name="connsiteY2" fmla="*/ 3504453 h 6934719"/>
              <a:gd name="connsiteX3" fmla="*/ 4913805 w 5773469"/>
              <a:gd name="connsiteY3" fmla="*/ 6902822 h 6934719"/>
              <a:gd name="connsiteX4" fmla="*/ 976622 w 5773469"/>
              <a:gd name="connsiteY4" fmla="*/ 6934719 h 6934719"/>
              <a:gd name="connsiteX5" fmla="*/ 0 w 5773469"/>
              <a:gd name="connsiteY5" fmla="*/ 102034 h 6934719"/>
              <a:gd name="connsiteX0" fmla="*/ 0 w 5773469"/>
              <a:gd name="connsiteY0" fmla="*/ 16794 h 6849479"/>
              <a:gd name="connsiteX1" fmla="*/ 4956751 w 5773469"/>
              <a:gd name="connsiteY1" fmla="*/ 0 h 6849479"/>
              <a:gd name="connsiteX2" fmla="*/ 5773469 w 5773469"/>
              <a:gd name="connsiteY2" fmla="*/ 3419213 h 6849479"/>
              <a:gd name="connsiteX3" fmla="*/ 4913805 w 5773469"/>
              <a:gd name="connsiteY3" fmla="*/ 6817582 h 6849479"/>
              <a:gd name="connsiteX4" fmla="*/ 976622 w 5773469"/>
              <a:gd name="connsiteY4" fmla="*/ 6849479 h 6849479"/>
              <a:gd name="connsiteX5" fmla="*/ 0 w 5773469"/>
              <a:gd name="connsiteY5" fmla="*/ 16794 h 6849479"/>
              <a:gd name="connsiteX0" fmla="*/ 0 w 5719224"/>
              <a:gd name="connsiteY0" fmla="*/ 0 h 6863681"/>
              <a:gd name="connsiteX1" fmla="*/ 4902506 w 5719224"/>
              <a:gd name="connsiteY1" fmla="*/ 14202 h 6863681"/>
              <a:gd name="connsiteX2" fmla="*/ 5719224 w 5719224"/>
              <a:gd name="connsiteY2" fmla="*/ 3433415 h 6863681"/>
              <a:gd name="connsiteX3" fmla="*/ 4859560 w 5719224"/>
              <a:gd name="connsiteY3" fmla="*/ 6831784 h 6863681"/>
              <a:gd name="connsiteX4" fmla="*/ 922377 w 5719224"/>
              <a:gd name="connsiteY4" fmla="*/ 6863681 h 6863681"/>
              <a:gd name="connsiteX5" fmla="*/ 0 w 5719224"/>
              <a:gd name="connsiteY5" fmla="*/ 0 h 6863681"/>
              <a:gd name="connsiteX0" fmla="*/ 0 w 5719224"/>
              <a:gd name="connsiteY0" fmla="*/ 1296 h 6864977"/>
              <a:gd name="connsiteX1" fmla="*/ 4871509 w 5719224"/>
              <a:gd name="connsiteY1" fmla="*/ 0 h 6864977"/>
              <a:gd name="connsiteX2" fmla="*/ 5719224 w 5719224"/>
              <a:gd name="connsiteY2" fmla="*/ 3434711 h 6864977"/>
              <a:gd name="connsiteX3" fmla="*/ 4859560 w 5719224"/>
              <a:gd name="connsiteY3" fmla="*/ 6833080 h 6864977"/>
              <a:gd name="connsiteX4" fmla="*/ 922377 w 5719224"/>
              <a:gd name="connsiteY4" fmla="*/ 6864977 h 6864977"/>
              <a:gd name="connsiteX5" fmla="*/ 0 w 5719224"/>
              <a:gd name="connsiteY5" fmla="*/ 1296 h 6864977"/>
              <a:gd name="connsiteX0" fmla="*/ 0 w 5719224"/>
              <a:gd name="connsiteY0" fmla="*/ 1296 h 6893257"/>
              <a:gd name="connsiteX1" fmla="*/ 4871509 w 5719224"/>
              <a:gd name="connsiteY1" fmla="*/ 0 h 6893257"/>
              <a:gd name="connsiteX2" fmla="*/ 5719224 w 5719224"/>
              <a:gd name="connsiteY2" fmla="*/ 3434711 h 6893257"/>
              <a:gd name="connsiteX3" fmla="*/ 4859560 w 5719224"/>
              <a:gd name="connsiteY3" fmla="*/ 6833080 h 6893257"/>
              <a:gd name="connsiteX4" fmla="*/ 17404 w 5719224"/>
              <a:gd name="connsiteY4" fmla="*/ 6893257 h 6893257"/>
              <a:gd name="connsiteX5" fmla="*/ 0 w 5719224"/>
              <a:gd name="connsiteY5" fmla="*/ 1296 h 6893257"/>
              <a:gd name="connsiteX0" fmla="*/ 0 w 5719224"/>
              <a:gd name="connsiteY0" fmla="*/ 1296 h 6893257"/>
              <a:gd name="connsiteX1" fmla="*/ 4871509 w 5719224"/>
              <a:gd name="connsiteY1" fmla="*/ 0 h 6893257"/>
              <a:gd name="connsiteX2" fmla="*/ 5719224 w 5719224"/>
              <a:gd name="connsiteY2" fmla="*/ 3434711 h 6893257"/>
              <a:gd name="connsiteX3" fmla="*/ 4831279 w 5719224"/>
              <a:gd name="connsiteY3" fmla="*/ 6880214 h 6893257"/>
              <a:gd name="connsiteX4" fmla="*/ 17404 w 5719224"/>
              <a:gd name="connsiteY4" fmla="*/ 6893257 h 6893257"/>
              <a:gd name="connsiteX5" fmla="*/ 0 w 5719224"/>
              <a:gd name="connsiteY5" fmla="*/ 1296 h 6893257"/>
              <a:gd name="connsiteX0" fmla="*/ 0 w 5719224"/>
              <a:gd name="connsiteY0" fmla="*/ 62256 h 6954217"/>
              <a:gd name="connsiteX1" fmla="*/ 4847125 w 5719224"/>
              <a:gd name="connsiteY1" fmla="*/ 0 h 6954217"/>
              <a:gd name="connsiteX2" fmla="*/ 5719224 w 5719224"/>
              <a:gd name="connsiteY2" fmla="*/ 3495671 h 6954217"/>
              <a:gd name="connsiteX3" fmla="*/ 4831279 w 5719224"/>
              <a:gd name="connsiteY3" fmla="*/ 6941174 h 6954217"/>
              <a:gd name="connsiteX4" fmla="*/ 17404 w 5719224"/>
              <a:gd name="connsiteY4" fmla="*/ 6954217 h 6954217"/>
              <a:gd name="connsiteX5" fmla="*/ 0 w 5719224"/>
              <a:gd name="connsiteY5" fmla="*/ 62256 h 6954217"/>
              <a:gd name="connsiteX0" fmla="*/ 0 w 5731416"/>
              <a:gd name="connsiteY0" fmla="*/ 1296 h 6954217"/>
              <a:gd name="connsiteX1" fmla="*/ 4859317 w 5731416"/>
              <a:gd name="connsiteY1" fmla="*/ 0 h 6954217"/>
              <a:gd name="connsiteX2" fmla="*/ 5731416 w 5731416"/>
              <a:gd name="connsiteY2" fmla="*/ 3495671 h 6954217"/>
              <a:gd name="connsiteX3" fmla="*/ 4843471 w 5731416"/>
              <a:gd name="connsiteY3" fmla="*/ 6941174 h 6954217"/>
              <a:gd name="connsiteX4" fmla="*/ 29596 w 5731416"/>
              <a:gd name="connsiteY4" fmla="*/ 6954217 h 6954217"/>
              <a:gd name="connsiteX5" fmla="*/ 0 w 5731416"/>
              <a:gd name="connsiteY5" fmla="*/ 1296 h 6954217"/>
              <a:gd name="connsiteX0" fmla="*/ 0 w 5731416"/>
              <a:gd name="connsiteY0" fmla="*/ 1296 h 7002134"/>
              <a:gd name="connsiteX1" fmla="*/ 4859317 w 5731416"/>
              <a:gd name="connsiteY1" fmla="*/ 0 h 7002134"/>
              <a:gd name="connsiteX2" fmla="*/ 5731416 w 5731416"/>
              <a:gd name="connsiteY2" fmla="*/ 3495671 h 7002134"/>
              <a:gd name="connsiteX3" fmla="*/ 4831279 w 5731416"/>
              <a:gd name="connsiteY3" fmla="*/ 7002134 h 7002134"/>
              <a:gd name="connsiteX4" fmla="*/ 29596 w 5731416"/>
              <a:gd name="connsiteY4" fmla="*/ 6954217 h 7002134"/>
              <a:gd name="connsiteX5" fmla="*/ 0 w 5731416"/>
              <a:gd name="connsiteY5" fmla="*/ 1296 h 7002134"/>
              <a:gd name="connsiteX0" fmla="*/ 8116 w 5739532"/>
              <a:gd name="connsiteY0" fmla="*/ 1296 h 7002134"/>
              <a:gd name="connsiteX1" fmla="*/ 4867433 w 5739532"/>
              <a:gd name="connsiteY1" fmla="*/ 0 h 7002134"/>
              <a:gd name="connsiteX2" fmla="*/ 5739532 w 5739532"/>
              <a:gd name="connsiteY2" fmla="*/ 3495671 h 7002134"/>
              <a:gd name="connsiteX3" fmla="*/ 4839395 w 5739532"/>
              <a:gd name="connsiteY3" fmla="*/ 7002134 h 7002134"/>
              <a:gd name="connsiteX4" fmla="*/ 1136 w 5739532"/>
              <a:gd name="connsiteY4" fmla="*/ 6990793 h 7002134"/>
              <a:gd name="connsiteX5" fmla="*/ 8116 w 5739532"/>
              <a:gd name="connsiteY5" fmla="*/ 1296 h 7002134"/>
              <a:gd name="connsiteX0" fmla="*/ 8116 w 5678572"/>
              <a:gd name="connsiteY0" fmla="*/ 1296 h 7002134"/>
              <a:gd name="connsiteX1" fmla="*/ 4867433 w 5678572"/>
              <a:gd name="connsiteY1" fmla="*/ 0 h 7002134"/>
              <a:gd name="connsiteX2" fmla="*/ 5678572 w 5678572"/>
              <a:gd name="connsiteY2" fmla="*/ 1983863 h 7002134"/>
              <a:gd name="connsiteX3" fmla="*/ 4839395 w 5678572"/>
              <a:gd name="connsiteY3" fmla="*/ 7002134 h 7002134"/>
              <a:gd name="connsiteX4" fmla="*/ 1136 w 5678572"/>
              <a:gd name="connsiteY4" fmla="*/ 6990793 h 7002134"/>
              <a:gd name="connsiteX5" fmla="*/ 8116 w 5678572"/>
              <a:gd name="connsiteY5" fmla="*/ 1296 h 7002134"/>
              <a:gd name="connsiteX0" fmla="*/ 8116 w 5702956"/>
              <a:gd name="connsiteY0" fmla="*/ 1296 h 7002134"/>
              <a:gd name="connsiteX1" fmla="*/ 4867433 w 5702956"/>
              <a:gd name="connsiteY1" fmla="*/ 0 h 7002134"/>
              <a:gd name="connsiteX2" fmla="*/ 5702956 w 5702956"/>
              <a:gd name="connsiteY2" fmla="*/ 2154551 h 7002134"/>
              <a:gd name="connsiteX3" fmla="*/ 4839395 w 5702956"/>
              <a:gd name="connsiteY3" fmla="*/ 7002134 h 7002134"/>
              <a:gd name="connsiteX4" fmla="*/ 1136 w 5702956"/>
              <a:gd name="connsiteY4" fmla="*/ 6990793 h 7002134"/>
              <a:gd name="connsiteX5" fmla="*/ 8116 w 5702956"/>
              <a:gd name="connsiteY5" fmla="*/ 1296 h 70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2956" h="7002134">
                <a:moveTo>
                  <a:pt x="8116" y="1296"/>
                </a:moveTo>
                <a:lnTo>
                  <a:pt x="4867433" y="0"/>
                </a:lnTo>
                <a:lnTo>
                  <a:pt x="5702956" y="2154551"/>
                </a:lnTo>
                <a:lnTo>
                  <a:pt x="4839395" y="7002134"/>
                </a:lnTo>
                <a:lnTo>
                  <a:pt x="1136" y="6990793"/>
                </a:lnTo>
                <a:cubicBezTo>
                  <a:pt x="-4665" y="4693473"/>
                  <a:pt x="13917" y="2298616"/>
                  <a:pt x="8116" y="1296"/>
                </a:cubicBezTo>
                <a:close/>
              </a:path>
            </a:pathLst>
          </a:custGeom>
          <a:solidFill>
            <a:schemeClr val="tx2"/>
          </a:solidFill>
          <a:effectLst/>
        </p:spPr>
        <p:txBody>
          <a:bodyPr lIns="457200" tIns="1920240" rIns="365760" anchor="t" anchorCtr="0">
            <a:noAutofit/>
          </a:bodyPr>
          <a:lstStyle>
            <a:lvl1pPr marL="0" indent="0" algn="l">
              <a:lnSpc>
                <a:spcPct val="80000"/>
              </a:lnSpc>
              <a:buNone/>
              <a:defRPr sz="3200" b="1" i="0">
                <a:solidFill>
                  <a:schemeClr val="bg1"/>
                </a:solidFill>
                <a:latin typeface="Trebuchet MS" panose="020B0703020202090204" pitchFamily="34" charset="0"/>
                <a:cs typeface="Trebuchet MS" panose="020B0703020202090204" pitchFamily="34" charset="0"/>
              </a:defRPr>
            </a:lvl1pPr>
          </a:lstStyle>
          <a:p>
            <a:pPr lvl="0"/>
            <a:r>
              <a:rPr lang="en-US"/>
              <a:t>Edit master text styles </a:t>
            </a:r>
          </a:p>
        </p:txBody>
      </p:sp>
    </p:spTree>
    <p:extLst>
      <p:ext uri="{BB962C8B-B14F-4D97-AF65-F5344CB8AC3E}">
        <p14:creationId xmlns:p14="http://schemas.microsoft.com/office/powerpoint/2010/main" val="4210156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2-Divider Blue ">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DC3FCFD4-8398-2441-BE44-A8DEC5D48792}"/>
              </a:ext>
            </a:extLst>
          </p:cNvPr>
          <p:cNvSpPr>
            <a:spLocks noGrp="1"/>
          </p:cNvSpPr>
          <p:nvPr>
            <p:ph type="pic" sz="quarter" idx="10" hasCustomPrompt="1"/>
          </p:nvPr>
        </p:nvSpPr>
        <p:spPr>
          <a:xfrm>
            <a:off x="2" y="0"/>
            <a:ext cx="12191998" cy="6858000"/>
          </a:xfrm>
          <a:prstGeom prst="rect">
            <a:avLst/>
          </a:prstGeom>
        </p:spPr>
        <p:txBody>
          <a:bodyPr anchor="ctr"/>
          <a:lstStyle>
            <a:lvl1pPr marL="0" indent="0" algn="r">
              <a:buNone/>
              <a:defRPr/>
            </a:lvl1pPr>
          </a:lstStyle>
          <a:p>
            <a:r>
              <a:rPr lang="en-US"/>
              <a:t>Insert photo by clicking on the image icon</a:t>
            </a:r>
          </a:p>
        </p:txBody>
      </p:sp>
      <p:sp>
        <p:nvSpPr>
          <p:cNvPr id="4" name="Content Placeholder 2">
            <a:extLst>
              <a:ext uri="{FF2B5EF4-FFF2-40B4-BE49-F238E27FC236}">
                <a16:creationId xmlns:a16="http://schemas.microsoft.com/office/drawing/2014/main" id="{E5181B7D-36C4-E247-A8BB-976A23D8CB6B}"/>
              </a:ext>
            </a:extLst>
          </p:cNvPr>
          <p:cNvSpPr>
            <a:spLocks noGrp="1"/>
          </p:cNvSpPr>
          <p:nvPr>
            <p:ph sz="half" idx="1" hasCustomPrompt="1"/>
          </p:nvPr>
        </p:nvSpPr>
        <p:spPr>
          <a:xfrm>
            <a:off x="-55660" y="0"/>
            <a:ext cx="5762233" cy="6865951"/>
          </a:xfrm>
          <a:custGeom>
            <a:avLst/>
            <a:gdLst>
              <a:gd name="connsiteX0" fmla="*/ 5 w 4890977"/>
              <a:gd name="connsiteY0" fmla="*/ 2632582 h 6892206"/>
              <a:gd name="connsiteX1" fmla="*/ 2445489 w 4890977"/>
              <a:gd name="connsiteY1" fmla="*/ 0 h 6892206"/>
              <a:gd name="connsiteX2" fmla="*/ 4890972 w 4890977"/>
              <a:gd name="connsiteY2" fmla="*/ 2632582 h 6892206"/>
              <a:gd name="connsiteX3" fmla="*/ 3956880 w 4890977"/>
              <a:gd name="connsiteY3" fmla="*/ 6892188 h 6892206"/>
              <a:gd name="connsiteX4" fmla="*/ 934097 w 4890977"/>
              <a:gd name="connsiteY4" fmla="*/ 6892188 h 6892206"/>
              <a:gd name="connsiteX5" fmla="*/ 5 w 4890977"/>
              <a:gd name="connsiteY5" fmla="*/ 2632582 h 6892206"/>
              <a:gd name="connsiteX0" fmla="*/ 0 w 5730939"/>
              <a:gd name="connsiteY0" fmla="*/ 2632582 h 6892188"/>
              <a:gd name="connsiteX1" fmla="*/ 2445484 w 5730939"/>
              <a:gd name="connsiteY1" fmla="*/ 0 h 6892188"/>
              <a:gd name="connsiteX2" fmla="*/ 5730939 w 5730939"/>
              <a:gd name="connsiteY2" fmla="*/ 3461922 h 6892188"/>
              <a:gd name="connsiteX3" fmla="*/ 3956875 w 5730939"/>
              <a:gd name="connsiteY3" fmla="*/ 6892188 h 6892188"/>
              <a:gd name="connsiteX4" fmla="*/ 934092 w 5730939"/>
              <a:gd name="connsiteY4" fmla="*/ 6892188 h 6892188"/>
              <a:gd name="connsiteX5" fmla="*/ 0 w 5730939"/>
              <a:gd name="connsiteY5" fmla="*/ 2632582 h 6892188"/>
              <a:gd name="connsiteX0" fmla="*/ 0 w 5730939"/>
              <a:gd name="connsiteY0" fmla="*/ 2632582 h 6892188"/>
              <a:gd name="connsiteX1" fmla="*/ 2445484 w 5730939"/>
              <a:gd name="connsiteY1" fmla="*/ 0 h 6892188"/>
              <a:gd name="connsiteX2" fmla="*/ 5730939 w 5730939"/>
              <a:gd name="connsiteY2" fmla="*/ 3461922 h 6892188"/>
              <a:gd name="connsiteX3" fmla="*/ 4871275 w 5730939"/>
              <a:gd name="connsiteY3" fmla="*/ 6860291 h 6892188"/>
              <a:gd name="connsiteX4" fmla="*/ 934092 w 5730939"/>
              <a:gd name="connsiteY4" fmla="*/ 6892188 h 6892188"/>
              <a:gd name="connsiteX5" fmla="*/ 0 w 5730939"/>
              <a:gd name="connsiteY5" fmla="*/ 2632582 h 6892188"/>
              <a:gd name="connsiteX0" fmla="*/ 0 w 5730939"/>
              <a:gd name="connsiteY0" fmla="*/ 2675113 h 6934719"/>
              <a:gd name="connsiteX1" fmla="*/ 4890973 w 5730939"/>
              <a:gd name="connsiteY1" fmla="*/ 0 h 6934719"/>
              <a:gd name="connsiteX2" fmla="*/ 5730939 w 5730939"/>
              <a:gd name="connsiteY2" fmla="*/ 3504453 h 6934719"/>
              <a:gd name="connsiteX3" fmla="*/ 4871275 w 5730939"/>
              <a:gd name="connsiteY3" fmla="*/ 6902822 h 6934719"/>
              <a:gd name="connsiteX4" fmla="*/ 934092 w 5730939"/>
              <a:gd name="connsiteY4" fmla="*/ 6934719 h 6934719"/>
              <a:gd name="connsiteX5" fmla="*/ 0 w 5730939"/>
              <a:gd name="connsiteY5" fmla="*/ 2675113 h 6934719"/>
              <a:gd name="connsiteX0" fmla="*/ 0 w 5773469"/>
              <a:gd name="connsiteY0" fmla="*/ 102034 h 6934719"/>
              <a:gd name="connsiteX1" fmla="*/ 4933503 w 5773469"/>
              <a:gd name="connsiteY1" fmla="*/ 0 h 6934719"/>
              <a:gd name="connsiteX2" fmla="*/ 5773469 w 5773469"/>
              <a:gd name="connsiteY2" fmla="*/ 3504453 h 6934719"/>
              <a:gd name="connsiteX3" fmla="*/ 4913805 w 5773469"/>
              <a:gd name="connsiteY3" fmla="*/ 6902822 h 6934719"/>
              <a:gd name="connsiteX4" fmla="*/ 976622 w 5773469"/>
              <a:gd name="connsiteY4" fmla="*/ 6934719 h 6934719"/>
              <a:gd name="connsiteX5" fmla="*/ 0 w 5773469"/>
              <a:gd name="connsiteY5" fmla="*/ 102034 h 6934719"/>
              <a:gd name="connsiteX0" fmla="*/ 0 w 5773469"/>
              <a:gd name="connsiteY0" fmla="*/ 16794 h 6849479"/>
              <a:gd name="connsiteX1" fmla="*/ 4956751 w 5773469"/>
              <a:gd name="connsiteY1" fmla="*/ 0 h 6849479"/>
              <a:gd name="connsiteX2" fmla="*/ 5773469 w 5773469"/>
              <a:gd name="connsiteY2" fmla="*/ 3419213 h 6849479"/>
              <a:gd name="connsiteX3" fmla="*/ 4913805 w 5773469"/>
              <a:gd name="connsiteY3" fmla="*/ 6817582 h 6849479"/>
              <a:gd name="connsiteX4" fmla="*/ 976622 w 5773469"/>
              <a:gd name="connsiteY4" fmla="*/ 6849479 h 6849479"/>
              <a:gd name="connsiteX5" fmla="*/ 0 w 5773469"/>
              <a:gd name="connsiteY5" fmla="*/ 16794 h 6849479"/>
              <a:gd name="connsiteX0" fmla="*/ 0 w 5719224"/>
              <a:gd name="connsiteY0" fmla="*/ 0 h 6863681"/>
              <a:gd name="connsiteX1" fmla="*/ 4902506 w 5719224"/>
              <a:gd name="connsiteY1" fmla="*/ 14202 h 6863681"/>
              <a:gd name="connsiteX2" fmla="*/ 5719224 w 5719224"/>
              <a:gd name="connsiteY2" fmla="*/ 3433415 h 6863681"/>
              <a:gd name="connsiteX3" fmla="*/ 4859560 w 5719224"/>
              <a:gd name="connsiteY3" fmla="*/ 6831784 h 6863681"/>
              <a:gd name="connsiteX4" fmla="*/ 922377 w 5719224"/>
              <a:gd name="connsiteY4" fmla="*/ 6863681 h 6863681"/>
              <a:gd name="connsiteX5" fmla="*/ 0 w 5719224"/>
              <a:gd name="connsiteY5" fmla="*/ 0 h 6863681"/>
              <a:gd name="connsiteX0" fmla="*/ 0 w 5719224"/>
              <a:gd name="connsiteY0" fmla="*/ 1296 h 6864977"/>
              <a:gd name="connsiteX1" fmla="*/ 4871509 w 5719224"/>
              <a:gd name="connsiteY1" fmla="*/ 0 h 6864977"/>
              <a:gd name="connsiteX2" fmla="*/ 5719224 w 5719224"/>
              <a:gd name="connsiteY2" fmla="*/ 3434711 h 6864977"/>
              <a:gd name="connsiteX3" fmla="*/ 4859560 w 5719224"/>
              <a:gd name="connsiteY3" fmla="*/ 6833080 h 6864977"/>
              <a:gd name="connsiteX4" fmla="*/ 922377 w 5719224"/>
              <a:gd name="connsiteY4" fmla="*/ 6864977 h 6864977"/>
              <a:gd name="connsiteX5" fmla="*/ 0 w 5719224"/>
              <a:gd name="connsiteY5" fmla="*/ 1296 h 6864977"/>
              <a:gd name="connsiteX0" fmla="*/ 0 w 5719224"/>
              <a:gd name="connsiteY0" fmla="*/ 1296 h 6893257"/>
              <a:gd name="connsiteX1" fmla="*/ 4871509 w 5719224"/>
              <a:gd name="connsiteY1" fmla="*/ 0 h 6893257"/>
              <a:gd name="connsiteX2" fmla="*/ 5719224 w 5719224"/>
              <a:gd name="connsiteY2" fmla="*/ 3434711 h 6893257"/>
              <a:gd name="connsiteX3" fmla="*/ 4859560 w 5719224"/>
              <a:gd name="connsiteY3" fmla="*/ 6833080 h 6893257"/>
              <a:gd name="connsiteX4" fmla="*/ 17404 w 5719224"/>
              <a:gd name="connsiteY4" fmla="*/ 6893257 h 6893257"/>
              <a:gd name="connsiteX5" fmla="*/ 0 w 5719224"/>
              <a:gd name="connsiteY5" fmla="*/ 1296 h 6893257"/>
              <a:gd name="connsiteX0" fmla="*/ 0 w 5719224"/>
              <a:gd name="connsiteY0" fmla="*/ 1296 h 6893257"/>
              <a:gd name="connsiteX1" fmla="*/ 4871509 w 5719224"/>
              <a:gd name="connsiteY1" fmla="*/ 0 h 6893257"/>
              <a:gd name="connsiteX2" fmla="*/ 5719224 w 5719224"/>
              <a:gd name="connsiteY2" fmla="*/ 3434711 h 6893257"/>
              <a:gd name="connsiteX3" fmla="*/ 4831279 w 5719224"/>
              <a:gd name="connsiteY3" fmla="*/ 6880214 h 6893257"/>
              <a:gd name="connsiteX4" fmla="*/ 17404 w 5719224"/>
              <a:gd name="connsiteY4" fmla="*/ 6893257 h 6893257"/>
              <a:gd name="connsiteX5" fmla="*/ 0 w 5719224"/>
              <a:gd name="connsiteY5" fmla="*/ 1296 h 6893257"/>
              <a:gd name="connsiteX0" fmla="*/ 0 w 5719224"/>
              <a:gd name="connsiteY0" fmla="*/ 62256 h 6954217"/>
              <a:gd name="connsiteX1" fmla="*/ 4847125 w 5719224"/>
              <a:gd name="connsiteY1" fmla="*/ 0 h 6954217"/>
              <a:gd name="connsiteX2" fmla="*/ 5719224 w 5719224"/>
              <a:gd name="connsiteY2" fmla="*/ 3495671 h 6954217"/>
              <a:gd name="connsiteX3" fmla="*/ 4831279 w 5719224"/>
              <a:gd name="connsiteY3" fmla="*/ 6941174 h 6954217"/>
              <a:gd name="connsiteX4" fmla="*/ 17404 w 5719224"/>
              <a:gd name="connsiteY4" fmla="*/ 6954217 h 6954217"/>
              <a:gd name="connsiteX5" fmla="*/ 0 w 5719224"/>
              <a:gd name="connsiteY5" fmla="*/ 62256 h 6954217"/>
              <a:gd name="connsiteX0" fmla="*/ 0 w 5731416"/>
              <a:gd name="connsiteY0" fmla="*/ 1296 h 6954217"/>
              <a:gd name="connsiteX1" fmla="*/ 4859317 w 5731416"/>
              <a:gd name="connsiteY1" fmla="*/ 0 h 6954217"/>
              <a:gd name="connsiteX2" fmla="*/ 5731416 w 5731416"/>
              <a:gd name="connsiteY2" fmla="*/ 3495671 h 6954217"/>
              <a:gd name="connsiteX3" fmla="*/ 4843471 w 5731416"/>
              <a:gd name="connsiteY3" fmla="*/ 6941174 h 6954217"/>
              <a:gd name="connsiteX4" fmla="*/ 29596 w 5731416"/>
              <a:gd name="connsiteY4" fmla="*/ 6954217 h 6954217"/>
              <a:gd name="connsiteX5" fmla="*/ 0 w 5731416"/>
              <a:gd name="connsiteY5" fmla="*/ 1296 h 6954217"/>
              <a:gd name="connsiteX0" fmla="*/ 0 w 5731416"/>
              <a:gd name="connsiteY0" fmla="*/ 1296 h 7002134"/>
              <a:gd name="connsiteX1" fmla="*/ 4859317 w 5731416"/>
              <a:gd name="connsiteY1" fmla="*/ 0 h 7002134"/>
              <a:gd name="connsiteX2" fmla="*/ 5731416 w 5731416"/>
              <a:gd name="connsiteY2" fmla="*/ 3495671 h 7002134"/>
              <a:gd name="connsiteX3" fmla="*/ 4831279 w 5731416"/>
              <a:gd name="connsiteY3" fmla="*/ 7002134 h 7002134"/>
              <a:gd name="connsiteX4" fmla="*/ 29596 w 5731416"/>
              <a:gd name="connsiteY4" fmla="*/ 6954217 h 7002134"/>
              <a:gd name="connsiteX5" fmla="*/ 0 w 5731416"/>
              <a:gd name="connsiteY5" fmla="*/ 1296 h 7002134"/>
              <a:gd name="connsiteX0" fmla="*/ 8116 w 5739532"/>
              <a:gd name="connsiteY0" fmla="*/ 1296 h 7002134"/>
              <a:gd name="connsiteX1" fmla="*/ 4867433 w 5739532"/>
              <a:gd name="connsiteY1" fmla="*/ 0 h 7002134"/>
              <a:gd name="connsiteX2" fmla="*/ 5739532 w 5739532"/>
              <a:gd name="connsiteY2" fmla="*/ 3495671 h 7002134"/>
              <a:gd name="connsiteX3" fmla="*/ 4839395 w 5739532"/>
              <a:gd name="connsiteY3" fmla="*/ 7002134 h 7002134"/>
              <a:gd name="connsiteX4" fmla="*/ 1136 w 5739532"/>
              <a:gd name="connsiteY4" fmla="*/ 6990793 h 7002134"/>
              <a:gd name="connsiteX5" fmla="*/ 8116 w 5739532"/>
              <a:gd name="connsiteY5" fmla="*/ 1296 h 7002134"/>
              <a:gd name="connsiteX0" fmla="*/ 8116 w 5678572"/>
              <a:gd name="connsiteY0" fmla="*/ 1296 h 7002134"/>
              <a:gd name="connsiteX1" fmla="*/ 4867433 w 5678572"/>
              <a:gd name="connsiteY1" fmla="*/ 0 h 7002134"/>
              <a:gd name="connsiteX2" fmla="*/ 5678572 w 5678572"/>
              <a:gd name="connsiteY2" fmla="*/ 1983863 h 7002134"/>
              <a:gd name="connsiteX3" fmla="*/ 4839395 w 5678572"/>
              <a:gd name="connsiteY3" fmla="*/ 7002134 h 7002134"/>
              <a:gd name="connsiteX4" fmla="*/ 1136 w 5678572"/>
              <a:gd name="connsiteY4" fmla="*/ 6990793 h 7002134"/>
              <a:gd name="connsiteX5" fmla="*/ 8116 w 5678572"/>
              <a:gd name="connsiteY5" fmla="*/ 1296 h 7002134"/>
              <a:gd name="connsiteX0" fmla="*/ 8116 w 5702956"/>
              <a:gd name="connsiteY0" fmla="*/ 1296 h 7002134"/>
              <a:gd name="connsiteX1" fmla="*/ 4867433 w 5702956"/>
              <a:gd name="connsiteY1" fmla="*/ 0 h 7002134"/>
              <a:gd name="connsiteX2" fmla="*/ 5702956 w 5702956"/>
              <a:gd name="connsiteY2" fmla="*/ 2154551 h 7002134"/>
              <a:gd name="connsiteX3" fmla="*/ 4839395 w 5702956"/>
              <a:gd name="connsiteY3" fmla="*/ 7002134 h 7002134"/>
              <a:gd name="connsiteX4" fmla="*/ 1136 w 5702956"/>
              <a:gd name="connsiteY4" fmla="*/ 6990793 h 7002134"/>
              <a:gd name="connsiteX5" fmla="*/ 8116 w 5702956"/>
              <a:gd name="connsiteY5" fmla="*/ 1296 h 70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2956" h="7002134">
                <a:moveTo>
                  <a:pt x="8116" y="1296"/>
                </a:moveTo>
                <a:lnTo>
                  <a:pt x="4867433" y="0"/>
                </a:lnTo>
                <a:lnTo>
                  <a:pt x="5702956" y="2154551"/>
                </a:lnTo>
                <a:lnTo>
                  <a:pt x="4839395" y="7002134"/>
                </a:lnTo>
                <a:lnTo>
                  <a:pt x="1136" y="6990793"/>
                </a:lnTo>
                <a:cubicBezTo>
                  <a:pt x="-4665" y="4693473"/>
                  <a:pt x="13917" y="2298616"/>
                  <a:pt x="8116" y="1296"/>
                </a:cubicBezTo>
                <a:close/>
              </a:path>
            </a:pathLst>
          </a:custGeom>
          <a:solidFill>
            <a:schemeClr val="accent1"/>
          </a:solidFill>
          <a:effectLst/>
        </p:spPr>
        <p:txBody>
          <a:bodyPr lIns="457200" tIns="1920240" rIns="365760" anchor="t" anchorCtr="0">
            <a:noAutofit/>
          </a:bodyPr>
          <a:lstStyle>
            <a:lvl1pPr marL="0" indent="0" algn="l">
              <a:lnSpc>
                <a:spcPct val="80000"/>
              </a:lnSpc>
              <a:buNone/>
              <a:defRPr sz="3200" b="1" i="0">
                <a:solidFill>
                  <a:schemeClr val="bg1"/>
                </a:solidFill>
                <a:latin typeface="Trebuchet MS" panose="020B0703020202090204" pitchFamily="34" charset="0"/>
                <a:cs typeface="Trebuchet MS" panose="020B0703020202090204" pitchFamily="34" charset="0"/>
              </a:defRPr>
            </a:lvl1pPr>
          </a:lstStyle>
          <a:p>
            <a:pPr lvl="0"/>
            <a:r>
              <a:rPr lang="en-US"/>
              <a:t>Edit master text styles </a:t>
            </a:r>
          </a:p>
        </p:txBody>
      </p:sp>
    </p:spTree>
    <p:extLst>
      <p:ext uri="{BB962C8B-B14F-4D97-AF65-F5344CB8AC3E}">
        <p14:creationId xmlns:p14="http://schemas.microsoft.com/office/powerpoint/2010/main" val="4052918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12">
          <p15:clr>
            <a:srgbClr val="FBAE4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userDrawn="1">
  <p:cSld name="2-Divider Red">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DC3FCFD4-8398-2441-BE44-A8DEC5D48792}"/>
              </a:ext>
            </a:extLst>
          </p:cNvPr>
          <p:cNvSpPr>
            <a:spLocks noGrp="1"/>
          </p:cNvSpPr>
          <p:nvPr>
            <p:ph type="pic" sz="quarter" idx="10" hasCustomPrompt="1"/>
          </p:nvPr>
        </p:nvSpPr>
        <p:spPr>
          <a:xfrm>
            <a:off x="2" y="0"/>
            <a:ext cx="12191998" cy="6858000"/>
          </a:xfrm>
          <a:prstGeom prst="rect">
            <a:avLst/>
          </a:prstGeom>
        </p:spPr>
        <p:txBody>
          <a:bodyPr anchor="ctr"/>
          <a:lstStyle>
            <a:lvl1pPr marL="0" indent="0" algn="r">
              <a:buNone/>
              <a:defRPr/>
            </a:lvl1pPr>
          </a:lstStyle>
          <a:p>
            <a:r>
              <a:rPr lang="en-US"/>
              <a:t>Insert photo by clicking on the image icon</a:t>
            </a:r>
          </a:p>
        </p:txBody>
      </p:sp>
      <p:sp>
        <p:nvSpPr>
          <p:cNvPr id="4" name="Content Placeholder 2">
            <a:extLst>
              <a:ext uri="{FF2B5EF4-FFF2-40B4-BE49-F238E27FC236}">
                <a16:creationId xmlns:a16="http://schemas.microsoft.com/office/drawing/2014/main" id="{1D111DE1-BD25-8B4A-BEFC-769203F0F0C7}"/>
              </a:ext>
            </a:extLst>
          </p:cNvPr>
          <p:cNvSpPr>
            <a:spLocks noGrp="1"/>
          </p:cNvSpPr>
          <p:nvPr>
            <p:ph sz="half" idx="1" hasCustomPrompt="1"/>
          </p:nvPr>
        </p:nvSpPr>
        <p:spPr>
          <a:xfrm>
            <a:off x="-55660" y="0"/>
            <a:ext cx="5762233" cy="6865951"/>
          </a:xfrm>
          <a:custGeom>
            <a:avLst/>
            <a:gdLst>
              <a:gd name="connsiteX0" fmla="*/ 5 w 4890977"/>
              <a:gd name="connsiteY0" fmla="*/ 2632582 h 6892206"/>
              <a:gd name="connsiteX1" fmla="*/ 2445489 w 4890977"/>
              <a:gd name="connsiteY1" fmla="*/ 0 h 6892206"/>
              <a:gd name="connsiteX2" fmla="*/ 4890972 w 4890977"/>
              <a:gd name="connsiteY2" fmla="*/ 2632582 h 6892206"/>
              <a:gd name="connsiteX3" fmla="*/ 3956880 w 4890977"/>
              <a:gd name="connsiteY3" fmla="*/ 6892188 h 6892206"/>
              <a:gd name="connsiteX4" fmla="*/ 934097 w 4890977"/>
              <a:gd name="connsiteY4" fmla="*/ 6892188 h 6892206"/>
              <a:gd name="connsiteX5" fmla="*/ 5 w 4890977"/>
              <a:gd name="connsiteY5" fmla="*/ 2632582 h 6892206"/>
              <a:gd name="connsiteX0" fmla="*/ 0 w 5730939"/>
              <a:gd name="connsiteY0" fmla="*/ 2632582 h 6892188"/>
              <a:gd name="connsiteX1" fmla="*/ 2445484 w 5730939"/>
              <a:gd name="connsiteY1" fmla="*/ 0 h 6892188"/>
              <a:gd name="connsiteX2" fmla="*/ 5730939 w 5730939"/>
              <a:gd name="connsiteY2" fmla="*/ 3461922 h 6892188"/>
              <a:gd name="connsiteX3" fmla="*/ 3956875 w 5730939"/>
              <a:gd name="connsiteY3" fmla="*/ 6892188 h 6892188"/>
              <a:gd name="connsiteX4" fmla="*/ 934092 w 5730939"/>
              <a:gd name="connsiteY4" fmla="*/ 6892188 h 6892188"/>
              <a:gd name="connsiteX5" fmla="*/ 0 w 5730939"/>
              <a:gd name="connsiteY5" fmla="*/ 2632582 h 6892188"/>
              <a:gd name="connsiteX0" fmla="*/ 0 w 5730939"/>
              <a:gd name="connsiteY0" fmla="*/ 2632582 h 6892188"/>
              <a:gd name="connsiteX1" fmla="*/ 2445484 w 5730939"/>
              <a:gd name="connsiteY1" fmla="*/ 0 h 6892188"/>
              <a:gd name="connsiteX2" fmla="*/ 5730939 w 5730939"/>
              <a:gd name="connsiteY2" fmla="*/ 3461922 h 6892188"/>
              <a:gd name="connsiteX3" fmla="*/ 4871275 w 5730939"/>
              <a:gd name="connsiteY3" fmla="*/ 6860291 h 6892188"/>
              <a:gd name="connsiteX4" fmla="*/ 934092 w 5730939"/>
              <a:gd name="connsiteY4" fmla="*/ 6892188 h 6892188"/>
              <a:gd name="connsiteX5" fmla="*/ 0 w 5730939"/>
              <a:gd name="connsiteY5" fmla="*/ 2632582 h 6892188"/>
              <a:gd name="connsiteX0" fmla="*/ 0 w 5730939"/>
              <a:gd name="connsiteY0" fmla="*/ 2675113 h 6934719"/>
              <a:gd name="connsiteX1" fmla="*/ 4890973 w 5730939"/>
              <a:gd name="connsiteY1" fmla="*/ 0 h 6934719"/>
              <a:gd name="connsiteX2" fmla="*/ 5730939 w 5730939"/>
              <a:gd name="connsiteY2" fmla="*/ 3504453 h 6934719"/>
              <a:gd name="connsiteX3" fmla="*/ 4871275 w 5730939"/>
              <a:gd name="connsiteY3" fmla="*/ 6902822 h 6934719"/>
              <a:gd name="connsiteX4" fmla="*/ 934092 w 5730939"/>
              <a:gd name="connsiteY4" fmla="*/ 6934719 h 6934719"/>
              <a:gd name="connsiteX5" fmla="*/ 0 w 5730939"/>
              <a:gd name="connsiteY5" fmla="*/ 2675113 h 6934719"/>
              <a:gd name="connsiteX0" fmla="*/ 0 w 5773469"/>
              <a:gd name="connsiteY0" fmla="*/ 102034 h 6934719"/>
              <a:gd name="connsiteX1" fmla="*/ 4933503 w 5773469"/>
              <a:gd name="connsiteY1" fmla="*/ 0 h 6934719"/>
              <a:gd name="connsiteX2" fmla="*/ 5773469 w 5773469"/>
              <a:gd name="connsiteY2" fmla="*/ 3504453 h 6934719"/>
              <a:gd name="connsiteX3" fmla="*/ 4913805 w 5773469"/>
              <a:gd name="connsiteY3" fmla="*/ 6902822 h 6934719"/>
              <a:gd name="connsiteX4" fmla="*/ 976622 w 5773469"/>
              <a:gd name="connsiteY4" fmla="*/ 6934719 h 6934719"/>
              <a:gd name="connsiteX5" fmla="*/ 0 w 5773469"/>
              <a:gd name="connsiteY5" fmla="*/ 102034 h 6934719"/>
              <a:gd name="connsiteX0" fmla="*/ 0 w 5773469"/>
              <a:gd name="connsiteY0" fmla="*/ 16794 h 6849479"/>
              <a:gd name="connsiteX1" fmla="*/ 4956751 w 5773469"/>
              <a:gd name="connsiteY1" fmla="*/ 0 h 6849479"/>
              <a:gd name="connsiteX2" fmla="*/ 5773469 w 5773469"/>
              <a:gd name="connsiteY2" fmla="*/ 3419213 h 6849479"/>
              <a:gd name="connsiteX3" fmla="*/ 4913805 w 5773469"/>
              <a:gd name="connsiteY3" fmla="*/ 6817582 h 6849479"/>
              <a:gd name="connsiteX4" fmla="*/ 976622 w 5773469"/>
              <a:gd name="connsiteY4" fmla="*/ 6849479 h 6849479"/>
              <a:gd name="connsiteX5" fmla="*/ 0 w 5773469"/>
              <a:gd name="connsiteY5" fmla="*/ 16794 h 6849479"/>
              <a:gd name="connsiteX0" fmla="*/ 0 w 5719224"/>
              <a:gd name="connsiteY0" fmla="*/ 0 h 6863681"/>
              <a:gd name="connsiteX1" fmla="*/ 4902506 w 5719224"/>
              <a:gd name="connsiteY1" fmla="*/ 14202 h 6863681"/>
              <a:gd name="connsiteX2" fmla="*/ 5719224 w 5719224"/>
              <a:gd name="connsiteY2" fmla="*/ 3433415 h 6863681"/>
              <a:gd name="connsiteX3" fmla="*/ 4859560 w 5719224"/>
              <a:gd name="connsiteY3" fmla="*/ 6831784 h 6863681"/>
              <a:gd name="connsiteX4" fmla="*/ 922377 w 5719224"/>
              <a:gd name="connsiteY4" fmla="*/ 6863681 h 6863681"/>
              <a:gd name="connsiteX5" fmla="*/ 0 w 5719224"/>
              <a:gd name="connsiteY5" fmla="*/ 0 h 6863681"/>
              <a:gd name="connsiteX0" fmla="*/ 0 w 5719224"/>
              <a:gd name="connsiteY0" fmla="*/ 1296 h 6864977"/>
              <a:gd name="connsiteX1" fmla="*/ 4871509 w 5719224"/>
              <a:gd name="connsiteY1" fmla="*/ 0 h 6864977"/>
              <a:gd name="connsiteX2" fmla="*/ 5719224 w 5719224"/>
              <a:gd name="connsiteY2" fmla="*/ 3434711 h 6864977"/>
              <a:gd name="connsiteX3" fmla="*/ 4859560 w 5719224"/>
              <a:gd name="connsiteY3" fmla="*/ 6833080 h 6864977"/>
              <a:gd name="connsiteX4" fmla="*/ 922377 w 5719224"/>
              <a:gd name="connsiteY4" fmla="*/ 6864977 h 6864977"/>
              <a:gd name="connsiteX5" fmla="*/ 0 w 5719224"/>
              <a:gd name="connsiteY5" fmla="*/ 1296 h 6864977"/>
              <a:gd name="connsiteX0" fmla="*/ 0 w 5719224"/>
              <a:gd name="connsiteY0" fmla="*/ 1296 h 6893257"/>
              <a:gd name="connsiteX1" fmla="*/ 4871509 w 5719224"/>
              <a:gd name="connsiteY1" fmla="*/ 0 h 6893257"/>
              <a:gd name="connsiteX2" fmla="*/ 5719224 w 5719224"/>
              <a:gd name="connsiteY2" fmla="*/ 3434711 h 6893257"/>
              <a:gd name="connsiteX3" fmla="*/ 4859560 w 5719224"/>
              <a:gd name="connsiteY3" fmla="*/ 6833080 h 6893257"/>
              <a:gd name="connsiteX4" fmla="*/ 17404 w 5719224"/>
              <a:gd name="connsiteY4" fmla="*/ 6893257 h 6893257"/>
              <a:gd name="connsiteX5" fmla="*/ 0 w 5719224"/>
              <a:gd name="connsiteY5" fmla="*/ 1296 h 6893257"/>
              <a:gd name="connsiteX0" fmla="*/ 0 w 5719224"/>
              <a:gd name="connsiteY0" fmla="*/ 1296 h 6893257"/>
              <a:gd name="connsiteX1" fmla="*/ 4871509 w 5719224"/>
              <a:gd name="connsiteY1" fmla="*/ 0 h 6893257"/>
              <a:gd name="connsiteX2" fmla="*/ 5719224 w 5719224"/>
              <a:gd name="connsiteY2" fmla="*/ 3434711 h 6893257"/>
              <a:gd name="connsiteX3" fmla="*/ 4831279 w 5719224"/>
              <a:gd name="connsiteY3" fmla="*/ 6880214 h 6893257"/>
              <a:gd name="connsiteX4" fmla="*/ 17404 w 5719224"/>
              <a:gd name="connsiteY4" fmla="*/ 6893257 h 6893257"/>
              <a:gd name="connsiteX5" fmla="*/ 0 w 5719224"/>
              <a:gd name="connsiteY5" fmla="*/ 1296 h 6893257"/>
              <a:gd name="connsiteX0" fmla="*/ 0 w 5719224"/>
              <a:gd name="connsiteY0" fmla="*/ 62256 h 6954217"/>
              <a:gd name="connsiteX1" fmla="*/ 4847125 w 5719224"/>
              <a:gd name="connsiteY1" fmla="*/ 0 h 6954217"/>
              <a:gd name="connsiteX2" fmla="*/ 5719224 w 5719224"/>
              <a:gd name="connsiteY2" fmla="*/ 3495671 h 6954217"/>
              <a:gd name="connsiteX3" fmla="*/ 4831279 w 5719224"/>
              <a:gd name="connsiteY3" fmla="*/ 6941174 h 6954217"/>
              <a:gd name="connsiteX4" fmla="*/ 17404 w 5719224"/>
              <a:gd name="connsiteY4" fmla="*/ 6954217 h 6954217"/>
              <a:gd name="connsiteX5" fmla="*/ 0 w 5719224"/>
              <a:gd name="connsiteY5" fmla="*/ 62256 h 6954217"/>
              <a:gd name="connsiteX0" fmla="*/ 0 w 5731416"/>
              <a:gd name="connsiteY0" fmla="*/ 1296 h 6954217"/>
              <a:gd name="connsiteX1" fmla="*/ 4859317 w 5731416"/>
              <a:gd name="connsiteY1" fmla="*/ 0 h 6954217"/>
              <a:gd name="connsiteX2" fmla="*/ 5731416 w 5731416"/>
              <a:gd name="connsiteY2" fmla="*/ 3495671 h 6954217"/>
              <a:gd name="connsiteX3" fmla="*/ 4843471 w 5731416"/>
              <a:gd name="connsiteY3" fmla="*/ 6941174 h 6954217"/>
              <a:gd name="connsiteX4" fmla="*/ 29596 w 5731416"/>
              <a:gd name="connsiteY4" fmla="*/ 6954217 h 6954217"/>
              <a:gd name="connsiteX5" fmla="*/ 0 w 5731416"/>
              <a:gd name="connsiteY5" fmla="*/ 1296 h 6954217"/>
              <a:gd name="connsiteX0" fmla="*/ 0 w 5731416"/>
              <a:gd name="connsiteY0" fmla="*/ 1296 h 7002134"/>
              <a:gd name="connsiteX1" fmla="*/ 4859317 w 5731416"/>
              <a:gd name="connsiteY1" fmla="*/ 0 h 7002134"/>
              <a:gd name="connsiteX2" fmla="*/ 5731416 w 5731416"/>
              <a:gd name="connsiteY2" fmla="*/ 3495671 h 7002134"/>
              <a:gd name="connsiteX3" fmla="*/ 4831279 w 5731416"/>
              <a:gd name="connsiteY3" fmla="*/ 7002134 h 7002134"/>
              <a:gd name="connsiteX4" fmla="*/ 29596 w 5731416"/>
              <a:gd name="connsiteY4" fmla="*/ 6954217 h 7002134"/>
              <a:gd name="connsiteX5" fmla="*/ 0 w 5731416"/>
              <a:gd name="connsiteY5" fmla="*/ 1296 h 7002134"/>
              <a:gd name="connsiteX0" fmla="*/ 8116 w 5739532"/>
              <a:gd name="connsiteY0" fmla="*/ 1296 h 7002134"/>
              <a:gd name="connsiteX1" fmla="*/ 4867433 w 5739532"/>
              <a:gd name="connsiteY1" fmla="*/ 0 h 7002134"/>
              <a:gd name="connsiteX2" fmla="*/ 5739532 w 5739532"/>
              <a:gd name="connsiteY2" fmla="*/ 3495671 h 7002134"/>
              <a:gd name="connsiteX3" fmla="*/ 4839395 w 5739532"/>
              <a:gd name="connsiteY3" fmla="*/ 7002134 h 7002134"/>
              <a:gd name="connsiteX4" fmla="*/ 1136 w 5739532"/>
              <a:gd name="connsiteY4" fmla="*/ 6990793 h 7002134"/>
              <a:gd name="connsiteX5" fmla="*/ 8116 w 5739532"/>
              <a:gd name="connsiteY5" fmla="*/ 1296 h 7002134"/>
              <a:gd name="connsiteX0" fmla="*/ 8116 w 5678572"/>
              <a:gd name="connsiteY0" fmla="*/ 1296 h 7002134"/>
              <a:gd name="connsiteX1" fmla="*/ 4867433 w 5678572"/>
              <a:gd name="connsiteY1" fmla="*/ 0 h 7002134"/>
              <a:gd name="connsiteX2" fmla="*/ 5678572 w 5678572"/>
              <a:gd name="connsiteY2" fmla="*/ 1983863 h 7002134"/>
              <a:gd name="connsiteX3" fmla="*/ 4839395 w 5678572"/>
              <a:gd name="connsiteY3" fmla="*/ 7002134 h 7002134"/>
              <a:gd name="connsiteX4" fmla="*/ 1136 w 5678572"/>
              <a:gd name="connsiteY4" fmla="*/ 6990793 h 7002134"/>
              <a:gd name="connsiteX5" fmla="*/ 8116 w 5678572"/>
              <a:gd name="connsiteY5" fmla="*/ 1296 h 7002134"/>
              <a:gd name="connsiteX0" fmla="*/ 8116 w 5702956"/>
              <a:gd name="connsiteY0" fmla="*/ 1296 h 7002134"/>
              <a:gd name="connsiteX1" fmla="*/ 4867433 w 5702956"/>
              <a:gd name="connsiteY1" fmla="*/ 0 h 7002134"/>
              <a:gd name="connsiteX2" fmla="*/ 5702956 w 5702956"/>
              <a:gd name="connsiteY2" fmla="*/ 2154551 h 7002134"/>
              <a:gd name="connsiteX3" fmla="*/ 4839395 w 5702956"/>
              <a:gd name="connsiteY3" fmla="*/ 7002134 h 7002134"/>
              <a:gd name="connsiteX4" fmla="*/ 1136 w 5702956"/>
              <a:gd name="connsiteY4" fmla="*/ 6990793 h 7002134"/>
              <a:gd name="connsiteX5" fmla="*/ 8116 w 5702956"/>
              <a:gd name="connsiteY5" fmla="*/ 1296 h 70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2956" h="7002134">
                <a:moveTo>
                  <a:pt x="8116" y="1296"/>
                </a:moveTo>
                <a:lnTo>
                  <a:pt x="4867433" y="0"/>
                </a:lnTo>
                <a:lnTo>
                  <a:pt x="5702956" y="2154551"/>
                </a:lnTo>
                <a:lnTo>
                  <a:pt x="4839395" y="7002134"/>
                </a:lnTo>
                <a:lnTo>
                  <a:pt x="1136" y="6990793"/>
                </a:lnTo>
                <a:cubicBezTo>
                  <a:pt x="-4665" y="4693473"/>
                  <a:pt x="13917" y="2298616"/>
                  <a:pt x="8116" y="1296"/>
                </a:cubicBezTo>
                <a:close/>
              </a:path>
            </a:pathLst>
          </a:custGeom>
          <a:solidFill>
            <a:schemeClr val="tx2"/>
          </a:solidFill>
          <a:effectLst/>
        </p:spPr>
        <p:txBody>
          <a:bodyPr lIns="457200" tIns="1920240" rIns="365760" anchor="t" anchorCtr="0">
            <a:noAutofit/>
          </a:bodyPr>
          <a:lstStyle>
            <a:lvl1pPr marL="0" indent="0" algn="l">
              <a:lnSpc>
                <a:spcPct val="80000"/>
              </a:lnSpc>
              <a:buNone/>
              <a:defRPr sz="3200" b="1" i="0">
                <a:solidFill>
                  <a:schemeClr val="bg1"/>
                </a:solidFill>
                <a:latin typeface="Trebuchet MS" panose="020B0703020202090204" pitchFamily="34" charset="0"/>
                <a:cs typeface="Trebuchet MS" panose="020B0703020202090204" pitchFamily="34" charset="0"/>
              </a:defRPr>
            </a:lvl1pPr>
          </a:lstStyle>
          <a:p>
            <a:pPr lvl="0"/>
            <a:r>
              <a:rPr lang="en-US"/>
              <a:t>Edit master text styles </a:t>
            </a:r>
          </a:p>
        </p:txBody>
      </p:sp>
    </p:spTree>
    <p:extLst>
      <p:ext uri="{BB962C8B-B14F-4D97-AF65-F5344CB8AC3E}">
        <p14:creationId xmlns:p14="http://schemas.microsoft.com/office/powerpoint/2010/main" val="1055701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12">
          <p15:clr>
            <a:srgbClr val="FBAE4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userDrawn="1">
  <p:cSld name="3-Divider Blu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10E3402-48B3-4143-B616-3016ADBBD5D2}"/>
              </a:ext>
            </a:extLst>
          </p:cNvPr>
          <p:cNvSpPr>
            <a:spLocks noGrp="1"/>
          </p:cNvSpPr>
          <p:nvPr>
            <p:ph type="pic" sz="quarter" idx="12" hasCustomPrompt="1"/>
          </p:nvPr>
        </p:nvSpPr>
        <p:spPr>
          <a:xfrm>
            <a:off x="9060873" y="0"/>
            <a:ext cx="3131127" cy="6858000"/>
          </a:xfrm>
        </p:spPr>
        <p:txBody>
          <a:bodyPr/>
          <a:lstStyle/>
          <a:p>
            <a:r>
              <a:rPr lang="en-US"/>
              <a:t>Insert Picture</a:t>
            </a:r>
          </a:p>
        </p:txBody>
      </p:sp>
      <p:sp>
        <p:nvSpPr>
          <p:cNvPr id="14" name="Picture Placeholder 4">
            <a:extLst>
              <a:ext uri="{FF2B5EF4-FFF2-40B4-BE49-F238E27FC236}">
                <a16:creationId xmlns:a16="http://schemas.microsoft.com/office/drawing/2014/main" id="{DC3FCFD4-8398-2441-BE44-A8DEC5D48792}"/>
              </a:ext>
            </a:extLst>
          </p:cNvPr>
          <p:cNvSpPr>
            <a:spLocks noGrp="1"/>
          </p:cNvSpPr>
          <p:nvPr>
            <p:ph type="pic" sz="quarter" idx="10" hasCustomPrompt="1"/>
          </p:nvPr>
        </p:nvSpPr>
        <p:spPr>
          <a:xfrm>
            <a:off x="4713316" y="0"/>
            <a:ext cx="3430939" cy="6859582"/>
          </a:xfrm>
          <a:custGeom>
            <a:avLst/>
            <a:gdLst>
              <a:gd name="connsiteX0" fmla="*/ 1149119 w 7424926"/>
              <a:gd name="connsiteY0" fmla="*/ 0 h 6894576"/>
              <a:gd name="connsiteX1" fmla="*/ 6275807 w 7424926"/>
              <a:gd name="connsiteY1" fmla="*/ 0 h 6894576"/>
              <a:gd name="connsiteX2" fmla="*/ 7424926 w 7424926"/>
              <a:gd name="connsiteY2" fmla="*/ 1149119 h 6894576"/>
              <a:gd name="connsiteX3" fmla="*/ 7424926 w 7424926"/>
              <a:gd name="connsiteY3" fmla="*/ 6894576 h 6894576"/>
              <a:gd name="connsiteX4" fmla="*/ 7424926 w 7424926"/>
              <a:gd name="connsiteY4" fmla="*/ 6894576 h 6894576"/>
              <a:gd name="connsiteX5" fmla="*/ 0 w 7424926"/>
              <a:gd name="connsiteY5" fmla="*/ 6894576 h 6894576"/>
              <a:gd name="connsiteX6" fmla="*/ 0 w 7424926"/>
              <a:gd name="connsiteY6" fmla="*/ 6894576 h 6894576"/>
              <a:gd name="connsiteX7" fmla="*/ 0 w 7424926"/>
              <a:gd name="connsiteY7" fmla="*/ 1149119 h 6894576"/>
              <a:gd name="connsiteX8" fmla="*/ 1149119 w 7424926"/>
              <a:gd name="connsiteY8" fmla="*/ 0 h 6894576"/>
              <a:gd name="connsiteX0" fmla="*/ 1149119 w 7424926"/>
              <a:gd name="connsiteY0" fmla="*/ 0 h 6894576"/>
              <a:gd name="connsiteX1" fmla="*/ 6275807 w 7424926"/>
              <a:gd name="connsiteY1" fmla="*/ 0 h 6894576"/>
              <a:gd name="connsiteX2" fmla="*/ 7424926 w 7424926"/>
              <a:gd name="connsiteY2" fmla="*/ 1149119 h 6894576"/>
              <a:gd name="connsiteX3" fmla="*/ 7424926 w 7424926"/>
              <a:gd name="connsiteY3" fmla="*/ 6894576 h 6894576"/>
              <a:gd name="connsiteX4" fmla="*/ 7424926 w 7424926"/>
              <a:gd name="connsiteY4" fmla="*/ 6894576 h 6894576"/>
              <a:gd name="connsiteX5" fmla="*/ 0 w 7424926"/>
              <a:gd name="connsiteY5" fmla="*/ 6894576 h 6894576"/>
              <a:gd name="connsiteX6" fmla="*/ 0 w 7424926"/>
              <a:gd name="connsiteY6" fmla="*/ 6894576 h 6894576"/>
              <a:gd name="connsiteX7" fmla="*/ 877824 w 7424926"/>
              <a:gd name="connsiteY7" fmla="*/ 2124479 h 6894576"/>
              <a:gd name="connsiteX8" fmla="*/ 1149119 w 7424926"/>
              <a:gd name="connsiteY8" fmla="*/ 0 h 6894576"/>
              <a:gd name="connsiteX0" fmla="*/ 39647 w 7424926"/>
              <a:gd name="connsiteY0" fmla="*/ 0 h 6918960"/>
              <a:gd name="connsiteX1" fmla="*/ 6275807 w 7424926"/>
              <a:gd name="connsiteY1" fmla="*/ 24384 h 6918960"/>
              <a:gd name="connsiteX2" fmla="*/ 7424926 w 7424926"/>
              <a:gd name="connsiteY2" fmla="*/ 1173503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7424926 w 7424926"/>
              <a:gd name="connsiteY2" fmla="*/ 1173503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3145534 w 7424926"/>
              <a:gd name="connsiteY2" fmla="*/ 1880639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3145534 w 7424926"/>
              <a:gd name="connsiteY2" fmla="*/ 1880639 h 6918960"/>
              <a:gd name="connsiteX3" fmla="*/ 7424926 w 7424926"/>
              <a:gd name="connsiteY3" fmla="*/ 6918960 h 6918960"/>
              <a:gd name="connsiteX4" fmla="*/ 6559294 w 7424926"/>
              <a:gd name="connsiteY4" fmla="*/ 6906768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6559294"/>
              <a:gd name="connsiteY0" fmla="*/ 0 h 6943344"/>
              <a:gd name="connsiteX1" fmla="*/ 2435327 w 6559294"/>
              <a:gd name="connsiteY1" fmla="*/ 0 h 6943344"/>
              <a:gd name="connsiteX2" fmla="*/ 3145534 w 6559294"/>
              <a:gd name="connsiteY2" fmla="*/ 1880639 h 6943344"/>
              <a:gd name="connsiteX3" fmla="*/ 1865374 w 6559294"/>
              <a:gd name="connsiteY3" fmla="*/ 6943344 h 6943344"/>
              <a:gd name="connsiteX4" fmla="*/ 6559294 w 6559294"/>
              <a:gd name="connsiteY4" fmla="*/ 6906768 h 6943344"/>
              <a:gd name="connsiteX5" fmla="*/ 0 w 6559294"/>
              <a:gd name="connsiteY5" fmla="*/ 6918960 h 6943344"/>
              <a:gd name="connsiteX6" fmla="*/ 0 w 6559294"/>
              <a:gd name="connsiteY6" fmla="*/ 6918960 h 6943344"/>
              <a:gd name="connsiteX7" fmla="*/ 877824 w 6559294"/>
              <a:gd name="connsiteY7" fmla="*/ 2148863 h 6943344"/>
              <a:gd name="connsiteX8" fmla="*/ 39647 w 6559294"/>
              <a:gd name="connsiteY8" fmla="*/ 0 h 6943344"/>
              <a:gd name="connsiteX0" fmla="*/ 39647 w 3145534"/>
              <a:gd name="connsiteY0" fmla="*/ 0 h 6943344"/>
              <a:gd name="connsiteX1" fmla="*/ 2435327 w 3145534"/>
              <a:gd name="connsiteY1" fmla="*/ 0 h 6943344"/>
              <a:gd name="connsiteX2" fmla="*/ 3145534 w 3145534"/>
              <a:gd name="connsiteY2" fmla="*/ 1880639 h 6943344"/>
              <a:gd name="connsiteX3" fmla="*/ 1865374 w 3145534"/>
              <a:gd name="connsiteY3" fmla="*/ 6943344 h 6943344"/>
              <a:gd name="connsiteX4" fmla="*/ 1670302 w 3145534"/>
              <a:gd name="connsiteY4" fmla="*/ 6931152 h 6943344"/>
              <a:gd name="connsiteX5" fmla="*/ 0 w 3145534"/>
              <a:gd name="connsiteY5" fmla="*/ 6918960 h 6943344"/>
              <a:gd name="connsiteX6" fmla="*/ 0 w 3145534"/>
              <a:gd name="connsiteY6" fmla="*/ 6918960 h 6943344"/>
              <a:gd name="connsiteX7" fmla="*/ 877824 w 3145534"/>
              <a:gd name="connsiteY7" fmla="*/ 2148863 h 6943344"/>
              <a:gd name="connsiteX8" fmla="*/ 39647 w 3145534"/>
              <a:gd name="connsiteY8" fmla="*/ 0 h 6943344"/>
              <a:gd name="connsiteX0" fmla="*/ 39647 w 3145534"/>
              <a:gd name="connsiteY0" fmla="*/ 0 h 6955536"/>
              <a:gd name="connsiteX1" fmla="*/ 2435327 w 3145534"/>
              <a:gd name="connsiteY1" fmla="*/ 0 h 6955536"/>
              <a:gd name="connsiteX2" fmla="*/ 3145534 w 3145534"/>
              <a:gd name="connsiteY2" fmla="*/ 1880639 h 6955536"/>
              <a:gd name="connsiteX3" fmla="*/ 1865374 w 3145534"/>
              <a:gd name="connsiteY3" fmla="*/ 6943344 h 6955536"/>
              <a:gd name="connsiteX4" fmla="*/ 1816606 w 3145534"/>
              <a:gd name="connsiteY4" fmla="*/ 6955536 h 6955536"/>
              <a:gd name="connsiteX5" fmla="*/ 0 w 3145534"/>
              <a:gd name="connsiteY5" fmla="*/ 6918960 h 6955536"/>
              <a:gd name="connsiteX6" fmla="*/ 0 w 3145534"/>
              <a:gd name="connsiteY6" fmla="*/ 6918960 h 6955536"/>
              <a:gd name="connsiteX7" fmla="*/ 877824 w 3145534"/>
              <a:gd name="connsiteY7" fmla="*/ 2148863 h 6955536"/>
              <a:gd name="connsiteX8" fmla="*/ 39647 w 3145534"/>
              <a:gd name="connsiteY8" fmla="*/ 0 h 6955536"/>
              <a:gd name="connsiteX0" fmla="*/ 39647 w 3194302"/>
              <a:gd name="connsiteY0" fmla="*/ 0 h 6955536"/>
              <a:gd name="connsiteX1" fmla="*/ 2435327 w 3194302"/>
              <a:gd name="connsiteY1" fmla="*/ 0 h 6955536"/>
              <a:gd name="connsiteX2" fmla="*/ 3194302 w 3194302"/>
              <a:gd name="connsiteY2" fmla="*/ 2173247 h 6955536"/>
              <a:gd name="connsiteX3" fmla="*/ 1865374 w 3194302"/>
              <a:gd name="connsiteY3" fmla="*/ 6943344 h 6955536"/>
              <a:gd name="connsiteX4" fmla="*/ 1816606 w 3194302"/>
              <a:gd name="connsiteY4" fmla="*/ 6955536 h 6955536"/>
              <a:gd name="connsiteX5" fmla="*/ 0 w 3194302"/>
              <a:gd name="connsiteY5" fmla="*/ 6918960 h 6955536"/>
              <a:gd name="connsiteX6" fmla="*/ 0 w 3194302"/>
              <a:gd name="connsiteY6" fmla="*/ 6918960 h 6955536"/>
              <a:gd name="connsiteX7" fmla="*/ 877824 w 3194302"/>
              <a:gd name="connsiteY7" fmla="*/ 2148863 h 6955536"/>
              <a:gd name="connsiteX8" fmla="*/ 39647 w 3194302"/>
              <a:gd name="connsiteY8" fmla="*/ 0 h 6955536"/>
              <a:gd name="connsiteX0" fmla="*/ 39647 w 3194302"/>
              <a:gd name="connsiteY0" fmla="*/ 0 h 6955536"/>
              <a:gd name="connsiteX1" fmla="*/ 2435327 w 3194302"/>
              <a:gd name="connsiteY1" fmla="*/ 0 h 6955536"/>
              <a:gd name="connsiteX2" fmla="*/ 3194302 w 3194302"/>
              <a:gd name="connsiteY2" fmla="*/ 2173247 h 6955536"/>
              <a:gd name="connsiteX3" fmla="*/ 2036062 w 3194302"/>
              <a:gd name="connsiteY3" fmla="*/ 6955536 h 6955536"/>
              <a:gd name="connsiteX4" fmla="*/ 1816606 w 3194302"/>
              <a:gd name="connsiteY4" fmla="*/ 6955536 h 6955536"/>
              <a:gd name="connsiteX5" fmla="*/ 0 w 3194302"/>
              <a:gd name="connsiteY5" fmla="*/ 6918960 h 6955536"/>
              <a:gd name="connsiteX6" fmla="*/ 0 w 3194302"/>
              <a:gd name="connsiteY6" fmla="*/ 6918960 h 6955536"/>
              <a:gd name="connsiteX7" fmla="*/ 877824 w 3194302"/>
              <a:gd name="connsiteY7" fmla="*/ 2148863 h 6955536"/>
              <a:gd name="connsiteX8" fmla="*/ 39647 w 3194302"/>
              <a:gd name="connsiteY8" fmla="*/ 0 h 6955536"/>
              <a:gd name="connsiteX0" fmla="*/ 39647 w 3194302"/>
              <a:gd name="connsiteY0" fmla="*/ 0 h 6979920"/>
              <a:gd name="connsiteX1" fmla="*/ 2435327 w 3194302"/>
              <a:gd name="connsiteY1" fmla="*/ 0 h 6979920"/>
              <a:gd name="connsiteX2" fmla="*/ 3194302 w 3194302"/>
              <a:gd name="connsiteY2" fmla="*/ 2173247 h 6979920"/>
              <a:gd name="connsiteX3" fmla="*/ 2182366 w 3194302"/>
              <a:gd name="connsiteY3" fmla="*/ 6979920 h 6979920"/>
              <a:gd name="connsiteX4" fmla="*/ 1816606 w 3194302"/>
              <a:gd name="connsiteY4" fmla="*/ 6955536 h 6979920"/>
              <a:gd name="connsiteX5" fmla="*/ 0 w 3194302"/>
              <a:gd name="connsiteY5" fmla="*/ 6918960 h 6979920"/>
              <a:gd name="connsiteX6" fmla="*/ 0 w 3194302"/>
              <a:gd name="connsiteY6" fmla="*/ 6918960 h 6979920"/>
              <a:gd name="connsiteX7" fmla="*/ 877824 w 3194302"/>
              <a:gd name="connsiteY7" fmla="*/ 2148863 h 6979920"/>
              <a:gd name="connsiteX8" fmla="*/ 39647 w 3194302"/>
              <a:gd name="connsiteY8" fmla="*/ 0 h 6979920"/>
              <a:gd name="connsiteX0" fmla="*/ 39647 w 3194302"/>
              <a:gd name="connsiteY0" fmla="*/ 0 h 6979920"/>
              <a:gd name="connsiteX1" fmla="*/ 2435327 w 3194302"/>
              <a:gd name="connsiteY1" fmla="*/ 0 h 6979920"/>
              <a:gd name="connsiteX2" fmla="*/ 3194302 w 3194302"/>
              <a:gd name="connsiteY2" fmla="*/ 2173247 h 6979920"/>
              <a:gd name="connsiteX3" fmla="*/ 2182366 w 3194302"/>
              <a:gd name="connsiteY3" fmla="*/ 6979920 h 6979920"/>
              <a:gd name="connsiteX4" fmla="*/ 0 w 3194302"/>
              <a:gd name="connsiteY4" fmla="*/ 6918960 h 6979920"/>
              <a:gd name="connsiteX5" fmla="*/ 0 w 3194302"/>
              <a:gd name="connsiteY5" fmla="*/ 6918960 h 6979920"/>
              <a:gd name="connsiteX6" fmla="*/ 877824 w 3194302"/>
              <a:gd name="connsiteY6" fmla="*/ 2148863 h 6979920"/>
              <a:gd name="connsiteX7" fmla="*/ 39647 w 3194302"/>
              <a:gd name="connsiteY7" fmla="*/ 0 h 6979920"/>
              <a:gd name="connsiteX0" fmla="*/ 39647 w 3194302"/>
              <a:gd name="connsiteY0" fmla="*/ 0 h 6920543"/>
              <a:gd name="connsiteX1" fmla="*/ 2435327 w 3194302"/>
              <a:gd name="connsiteY1" fmla="*/ 0 h 6920543"/>
              <a:gd name="connsiteX2" fmla="*/ 3194302 w 3194302"/>
              <a:gd name="connsiteY2" fmla="*/ 2173247 h 6920543"/>
              <a:gd name="connsiteX3" fmla="*/ 2182366 w 3194302"/>
              <a:gd name="connsiteY3" fmla="*/ 6920543 h 6920543"/>
              <a:gd name="connsiteX4" fmla="*/ 0 w 3194302"/>
              <a:gd name="connsiteY4" fmla="*/ 6918960 h 6920543"/>
              <a:gd name="connsiteX5" fmla="*/ 0 w 3194302"/>
              <a:gd name="connsiteY5" fmla="*/ 6918960 h 6920543"/>
              <a:gd name="connsiteX6" fmla="*/ 877824 w 3194302"/>
              <a:gd name="connsiteY6" fmla="*/ 2148863 h 6920543"/>
              <a:gd name="connsiteX7" fmla="*/ 39647 w 3194302"/>
              <a:gd name="connsiteY7" fmla="*/ 0 h 692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4302" h="6920543">
                <a:moveTo>
                  <a:pt x="39647" y="0"/>
                </a:moveTo>
                <a:lnTo>
                  <a:pt x="2435327" y="0"/>
                </a:lnTo>
                <a:lnTo>
                  <a:pt x="3194302" y="2173247"/>
                </a:lnTo>
                <a:lnTo>
                  <a:pt x="2182366" y="6920543"/>
                </a:lnTo>
                <a:lnTo>
                  <a:pt x="0" y="6918960"/>
                </a:lnTo>
                <a:lnTo>
                  <a:pt x="0" y="6918960"/>
                </a:lnTo>
                <a:lnTo>
                  <a:pt x="877824" y="2148863"/>
                </a:lnTo>
                <a:lnTo>
                  <a:pt x="39647" y="0"/>
                </a:lnTo>
                <a:close/>
              </a:path>
            </a:pathLst>
          </a:custGeom>
        </p:spPr>
        <p:txBody>
          <a:bodyPr/>
          <a:lstStyle/>
          <a:p>
            <a:r>
              <a:rPr lang="en-US"/>
              <a:t>Insert Picture</a:t>
            </a:r>
          </a:p>
        </p:txBody>
      </p:sp>
      <p:sp>
        <p:nvSpPr>
          <p:cNvPr id="7" name="Content Placeholder 2">
            <a:extLst>
              <a:ext uri="{FF2B5EF4-FFF2-40B4-BE49-F238E27FC236}">
                <a16:creationId xmlns:a16="http://schemas.microsoft.com/office/drawing/2014/main" id="{1537B446-C9D8-6D44-B058-43523B81DBB4}"/>
              </a:ext>
            </a:extLst>
          </p:cNvPr>
          <p:cNvSpPr>
            <a:spLocks noGrp="1"/>
          </p:cNvSpPr>
          <p:nvPr>
            <p:ph sz="half" idx="1" hasCustomPrompt="1"/>
          </p:nvPr>
        </p:nvSpPr>
        <p:spPr>
          <a:xfrm>
            <a:off x="-55660" y="0"/>
            <a:ext cx="5762233" cy="6865951"/>
          </a:xfrm>
          <a:custGeom>
            <a:avLst/>
            <a:gdLst>
              <a:gd name="connsiteX0" fmla="*/ 5 w 4890977"/>
              <a:gd name="connsiteY0" fmla="*/ 2632582 h 6892206"/>
              <a:gd name="connsiteX1" fmla="*/ 2445489 w 4890977"/>
              <a:gd name="connsiteY1" fmla="*/ 0 h 6892206"/>
              <a:gd name="connsiteX2" fmla="*/ 4890972 w 4890977"/>
              <a:gd name="connsiteY2" fmla="*/ 2632582 h 6892206"/>
              <a:gd name="connsiteX3" fmla="*/ 3956880 w 4890977"/>
              <a:gd name="connsiteY3" fmla="*/ 6892188 h 6892206"/>
              <a:gd name="connsiteX4" fmla="*/ 934097 w 4890977"/>
              <a:gd name="connsiteY4" fmla="*/ 6892188 h 6892206"/>
              <a:gd name="connsiteX5" fmla="*/ 5 w 4890977"/>
              <a:gd name="connsiteY5" fmla="*/ 2632582 h 6892206"/>
              <a:gd name="connsiteX0" fmla="*/ 0 w 5730939"/>
              <a:gd name="connsiteY0" fmla="*/ 2632582 h 6892188"/>
              <a:gd name="connsiteX1" fmla="*/ 2445484 w 5730939"/>
              <a:gd name="connsiteY1" fmla="*/ 0 h 6892188"/>
              <a:gd name="connsiteX2" fmla="*/ 5730939 w 5730939"/>
              <a:gd name="connsiteY2" fmla="*/ 3461922 h 6892188"/>
              <a:gd name="connsiteX3" fmla="*/ 3956875 w 5730939"/>
              <a:gd name="connsiteY3" fmla="*/ 6892188 h 6892188"/>
              <a:gd name="connsiteX4" fmla="*/ 934092 w 5730939"/>
              <a:gd name="connsiteY4" fmla="*/ 6892188 h 6892188"/>
              <a:gd name="connsiteX5" fmla="*/ 0 w 5730939"/>
              <a:gd name="connsiteY5" fmla="*/ 2632582 h 6892188"/>
              <a:gd name="connsiteX0" fmla="*/ 0 w 5730939"/>
              <a:gd name="connsiteY0" fmla="*/ 2632582 h 6892188"/>
              <a:gd name="connsiteX1" fmla="*/ 2445484 w 5730939"/>
              <a:gd name="connsiteY1" fmla="*/ 0 h 6892188"/>
              <a:gd name="connsiteX2" fmla="*/ 5730939 w 5730939"/>
              <a:gd name="connsiteY2" fmla="*/ 3461922 h 6892188"/>
              <a:gd name="connsiteX3" fmla="*/ 4871275 w 5730939"/>
              <a:gd name="connsiteY3" fmla="*/ 6860291 h 6892188"/>
              <a:gd name="connsiteX4" fmla="*/ 934092 w 5730939"/>
              <a:gd name="connsiteY4" fmla="*/ 6892188 h 6892188"/>
              <a:gd name="connsiteX5" fmla="*/ 0 w 5730939"/>
              <a:gd name="connsiteY5" fmla="*/ 2632582 h 6892188"/>
              <a:gd name="connsiteX0" fmla="*/ 0 w 5730939"/>
              <a:gd name="connsiteY0" fmla="*/ 2675113 h 6934719"/>
              <a:gd name="connsiteX1" fmla="*/ 4890973 w 5730939"/>
              <a:gd name="connsiteY1" fmla="*/ 0 h 6934719"/>
              <a:gd name="connsiteX2" fmla="*/ 5730939 w 5730939"/>
              <a:gd name="connsiteY2" fmla="*/ 3504453 h 6934719"/>
              <a:gd name="connsiteX3" fmla="*/ 4871275 w 5730939"/>
              <a:gd name="connsiteY3" fmla="*/ 6902822 h 6934719"/>
              <a:gd name="connsiteX4" fmla="*/ 934092 w 5730939"/>
              <a:gd name="connsiteY4" fmla="*/ 6934719 h 6934719"/>
              <a:gd name="connsiteX5" fmla="*/ 0 w 5730939"/>
              <a:gd name="connsiteY5" fmla="*/ 2675113 h 6934719"/>
              <a:gd name="connsiteX0" fmla="*/ 0 w 5773469"/>
              <a:gd name="connsiteY0" fmla="*/ 102034 h 6934719"/>
              <a:gd name="connsiteX1" fmla="*/ 4933503 w 5773469"/>
              <a:gd name="connsiteY1" fmla="*/ 0 h 6934719"/>
              <a:gd name="connsiteX2" fmla="*/ 5773469 w 5773469"/>
              <a:gd name="connsiteY2" fmla="*/ 3504453 h 6934719"/>
              <a:gd name="connsiteX3" fmla="*/ 4913805 w 5773469"/>
              <a:gd name="connsiteY3" fmla="*/ 6902822 h 6934719"/>
              <a:gd name="connsiteX4" fmla="*/ 976622 w 5773469"/>
              <a:gd name="connsiteY4" fmla="*/ 6934719 h 6934719"/>
              <a:gd name="connsiteX5" fmla="*/ 0 w 5773469"/>
              <a:gd name="connsiteY5" fmla="*/ 102034 h 6934719"/>
              <a:gd name="connsiteX0" fmla="*/ 0 w 5773469"/>
              <a:gd name="connsiteY0" fmla="*/ 16794 h 6849479"/>
              <a:gd name="connsiteX1" fmla="*/ 4956751 w 5773469"/>
              <a:gd name="connsiteY1" fmla="*/ 0 h 6849479"/>
              <a:gd name="connsiteX2" fmla="*/ 5773469 w 5773469"/>
              <a:gd name="connsiteY2" fmla="*/ 3419213 h 6849479"/>
              <a:gd name="connsiteX3" fmla="*/ 4913805 w 5773469"/>
              <a:gd name="connsiteY3" fmla="*/ 6817582 h 6849479"/>
              <a:gd name="connsiteX4" fmla="*/ 976622 w 5773469"/>
              <a:gd name="connsiteY4" fmla="*/ 6849479 h 6849479"/>
              <a:gd name="connsiteX5" fmla="*/ 0 w 5773469"/>
              <a:gd name="connsiteY5" fmla="*/ 16794 h 6849479"/>
              <a:gd name="connsiteX0" fmla="*/ 0 w 5719224"/>
              <a:gd name="connsiteY0" fmla="*/ 0 h 6863681"/>
              <a:gd name="connsiteX1" fmla="*/ 4902506 w 5719224"/>
              <a:gd name="connsiteY1" fmla="*/ 14202 h 6863681"/>
              <a:gd name="connsiteX2" fmla="*/ 5719224 w 5719224"/>
              <a:gd name="connsiteY2" fmla="*/ 3433415 h 6863681"/>
              <a:gd name="connsiteX3" fmla="*/ 4859560 w 5719224"/>
              <a:gd name="connsiteY3" fmla="*/ 6831784 h 6863681"/>
              <a:gd name="connsiteX4" fmla="*/ 922377 w 5719224"/>
              <a:gd name="connsiteY4" fmla="*/ 6863681 h 6863681"/>
              <a:gd name="connsiteX5" fmla="*/ 0 w 5719224"/>
              <a:gd name="connsiteY5" fmla="*/ 0 h 6863681"/>
              <a:gd name="connsiteX0" fmla="*/ 0 w 5719224"/>
              <a:gd name="connsiteY0" fmla="*/ 1296 h 6864977"/>
              <a:gd name="connsiteX1" fmla="*/ 4871509 w 5719224"/>
              <a:gd name="connsiteY1" fmla="*/ 0 h 6864977"/>
              <a:gd name="connsiteX2" fmla="*/ 5719224 w 5719224"/>
              <a:gd name="connsiteY2" fmla="*/ 3434711 h 6864977"/>
              <a:gd name="connsiteX3" fmla="*/ 4859560 w 5719224"/>
              <a:gd name="connsiteY3" fmla="*/ 6833080 h 6864977"/>
              <a:gd name="connsiteX4" fmla="*/ 922377 w 5719224"/>
              <a:gd name="connsiteY4" fmla="*/ 6864977 h 6864977"/>
              <a:gd name="connsiteX5" fmla="*/ 0 w 5719224"/>
              <a:gd name="connsiteY5" fmla="*/ 1296 h 6864977"/>
              <a:gd name="connsiteX0" fmla="*/ 0 w 5719224"/>
              <a:gd name="connsiteY0" fmla="*/ 1296 h 6893257"/>
              <a:gd name="connsiteX1" fmla="*/ 4871509 w 5719224"/>
              <a:gd name="connsiteY1" fmla="*/ 0 h 6893257"/>
              <a:gd name="connsiteX2" fmla="*/ 5719224 w 5719224"/>
              <a:gd name="connsiteY2" fmla="*/ 3434711 h 6893257"/>
              <a:gd name="connsiteX3" fmla="*/ 4859560 w 5719224"/>
              <a:gd name="connsiteY3" fmla="*/ 6833080 h 6893257"/>
              <a:gd name="connsiteX4" fmla="*/ 17404 w 5719224"/>
              <a:gd name="connsiteY4" fmla="*/ 6893257 h 6893257"/>
              <a:gd name="connsiteX5" fmla="*/ 0 w 5719224"/>
              <a:gd name="connsiteY5" fmla="*/ 1296 h 6893257"/>
              <a:gd name="connsiteX0" fmla="*/ 0 w 5719224"/>
              <a:gd name="connsiteY0" fmla="*/ 1296 h 6893257"/>
              <a:gd name="connsiteX1" fmla="*/ 4871509 w 5719224"/>
              <a:gd name="connsiteY1" fmla="*/ 0 h 6893257"/>
              <a:gd name="connsiteX2" fmla="*/ 5719224 w 5719224"/>
              <a:gd name="connsiteY2" fmla="*/ 3434711 h 6893257"/>
              <a:gd name="connsiteX3" fmla="*/ 4831279 w 5719224"/>
              <a:gd name="connsiteY3" fmla="*/ 6880214 h 6893257"/>
              <a:gd name="connsiteX4" fmla="*/ 17404 w 5719224"/>
              <a:gd name="connsiteY4" fmla="*/ 6893257 h 6893257"/>
              <a:gd name="connsiteX5" fmla="*/ 0 w 5719224"/>
              <a:gd name="connsiteY5" fmla="*/ 1296 h 6893257"/>
              <a:gd name="connsiteX0" fmla="*/ 0 w 5719224"/>
              <a:gd name="connsiteY0" fmla="*/ 62256 h 6954217"/>
              <a:gd name="connsiteX1" fmla="*/ 4847125 w 5719224"/>
              <a:gd name="connsiteY1" fmla="*/ 0 h 6954217"/>
              <a:gd name="connsiteX2" fmla="*/ 5719224 w 5719224"/>
              <a:gd name="connsiteY2" fmla="*/ 3495671 h 6954217"/>
              <a:gd name="connsiteX3" fmla="*/ 4831279 w 5719224"/>
              <a:gd name="connsiteY3" fmla="*/ 6941174 h 6954217"/>
              <a:gd name="connsiteX4" fmla="*/ 17404 w 5719224"/>
              <a:gd name="connsiteY4" fmla="*/ 6954217 h 6954217"/>
              <a:gd name="connsiteX5" fmla="*/ 0 w 5719224"/>
              <a:gd name="connsiteY5" fmla="*/ 62256 h 6954217"/>
              <a:gd name="connsiteX0" fmla="*/ 0 w 5731416"/>
              <a:gd name="connsiteY0" fmla="*/ 1296 h 6954217"/>
              <a:gd name="connsiteX1" fmla="*/ 4859317 w 5731416"/>
              <a:gd name="connsiteY1" fmla="*/ 0 h 6954217"/>
              <a:gd name="connsiteX2" fmla="*/ 5731416 w 5731416"/>
              <a:gd name="connsiteY2" fmla="*/ 3495671 h 6954217"/>
              <a:gd name="connsiteX3" fmla="*/ 4843471 w 5731416"/>
              <a:gd name="connsiteY3" fmla="*/ 6941174 h 6954217"/>
              <a:gd name="connsiteX4" fmla="*/ 29596 w 5731416"/>
              <a:gd name="connsiteY4" fmla="*/ 6954217 h 6954217"/>
              <a:gd name="connsiteX5" fmla="*/ 0 w 5731416"/>
              <a:gd name="connsiteY5" fmla="*/ 1296 h 6954217"/>
              <a:gd name="connsiteX0" fmla="*/ 0 w 5731416"/>
              <a:gd name="connsiteY0" fmla="*/ 1296 h 7002134"/>
              <a:gd name="connsiteX1" fmla="*/ 4859317 w 5731416"/>
              <a:gd name="connsiteY1" fmla="*/ 0 h 7002134"/>
              <a:gd name="connsiteX2" fmla="*/ 5731416 w 5731416"/>
              <a:gd name="connsiteY2" fmla="*/ 3495671 h 7002134"/>
              <a:gd name="connsiteX3" fmla="*/ 4831279 w 5731416"/>
              <a:gd name="connsiteY3" fmla="*/ 7002134 h 7002134"/>
              <a:gd name="connsiteX4" fmla="*/ 29596 w 5731416"/>
              <a:gd name="connsiteY4" fmla="*/ 6954217 h 7002134"/>
              <a:gd name="connsiteX5" fmla="*/ 0 w 5731416"/>
              <a:gd name="connsiteY5" fmla="*/ 1296 h 7002134"/>
              <a:gd name="connsiteX0" fmla="*/ 8116 w 5739532"/>
              <a:gd name="connsiteY0" fmla="*/ 1296 h 7002134"/>
              <a:gd name="connsiteX1" fmla="*/ 4867433 w 5739532"/>
              <a:gd name="connsiteY1" fmla="*/ 0 h 7002134"/>
              <a:gd name="connsiteX2" fmla="*/ 5739532 w 5739532"/>
              <a:gd name="connsiteY2" fmla="*/ 3495671 h 7002134"/>
              <a:gd name="connsiteX3" fmla="*/ 4839395 w 5739532"/>
              <a:gd name="connsiteY3" fmla="*/ 7002134 h 7002134"/>
              <a:gd name="connsiteX4" fmla="*/ 1136 w 5739532"/>
              <a:gd name="connsiteY4" fmla="*/ 6990793 h 7002134"/>
              <a:gd name="connsiteX5" fmla="*/ 8116 w 5739532"/>
              <a:gd name="connsiteY5" fmla="*/ 1296 h 7002134"/>
              <a:gd name="connsiteX0" fmla="*/ 8116 w 5678572"/>
              <a:gd name="connsiteY0" fmla="*/ 1296 h 7002134"/>
              <a:gd name="connsiteX1" fmla="*/ 4867433 w 5678572"/>
              <a:gd name="connsiteY1" fmla="*/ 0 h 7002134"/>
              <a:gd name="connsiteX2" fmla="*/ 5678572 w 5678572"/>
              <a:gd name="connsiteY2" fmla="*/ 1983863 h 7002134"/>
              <a:gd name="connsiteX3" fmla="*/ 4839395 w 5678572"/>
              <a:gd name="connsiteY3" fmla="*/ 7002134 h 7002134"/>
              <a:gd name="connsiteX4" fmla="*/ 1136 w 5678572"/>
              <a:gd name="connsiteY4" fmla="*/ 6990793 h 7002134"/>
              <a:gd name="connsiteX5" fmla="*/ 8116 w 5678572"/>
              <a:gd name="connsiteY5" fmla="*/ 1296 h 7002134"/>
              <a:gd name="connsiteX0" fmla="*/ 8116 w 5702956"/>
              <a:gd name="connsiteY0" fmla="*/ 1296 h 7002134"/>
              <a:gd name="connsiteX1" fmla="*/ 4867433 w 5702956"/>
              <a:gd name="connsiteY1" fmla="*/ 0 h 7002134"/>
              <a:gd name="connsiteX2" fmla="*/ 5702956 w 5702956"/>
              <a:gd name="connsiteY2" fmla="*/ 2154551 h 7002134"/>
              <a:gd name="connsiteX3" fmla="*/ 4839395 w 5702956"/>
              <a:gd name="connsiteY3" fmla="*/ 7002134 h 7002134"/>
              <a:gd name="connsiteX4" fmla="*/ 1136 w 5702956"/>
              <a:gd name="connsiteY4" fmla="*/ 6990793 h 7002134"/>
              <a:gd name="connsiteX5" fmla="*/ 8116 w 5702956"/>
              <a:gd name="connsiteY5" fmla="*/ 1296 h 70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2956" h="7002134">
                <a:moveTo>
                  <a:pt x="8116" y="1296"/>
                </a:moveTo>
                <a:lnTo>
                  <a:pt x="4867433" y="0"/>
                </a:lnTo>
                <a:lnTo>
                  <a:pt x="5702956" y="2154551"/>
                </a:lnTo>
                <a:lnTo>
                  <a:pt x="4839395" y="7002134"/>
                </a:lnTo>
                <a:lnTo>
                  <a:pt x="1136" y="6990793"/>
                </a:lnTo>
                <a:cubicBezTo>
                  <a:pt x="-4665" y="4693473"/>
                  <a:pt x="13917" y="2298616"/>
                  <a:pt x="8116" y="1296"/>
                </a:cubicBezTo>
                <a:close/>
              </a:path>
            </a:pathLst>
          </a:custGeom>
          <a:solidFill>
            <a:schemeClr val="accent1"/>
          </a:solidFill>
          <a:effectLst/>
        </p:spPr>
        <p:txBody>
          <a:bodyPr lIns="457200" tIns="1920240" rIns="365760" anchor="t" anchorCtr="0">
            <a:noAutofit/>
          </a:bodyPr>
          <a:lstStyle>
            <a:lvl1pPr marL="0" indent="0" algn="l">
              <a:lnSpc>
                <a:spcPct val="80000"/>
              </a:lnSpc>
              <a:buNone/>
              <a:defRPr sz="3200" b="1" i="0">
                <a:solidFill>
                  <a:schemeClr val="bg1"/>
                </a:solidFill>
                <a:latin typeface="Trebuchet MS" panose="020B0703020202090204" pitchFamily="34" charset="0"/>
                <a:cs typeface="Trebuchet MS" panose="020B0703020202090204" pitchFamily="34" charset="0"/>
              </a:defRPr>
            </a:lvl1pPr>
          </a:lstStyle>
          <a:p>
            <a:pPr lvl="0"/>
            <a:r>
              <a:rPr lang="en-US"/>
              <a:t>Edit master text styles </a:t>
            </a:r>
          </a:p>
        </p:txBody>
      </p:sp>
      <p:sp>
        <p:nvSpPr>
          <p:cNvPr id="10" name="Picture Placeholder 4">
            <a:extLst>
              <a:ext uri="{FF2B5EF4-FFF2-40B4-BE49-F238E27FC236}">
                <a16:creationId xmlns:a16="http://schemas.microsoft.com/office/drawing/2014/main" id="{C908F25E-1A70-3543-A342-8DB155219B50}"/>
              </a:ext>
            </a:extLst>
          </p:cNvPr>
          <p:cNvSpPr>
            <a:spLocks noGrp="1"/>
          </p:cNvSpPr>
          <p:nvPr>
            <p:ph type="pic" sz="quarter" idx="13" hasCustomPrompt="1"/>
          </p:nvPr>
        </p:nvSpPr>
        <p:spPr>
          <a:xfrm>
            <a:off x="7005413" y="0"/>
            <a:ext cx="3470136" cy="6859582"/>
          </a:xfrm>
          <a:custGeom>
            <a:avLst/>
            <a:gdLst>
              <a:gd name="connsiteX0" fmla="*/ 1149119 w 7424926"/>
              <a:gd name="connsiteY0" fmla="*/ 0 h 6894576"/>
              <a:gd name="connsiteX1" fmla="*/ 6275807 w 7424926"/>
              <a:gd name="connsiteY1" fmla="*/ 0 h 6894576"/>
              <a:gd name="connsiteX2" fmla="*/ 7424926 w 7424926"/>
              <a:gd name="connsiteY2" fmla="*/ 1149119 h 6894576"/>
              <a:gd name="connsiteX3" fmla="*/ 7424926 w 7424926"/>
              <a:gd name="connsiteY3" fmla="*/ 6894576 h 6894576"/>
              <a:gd name="connsiteX4" fmla="*/ 7424926 w 7424926"/>
              <a:gd name="connsiteY4" fmla="*/ 6894576 h 6894576"/>
              <a:gd name="connsiteX5" fmla="*/ 0 w 7424926"/>
              <a:gd name="connsiteY5" fmla="*/ 6894576 h 6894576"/>
              <a:gd name="connsiteX6" fmla="*/ 0 w 7424926"/>
              <a:gd name="connsiteY6" fmla="*/ 6894576 h 6894576"/>
              <a:gd name="connsiteX7" fmla="*/ 0 w 7424926"/>
              <a:gd name="connsiteY7" fmla="*/ 1149119 h 6894576"/>
              <a:gd name="connsiteX8" fmla="*/ 1149119 w 7424926"/>
              <a:gd name="connsiteY8" fmla="*/ 0 h 6894576"/>
              <a:gd name="connsiteX0" fmla="*/ 1149119 w 7424926"/>
              <a:gd name="connsiteY0" fmla="*/ 0 h 6894576"/>
              <a:gd name="connsiteX1" fmla="*/ 6275807 w 7424926"/>
              <a:gd name="connsiteY1" fmla="*/ 0 h 6894576"/>
              <a:gd name="connsiteX2" fmla="*/ 7424926 w 7424926"/>
              <a:gd name="connsiteY2" fmla="*/ 1149119 h 6894576"/>
              <a:gd name="connsiteX3" fmla="*/ 7424926 w 7424926"/>
              <a:gd name="connsiteY3" fmla="*/ 6894576 h 6894576"/>
              <a:gd name="connsiteX4" fmla="*/ 7424926 w 7424926"/>
              <a:gd name="connsiteY4" fmla="*/ 6894576 h 6894576"/>
              <a:gd name="connsiteX5" fmla="*/ 0 w 7424926"/>
              <a:gd name="connsiteY5" fmla="*/ 6894576 h 6894576"/>
              <a:gd name="connsiteX6" fmla="*/ 0 w 7424926"/>
              <a:gd name="connsiteY6" fmla="*/ 6894576 h 6894576"/>
              <a:gd name="connsiteX7" fmla="*/ 877824 w 7424926"/>
              <a:gd name="connsiteY7" fmla="*/ 2124479 h 6894576"/>
              <a:gd name="connsiteX8" fmla="*/ 1149119 w 7424926"/>
              <a:gd name="connsiteY8" fmla="*/ 0 h 6894576"/>
              <a:gd name="connsiteX0" fmla="*/ 39647 w 7424926"/>
              <a:gd name="connsiteY0" fmla="*/ 0 h 6918960"/>
              <a:gd name="connsiteX1" fmla="*/ 6275807 w 7424926"/>
              <a:gd name="connsiteY1" fmla="*/ 24384 h 6918960"/>
              <a:gd name="connsiteX2" fmla="*/ 7424926 w 7424926"/>
              <a:gd name="connsiteY2" fmla="*/ 1173503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7424926 w 7424926"/>
              <a:gd name="connsiteY2" fmla="*/ 1173503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3145534 w 7424926"/>
              <a:gd name="connsiteY2" fmla="*/ 1880639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3145534 w 7424926"/>
              <a:gd name="connsiteY2" fmla="*/ 1880639 h 6918960"/>
              <a:gd name="connsiteX3" fmla="*/ 7424926 w 7424926"/>
              <a:gd name="connsiteY3" fmla="*/ 6918960 h 6918960"/>
              <a:gd name="connsiteX4" fmla="*/ 6559294 w 7424926"/>
              <a:gd name="connsiteY4" fmla="*/ 6906768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6559294"/>
              <a:gd name="connsiteY0" fmla="*/ 0 h 6943344"/>
              <a:gd name="connsiteX1" fmla="*/ 2435327 w 6559294"/>
              <a:gd name="connsiteY1" fmla="*/ 0 h 6943344"/>
              <a:gd name="connsiteX2" fmla="*/ 3145534 w 6559294"/>
              <a:gd name="connsiteY2" fmla="*/ 1880639 h 6943344"/>
              <a:gd name="connsiteX3" fmla="*/ 1865374 w 6559294"/>
              <a:gd name="connsiteY3" fmla="*/ 6943344 h 6943344"/>
              <a:gd name="connsiteX4" fmla="*/ 6559294 w 6559294"/>
              <a:gd name="connsiteY4" fmla="*/ 6906768 h 6943344"/>
              <a:gd name="connsiteX5" fmla="*/ 0 w 6559294"/>
              <a:gd name="connsiteY5" fmla="*/ 6918960 h 6943344"/>
              <a:gd name="connsiteX6" fmla="*/ 0 w 6559294"/>
              <a:gd name="connsiteY6" fmla="*/ 6918960 h 6943344"/>
              <a:gd name="connsiteX7" fmla="*/ 877824 w 6559294"/>
              <a:gd name="connsiteY7" fmla="*/ 2148863 h 6943344"/>
              <a:gd name="connsiteX8" fmla="*/ 39647 w 6559294"/>
              <a:gd name="connsiteY8" fmla="*/ 0 h 6943344"/>
              <a:gd name="connsiteX0" fmla="*/ 39647 w 3145534"/>
              <a:gd name="connsiteY0" fmla="*/ 0 h 6943344"/>
              <a:gd name="connsiteX1" fmla="*/ 2435327 w 3145534"/>
              <a:gd name="connsiteY1" fmla="*/ 0 h 6943344"/>
              <a:gd name="connsiteX2" fmla="*/ 3145534 w 3145534"/>
              <a:gd name="connsiteY2" fmla="*/ 1880639 h 6943344"/>
              <a:gd name="connsiteX3" fmla="*/ 1865374 w 3145534"/>
              <a:gd name="connsiteY3" fmla="*/ 6943344 h 6943344"/>
              <a:gd name="connsiteX4" fmla="*/ 1670302 w 3145534"/>
              <a:gd name="connsiteY4" fmla="*/ 6931152 h 6943344"/>
              <a:gd name="connsiteX5" fmla="*/ 0 w 3145534"/>
              <a:gd name="connsiteY5" fmla="*/ 6918960 h 6943344"/>
              <a:gd name="connsiteX6" fmla="*/ 0 w 3145534"/>
              <a:gd name="connsiteY6" fmla="*/ 6918960 h 6943344"/>
              <a:gd name="connsiteX7" fmla="*/ 877824 w 3145534"/>
              <a:gd name="connsiteY7" fmla="*/ 2148863 h 6943344"/>
              <a:gd name="connsiteX8" fmla="*/ 39647 w 3145534"/>
              <a:gd name="connsiteY8" fmla="*/ 0 h 6943344"/>
              <a:gd name="connsiteX0" fmla="*/ 39647 w 3145534"/>
              <a:gd name="connsiteY0" fmla="*/ 0 h 6955536"/>
              <a:gd name="connsiteX1" fmla="*/ 2435327 w 3145534"/>
              <a:gd name="connsiteY1" fmla="*/ 0 h 6955536"/>
              <a:gd name="connsiteX2" fmla="*/ 3145534 w 3145534"/>
              <a:gd name="connsiteY2" fmla="*/ 1880639 h 6955536"/>
              <a:gd name="connsiteX3" fmla="*/ 1865374 w 3145534"/>
              <a:gd name="connsiteY3" fmla="*/ 6943344 h 6955536"/>
              <a:gd name="connsiteX4" fmla="*/ 1816606 w 3145534"/>
              <a:gd name="connsiteY4" fmla="*/ 6955536 h 6955536"/>
              <a:gd name="connsiteX5" fmla="*/ 0 w 3145534"/>
              <a:gd name="connsiteY5" fmla="*/ 6918960 h 6955536"/>
              <a:gd name="connsiteX6" fmla="*/ 0 w 3145534"/>
              <a:gd name="connsiteY6" fmla="*/ 6918960 h 6955536"/>
              <a:gd name="connsiteX7" fmla="*/ 877824 w 3145534"/>
              <a:gd name="connsiteY7" fmla="*/ 2148863 h 6955536"/>
              <a:gd name="connsiteX8" fmla="*/ 39647 w 3145534"/>
              <a:gd name="connsiteY8" fmla="*/ 0 h 6955536"/>
              <a:gd name="connsiteX0" fmla="*/ 39647 w 3194302"/>
              <a:gd name="connsiteY0" fmla="*/ 0 h 6955536"/>
              <a:gd name="connsiteX1" fmla="*/ 2435327 w 3194302"/>
              <a:gd name="connsiteY1" fmla="*/ 0 h 6955536"/>
              <a:gd name="connsiteX2" fmla="*/ 3194302 w 3194302"/>
              <a:gd name="connsiteY2" fmla="*/ 2173247 h 6955536"/>
              <a:gd name="connsiteX3" fmla="*/ 1865374 w 3194302"/>
              <a:gd name="connsiteY3" fmla="*/ 6943344 h 6955536"/>
              <a:gd name="connsiteX4" fmla="*/ 1816606 w 3194302"/>
              <a:gd name="connsiteY4" fmla="*/ 6955536 h 6955536"/>
              <a:gd name="connsiteX5" fmla="*/ 0 w 3194302"/>
              <a:gd name="connsiteY5" fmla="*/ 6918960 h 6955536"/>
              <a:gd name="connsiteX6" fmla="*/ 0 w 3194302"/>
              <a:gd name="connsiteY6" fmla="*/ 6918960 h 6955536"/>
              <a:gd name="connsiteX7" fmla="*/ 877824 w 3194302"/>
              <a:gd name="connsiteY7" fmla="*/ 2148863 h 6955536"/>
              <a:gd name="connsiteX8" fmla="*/ 39647 w 3194302"/>
              <a:gd name="connsiteY8" fmla="*/ 0 h 6955536"/>
              <a:gd name="connsiteX0" fmla="*/ 39647 w 3194302"/>
              <a:gd name="connsiteY0" fmla="*/ 0 h 6955536"/>
              <a:gd name="connsiteX1" fmla="*/ 2435327 w 3194302"/>
              <a:gd name="connsiteY1" fmla="*/ 0 h 6955536"/>
              <a:gd name="connsiteX2" fmla="*/ 3194302 w 3194302"/>
              <a:gd name="connsiteY2" fmla="*/ 2173247 h 6955536"/>
              <a:gd name="connsiteX3" fmla="*/ 2036062 w 3194302"/>
              <a:gd name="connsiteY3" fmla="*/ 6955536 h 6955536"/>
              <a:gd name="connsiteX4" fmla="*/ 1816606 w 3194302"/>
              <a:gd name="connsiteY4" fmla="*/ 6955536 h 6955536"/>
              <a:gd name="connsiteX5" fmla="*/ 0 w 3194302"/>
              <a:gd name="connsiteY5" fmla="*/ 6918960 h 6955536"/>
              <a:gd name="connsiteX6" fmla="*/ 0 w 3194302"/>
              <a:gd name="connsiteY6" fmla="*/ 6918960 h 6955536"/>
              <a:gd name="connsiteX7" fmla="*/ 877824 w 3194302"/>
              <a:gd name="connsiteY7" fmla="*/ 2148863 h 6955536"/>
              <a:gd name="connsiteX8" fmla="*/ 39647 w 3194302"/>
              <a:gd name="connsiteY8" fmla="*/ 0 h 6955536"/>
              <a:gd name="connsiteX0" fmla="*/ 39647 w 3194302"/>
              <a:gd name="connsiteY0" fmla="*/ 0 h 6979920"/>
              <a:gd name="connsiteX1" fmla="*/ 2435327 w 3194302"/>
              <a:gd name="connsiteY1" fmla="*/ 0 h 6979920"/>
              <a:gd name="connsiteX2" fmla="*/ 3194302 w 3194302"/>
              <a:gd name="connsiteY2" fmla="*/ 2173247 h 6979920"/>
              <a:gd name="connsiteX3" fmla="*/ 2182366 w 3194302"/>
              <a:gd name="connsiteY3" fmla="*/ 6979920 h 6979920"/>
              <a:gd name="connsiteX4" fmla="*/ 1816606 w 3194302"/>
              <a:gd name="connsiteY4" fmla="*/ 6955536 h 6979920"/>
              <a:gd name="connsiteX5" fmla="*/ 0 w 3194302"/>
              <a:gd name="connsiteY5" fmla="*/ 6918960 h 6979920"/>
              <a:gd name="connsiteX6" fmla="*/ 0 w 3194302"/>
              <a:gd name="connsiteY6" fmla="*/ 6918960 h 6979920"/>
              <a:gd name="connsiteX7" fmla="*/ 877824 w 3194302"/>
              <a:gd name="connsiteY7" fmla="*/ 2148863 h 6979920"/>
              <a:gd name="connsiteX8" fmla="*/ 39647 w 3194302"/>
              <a:gd name="connsiteY8" fmla="*/ 0 h 6979920"/>
              <a:gd name="connsiteX0" fmla="*/ 39647 w 3194302"/>
              <a:gd name="connsiteY0" fmla="*/ 0 h 6979920"/>
              <a:gd name="connsiteX1" fmla="*/ 2435327 w 3194302"/>
              <a:gd name="connsiteY1" fmla="*/ 0 h 6979920"/>
              <a:gd name="connsiteX2" fmla="*/ 3194302 w 3194302"/>
              <a:gd name="connsiteY2" fmla="*/ 2173247 h 6979920"/>
              <a:gd name="connsiteX3" fmla="*/ 2182366 w 3194302"/>
              <a:gd name="connsiteY3" fmla="*/ 6979920 h 6979920"/>
              <a:gd name="connsiteX4" fmla="*/ 0 w 3194302"/>
              <a:gd name="connsiteY4" fmla="*/ 6918960 h 6979920"/>
              <a:gd name="connsiteX5" fmla="*/ 0 w 3194302"/>
              <a:gd name="connsiteY5" fmla="*/ 6918960 h 6979920"/>
              <a:gd name="connsiteX6" fmla="*/ 877824 w 3194302"/>
              <a:gd name="connsiteY6" fmla="*/ 2148863 h 6979920"/>
              <a:gd name="connsiteX7" fmla="*/ 39647 w 3194302"/>
              <a:gd name="connsiteY7" fmla="*/ 0 h 6979920"/>
              <a:gd name="connsiteX0" fmla="*/ 39647 w 3194302"/>
              <a:gd name="connsiteY0" fmla="*/ 0 h 6920543"/>
              <a:gd name="connsiteX1" fmla="*/ 2435327 w 3194302"/>
              <a:gd name="connsiteY1" fmla="*/ 0 h 6920543"/>
              <a:gd name="connsiteX2" fmla="*/ 3194302 w 3194302"/>
              <a:gd name="connsiteY2" fmla="*/ 2173247 h 6920543"/>
              <a:gd name="connsiteX3" fmla="*/ 2182366 w 3194302"/>
              <a:gd name="connsiteY3" fmla="*/ 6920543 h 6920543"/>
              <a:gd name="connsiteX4" fmla="*/ 0 w 3194302"/>
              <a:gd name="connsiteY4" fmla="*/ 6918960 h 6920543"/>
              <a:gd name="connsiteX5" fmla="*/ 0 w 3194302"/>
              <a:gd name="connsiteY5" fmla="*/ 6918960 h 6920543"/>
              <a:gd name="connsiteX6" fmla="*/ 877824 w 3194302"/>
              <a:gd name="connsiteY6" fmla="*/ 2148863 h 6920543"/>
              <a:gd name="connsiteX7" fmla="*/ 39647 w 3194302"/>
              <a:gd name="connsiteY7" fmla="*/ 0 h 692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4302" h="6920543">
                <a:moveTo>
                  <a:pt x="39647" y="0"/>
                </a:moveTo>
                <a:lnTo>
                  <a:pt x="2435327" y="0"/>
                </a:lnTo>
                <a:lnTo>
                  <a:pt x="3194302" y="2173247"/>
                </a:lnTo>
                <a:lnTo>
                  <a:pt x="2182366" y="6920543"/>
                </a:lnTo>
                <a:lnTo>
                  <a:pt x="0" y="6918960"/>
                </a:lnTo>
                <a:lnTo>
                  <a:pt x="0" y="6918960"/>
                </a:lnTo>
                <a:lnTo>
                  <a:pt x="877824" y="2148863"/>
                </a:lnTo>
                <a:lnTo>
                  <a:pt x="39647" y="0"/>
                </a:lnTo>
                <a:close/>
              </a:path>
            </a:pathLst>
          </a:custGeom>
        </p:spPr>
        <p:txBody>
          <a:bodyPr/>
          <a:lstStyle/>
          <a:p>
            <a:r>
              <a:rPr lang="en-US"/>
              <a:t>Insert Picture</a:t>
            </a:r>
          </a:p>
        </p:txBody>
      </p:sp>
    </p:spTree>
    <p:extLst>
      <p:ext uri="{BB962C8B-B14F-4D97-AF65-F5344CB8AC3E}">
        <p14:creationId xmlns:p14="http://schemas.microsoft.com/office/powerpoint/2010/main" val="2582602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12">
          <p15:clr>
            <a:srgbClr val="FBAE4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3-Divider Re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10E3402-48B3-4143-B616-3016ADBBD5D2}"/>
              </a:ext>
            </a:extLst>
          </p:cNvPr>
          <p:cNvSpPr>
            <a:spLocks noGrp="1"/>
          </p:cNvSpPr>
          <p:nvPr>
            <p:ph type="pic" sz="quarter" idx="12" hasCustomPrompt="1"/>
          </p:nvPr>
        </p:nvSpPr>
        <p:spPr>
          <a:xfrm>
            <a:off x="9060873" y="0"/>
            <a:ext cx="3131127" cy="6858000"/>
          </a:xfrm>
        </p:spPr>
        <p:txBody>
          <a:bodyPr/>
          <a:lstStyle/>
          <a:p>
            <a:r>
              <a:rPr lang="en-US"/>
              <a:t>Insert Picture</a:t>
            </a:r>
          </a:p>
        </p:txBody>
      </p:sp>
      <p:sp>
        <p:nvSpPr>
          <p:cNvPr id="14" name="Picture Placeholder 4">
            <a:extLst>
              <a:ext uri="{FF2B5EF4-FFF2-40B4-BE49-F238E27FC236}">
                <a16:creationId xmlns:a16="http://schemas.microsoft.com/office/drawing/2014/main" id="{DC3FCFD4-8398-2441-BE44-A8DEC5D48792}"/>
              </a:ext>
            </a:extLst>
          </p:cNvPr>
          <p:cNvSpPr>
            <a:spLocks noGrp="1"/>
          </p:cNvSpPr>
          <p:nvPr>
            <p:ph type="pic" sz="quarter" idx="10" hasCustomPrompt="1"/>
          </p:nvPr>
        </p:nvSpPr>
        <p:spPr>
          <a:xfrm>
            <a:off x="4713316" y="0"/>
            <a:ext cx="3430939" cy="6859582"/>
          </a:xfrm>
          <a:custGeom>
            <a:avLst/>
            <a:gdLst>
              <a:gd name="connsiteX0" fmla="*/ 1149119 w 7424926"/>
              <a:gd name="connsiteY0" fmla="*/ 0 h 6894576"/>
              <a:gd name="connsiteX1" fmla="*/ 6275807 w 7424926"/>
              <a:gd name="connsiteY1" fmla="*/ 0 h 6894576"/>
              <a:gd name="connsiteX2" fmla="*/ 7424926 w 7424926"/>
              <a:gd name="connsiteY2" fmla="*/ 1149119 h 6894576"/>
              <a:gd name="connsiteX3" fmla="*/ 7424926 w 7424926"/>
              <a:gd name="connsiteY3" fmla="*/ 6894576 h 6894576"/>
              <a:gd name="connsiteX4" fmla="*/ 7424926 w 7424926"/>
              <a:gd name="connsiteY4" fmla="*/ 6894576 h 6894576"/>
              <a:gd name="connsiteX5" fmla="*/ 0 w 7424926"/>
              <a:gd name="connsiteY5" fmla="*/ 6894576 h 6894576"/>
              <a:gd name="connsiteX6" fmla="*/ 0 w 7424926"/>
              <a:gd name="connsiteY6" fmla="*/ 6894576 h 6894576"/>
              <a:gd name="connsiteX7" fmla="*/ 0 w 7424926"/>
              <a:gd name="connsiteY7" fmla="*/ 1149119 h 6894576"/>
              <a:gd name="connsiteX8" fmla="*/ 1149119 w 7424926"/>
              <a:gd name="connsiteY8" fmla="*/ 0 h 6894576"/>
              <a:gd name="connsiteX0" fmla="*/ 1149119 w 7424926"/>
              <a:gd name="connsiteY0" fmla="*/ 0 h 6894576"/>
              <a:gd name="connsiteX1" fmla="*/ 6275807 w 7424926"/>
              <a:gd name="connsiteY1" fmla="*/ 0 h 6894576"/>
              <a:gd name="connsiteX2" fmla="*/ 7424926 w 7424926"/>
              <a:gd name="connsiteY2" fmla="*/ 1149119 h 6894576"/>
              <a:gd name="connsiteX3" fmla="*/ 7424926 w 7424926"/>
              <a:gd name="connsiteY3" fmla="*/ 6894576 h 6894576"/>
              <a:gd name="connsiteX4" fmla="*/ 7424926 w 7424926"/>
              <a:gd name="connsiteY4" fmla="*/ 6894576 h 6894576"/>
              <a:gd name="connsiteX5" fmla="*/ 0 w 7424926"/>
              <a:gd name="connsiteY5" fmla="*/ 6894576 h 6894576"/>
              <a:gd name="connsiteX6" fmla="*/ 0 w 7424926"/>
              <a:gd name="connsiteY6" fmla="*/ 6894576 h 6894576"/>
              <a:gd name="connsiteX7" fmla="*/ 877824 w 7424926"/>
              <a:gd name="connsiteY7" fmla="*/ 2124479 h 6894576"/>
              <a:gd name="connsiteX8" fmla="*/ 1149119 w 7424926"/>
              <a:gd name="connsiteY8" fmla="*/ 0 h 6894576"/>
              <a:gd name="connsiteX0" fmla="*/ 39647 w 7424926"/>
              <a:gd name="connsiteY0" fmla="*/ 0 h 6918960"/>
              <a:gd name="connsiteX1" fmla="*/ 6275807 w 7424926"/>
              <a:gd name="connsiteY1" fmla="*/ 24384 h 6918960"/>
              <a:gd name="connsiteX2" fmla="*/ 7424926 w 7424926"/>
              <a:gd name="connsiteY2" fmla="*/ 1173503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7424926 w 7424926"/>
              <a:gd name="connsiteY2" fmla="*/ 1173503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3145534 w 7424926"/>
              <a:gd name="connsiteY2" fmla="*/ 1880639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3145534 w 7424926"/>
              <a:gd name="connsiteY2" fmla="*/ 1880639 h 6918960"/>
              <a:gd name="connsiteX3" fmla="*/ 7424926 w 7424926"/>
              <a:gd name="connsiteY3" fmla="*/ 6918960 h 6918960"/>
              <a:gd name="connsiteX4" fmla="*/ 6559294 w 7424926"/>
              <a:gd name="connsiteY4" fmla="*/ 6906768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6559294"/>
              <a:gd name="connsiteY0" fmla="*/ 0 h 6943344"/>
              <a:gd name="connsiteX1" fmla="*/ 2435327 w 6559294"/>
              <a:gd name="connsiteY1" fmla="*/ 0 h 6943344"/>
              <a:gd name="connsiteX2" fmla="*/ 3145534 w 6559294"/>
              <a:gd name="connsiteY2" fmla="*/ 1880639 h 6943344"/>
              <a:gd name="connsiteX3" fmla="*/ 1865374 w 6559294"/>
              <a:gd name="connsiteY3" fmla="*/ 6943344 h 6943344"/>
              <a:gd name="connsiteX4" fmla="*/ 6559294 w 6559294"/>
              <a:gd name="connsiteY4" fmla="*/ 6906768 h 6943344"/>
              <a:gd name="connsiteX5" fmla="*/ 0 w 6559294"/>
              <a:gd name="connsiteY5" fmla="*/ 6918960 h 6943344"/>
              <a:gd name="connsiteX6" fmla="*/ 0 w 6559294"/>
              <a:gd name="connsiteY6" fmla="*/ 6918960 h 6943344"/>
              <a:gd name="connsiteX7" fmla="*/ 877824 w 6559294"/>
              <a:gd name="connsiteY7" fmla="*/ 2148863 h 6943344"/>
              <a:gd name="connsiteX8" fmla="*/ 39647 w 6559294"/>
              <a:gd name="connsiteY8" fmla="*/ 0 h 6943344"/>
              <a:gd name="connsiteX0" fmla="*/ 39647 w 3145534"/>
              <a:gd name="connsiteY0" fmla="*/ 0 h 6943344"/>
              <a:gd name="connsiteX1" fmla="*/ 2435327 w 3145534"/>
              <a:gd name="connsiteY1" fmla="*/ 0 h 6943344"/>
              <a:gd name="connsiteX2" fmla="*/ 3145534 w 3145534"/>
              <a:gd name="connsiteY2" fmla="*/ 1880639 h 6943344"/>
              <a:gd name="connsiteX3" fmla="*/ 1865374 w 3145534"/>
              <a:gd name="connsiteY3" fmla="*/ 6943344 h 6943344"/>
              <a:gd name="connsiteX4" fmla="*/ 1670302 w 3145534"/>
              <a:gd name="connsiteY4" fmla="*/ 6931152 h 6943344"/>
              <a:gd name="connsiteX5" fmla="*/ 0 w 3145534"/>
              <a:gd name="connsiteY5" fmla="*/ 6918960 h 6943344"/>
              <a:gd name="connsiteX6" fmla="*/ 0 w 3145534"/>
              <a:gd name="connsiteY6" fmla="*/ 6918960 h 6943344"/>
              <a:gd name="connsiteX7" fmla="*/ 877824 w 3145534"/>
              <a:gd name="connsiteY7" fmla="*/ 2148863 h 6943344"/>
              <a:gd name="connsiteX8" fmla="*/ 39647 w 3145534"/>
              <a:gd name="connsiteY8" fmla="*/ 0 h 6943344"/>
              <a:gd name="connsiteX0" fmla="*/ 39647 w 3145534"/>
              <a:gd name="connsiteY0" fmla="*/ 0 h 6955536"/>
              <a:gd name="connsiteX1" fmla="*/ 2435327 w 3145534"/>
              <a:gd name="connsiteY1" fmla="*/ 0 h 6955536"/>
              <a:gd name="connsiteX2" fmla="*/ 3145534 w 3145534"/>
              <a:gd name="connsiteY2" fmla="*/ 1880639 h 6955536"/>
              <a:gd name="connsiteX3" fmla="*/ 1865374 w 3145534"/>
              <a:gd name="connsiteY3" fmla="*/ 6943344 h 6955536"/>
              <a:gd name="connsiteX4" fmla="*/ 1816606 w 3145534"/>
              <a:gd name="connsiteY4" fmla="*/ 6955536 h 6955536"/>
              <a:gd name="connsiteX5" fmla="*/ 0 w 3145534"/>
              <a:gd name="connsiteY5" fmla="*/ 6918960 h 6955536"/>
              <a:gd name="connsiteX6" fmla="*/ 0 w 3145534"/>
              <a:gd name="connsiteY6" fmla="*/ 6918960 h 6955536"/>
              <a:gd name="connsiteX7" fmla="*/ 877824 w 3145534"/>
              <a:gd name="connsiteY7" fmla="*/ 2148863 h 6955536"/>
              <a:gd name="connsiteX8" fmla="*/ 39647 w 3145534"/>
              <a:gd name="connsiteY8" fmla="*/ 0 h 6955536"/>
              <a:gd name="connsiteX0" fmla="*/ 39647 w 3194302"/>
              <a:gd name="connsiteY0" fmla="*/ 0 h 6955536"/>
              <a:gd name="connsiteX1" fmla="*/ 2435327 w 3194302"/>
              <a:gd name="connsiteY1" fmla="*/ 0 h 6955536"/>
              <a:gd name="connsiteX2" fmla="*/ 3194302 w 3194302"/>
              <a:gd name="connsiteY2" fmla="*/ 2173247 h 6955536"/>
              <a:gd name="connsiteX3" fmla="*/ 1865374 w 3194302"/>
              <a:gd name="connsiteY3" fmla="*/ 6943344 h 6955536"/>
              <a:gd name="connsiteX4" fmla="*/ 1816606 w 3194302"/>
              <a:gd name="connsiteY4" fmla="*/ 6955536 h 6955536"/>
              <a:gd name="connsiteX5" fmla="*/ 0 w 3194302"/>
              <a:gd name="connsiteY5" fmla="*/ 6918960 h 6955536"/>
              <a:gd name="connsiteX6" fmla="*/ 0 w 3194302"/>
              <a:gd name="connsiteY6" fmla="*/ 6918960 h 6955536"/>
              <a:gd name="connsiteX7" fmla="*/ 877824 w 3194302"/>
              <a:gd name="connsiteY7" fmla="*/ 2148863 h 6955536"/>
              <a:gd name="connsiteX8" fmla="*/ 39647 w 3194302"/>
              <a:gd name="connsiteY8" fmla="*/ 0 h 6955536"/>
              <a:gd name="connsiteX0" fmla="*/ 39647 w 3194302"/>
              <a:gd name="connsiteY0" fmla="*/ 0 h 6955536"/>
              <a:gd name="connsiteX1" fmla="*/ 2435327 w 3194302"/>
              <a:gd name="connsiteY1" fmla="*/ 0 h 6955536"/>
              <a:gd name="connsiteX2" fmla="*/ 3194302 w 3194302"/>
              <a:gd name="connsiteY2" fmla="*/ 2173247 h 6955536"/>
              <a:gd name="connsiteX3" fmla="*/ 2036062 w 3194302"/>
              <a:gd name="connsiteY3" fmla="*/ 6955536 h 6955536"/>
              <a:gd name="connsiteX4" fmla="*/ 1816606 w 3194302"/>
              <a:gd name="connsiteY4" fmla="*/ 6955536 h 6955536"/>
              <a:gd name="connsiteX5" fmla="*/ 0 w 3194302"/>
              <a:gd name="connsiteY5" fmla="*/ 6918960 h 6955536"/>
              <a:gd name="connsiteX6" fmla="*/ 0 w 3194302"/>
              <a:gd name="connsiteY6" fmla="*/ 6918960 h 6955536"/>
              <a:gd name="connsiteX7" fmla="*/ 877824 w 3194302"/>
              <a:gd name="connsiteY7" fmla="*/ 2148863 h 6955536"/>
              <a:gd name="connsiteX8" fmla="*/ 39647 w 3194302"/>
              <a:gd name="connsiteY8" fmla="*/ 0 h 6955536"/>
              <a:gd name="connsiteX0" fmla="*/ 39647 w 3194302"/>
              <a:gd name="connsiteY0" fmla="*/ 0 h 6979920"/>
              <a:gd name="connsiteX1" fmla="*/ 2435327 w 3194302"/>
              <a:gd name="connsiteY1" fmla="*/ 0 h 6979920"/>
              <a:gd name="connsiteX2" fmla="*/ 3194302 w 3194302"/>
              <a:gd name="connsiteY2" fmla="*/ 2173247 h 6979920"/>
              <a:gd name="connsiteX3" fmla="*/ 2182366 w 3194302"/>
              <a:gd name="connsiteY3" fmla="*/ 6979920 h 6979920"/>
              <a:gd name="connsiteX4" fmla="*/ 1816606 w 3194302"/>
              <a:gd name="connsiteY4" fmla="*/ 6955536 h 6979920"/>
              <a:gd name="connsiteX5" fmla="*/ 0 w 3194302"/>
              <a:gd name="connsiteY5" fmla="*/ 6918960 h 6979920"/>
              <a:gd name="connsiteX6" fmla="*/ 0 w 3194302"/>
              <a:gd name="connsiteY6" fmla="*/ 6918960 h 6979920"/>
              <a:gd name="connsiteX7" fmla="*/ 877824 w 3194302"/>
              <a:gd name="connsiteY7" fmla="*/ 2148863 h 6979920"/>
              <a:gd name="connsiteX8" fmla="*/ 39647 w 3194302"/>
              <a:gd name="connsiteY8" fmla="*/ 0 h 6979920"/>
              <a:gd name="connsiteX0" fmla="*/ 39647 w 3194302"/>
              <a:gd name="connsiteY0" fmla="*/ 0 h 6979920"/>
              <a:gd name="connsiteX1" fmla="*/ 2435327 w 3194302"/>
              <a:gd name="connsiteY1" fmla="*/ 0 h 6979920"/>
              <a:gd name="connsiteX2" fmla="*/ 3194302 w 3194302"/>
              <a:gd name="connsiteY2" fmla="*/ 2173247 h 6979920"/>
              <a:gd name="connsiteX3" fmla="*/ 2182366 w 3194302"/>
              <a:gd name="connsiteY3" fmla="*/ 6979920 h 6979920"/>
              <a:gd name="connsiteX4" fmla="*/ 0 w 3194302"/>
              <a:gd name="connsiteY4" fmla="*/ 6918960 h 6979920"/>
              <a:gd name="connsiteX5" fmla="*/ 0 w 3194302"/>
              <a:gd name="connsiteY5" fmla="*/ 6918960 h 6979920"/>
              <a:gd name="connsiteX6" fmla="*/ 877824 w 3194302"/>
              <a:gd name="connsiteY6" fmla="*/ 2148863 h 6979920"/>
              <a:gd name="connsiteX7" fmla="*/ 39647 w 3194302"/>
              <a:gd name="connsiteY7" fmla="*/ 0 h 6979920"/>
              <a:gd name="connsiteX0" fmla="*/ 39647 w 3194302"/>
              <a:gd name="connsiteY0" fmla="*/ 0 h 6920543"/>
              <a:gd name="connsiteX1" fmla="*/ 2435327 w 3194302"/>
              <a:gd name="connsiteY1" fmla="*/ 0 h 6920543"/>
              <a:gd name="connsiteX2" fmla="*/ 3194302 w 3194302"/>
              <a:gd name="connsiteY2" fmla="*/ 2173247 h 6920543"/>
              <a:gd name="connsiteX3" fmla="*/ 2182366 w 3194302"/>
              <a:gd name="connsiteY3" fmla="*/ 6920543 h 6920543"/>
              <a:gd name="connsiteX4" fmla="*/ 0 w 3194302"/>
              <a:gd name="connsiteY4" fmla="*/ 6918960 h 6920543"/>
              <a:gd name="connsiteX5" fmla="*/ 0 w 3194302"/>
              <a:gd name="connsiteY5" fmla="*/ 6918960 h 6920543"/>
              <a:gd name="connsiteX6" fmla="*/ 877824 w 3194302"/>
              <a:gd name="connsiteY6" fmla="*/ 2148863 h 6920543"/>
              <a:gd name="connsiteX7" fmla="*/ 39647 w 3194302"/>
              <a:gd name="connsiteY7" fmla="*/ 0 h 692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4302" h="6920543">
                <a:moveTo>
                  <a:pt x="39647" y="0"/>
                </a:moveTo>
                <a:lnTo>
                  <a:pt x="2435327" y="0"/>
                </a:lnTo>
                <a:lnTo>
                  <a:pt x="3194302" y="2173247"/>
                </a:lnTo>
                <a:lnTo>
                  <a:pt x="2182366" y="6920543"/>
                </a:lnTo>
                <a:lnTo>
                  <a:pt x="0" y="6918960"/>
                </a:lnTo>
                <a:lnTo>
                  <a:pt x="0" y="6918960"/>
                </a:lnTo>
                <a:lnTo>
                  <a:pt x="877824" y="2148863"/>
                </a:lnTo>
                <a:lnTo>
                  <a:pt x="39647" y="0"/>
                </a:lnTo>
                <a:close/>
              </a:path>
            </a:pathLst>
          </a:custGeom>
        </p:spPr>
        <p:txBody>
          <a:bodyPr/>
          <a:lstStyle/>
          <a:p>
            <a:r>
              <a:rPr lang="en-US"/>
              <a:t>Insert Picture</a:t>
            </a:r>
          </a:p>
        </p:txBody>
      </p:sp>
      <p:sp>
        <p:nvSpPr>
          <p:cNvPr id="7" name="Content Placeholder 2">
            <a:extLst>
              <a:ext uri="{FF2B5EF4-FFF2-40B4-BE49-F238E27FC236}">
                <a16:creationId xmlns:a16="http://schemas.microsoft.com/office/drawing/2014/main" id="{1537B446-C9D8-6D44-B058-43523B81DBB4}"/>
              </a:ext>
            </a:extLst>
          </p:cNvPr>
          <p:cNvSpPr>
            <a:spLocks noGrp="1"/>
          </p:cNvSpPr>
          <p:nvPr>
            <p:ph sz="half" idx="1" hasCustomPrompt="1"/>
          </p:nvPr>
        </p:nvSpPr>
        <p:spPr>
          <a:xfrm>
            <a:off x="-55660" y="0"/>
            <a:ext cx="5762233" cy="6865951"/>
          </a:xfrm>
          <a:custGeom>
            <a:avLst/>
            <a:gdLst>
              <a:gd name="connsiteX0" fmla="*/ 5 w 4890977"/>
              <a:gd name="connsiteY0" fmla="*/ 2632582 h 6892206"/>
              <a:gd name="connsiteX1" fmla="*/ 2445489 w 4890977"/>
              <a:gd name="connsiteY1" fmla="*/ 0 h 6892206"/>
              <a:gd name="connsiteX2" fmla="*/ 4890972 w 4890977"/>
              <a:gd name="connsiteY2" fmla="*/ 2632582 h 6892206"/>
              <a:gd name="connsiteX3" fmla="*/ 3956880 w 4890977"/>
              <a:gd name="connsiteY3" fmla="*/ 6892188 h 6892206"/>
              <a:gd name="connsiteX4" fmla="*/ 934097 w 4890977"/>
              <a:gd name="connsiteY4" fmla="*/ 6892188 h 6892206"/>
              <a:gd name="connsiteX5" fmla="*/ 5 w 4890977"/>
              <a:gd name="connsiteY5" fmla="*/ 2632582 h 6892206"/>
              <a:gd name="connsiteX0" fmla="*/ 0 w 5730939"/>
              <a:gd name="connsiteY0" fmla="*/ 2632582 h 6892188"/>
              <a:gd name="connsiteX1" fmla="*/ 2445484 w 5730939"/>
              <a:gd name="connsiteY1" fmla="*/ 0 h 6892188"/>
              <a:gd name="connsiteX2" fmla="*/ 5730939 w 5730939"/>
              <a:gd name="connsiteY2" fmla="*/ 3461922 h 6892188"/>
              <a:gd name="connsiteX3" fmla="*/ 3956875 w 5730939"/>
              <a:gd name="connsiteY3" fmla="*/ 6892188 h 6892188"/>
              <a:gd name="connsiteX4" fmla="*/ 934092 w 5730939"/>
              <a:gd name="connsiteY4" fmla="*/ 6892188 h 6892188"/>
              <a:gd name="connsiteX5" fmla="*/ 0 w 5730939"/>
              <a:gd name="connsiteY5" fmla="*/ 2632582 h 6892188"/>
              <a:gd name="connsiteX0" fmla="*/ 0 w 5730939"/>
              <a:gd name="connsiteY0" fmla="*/ 2632582 h 6892188"/>
              <a:gd name="connsiteX1" fmla="*/ 2445484 w 5730939"/>
              <a:gd name="connsiteY1" fmla="*/ 0 h 6892188"/>
              <a:gd name="connsiteX2" fmla="*/ 5730939 w 5730939"/>
              <a:gd name="connsiteY2" fmla="*/ 3461922 h 6892188"/>
              <a:gd name="connsiteX3" fmla="*/ 4871275 w 5730939"/>
              <a:gd name="connsiteY3" fmla="*/ 6860291 h 6892188"/>
              <a:gd name="connsiteX4" fmla="*/ 934092 w 5730939"/>
              <a:gd name="connsiteY4" fmla="*/ 6892188 h 6892188"/>
              <a:gd name="connsiteX5" fmla="*/ 0 w 5730939"/>
              <a:gd name="connsiteY5" fmla="*/ 2632582 h 6892188"/>
              <a:gd name="connsiteX0" fmla="*/ 0 w 5730939"/>
              <a:gd name="connsiteY0" fmla="*/ 2675113 h 6934719"/>
              <a:gd name="connsiteX1" fmla="*/ 4890973 w 5730939"/>
              <a:gd name="connsiteY1" fmla="*/ 0 h 6934719"/>
              <a:gd name="connsiteX2" fmla="*/ 5730939 w 5730939"/>
              <a:gd name="connsiteY2" fmla="*/ 3504453 h 6934719"/>
              <a:gd name="connsiteX3" fmla="*/ 4871275 w 5730939"/>
              <a:gd name="connsiteY3" fmla="*/ 6902822 h 6934719"/>
              <a:gd name="connsiteX4" fmla="*/ 934092 w 5730939"/>
              <a:gd name="connsiteY4" fmla="*/ 6934719 h 6934719"/>
              <a:gd name="connsiteX5" fmla="*/ 0 w 5730939"/>
              <a:gd name="connsiteY5" fmla="*/ 2675113 h 6934719"/>
              <a:gd name="connsiteX0" fmla="*/ 0 w 5773469"/>
              <a:gd name="connsiteY0" fmla="*/ 102034 h 6934719"/>
              <a:gd name="connsiteX1" fmla="*/ 4933503 w 5773469"/>
              <a:gd name="connsiteY1" fmla="*/ 0 h 6934719"/>
              <a:gd name="connsiteX2" fmla="*/ 5773469 w 5773469"/>
              <a:gd name="connsiteY2" fmla="*/ 3504453 h 6934719"/>
              <a:gd name="connsiteX3" fmla="*/ 4913805 w 5773469"/>
              <a:gd name="connsiteY3" fmla="*/ 6902822 h 6934719"/>
              <a:gd name="connsiteX4" fmla="*/ 976622 w 5773469"/>
              <a:gd name="connsiteY4" fmla="*/ 6934719 h 6934719"/>
              <a:gd name="connsiteX5" fmla="*/ 0 w 5773469"/>
              <a:gd name="connsiteY5" fmla="*/ 102034 h 6934719"/>
              <a:gd name="connsiteX0" fmla="*/ 0 w 5773469"/>
              <a:gd name="connsiteY0" fmla="*/ 16794 h 6849479"/>
              <a:gd name="connsiteX1" fmla="*/ 4956751 w 5773469"/>
              <a:gd name="connsiteY1" fmla="*/ 0 h 6849479"/>
              <a:gd name="connsiteX2" fmla="*/ 5773469 w 5773469"/>
              <a:gd name="connsiteY2" fmla="*/ 3419213 h 6849479"/>
              <a:gd name="connsiteX3" fmla="*/ 4913805 w 5773469"/>
              <a:gd name="connsiteY3" fmla="*/ 6817582 h 6849479"/>
              <a:gd name="connsiteX4" fmla="*/ 976622 w 5773469"/>
              <a:gd name="connsiteY4" fmla="*/ 6849479 h 6849479"/>
              <a:gd name="connsiteX5" fmla="*/ 0 w 5773469"/>
              <a:gd name="connsiteY5" fmla="*/ 16794 h 6849479"/>
              <a:gd name="connsiteX0" fmla="*/ 0 w 5719224"/>
              <a:gd name="connsiteY0" fmla="*/ 0 h 6863681"/>
              <a:gd name="connsiteX1" fmla="*/ 4902506 w 5719224"/>
              <a:gd name="connsiteY1" fmla="*/ 14202 h 6863681"/>
              <a:gd name="connsiteX2" fmla="*/ 5719224 w 5719224"/>
              <a:gd name="connsiteY2" fmla="*/ 3433415 h 6863681"/>
              <a:gd name="connsiteX3" fmla="*/ 4859560 w 5719224"/>
              <a:gd name="connsiteY3" fmla="*/ 6831784 h 6863681"/>
              <a:gd name="connsiteX4" fmla="*/ 922377 w 5719224"/>
              <a:gd name="connsiteY4" fmla="*/ 6863681 h 6863681"/>
              <a:gd name="connsiteX5" fmla="*/ 0 w 5719224"/>
              <a:gd name="connsiteY5" fmla="*/ 0 h 6863681"/>
              <a:gd name="connsiteX0" fmla="*/ 0 w 5719224"/>
              <a:gd name="connsiteY0" fmla="*/ 1296 h 6864977"/>
              <a:gd name="connsiteX1" fmla="*/ 4871509 w 5719224"/>
              <a:gd name="connsiteY1" fmla="*/ 0 h 6864977"/>
              <a:gd name="connsiteX2" fmla="*/ 5719224 w 5719224"/>
              <a:gd name="connsiteY2" fmla="*/ 3434711 h 6864977"/>
              <a:gd name="connsiteX3" fmla="*/ 4859560 w 5719224"/>
              <a:gd name="connsiteY3" fmla="*/ 6833080 h 6864977"/>
              <a:gd name="connsiteX4" fmla="*/ 922377 w 5719224"/>
              <a:gd name="connsiteY4" fmla="*/ 6864977 h 6864977"/>
              <a:gd name="connsiteX5" fmla="*/ 0 w 5719224"/>
              <a:gd name="connsiteY5" fmla="*/ 1296 h 6864977"/>
              <a:gd name="connsiteX0" fmla="*/ 0 w 5719224"/>
              <a:gd name="connsiteY0" fmla="*/ 1296 h 6893257"/>
              <a:gd name="connsiteX1" fmla="*/ 4871509 w 5719224"/>
              <a:gd name="connsiteY1" fmla="*/ 0 h 6893257"/>
              <a:gd name="connsiteX2" fmla="*/ 5719224 w 5719224"/>
              <a:gd name="connsiteY2" fmla="*/ 3434711 h 6893257"/>
              <a:gd name="connsiteX3" fmla="*/ 4859560 w 5719224"/>
              <a:gd name="connsiteY3" fmla="*/ 6833080 h 6893257"/>
              <a:gd name="connsiteX4" fmla="*/ 17404 w 5719224"/>
              <a:gd name="connsiteY4" fmla="*/ 6893257 h 6893257"/>
              <a:gd name="connsiteX5" fmla="*/ 0 w 5719224"/>
              <a:gd name="connsiteY5" fmla="*/ 1296 h 6893257"/>
              <a:gd name="connsiteX0" fmla="*/ 0 w 5719224"/>
              <a:gd name="connsiteY0" fmla="*/ 1296 h 6893257"/>
              <a:gd name="connsiteX1" fmla="*/ 4871509 w 5719224"/>
              <a:gd name="connsiteY1" fmla="*/ 0 h 6893257"/>
              <a:gd name="connsiteX2" fmla="*/ 5719224 w 5719224"/>
              <a:gd name="connsiteY2" fmla="*/ 3434711 h 6893257"/>
              <a:gd name="connsiteX3" fmla="*/ 4831279 w 5719224"/>
              <a:gd name="connsiteY3" fmla="*/ 6880214 h 6893257"/>
              <a:gd name="connsiteX4" fmla="*/ 17404 w 5719224"/>
              <a:gd name="connsiteY4" fmla="*/ 6893257 h 6893257"/>
              <a:gd name="connsiteX5" fmla="*/ 0 w 5719224"/>
              <a:gd name="connsiteY5" fmla="*/ 1296 h 6893257"/>
              <a:gd name="connsiteX0" fmla="*/ 0 w 5719224"/>
              <a:gd name="connsiteY0" fmla="*/ 62256 h 6954217"/>
              <a:gd name="connsiteX1" fmla="*/ 4847125 w 5719224"/>
              <a:gd name="connsiteY1" fmla="*/ 0 h 6954217"/>
              <a:gd name="connsiteX2" fmla="*/ 5719224 w 5719224"/>
              <a:gd name="connsiteY2" fmla="*/ 3495671 h 6954217"/>
              <a:gd name="connsiteX3" fmla="*/ 4831279 w 5719224"/>
              <a:gd name="connsiteY3" fmla="*/ 6941174 h 6954217"/>
              <a:gd name="connsiteX4" fmla="*/ 17404 w 5719224"/>
              <a:gd name="connsiteY4" fmla="*/ 6954217 h 6954217"/>
              <a:gd name="connsiteX5" fmla="*/ 0 w 5719224"/>
              <a:gd name="connsiteY5" fmla="*/ 62256 h 6954217"/>
              <a:gd name="connsiteX0" fmla="*/ 0 w 5731416"/>
              <a:gd name="connsiteY0" fmla="*/ 1296 h 6954217"/>
              <a:gd name="connsiteX1" fmla="*/ 4859317 w 5731416"/>
              <a:gd name="connsiteY1" fmla="*/ 0 h 6954217"/>
              <a:gd name="connsiteX2" fmla="*/ 5731416 w 5731416"/>
              <a:gd name="connsiteY2" fmla="*/ 3495671 h 6954217"/>
              <a:gd name="connsiteX3" fmla="*/ 4843471 w 5731416"/>
              <a:gd name="connsiteY3" fmla="*/ 6941174 h 6954217"/>
              <a:gd name="connsiteX4" fmla="*/ 29596 w 5731416"/>
              <a:gd name="connsiteY4" fmla="*/ 6954217 h 6954217"/>
              <a:gd name="connsiteX5" fmla="*/ 0 w 5731416"/>
              <a:gd name="connsiteY5" fmla="*/ 1296 h 6954217"/>
              <a:gd name="connsiteX0" fmla="*/ 0 w 5731416"/>
              <a:gd name="connsiteY0" fmla="*/ 1296 h 7002134"/>
              <a:gd name="connsiteX1" fmla="*/ 4859317 w 5731416"/>
              <a:gd name="connsiteY1" fmla="*/ 0 h 7002134"/>
              <a:gd name="connsiteX2" fmla="*/ 5731416 w 5731416"/>
              <a:gd name="connsiteY2" fmla="*/ 3495671 h 7002134"/>
              <a:gd name="connsiteX3" fmla="*/ 4831279 w 5731416"/>
              <a:gd name="connsiteY3" fmla="*/ 7002134 h 7002134"/>
              <a:gd name="connsiteX4" fmla="*/ 29596 w 5731416"/>
              <a:gd name="connsiteY4" fmla="*/ 6954217 h 7002134"/>
              <a:gd name="connsiteX5" fmla="*/ 0 w 5731416"/>
              <a:gd name="connsiteY5" fmla="*/ 1296 h 7002134"/>
              <a:gd name="connsiteX0" fmla="*/ 8116 w 5739532"/>
              <a:gd name="connsiteY0" fmla="*/ 1296 h 7002134"/>
              <a:gd name="connsiteX1" fmla="*/ 4867433 w 5739532"/>
              <a:gd name="connsiteY1" fmla="*/ 0 h 7002134"/>
              <a:gd name="connsiteX2" fmla="*/ 5739532 w 5739532"/>
              <a:gd name="connsiteY2" fmla="*/ 3495671 h 7002134"/>
              <a:gd name="connsiteX3" fmla="*/ 4839395 w 5739532"/>
              <a:gd name="connsiteY3" fmla="*/ 7002134 h 7002134"/>
              <a:gd name="connsiteX4" fmla="*/ 1136 w 5739532"/>
              <a:gd name="connsiteY4" fmla="*/ 6990793 h 7002134"/>
              <a:gd name="connsiteX5" fmla="*/ 8116 w 5739532"/>
              <a:gd name="connsiteY5" fmla="*/ 1296 h 7002134"/>
              <a:gd name="connsiteX0" fmla="*/ 8116 w 5678572"/>
              <a:gd name="connsiteY0" fmla="*/ 1296 h 7002134"/>
              <a:gd name="connsiteX1" fmla="*/ 4867433 w 5678572"/>
              <a:gd name="connsiteY1" fmla="*/ 0 h 7002134"/>
              <a:gd name="connsiteX2" fmla="*/ 5678572 w 5678572"/>
              <a:gd name="connsiteY2" fmla="*/ 1983863 h 7002134"/>
              <a:gd name="connsiteX3" fmla="*/ 4839395 w 5678572"/>
              <a:gd name="connsiteY3" fmla="*/ 7002134 h 7002134"/>
              <a:gd name="connsiteX4" fmla="*/ 1136 w 5678572"/>
              <a:gd name="connsiteY4" fmla="*/ 6990793 h 7002134"/>
              <a:gd name="connsiteX5" fmla="*/ 8116 w 5678572"/>
              <a:gd name="connsiteY5" fmla="*/ 1296 h 7002134"/>
              <a:gd name="connsiteX0" fmla="*/ 8116 w 5702956"/>
              <a:gd name="connsiteY0" fmla="*/ 1296 h 7002134"/>
              <a:gd name="connsiteX1" fmla="*/ 4867433 w 5702956"/>
              <a:gd name="connsiteY1" fmla="*/ 0 h 7002134"/>
              <a:gd name="connsiteX2" fmla="*/ 5702956 w 5702956"/>
              <a:gd name="connsiteY2" fmla="*/ 2154551 h 7002134"/>
              <a:gd name="connsiteX3" fmla="*/ 4839395 w 5702956"/>
              <a:gd name="connsiteY3" fmla="*/ 7002134 h 7002134"/>
              <a:gd name="connsiteX4" fmla="*/ 1136 w 5702956"/>
              <a:gd name="connsiteY4" fmla="*/ 6990793 h 7002134"/>
              <a:gd name="connsiteX5" fmla="*/ 8116 w 5702956"/>
              <a:gd name="connsiteY5" fmla="*/ 1296 h 700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2956" h="7002134">
                <a:moveTo>
                  <a:pt x="8116" y="1296"/>
                </a:moveTo>
                <a:lnTo>
                  <a:pt x="4867433" y="0"/>
                </a:lnTo>
                <a:lnTo>
                  <a:pt x="5702956" y="2154551"/>
                </a:lnTo>
                <a:lnTo>
                  <a:pt x="4839395" y="7002134"/>
                </a:lnTo>
                <a:lnTo>
                  <a:pt x="1136" y="6990793"/>
                </a:lnTo>
                <a:cubicBezTo>
                  <a:pt x="-4665" y="4693473"/>
                  <a:pt x="13917" y="2298616"/>
                  <a:pt x="8116" y="1296"/>
                </a:cubicBezTo>
                <a:close/>
              </a:path>
            </a:pathLst>
          </a:custGeom>
          <a:solidFill>
            <a:schemeClr val="tx2"/>
          </a:solidFill>
          <a:effectLst/>
        </p:spPr>
        <p:txBody>
          <a:bodyPr lIns="457200" tIns="1920240" rIns="365760" anchor="t" anchorCtr="0">
            <a:noAutofit/>
          </a:bodyPr>
          <a:lstStyle>
            <a:lvl1pPr marL="0" indent="0" algn="l">
              <a:lnSpc>
                <a:spcPct val="80000"/>
              </a:lnSpc>
              <a:buNone/>
              <a:defRPr sz="3200" b="1" i="0">
                <a:solidFill>
                  <a:schemeClr val="bg1"/>
                </a:solidFill>
                <a:latin typeface="Trebuchet MS" panose="020B0703020202090204" pitchFamily="34" charset="0"/>
                <a:cs typeface="Trebuchet MS" panose="020B0703020202090204" pitchFamily="34" charset="0"/>
              </a:defRPr>
            </a:lvl1pPr>
          </a:lstStyle>
          <a:p>
            <a:pPr lvl="0"/>
            <a:r>
              <a:rPr lang="en-US"/>
              <a:t>Edit master text styles </a:t>
            </a:r>
          </a:p>
        </p:txBody>
      </p:sp>
      <p:sp>
        <p:nvSpPr>
          <p:cNvPr id="10" name="Picture Placeholder 4">
            <a:extLst>
              <a:ext uri="{FF2B5EF4-FFF2-40B4-BE49-F238E27FC236}">
                <a16:creationId xmlns:a16="http://schemas.microsoft.com/office/drawing/2014/main" id="{C908F25E-1A70-3543-A342-8DB155219B50}"/>
              </a:ext>
            </a:extLst>
          </p:cNvPr>
          <p:cNvSpPr>
            <a:spLocks noGrp="1"/>
          </p:cNvSpPr>
          <p:nvPr>
            <p:ph type="pic" sz="quarter" idx="13" hasCustomPrompt="1"/>
          </p:nvPr>
        </p:nvSpPr>
        <p:spPr>
          <a:xfrm>
            <a:off x="7005413" y="0"/>
            <a:ext cx="3470136" cy="6859582"/>
          </a:xfrm>
          <a:custGeom>
            <a:avLst/>
            <a:gdLst>
              <a:gd name="connsiteX0" fmla="*/ 1149119 w 7424926"/>
              <a:gd name="connsiteY0" fmla="*/ 0 h 6894576"/>
              <a:gd name="connsiteX1" fmla="*/ 6275807 w 7424926"/>
              <a:gd name="connsiteY1" fmla="*/ 0 h 6894576"/>
              <a:gd name="connsiteX2" fmla="*/ 7424926 w 7424926"/>
              <a:gd name="connsiteY2" fmla="*/ 1149119 h 6894576"/>
              <a:gd name="connsiteX3" fmla="*/ 7424926 w 7424926"/>
              <a:gd name="connsiteY3" fmla="*/ 6894576 h 6894576"/>
              <a:gd name="connsiteX4" fmla="*/ 7424926 w 7424926"/>
              <a:gd name="connsiteY4" fmla="*/ 6894576 h 6894576"/>
              <a:gd name="connsiteX5" fmla="*/ 0 w 7424926"/>
              <a:gd name="connsiteY5" fmla="*/ 6894576 h 6894576"/>
              <a:gd name="connsiteX6" fmla="*/ 0 w 7424926"/>
              <a:gd name="connsiteY6" fmla="*/ 6894576 h 6894576"/>
              <a:gd name="connsiteX7" fmla="*/ 0 w 7424926"/>
              <a:gd name="connsiteY7" fmla="*/ 1149119 h 6894576"/>
              <a:gd name="connsiteX8" fmla="*/ 1149119 w 7424926"/>
              <a:gd name="connsiteY8" fmla="*/ 0 h 6894576"/>
              <a:gd name="connsiteX0" fmla="*/ 1149119 w 7424926"/>
              <a:gd name="connsiteY0" fmla="*/ 0 h 6894576"/>
              <a:gd name="connsiteX1" fmla="*/ 6275807 w 7424926"/>
              <a:gd name="connsiteY1" fmla="*/ 0 h 6894576"/>
              <a:gd name="connsiteX2" fmla="*/ 7424926 w 7424926"/>
              <a:gd name="connsiteY2" fmla="*/ 1149119 h 6894576"/>
              <a:gd name="connsiteX3" fmla="*/ 7424926 w 7424926"/>
              <a:gd name="connsiteY3" fmla="*/ 6894576 h 6894576"/>
              <a:gd name="connsiteX4" fmla="*/ 7424926 w 7424926"/>
              <a:gd name="connsiteY4" fmla="*/ 6894576 h 6894576"/>
              <a:gd name="connsiteX5" fmla="*/ 0 w 7424926"/>
              <a:gd name="connsiteY5" fmla="*/ 6894576 h 6894576"/>
              <a:gd name="connsiteX6" fmla="*/ 0 w 7424926"/>
              <a:gd name="connsiteY6" fmla="*/ 6894576 h 6894576"/>
              <a:gd name="connsiteX7" fmla="*/ 877824 w 7424926"/>
              <a:gd name="connsiteY7" fmla="*/ 2124479 h 6894576"/>
              <a:gd name="connsiteX8" fmla="*/ 1149119 w 7424926"/>
              <a:gd name="connsiteY8" fmla="*/ 0 h 6894576"/>
              <a:gd name="connsiteX0" fmla="*/ 39647 w 7424926"/>
              <a:gd name="connsiteY0" fmla="*/ 0 h 6918960"/>
              <a:gd name="connsiteX1" fmla="*/ 6275807 w 7424926"/>
              <a:gd name="connsiteY1" fmla="*/ 24384 h 6918960"/>
              <a:gd name="connsiteX2" fmla="*/ 7424926 w 7424926"/>
              <a:gd name="connsiteY2" fmla="*/ 1173503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7424926 w 7424926"/>
              <a:gd name="connsiteY2" fmla="*/ 1173503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3145534 w 7424926"/>
              <a:gd name="connsiteY2" fmla="*/ 1880639 h 6918960"/>
              <a:gd name="connsiteX3" fmla="*/ 7424926 w 7424926"/>
              <a:gd name="connsiteY3" fmla="*/ 6918960 h 6918960"/>
              <a:gd name="connsiteX4" fmla="*/ 7424926 w 7424926"/>
              <a:gd name="connsiteY4" fmla="*/ 6918960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7424926"/>
              <a:gd name="connsiteY0" fmla="*/ 0 h 6918960"/>
              <a:gd name="connsiteX1" fmla="*/ 2435327 w 7424926"/>
              <a:gd name="connsiteY1" fmla="*/ 0 h 6918960"/>
              <a:gd name="connsiteX2" fmla="*/ 3145534 w 7424926"/>
              <a:gd name="connsiteY2" fmla="*/ 1880639 h 6918960"/>
              <a:gd name="connsiteX3" fmla="*/ 7424926 w 7424926"/>
              <a:gd name="connsiteY3" fmla="*/ 6918960 h 6918960"/>
              <a:gd name="connsiteX4" fmla="*/ 6559294 w 7424926"/>
              <a:gd name="connsiteY4" fmla="*/ 6906768 h 6918960"/>
              <a:gd name="connsiteX5" fmla="*/ 0 w 7424926"/>
              <a:gd name="connsiteY5" fmla="*/ 6918960 h 6918960"/>
              <a:gd name="connsiteX6" fmla="*/ 0 w 7424926"/>
              <a:gd name="connsiteY6" fmla="*/ 6918960 h 6918960"/>
              <a:gd name="connsiteX7" fmla="*/ 877824 w 7424926"/>
              <a:gd name="connsiteY7" fmla="*/ 2148863 h 6918960"/>
              <a:gd name="connsiteX8" fmla="*/ 39647 w 7424926"/>
              <a:gd name="connsiteY8" fmla="*/ 0 h 6918960"/>
              <a:gd name="connsiteX0" fmla="*/ 39647 w 6559294"/>
              <a:gd name="connsiteY0" fmla="*/ 0 h 6943344"/>
              <a:gd name="connsiteX1" fmla="*/ 2435327 w 6559294"/>
              <a:gd name="connsiteY1" fmla="*/ 0 h 6943344"/>
              <a:gd name="connsiteX2" fmla="*/ 3145534 w 6559294"/>
              <a:gd name="connsiteY2" fmla="*/ 1880639 h 6943344"/>
              <a:gd name="connsiteX3" fmla="*/ 1865374 w 6559294"/>
              <a:gd name="connsiteY3" fmla="*/ 6943344 h 6943344"/>
              <a:gd name="connsiteX4" fmla="*/ 6559294 w 6559294"/>
              <a:gd name="connsiteY4" fmla="*/ 6906768 h 6943344"/>
              <a:gd name="connsiteX5" fmla="*/ 0 w 6559294"/>
              <a:gd name="connsiteY5" fmla="*/ 6918960 h 6943344"/>
              <a:gd name="connsiteX6" fmla="*/ 0 w 6559294"/>
              <a:gd name="connsiteY6" fmla="*/ 6918960 h 6943344"/>
              <a:gd name="connsiteX7" fmla="*/ 877824 w 6559294"/>
              <a:gd name="connsiteY7" fmla="*/ 2148863 h 6943344"/>
              <a:gd name="connsiteX8" fmla="*/ 39647 w 6559294"/>
              <a:gd name="connsiteY8" fmla="*/ 0 h 6943344"/>
              <a:gd name="connsiteX0" fmla="*/ 39647 w 3145534"/>
              <a:gd name="connsiteY0" fmla="*/ 0 h 6943344"/>
              <a:gd name="connsiteX1" fmla="*/ 2435327 w 3145534"/>
              <a:gd name="connsiteY1" fmla="*/ 0 h 6943344"/>
              <a:gd name="connsiteX2" fmla="*/ 3145534 w 3145534"/>
              <a:gd name="connsiteY2" fmla="*/ 1880639 h 6943344"/>
              <a:gd name="connsiteX3" fmla="*/ 1865374 w 3145534"/>
              <a:gd name="connsiteY3" fmla="*/ 6943344 h 6943344"/>
              <a:gd name="connsiteX4" fmla="*/ 1670302 w 3145534"/>
              <a:gd name="connsiteY4" fmla="*/ 6931152 h 6943344"/>
              <a:gd name="connsiteX5" fmla="*/ 0 w 3145534"/>
              <a:gd name="connsiteY5" fmla="*/ 6918960 h 6943344"/>
              <a:gd name="connsiteX6" fmla="*/ 0 w 3145534"/>
              <a:gd name="connsiteY6" fmla="*/ 6918960 h 6943344"/>
              <a:gd name="connsiteX7" fmla="*/ 877824 w 3145534"/>
              <a:gd name="connsiteY7" fmla="*/ 2148863 h 6943344"/>
              <a:gd name="connsiteX8" fmla="*/ 39647 w 3145534"/>
              <a:gd name="connsiteY8" fmla="*/ 0 h 6943344"/>
              <a:gd name="connsiteX0" fmla="*/ 39647 w 3145534"/>
              <a:gd name="connsiteY0" fmla="*/ 0 h 6955536"/>
              <a:gd name="connsiteX1" fmla="*/ 2435327 w 3145534"/>
              <a:gd name="connsiteY1" fmla="*/ 0 h 6955536"/>
              <a:gd name="connsiteX2" fmla="*/ 3145534 w 3145534"/>
              <a:gd name="connsiteY2" fmla="*/ 1880639 h 6955536"/>
              <a:gd name="connsiteX3" fmla="*/ 1865374 w 3145534"/>
              <a:gd name="connsiteY3" fmla="*/ 6943344 h 6955536"/>
              <a:gd name="connsiteX4" fmla="*/ 1816606 w 3145534"/>
              <a:gd name="connsiteY4" fmla="*/ 6955536 h 6955536"/>
              <a:gd name="connsiteX5" fmla="*/ 0 w 3145534"/>
              <a:gd name="connsiteY5" fmla="*/ 6918960 h 6955536"/>
              <a:gd name="connsiteX6" fmla="*/ 0 w 3145534"/>
              <a:gd name="connsiteY6" fmla="*/ 6918960 h 6955536"/>
              <a:gd name="connsiteX7" fmla="*/ 877824 w 3145534"/>
              <a:gd name="connsiteY7" fmla="*/ 2148863 h 6955536"/>
              <a:gd name="connsiteX8" fmla="*/ 39647 w 3145534"/>
              <a:gd name="connsiteY8" fmla="*/ 0 h 6955536"/>
              <a:gd name="connsiteX0" fmla="*/ 39647 w 3194302"/>
              <a:gd name="connsiteY0" fmla="*/ 0 h 6955536"/>
              <a:gd name="connsiteX1" fmla="*/ 2435327 w 3194302"/>
              <a:gd name="connsiteY1" fmla="*/ 0 h 6955536"/>
              <a:gd name="connsiteX2" fmla="*/ 3194302 w 3194302"/>
              <a:gd name="connsiteY2" fmla="*/ 2173247 h 6955536"/>
              <a:gd name="connsiteX3" fmla="*/ 1865374 w 3194302"/>
              <a:gd name="connsiteY3" fmla="*/ 6943344 h 6955536"/>
              <a:gd name="connsiteX4" fmla="*/ 1816606 w 3194302"/>
              <a:gd name="connsiteY4" fmla="*/ 6955536 h 6955536"/>
              <a:gd name="connsiteX5" fmla="*/ 0 w 3194302"/>
              <a:gd name="connsiteY5" fmla="*/ 6918960 h 6955536"/>
              <a:gd name="connsiteX6" fmla="*/ 0 w 3194302"/>
              <a:gd name="connsiteY6" fmla="*/ 6918960 h 6955536"/>
              <a:gd name="connsiteX7" fmla="*/ 877824 w 3194302"/>
              <a:gd name="connsiteY7" fmla="*/ 2148863 h 6955536"/>
              <a:gd name="connsiteX8" fmla="*/ 39647 w 3194302"/>
              <a:gd name="connsiteY8" fmla="*/ 0 h 6955536"/>
              <a:gd name="connsiteX0" fmla="*/ 39647 w 3194302"/>
              <a:gd name="connsiteY0" fmla="*/ 0 h 6955536"/>
              <a:gd name="connsiteX1" fmla="*/ 2435327 w 3194302"/>
              <a:gd name="connsiteY1" fmla="*/ 0 h 6955536"/>
              <a:gd name="connsiteX2" fmla="*/ 3194302 w 3194302"/>
              <a:gd name="connsiteY2" fmla="*/ 2173247 h 6955536"/>
              <a:gd name="connsiteX3" fmla="*/ 2036062 w 3194302"/>
              <a:gd name="connsiteY3" fmla="*/ 6955536 h 6955536"/>
              <a:gd name="connsiteX4" fmla="*/ 1816606 w 3194302"/>
              <a:gd name="connsiteY4" fmla="*/ 6955536 h 6955536"/>
              <a:gd name="connsiteX5" fmla="*/ 0 w 3194302"/>
              <a:gd name="connsiteY5" fmla="*/ 6918960 h 6955536"/>
              <a:gd name="connsiteX6" fmla="*/ 0 w 3194302"/>
              <a:gd name="connsiteY6" fmla="*/ 6918960 h 6955536"/>
              <a:gd name="connsiteX7" fmla="*/ 877824 w 3194302"/>
              <a:gd name="connsiteY7" fmla="*/ 2148863 h 6955536"/>
              <a:gd name="connsiteX8" fmla="*/ 39647 w 3194302"/>
              <a:gd name="connsiteY8" fmla="*/ 0 h 6955536"/>
              <a:gd name="connsiteX0" fmla="*/ 39647 w 3194302"/>
              <a:gd name="connsiteY0" fmla="*/ 0 h 6979920"/>
              <a:gd name="connsiteX1" fmla="*/ 2435327 w 3194302"/>
              <a:gd name="connsiteY1" fmla="*/ 0 h 6979920"/>
              <a:gd name="connsiteX2" fmla="*/ 3194302 w 3194302"/>
              <a:gd name="connsiteY2" fmla="*/ 2173247 h 6979920"/>
              <a:gd name="connsiteX3" fmla="*/ 2182366 w 3194302"/>
              <a:gd name="connsiteY3" fmla="*/ 6979920 h 6979920"/>
              <a:gd name="connsiteX4" fmla="*/ 1816606 w 3194302"/>
              <a:gd name="connsiteY4" fmla="*/ 6955536 h 6979920"/>
              <a:gd name="connsiteX5" fmla="*/ 0 w 3194302"/>
              <a:gd name="connsiteY5" fmla="*/ 6918960 h 6979920"/>
              <a:gd name="connsiteX6" fmla="*/ 0 w 3194302"/>
              <a:gd name="connsiteY6" fmla="*/ 6918960 h 6979920"/>
              <a:gd name="connsiteX7" fmla="*/ 877824 w 3194302"/>
              <a:gd name="connsiteY7" fmla="*/ 2148863 h 6979920"/>
              <a:gd name="connsiteX8" fmla="*/ 39647 w 3194302"/>
              <a:gd name="connsiteY8" fmla="*/ 0 h 6979920"/>
              <a:gd name="connsiteX0" fmla="*/ 39647 w 3194302"/>
              <a:gd name="connsiteY0" fmla="*/ 0 h 6979920"/>
              <a:gd name="connsiteX1" fmla="*/ 2435327 w 3194302"/>
              <a:gd name="connsiteY1" fmla="*/ 0 h 6979920"/>
              <a:gd name="connsiteX2" fmla="*/ 3194302 w 3194302"/>
              <a:gd name="connsiteY2" fmla="*/ 2173247 h 6979920"/>
              <a:gd name="connsiteX3" fmla="*/ 2182366 w 3194302"/>
              <a:gd name="connsiteY3" fmla="*/ 6979920 h 6979920"/>
              <a:gd name="connsiteX4" fmla="*/ 0 w 3194302"/>
              <a:gd name="connsiteY4" fmla="*/ 6918960 h 6979920"/>
              <a:gd name="connsiteX5" fmla="*/ 0 w 3194302"/>
              <a:gd name="connsiteY5" fmla="*/ 6918960 h 6979920"/>
              <a:gd name="connsiteX6" fmla="*/ 877824 w 3194302"/>
              <a:gd name="connsiteY6" fmla="*/ 2148863 h 6979920"/>
              <a:gd name="connsiteX7" fmla="*/ 39647 w 3194302"/>
              <a:gd name="connsiteY7" fmla="*/ 0 h 6979920"/>
              <a:gd name="connsiteX0" fmla="*/ 39647 w 3194302"/>
              <a:gd name="connsiteY0" fmla="*/ 0 h 6920543"/>
              <a:gd name="connsiteX1" fmla="*/ 2435327 w 3194302"/>
              <a:gd name="connsiteY1" fmla="*/ 0 h 6920543"/>
              <a:gd name="connsiteX2" fmla="*/ 3194302 w 3194302"/>
              <a:gd name="connsiteY2" fmla="*/ 2173247 h 6920543"/>
              <a:gd name="connsiteX3" fmla="*/ 2182366 w 3194302"/>
              <a:gd name="connsiteY3" fmla="*/ 6920543 h 6920543"/>
              <a:gd name="connsiteX4" fmla="*/ 0 w 3194302"/>
              <a:gd name="connsiteY4" fmla="*/ 6918960 h 6920543"/>
              <a:gd name="connsiteX5" fmla="*/ 0 w 3194302"/>
              <a:gd name="connsiteY5" fmla="*/ 6918960 h 6920543"/>
              <a:gd name="connsiteX6" fmla="*/ 877824 w 3194302"/>
              <a:gd name="connsiteY6" fmla="*/ 2148863 h 6920543"/>
              <a:gd name="connsiteX7" fmla="*/ 39647 w 3194302"/>
              <a:gd name="connsiteY7" fmla="*/ 0 h 692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4302" h="6920543">
                <a:moveTo>
                  <a:pt x="39647" y="0"/>
                </a:moveTo>
                <a:lnTo>
                  <a:pt x="2435327" y="0"/>
                </a:lnTo>
                <a:lnTo>
                  <a:pt x="3194302" y="2173247"/>
                </a:lnTo>
                <a:lnTo>
                  <a:pt x="2182366" y="6920543"/>
                </a:lnTo>
                <a:lnTo>
                  <a:pt x="0" y="6918960"/>
                </a:lnTo>
                <a:lnTo>
                  <a:pt x="0" y="6918960"/>
                </a:lnTo>
                <a:lnTo>
                  <a:pt x="877824" y="2148863"/>
                </a:lnTo>
                <a:lnTo>
                  <a:pt x="39647" y="0"/>
                </a:lnTo>
                <a:close/>
              </a:path>
            </a:pathLst>
          </a:custGeom>
        </p:spPr>
        <p:txBody>
          <a:bodyPr/>
          <a:lstStyle/>
          <a:p>
            <a:r>
              <a:rPr lang="en-US"/>
              <a:t>Insert Picture</a:t>
            </a:r>
          </a:p>
        </p:txBody>
      </p:sp>
    </p:spTree>
    <p:extLst>
      <p:ext uri="{BB962C8B-B14F-4D97-AF65-F5344CB8AC3E}">
        <p14:creationId xmlns:p14="http://schemas.microsoft.com/office/powerpoint/2010/main" val="3389934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12">
          <p15:clr>
            <a:srgbClr val="FBAE4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Content-Side By S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495300" y="1189899"/>
            <a:ext cx="3406140" cy="4351338"/>
          </a:xfrm>
          <a:prstGeom prst="rect">
            <a:avLst/>
          </a:prstGeom>
        </p:spPr>
        <p:txBody>
          <a:bodyPr anchor="ctr">
            <a:noAutofit/>
          </a:bodyPr>
          <a:lstStyle>
            <a:lvl1pPr marL="0" indent="0" algn="l">
              <a:lnSpc>
                <a:spcPct val="80000"/>
              </a:lnSpc>
              <a:buNone/>
              <a:defRPr sz="3200" b="1" i="0">
                <a:solidFill>
                  <a:schemeClr val="tx2"/>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7" name="Slide Number Placeholder 6">
            <a:extLst>
              <a:ext uri="{FF2B5EF4-FFF2-40B4-BE49-F238E27FC236}">
                <a16:creationId xmlns:a16="http://schemas.microsoft.com/office/drawing/2014/main" id="{81BB3B64-FFC3-D742-A6BD-5B3A95232C50}"/>
              </a:ext>
            </a:extLst>
          </p:cNvPr>
          <p:cNvSpPr>
            <a:spLocks noGrp="1"/>
          </p:cNvSpPr>
          <p:nvPr>
            <p:ph type="sldNum" sz="quarter" idx="12"/>
          </p:nvPr>
        </p:nvSpPr>
        <p:spPr/>
        <p:txBody>
          <a:bodyPr/>
          <a:lstStyle/>
          <a:p>
            <a:fld id="{4BEAA09E-D67E-864E-8466-C38E88600C4F}" type="slidenum">
              <a:rPr lang="en-US" smtClean="0"/>
              <a:t>‹#›</a:t>
            </a:fld>
            <a:endParaRPr lang="en-US"/>
          </a:p>
        </p:txBody>
      </p:sp>
      <p:cxnSp>
        <p:nvCxnSpPr>
          <p:cNvPr id="9" name="Straight Connector 8">
            <a:extLst>
              <a:ext uri="{FF2B5EF4-FFF2-40B4-BE49-F238E27FC236}">
                <a16:creationId xmlns:a16="http://schemas.microsoft.com/office/drawing/2014/main" id="{F113FFD9-00BB-A343-8353-85DCCB1A6FE5}"/>
              </a:ext>
            </a:extLst>
          </p:cNvPr>
          <p:cNvCxnSpPr>
            <a:cxnSpLocks/>
          </p:cNvCxnSpPr>
          <p:nvPr userDrawn="1"/>
        </p:nvCxnSpPr>
        <p:spPr>
          <a:xfrm>
            <a:off x="4260501" y="1628503"/>
            <a:ext cx="0" cy="347472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56E2F89F-DE6E-8E49-BDFB-6B8DE8B72ABF}"/>
              </a:ext>
            </a:extLst>
          </p:cNvPr>
          <p:cNvSpPr>
            <a:spLocks noGrp="1"/>
          </p:cNvSpPr>
          <p:nvPr>
            <p:ph type="body" sz="quarter" idx="13"/>
          </p:nvPr>
        </p:nvSpPr>
        <p:spPr>
          <a:xfrm>
            <a:off x="4606972" y="800327"/>
            <a:ext cx="7157992" cy="5257346"/>
          </a:xfrm>
          <a:prstGeom prst="rect">
            <a:avLst/>
          </a:prstGeom>
        </p:spPr>
        <p:txBody>
          <a:bodyPr anchor="ctr">
            <a:noAutofit/>
          </a:bodyPr>
          <a:lstStyle>
            <a:lvl1pPr marL="0" marR="0" indent="0" algn="l" defTabSz="914400" rtl="0" eaLnBrk="1" fontAlgn="auto" latinLnBrk="0" hangingPunct="1">
              <a:lnSpc>
                <a:spcPct val="114000"/>
              </a:lnSpc>
              <a:spcBef>
                <a:spcPts val="0"/>
              </a:spcBef>
              <a:spcAft>
                <a:spcPts val="600"/>
              </a:spcAft>
              <a:buClr>
                <a:srgbClr val="54565B"/>
              </a:buClr>
              <a:buSzPct val="65000"/>
              <a:buFont typeface="Monaco" pitchFamily="2" charset="77"/>
              <a:buNone/>
              <a:tabLst/>
              <a:defRPr/>
            </a:lvl1pPr>
            <a:lvl2pPr marL="675958" marR="0" indent="-285750" algn="l" defTabSz="914400" rtl="0" eaLnBrk="1" fontAlgn="auto" latinLnBrk="0" hangingPunct="1">
              <a:lnSpc>
                <a:spcPct val="114000"/>
              </a:lnSpc>
              <a:spcBef>
                <a:spcPts val="0"/>
              </a:spcBef>
              <a:spcAft>
                <a:spcPts val="600"/>
              </a:spcAft>
              <a:buClrTx/>
              <a:buSzTx/>
              <a:buFont typeface="Monaco" pitchFamily="2" charset="77"/>
              <a:buChar char="⎻"/>
              <a:tabLst/>
              <a:defRPr sz="1800" b="0">
                <a:solidFill>
                  <a:schemeClr val="tx1"/>
                </a:solidFill>
              </a:defRPr>
            </a:lvl2pPr>
            <a:lvl3pPr marL="862012" marR="0" indent="-171450" algn="l" defTabSz="914400" rtl="0" eaLnBrk="1" fontAlgn="auto" latinLnBrk="0" hangingPunct="1">
              <a:lnSpc>
                <a:spcPct val="114000"/>
              </a:lnSpc>
              <a:spcBef>
                <a:spcPts val="0"/>
              </a:spcBef>
              <a:spcAft>
                <a:spcPts val="600"/>
              </a:spcAft>
              <a:buClrTx/>
              <a:buSzTx/>
              <a:buFont typeface="Monaco" pitchFamily="2" charset="77"/>
              <a:buChar char="⎻"/>
              <a:tabLst/>
              <a:defRPr sz="1600"/>
            </a:lvl3pPr>
            <a:lvl4pPr marL="693738" indent="-169863" algn="l" defTabSz="914400" rtl="0" eaLnBrk="1" latinLnBrk="0" hangingPunct="1">
              <a:lnSpc>
                <a:spcPct val="110000"/>
              </a:lnSpc>
              <a:spcBef>
                <a:spcPts val="0"/>
              </a:spcBef>
              <a:spcAft>
                <a:spcPts val="600"/>
              </a:spcAft>
              <a:buFont typeface="Apple Symbols" panose="02000000000000000000" pitchFamily="2" charset="-79"/>
              <a:buChar char="⎼"/>
              <a:tabLst/>
              <a:defRPr sz="1400"/>
            </a:lvl4pPr>
            <a:lvl5pPr marL="1260476" indent="-169863" algn="l" defTabSz="914400" rtl="0" eaLnBrk="1" latinLnBrk="0" hangingPunct="1">
              <a:lnSpc>
                <a:spcPct val="110000"/>
              </a:lnSpc>
              <a:spcBef>
                <a:spcPts val="0"/>
              </a:spcBef>
              <a:spcAft>
                <a:spcPts val="600"/>
              </a:spcAft>
              <a:buFont typeface="Apple Symbols" panose="02000000000000000000" pitchFamily="2" charset="-79"/>
              <a:buChar char="⎼"/>
              <a:tabLst/>
              <a:defRPr/>
            </a:lvl5pPr>
          </a:lstStyle>
          <a:p>
            <a:pPr marL="342900" marR="0" lvl="0" indent="-342900" algn="l" defTabSz="914400" rtl="0" eaLnBrk="1" fontAlgn="auto" latinLnBrk="0" hangingPunct="1">
              <a:lnSpc>
                <a:spcPct val="114000"/>
              </a:lnSpc>
              <a:spcBef>
                <a:spcPts val="0"/>
              </a:spcBef>
              <a:spcAft>
                <a:spcPts val="600"/>
              </a:spcAft>
              <a:buClr>
                <a:srgbClr val="54565B"/>
              </a:buClr>
              <a:buSzPct val="65000"/>
              <a:buFont typeface="Monaco" pitchFamily="2" charset="77"/>
              <a:buChar char="⎻"/>
              <a:tabLst/>
              <a:defRPr/>
            </a:pPr>
            <a:r>
              <a:rPr kumimoji="0" lang="en-US" sz="2000" b="0" i="0" u="none" strike="noStrike" kern="1600" cap="none" spc="-50" normalizeH="0" baseline="0" noProof="0">
                <a:ln>
                  <a:noFill/>
                </a:ln>
                <a:solidFill>
                  <a:srgbClr val="54565B"/>
                </a:solidFill>
                <a:effectLst/>
                <a:uLnTx/>
                <a:uFillTx/>
                <a:latin typeface="Trebuchet MS" panose="020B0703020202090204" pitchFamily="34" charset="0"/>
                <a:ea typeface="+mn-ea"/>
                <a:cs typeface="+mn-cs"/>
              </a:rPr>
              <a:t>Click to edit Master text styles</a:t>
            </a:r>
          </a:p>
          <a:p>
            <a:pPr marL="675958" marR="0" lvl="1" indent="-285750" algn="l" defTabSz="914400" rtl="0" eaLnBrk="1" fontAlgn="auto" latinLnBrk="0" hangingPunct="1">
              <a:lnSpc>
                <a:spcPct val="114000"/>
              </a:lnSpc>
              <a:spcBef>
                <a:spcPts val="0"/>
              </a:spcBef>
              <a:spcAft>
                <a:spcPts val="600"/>
              </a:spcAft>
              <a:buClrTx/>
              <a:buSzTx/>
              <a:buFont typeface="Monaco" pitchFamily="2" charset="77"/>
              <a:buChar char="⎻"/>
              <a:tabLst/>
              <a:defRPr/>
            </a:pPr>
            <a:r>
              <a:rPr kumimoji="0" lang="en-US" sz="1400" b="0" i="0" u="none" strike="noStrike" kern="1600" cap="none" spc="-50" normalizeH="0" baseline="0" noProof="0">
                <a:ln>
                  <a:noFill/>
                </a:ln>
                <a:solidFill>
                  <a:srgbClr val="54565B"/>
                </a:solidFill>
                <a:effectLst/>
                <a:uLnTx/>
                <a:uFillTx/>
                <a:latin typeface="+mj-lt"/>
                <a:ea typeface="+mn-ea"/>
                <a:cs typeface="+mn-cs"/>
              </a:rPr>
              <a:t>Second level</a:t>
            </a:r>
          </a:p>
          <a:p>
            <a:pPr marL="862012" marR="0" lvl="2" indent="-171450" algn="l" defTabSz="914400" rtl="0" eaLnBrk="1" fontAlgn="auto" latinLnBrk="0" hangingPunct="1">
              <a:lnSpc>
                <a:spcPct val="114000"/>
              </a:lnSpc>
              <a:spcBef>
                <a:spcPts val="0"/>
              </a:spcBef>
              <a:spcAft>
                <a:spcPts val="600"/>
              </a:spcAft>
              <a:buClrTx/>
              <a:buSzTx/>
              <a:buFont typeface="Monaco" pitchFamily="2" charset="77"/>
              <a:buChar char="⎻"/>
              <a:tabLst/>
              <a:defRPr/>
            </a:pPr>
            <a:r>
              <a:rPr kumimoji="0" lang="en-US" sz="1100" b="0" i="1" u="none" strike="noStrike" kern="1600" cap="none" spc="-50" normalizeH="0" baseline="0" noProof="0">
                <a:ln>
                  <a:noFill/>
                </a:ln>
                <a:solidFill>
                  <a:srgbClr val="54565B"/>
                </a:solidFill>
                <a:effectLst/>
                <a:uLnTx/>
                <a:uFillTx/>
                <a:latin typeface="Georgia" panose="02040502050405020303" pitchFamily="18" charset="0"/>
                <a:ea typeface="+mn-ea"/>
                <a:cs typeface="+mn-cs"/>
              </a:rPr>
              <a:t>Third level</a:t>
            </a:r>
          </a:p>
        </p:txBody>
      </p:sp>
      <p:sp>
        <p:nvSpPr>
          <p:cNvPr id="10" name="Slide Number Placeholder 5">
            <a:extLst>
              <a:ext uri="{FF2B5EF4-FFF2-40B4-BE49-F238E27FC236}">
                <a16:creationId xmlns:a16="http://schemas.microsoft.com/office/drawing/2014/main" id="{3775700F-D6DD-FC44-88CD-E5700FB501F6}"/>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a:latin typeface="Trebuchet MS" panose="020B0703020202090204" pitchFamily="34" charset="0"/>
              </a:rPr>
              <a:t>Confidential – Internal Use Only</a:t>
            </a:r>
          </a:p>
        </p:txBody>
      </p:sp>
      <p:pic>
        <p:nvPicPr>
          <p:cNvPr id="8" name="Picture 7" descr="A picture containing text&#10;&#10;Description automatically generated">
            <a:extLst>
              <a:ext uri="{FF2B5EF4-FFF2-40B4-BE49-F238E27FC236}">
                <a16:creationId xmlns:a16="http://schemas.microsoft.com/office/drawing/2014/main" id="{D7782802-A9EB-EA49-9965-590F35318D7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Tree>
    <p:extLst>
      <p:ext uri="{BB962C8B-B14F-4D97-AF65-F5344CB8AC3E}">
        <p14:creationId xmlns:p14="http://schemas.microsoft.com/office/powerpoint/2010/main" val="590767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Key Comparison Red">
    <p:bg>
      <p:bgPr>
        <a:solidFill>
          <a:schemeClr val="tx2"/>
        </a:solidFill>
        <a:effectLst/>
      </p:bgPr>
    </p:bg>
    <p:spTree>
      <p:nvGrpSpPr>
        <p:cNvPr id="1" name=""/>
        <p:cNvGrpSpPr/>
        <p:nvPr/>
      </p:nvGrpSpPr>
      <p:grpSpPr>
        <a:xfrm>
          <a:off x="0" y="0"/>
          <a:ext cx="0" cy="0"/>
          <a:chOff x="0" y="0"/>
          <a:chExt cx="0" cy="0"/>
        </a:xfrm>
      </p:grpSpPr>
      <p:sp>
        <p:nvSpPr>
          <p:cNvPr id="14" name="Pentagon 8">
            <a:extLst>
              <a:ext uri="{FF2B5EF4-FFF2-40B4-BE49-F238E27FC236}">
                <a16:creationId xmlns:a16="http://schemas.microsoft.com/office/drawing/2014/main" id="{2294D5E9-C604-D249-A162-97B6BCC778CB}"/>
              </a:ext>
            </a:extLst>
          </p:cNvPr>
          <p:cNvSpPr>
            <a:spLocks noChangeAspect="1"/>
          </p:cNvSpPr>
          <p:nvPr userDrawn="1"/>
        </p:nvSpPr>
        <p:spPr bwMode="white">
          <a:xfrm>
            <a:off x="0" y="0"/>
            <a:ext cx="6336060" cy="6885736"/>
          </a:xfrm>
          <a:custGeom>
            <a:avLst/>
            <a:gdLst>
              <a:gd name="connsiteX0" fmla="*/ 0 w 6457980"/>
              <a:gd name="connsiteY0" fmla="*/ 0 h 6885736"/>
              <a:gd name="connsiteX1" fmla="*/ 5622382 w 6457980"/>
              <a:gd name="connsiteY1" fmla="*/ 0 h 6885736"/>
              <a:gd name="connsiteX2" fmla="*/ 6457980 w 6457980"/>
              <a:gd name="connsiteY2" fmla="*/ 3442868 h 6885736"/>
              <a:gd name="connsiteX3" fmla="*/ 5622382 w 6457980"/>
              <a:gd name="connsiteY3" fmla="*/ 6885736 h 6885736"/>
              <a:gd name="connsiteX4" fmla="*/ 0 w 6457980"/>
              <a:gd name="connsiteY4" fmla="*/ 6885736 h 6885736"/>
              <a:gd name="connsiteX5" fmla="*/ 0 w 6457980"/>
              <a:gd name="connsiteY5" fmla="*/ 0 h 6885736"/>
              <a:gd name="connsiteX0" fmla="*/ 0 w 6336060"/>
              <a:gd name="connsiteY0" fmla="*/ 0 h 6885736"/>
              <a:gd name="connsiteX1" fmla="*/ 5622382 w 6336060"/>
              <a:gd name="connsiteY1" fmla="*/ 0 h 6885736"/>
              <a:gd name="connsiteX2" fmla="*/ 6336060 w 6336060"/>
              <a:gd name="connsiteY2" fmla="*/ 2089556 h 6885736"/>
              <a:gd name="connsiteX3" fmla="*/ 5622382 w 6336060"/>
              <a:gd name="connsiteY3" fmla="*/ 6885736 h 6885736"/>
              <a:gd name="connsiteX4" fmla="*/ 0 w 6336060"/>
              <a:gd name="connsiteY4" fmla="*/ 6885736 h 6885736"/>
              <a:gd name="connsiteX5" fmla="*/ 0 w 6336060"/>
              <a:gd name="connsiteY5" fmla="*/ 0 h 688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6060" h="6885736">
                <a:moveTo>
                  <a:pt x="0" y="0"/>
                </a:moveTo>
                <a:lnTo>
                  <a:pt x="5622382" y="0"/>
                </a:lnTo>
                <a:lnTo>
                  <a:pt x="6336060" y="2089556"/>
                </a:lnTo>
                <a:lnTo>
                  <a:pt x="5622382" y="6885736"/>
                </a:lnTo>
                <a:lnTo>
                  <a:pt x="0" y="688573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Trebuchet MS" panose="020B0603020202020204" pitchFamily="34" charset="0"/>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495300" y="1901951"/>
            <a:ext cx="5081891" cy="3639285"/>
          </a:xfrm>
          <a:prstGeom prst="rect">
            <a:avLst/>
          </a:prstGeom>
        </p:spPr>
        <p:txBody>
          <a:bodyPr anchor="t">
            <a:noAutofit/>
          </a:bodyPr>
          <a:lstStyle>
            <a:lvl1pPr marL="0" indent="0" algn="l">
              <a:lnSpc>
                <a:spcPct val="80000"/>
              </a:lnSpc>
              <a:buNone/>
              <a:defRPr sz="3200" b="0" i="0">
                <a:solidFill>
                  <a:schemeClr val="tx1"/>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9" name="Slide Number Placeholder 5">
            <a:extLst>
              <a:ext uri="{FF2B5EF4-FFF2-40B4-BE49-F238E27FC236}">
                <a16:creationId xmlns:a16="http://schemas.microsoft.com/office/drawing/2014/main" id="{D613E1D2-5834-AD41-804E-D607287602C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fld id="{4BEAA09E-D67E-864E-8466-C38E88600C4F}" type="slidenum">
              <a:rPr lang="en-US" smtClean="0"/>
              <a:pPr/>
              <a:t>‹#›</a:t>
            </a:fld>
            <a:endParaRPr lang="en-US"/>
          </a:p>
        </p:txBody>
      </p:sp>
      <p:sp>
        <p:nvSpPr>
          <p:cNvPr id="12" name="Content Placeholder 2">
            <a:extLst>
              <a:ext uri="{FF2B5EF4-FFF2-40B4-BE49-F238E27FC236}">
                <a16:creationId xmlns:a16="http://schemas.microsoft.com/office/drawing/2014/main" id="{7B6A4804-8EDB-6D4D-B64B-E9206508601A}"/>
              </a:ext>
            </a:extLst>
          </p:cNvPr>
          <p:cNvSpPr>
            <a:spLocks noGrp="1"/>
          </p:cNvSpPr>
          <p:nvPr>
            <p:ph sz="half" idx="10" hasCustomPrompt="1"/>
          </p:nvPr>
        </p:nvSpPr>
        <p:spPr>
          <a:xfrm>
            <a:off x="6614809" y="1901951"/>
            <a:ext cx="5150842" cy="3639285"/>
          </a:xfrm>
          <a:prstGeom prst="rect">
            <a:avLst/>
          </a:prstGeom>
        </p:spPr>
        <p:txBody>
          <a:bodyPr anchor="t">
            <a:noAutofit/>
          </a:bodyPr>
          <a:lstStyle>
            <a:lvl1pPr marL="0" indent="0" algn="l">
              <a:lnSpc>
                <a:spcPct val="80000"/>
              </a:lnSpc>
              <a:buNone/>
              <a:defRPr sz="3200" b="1" i="0">
                <a:solidFill>
                  <a:schemeClr val="bg1"/>
                </a:solidFill>
                <a:latin typeface="Trebuchet MS" panose="020B0703020202090204" pitchFamily="34" charset="0"/>
                <a:cs typeface="Rockwell Nova Light" panose="02060303020205020403" pitchFamily="18" charset="0"/>
              </a:defRPr>
            </a:lvl1pPr>
          </a:lstStyle>
          <a:p>
            <a:pPr lvl="0"/>
            <a:r>
              <a:rPr lang="en-US"/>
              <a:t>Edit master text styles</a:t>
            </a:r>
          </a:p>
        </p:txBody>
      </p:sp>
      <p:sp>
        <p:nvSpPr>
          <p:cNvPr id="8" name="Slide Number Placeholder 5">
            <a:extLst>
              <a:ext uri="{FF2B5EF4-FFF2-40B4-BE49-F238E27FC236}">
                <a16:creationId xmlns:a16="http://schemas.microsoft.com/office/drawing/2014/main" id="{47777C60-735A-6242-A92B-3C5B7BA7ED40}"/>
              </a:ext>
            </a:extLst>
          </p:cNvPr>
          <p:cNvSpPr txBox="1">
            <a:spLocks/>
          </p:cNvSpPr>
          <p:nvPr userDrawn="1"/>
        </p:nvSpPr>
        <p:spPr>
          <a:xfrm>
            <a:off x="3246001"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i="0">
                <a:latin typeface="Trebuchet MS" panose="020B0703020202090204" pitchFamily="34" charset="0"/>
              </a:rPr>
              <a:t>Confidential – Internal Use Only</a:t>
            </a:r>
          </a:p>
        </p:txBody>
      </p:sp>
      <p:pic>
        <p:nvPicPr>
          <p:cNvPr id="15" name="Picture 14" descr="Logo&#10;&#10;Description automatically generated with low confidence">
            <a:extLst>
              <a:ext uri="{FF2B5EF4-FFF2-40B4-BE49-F238E27FC236}">
                <a16:creationId xmlns:a16="http://schemas.microsoft.com/office/drawing/2014/main" id="{997327DD-9F18-1840-A1AA-EC2C2D6CF99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8801" y="6053631"/>
            <a:ext cx="2270613" cy="849625"/>
          </a:xfrm>
          <a:prstGeom prst="rect">
            <a:avLst/>
          </a:prstGeom>
        </p:spPr>
      </p:pic>
    </p:spTree>
    <p:extLst>
      <p:ext uri="{BB962C8B-B14F-4D97-AF65-F5344CB8AC3E}">
        <p14:creationId xmlns:p14="http://schemas.microsoft.com/office/powerpoint/2010/main" val="658253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12">
          <p15:clr>
            <a:srgbClr val="FBAE4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Key Comparison Red-2">
    <p:spTree>
      <p:nvGrpSpPr>
        <p:cNvPr id="1" name=""/>
        <p:cNvGrpSpPr/>
        <p:nvPr/>
      </p:nvGrpSpPr>
      <p:grpSpPr>
        <a:xfrm>
          <a:off x="0" y="0"/>
          <a:ext cx="0" cy="0"/>
          <a:chOff x="0" y="0"/>
          <a:chExt cx="0" cy="0"/>
        </a:xfrm>
      </p:grpSpPr>
      <p:sp>
        <p:nvSpPr>
          <p:cNvPr id="10" name="Pentagon 8">
            <a:extLst>
              <a:ext uri="{FF2B5EF4-FFF2-40B4-BE49-F238E27FC236}">
                <a16:creationId xmlns:a16="http://schemas.microsoft.com/office/drawing/2014/main" id="{C11C197F-FD3C-B743-822B-A9CD2DF184F2}"/>
              </a:ext>
            </a:extLst>
          </p:cNvPr>
          <p:cNvSpPr>
            <a:spLocks noChangeAspect="1"/>
          </p:cNvSpPr>
          <p:nvPr userDrawn="1"/>
        </p:nvSpPr>
        <p:spPr bwMode="white">
          <a:xfrm>
            <a:off x="0" y="0"/>
            <a:ext cx="6336060" cy="6885736"/>
          </a:xfrm>
          <a:custGeom>
            <a:avLst/>
            <a:gdLst>
              <a:gd name="connsiteX0" fmla="*/ 0 w 6457980"/>
              <a:gd name="connsiteY0" fmla="*/ 0 h 6885736"/>
              <a:gd name="connsiteX1" fmla="*/ 5622382 w 6457980"/>
              <a:gd name="connsiteY1" fmla="*/ 0 h 6885736"/>
              <a:gd name="connsiteX2" fmla="*/ 6457980 w 6457980"/>
              <a:gd name="connsiteY2" fmla="*/ 3442868 h 6885736"/>
              <a:gd name="connsiteX3" fmla="*/ 5622382 w 6457980"/>
              <a:gd name="connsiteY3" fmla="*/ 6885736 h 6885736"/>
              <a:gd name="connsiteX4" fmla="*/ 0 w 6457980"/>
              <a:gd name="connsiteY4" fmla="*/ 6885736 h 6885736"/>
              <a:gd name="connsiteX5" fmla="*/ 0 w 6457980"/>
              <a:gd name="connsiteY5" fmla="*/ 0 h 6885736"/>
              <a:gd name="connsiteX0" fmla="*/ 0 w 6336060"/>
              <a:gd name="connsiteY0" fmla="*/ 0 h 6885736"/>
              <a:gd name="connsiteX1" fmla="*/ 5622382 w 6336060"/>
              <a:gd name="connsiteY1" fmla="*/ 0 h 6885736"/>
              <a:gd name="connsiteX2" fmla="*/ 6336060 w 6336060"/>
              <a:gd name="connsiteY2" fmla="*/ 2089556 h 6885736"/>
              <a:gd name="connsiteX3" fmla="*/ 5622382 w 6336060"/>
              <a:gd name="connsiteY3" fmla="*/ 6885736 h 6885736"/>
              <a:gd name="connsiteX4" fmla="*/ 0 w 6336060"/>
              <a:gd name="connsiteY4" fmla="*/ 6885736 h 6885736"/>
              <a:gd name="connsiteX5" fmla="*/ 0 w 6336060"/>
              <a:gd name="connsiteY5" fmla="*/ 0 h 688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6060" h="6885736">
                <a:moveTo>
                  <a:pt x="0" y="0"/>
                </a:moveTo>
                <a:lnTo>
                  <a:pt x="5622382" y="0"/>
                </a:lnTo>
                <a:lnTo>
                  <a:pt x="6336060" y="2089556"/>
                </a:lnTo>
                <a:lnTo>
                  <a:pt x="5622382" y="6885736"/>
                </a:lnTo>
                <a:lnTo>
                  <a:pt x="0" y="688573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Trebuchet MS" panose="020B0603020202020204" pitchFamily="34" charset="0"/>
            </a:endParaRPr>
          </a:p>
        </p:txBody>
      </p:sp>
      <p:sp>
        <p:nvSpPr>
          <p:cNvPr id="8" name="Slide Number Placeholder 5">
            <a:extLst>
              <a:ext uri="{FF2B5EF4-FFF2-40B4-BE49-F238E27FC236}">
                <a16:creationId xmlns:a16="http://schemas.microsoft.com/office/drawing/2014/main" id="{47777C60-735A-6242-A92B-3C5B7BA7ED40}"/>
              </a:ext>
            </a:extLst>
          </p:cNvPr>
          <p:cNvSpPr txBox="1">
            <a:spLocks/>
          </p:cNvSpPr>
          <p:nvPr userDrawn="1"/>
        </p:nvSpPr>
        <p:spPr>
          <a:xfrm>
            <a:off x="6614809"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i="0">
                <a:latin typeface="Trebuchet MS" panose="020B0703020202090204" pitchFamily="34" charset="0"/>
              </a:rPr>
              <a:t>Confidential – Internal Use Only</a:t>
            </a:r>
          </a:p>
        </p:txBody>
      </p:sp>
      <p:sp>
        <p:nvSpPr>
          <p:cNvPr id="15" name="Content Placeholder 2">
            <a:extLst>
              <a:ext uri="{FF2B5EF4-FFF2-40B4-BE49-F238E27FC236}">
                <a16:creationId xmlns:a16="http://schemas.microsoft.com/office/drawing/2014/main" id="{2F93B52C-99E0-6345-BE08-BCC3936C5AD1}"/>
              </a:ext>
            </a:extLst>
          </p:cNvPr>
          <p:cNvSpPr>
            <a:spLocks noGrp="1"/>
          </p:cNvSpPr>
          <p:nvPr>
            <p:ph sz="half" idx="1" hasCustomPrompt="1"/>
          </p:nvPr>
        </p:nvSpPr>
        <p:spPr>
          <a:xfrm>
            <a:off x="495300" y="1901951"/>
            <a:ext cx="5081891" cy="3639285"/>
          </a:xfrm>
          <a:prstGeom prst="rect">
            <a:avLst/>
          </a:prstGeom>
        </p:spPr>
        <p:txBody>
          <a:bodyPr anchor="t">
            <a:noAutofit/>
          </a:bodyPr>
          <a:lstStyle>
            <a:lvl1pPr marL="0" indent="0" algn="l">
              <a:lnSpc>
                <a:spcPct val="80000"/>
              </a:lnSpc>
              <a:buNone/>
              <a:defRPr sz="3200" b="1" i="0">
                <a:solidFill>
                  <a:schemeClr val="bg1"/>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16" name="Content Placeholder 2">
            <a:extLst>
              <a:ext uri="{FF2B5EF4-FFF2-40B4-BE49-F238E27FC236}">
                <a16:creationId xmlns:a16="http://schemas.microsoft.com/office/drawing/2014/main" id="{BBA9DB84-564B-9F4F-931B-CC4ED34456A6}"/>
              </a:ext>
            </a:extLst>
          </p:cNvPr>
          <p:cNvSpPr>
            <a:spLocks noGrp="1"/>
          </p:cNvSpPr>
          <p:nvPr>
            <p:ph sz="half" idx="10" hasCustomPrompt="1"/>
          </p:nvPr>
        </p:nvSpPr>
        <p:spPr>
          <a:xfrm>
            <a:off x="6614809" y="1901951"/>
            <a:ext cx="5150842" cy="3639285"/>
          </a:xfrm>
          <a:prstGeom prst="rect">
            <a:avLst/>
          </a:prstGeom>
        </p:spPr>
        <p:txBody>
          <a:bodyPr anchor="t">
            <a:noAutofit/>
          </a:bodyPr>
          <a:lstStyle>
            <a:lvl1pPr marL="0" indent="0" algn="l">
              <a:lnSpc>
                <a:spcPct val="80000"/>
              </a:lnSpc>
              <a:buNone/>
              <a:defRPr sz="3200" b="0" i="0">
                <a:solidFill>
                  <a:schemeClr val="tx1"/>
                </a:solidFill>
                <a:latin typeface="Trebuchet MS" panose="020B0703020202090204" pitchFamily="34" charset="0"/>
                <a:cs typeface="Rockwell Nova Light" panose="02060303020205020403" pitchFamily="18" charset="0"/>
              </a:defRPr>
            </a:lvl1pPr>
          </a:lstStyle>
          <a:p>
            <a:pPr lvl="0"/>
            <a:r>
              <a:rPr lang="en-US"/>
              <a:t>Edit master text styles</a:t>
            </a:r>
          </a:p>
        </p:txBody>
      </p:sp>
      <p:pic>
        <p:nvPicPr>
          <p:cNvPr id="12" name="Picture 11" descr="A picture containing text&#10;&#10;Description automatically generated">
            <a:extLst>
              <a:ext uri="{FF2B5EF4-FFF2-40B4-BE49-F238E27FC236}">
                <a16:creationId xmlns:a16="http://schemas.microsoft.com/office/drawing/2014/main" id="{ED80A7AC-9C57-8648-847F-4E901E93F35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
        <p:nvSpPr>
          <p:cNvPr id="7" name="Slide Number Placeholder 5">
            <a:extLst>
              <a:ext uri="{FF2B5EF4-FFF2-40B4-BE49-F238E27FC236}">
                <a16:creationId xmlns:a16="http://schemas.microsoft.com/office/drawing/2014/main" id="{C34C52C2-4347-6644-86FB-13CD9304DAF7}"/>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fld id="{4BEAA09E-D67E-864E-8466-C38E88600C4F}" type="slidenum">
              <a:rPr lang="en-US" smtClean="0"/>
              <a:pPr/>
              <a:t>‹#›</a:t>
            </a:fld>
            <a:endParaRPr lang="en-US"/>
          </a:p>
        </p:txBody>
      </p:sp>
    </p:spTree>
    <p:extLst>
      <p:ext uri="{BB962C8B-B14F-4D97-AF65-F5344CB8AC3E}">
        <p14:creationId xmlns:p14="http://schemas.microsoft.com/office/powerpoint/2010/main" val="2807865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Key Comparison-Blue">
    <p:bg>
      <p:bgPr>
        <a:solidFill>
          <a:schemeClr val="accent1"/>
        </a:solidFill>
        <a:effectLst/>
      </p:bgPr>
    </p:bg>
    <p:spTree>
      <p:nvGrpSpPr>
        <p:cNvPr id="1" name=""/>
        <p:cNvGrpSpPr/>
        <p:nvPr/>
      </p:nvGrpSpPr>
      <p:grpSpPr>
        <a:xfrm>
          <a:off x="0" y="0"/>
          <a:ext cx="0" cy="0"/>
          <a:chOff x="0" y="0"/>
          <a:chExt cx="0" cy="0"/>
        </a:xfrm>
      </p:grpSpPr>
      <p:sp>
        <p:nvSpPr>
          <p:cNvPr id="14" name="Pentagon 8">
            <a:extLst>
              <a:ext uri="{FF2B5EF4-FFF2-40B4-BE49-F238E27FC236}">
                <a16:creationId xmlns:a16="http://schemas.microsoft.com/office/drawing/2014/main" id="{2294D5E9-C604-D249-A162-97B6BCC778CB}"/>
              </a:ext>
            </a:extLst>
          </p:cNvPr>
          <p:cNvSpPr>
            <a:spLocks noChangeAspect="1"/>
          </p:cNvSpPr>
          <p:nvPr userDrawn="1"/>
        </p:nvSpPr>
        <p:spPr bwMode="white">
          <a:xfrm>
            <a:off x="0" y="0"/>
            <a:ext cx="6336060" cy="6885736"/>
          </a:xfrm>
          <a:custGeom>
            <a:avLst/>
            <a:gdLst>
              <a:gd name="connsiteX0" fmla="*/ 0 w 6457980"/>
              <a:gd name="connsiteY0" fmla="*/ 0 h 6885736"/>
              <a:gd name="connsiteX1" fmla="*/ 5622382 w 6457980"/>
              <a:gd name="connsiteY1" fmla="*/ 0 h 6885736"/>
              <a:gd name="connsiteX2" fmla="*/ 6457980 w 6457980"/>
              <a:gd name="connsiteY2" fmla="*/ 3442868 h 6885736"/>
              <a:gd name="connsiteX3" fmla="*/ 5622382 w 6457980"/>
              <a:gd name="connsiteY3" fmla="*/ 6885736 h 6885736"/>
              <a:gd name="connsiteX4" fmla="*/ 0 w 6457980"/>
              <a:gd name="connsiteY4" fmla="*/ 6885736 h 6885736"/>
              <a:gd name="connsiteX5" fmla="*/ 0 w 6457980"/>
              <a:gd name="connsiteY5" fmla="*/ 0 h 6885736"/>
              <a:gd name="connsiteX0" fmla="*/ 0 w 6336060"/>
              <a:gd name="connsiteY0" fmla="*/ 0 h 6885736"/>
              <a:gd name="connsiteX1" fmla="*/ 5622382 w 6336060"/>
              <a:gd name="connsiteY1" fmla="*/ 0 h 6885736"/>
              <a:gd name="connsiteX2" fmla="*/ 6336060 w 6336060"/>
              <a:gd name="connsiteY2" fmla="*/ 2089556 h 6885736"/>
              <a:gd name="connsiteX3" fmla="*/ 5622382 w 6336060"/>
              <a:gd name="connsiteY3" fmla="*/ 6885736 h 6885736"/>
              <a:gd name="connsiteX4" fmla="*/ 0 w 6336060"/>
              <a:gd name="connsiteY4" fmla="*/ 6885736 h 6885736"/>
              <a:gd name="connsiteX5" fmla="*/ 0 w 6336060"/>
              <a:gd name="connsiteY5" fmla="*/ 0 h 688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6060" h="6885736">
                <a:moveTo>
                  <a:pt x="0" y="0"/>
                </a:moveTo>
                <a:lnTo>
                  <a:pt x="5622382" y="0"/>
                </a:lnTo>
                <a:lnTo>
                  <a:pt x="6336060" y="2089556"/>
                </a:lnTo>
                <a:lnTo>
                  <a:pt x="5622382" y="6885736"/>
                </a:lnTo>
                <a:lnTo>
                  <a:pt x="0" y="688573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Trebuchet MS" panose="020B0603020202020204" pitchFamily="34" charset="0"/>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495300" y="1901951"/>
            <a:ext cx="5081891" cy="3639285"/>
          </a:xfrm>
          <a:prstGeom prst="rect">
            <a:avLst/>
          </a:prstGeom>
        </p:spPr>
        <p:txBody>
          <a:bodyPr anchor="t">
            <a:noAutofit/>
          </a:bodyPr>
          <a:lstStyle>
            <a:lvl1pPr marL="0" indent="0" algn="l">
              <a:lnSpc>
                <a:spcPct val="80000"/>
              </a:lnSpc>
              <a:buNone/>
              <a:defRPr sz="3200" b="0" i="0">
                <a:solidFill>
                  <a:schemeClr val="tx1"/>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9" name="Slide Number Placeholder 5">
            <a:extLst>
              <a:ext uri="{FF2B5EF4-FFF2-40B4-BE49-F238E27FC236}">
                <a16:creationId xmlns:a16="http://schemas.microsoft.com/office/drawing/2014/main" id="{D613E1D2-5834-AD41-804E-D607287602C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fld id="{4BEAA09E-D67E-864E-8466-C38E88600C4F}" type="slidenum">
              <a:rPr lang="en-US" smtClean="0"/>
              <a:pPr/>
              <a:t>‹#›</a:t>
            </a:fld>
            <a:endParaRPr lang="en-US"/>
          </a:p>
        </p:txBody>
      </p:sp>
      <p:sp>
        <p:nvSpPr>
          <p:cNvPr id="12" name="Content Placeholder 2">
            <a:extLst>
              <a:ext uri="{FF2B5EF4-FFF2-40B4-BE49-F238E27FC236}">
                <a16:creationId xmlns:a16="http://schemas.microsoft.com/office/drawing/2014/main" id="{7B6A4804-8EDB-6D4D-B64B-E9206508601A}"/>
              </a:ext>
            </a:extLst>
          </p:cNvPr>
          <p:cNvSpPr>
            <a:spLocks noGrp="1"/>
          </p:cNvSpPr>
          <p:nvPr>
            <p:ph sz="half" idx="10" hasCustomPrompt="1"/>
          </p:nvPr>
        </p:nvSpPr>
        <p:spPr>
          <a:xfrm>
            <a:off x="6614809" y="1901951"/>
            <a:ext cx="5150842" cy="3639285"/>
          </a:xfrm>
          <a:prstGeom prst="rect">
            <a:avLst/>
          </a:prstGeom>
        </p:spPr>
        <p:txBody>
          <a:bodyPr anchor="t">
            <a:noAutofit/>
          </a:bodyPr>
          <a:lstStyle>
            <a:lvl1pPr marL="0" indent="0" algn="l">
              <a:lnSpc>
                <a:spcPct val="80000"/>
              </a:lnSpc>
              <a:buNone/>
              <a:defRPr sz="3200" b="1" i="0">
                <a:solidFill>
                  <a:schemeClr val="bg1"/>
                </a:solidFill>
                <a:latin typeface="Trebuchet MS" panose="020B0703020202090204" pitchFamily="34" charset="0"/>
                <a:cs typeface="Rockwell Nova Light" panose="02060303020205020403" pitchFamily="18" charset="0"/>
              </a:defRPr>
            </a:lvl1pPr>
          </a:lstStyle>
          <a:p>
            <a:pPr lvl="0"/>
            <a:r>
              <a:rPr lang="en-US"/>
              <a:t>Edit master text styles</a:t>
            </a:r>
          </a:p>
        </p:txBody>
      </p:sp>
      <p:sp>
        <p:nvSpPr>
          <p:cNvPr id="8" name="Slide Number Placeholder 5">
            <a:extLst>
              <a:ext uri="{FF2B5EF4-FFF2-40B4-BE49-F238E27FC236}">
                <a16:creationId xmlns:a16="http://schemas.microsoft.com/office/drawing/2014/main" id="{47777C60-735A-6242-A92B-3C5B7BA7ED40}"/>
              </a:ext>
            </a:extLst>
          </p:cNvPr>
          <p:cNvSpPr txBox="1">
            <a:spLocks/>
          </p:cNvSpPr>
          <p:nvPr userDrawn="1"/>
        </p:nvSpPr>
        <p:spPr>
          <a:xfrm>
            <a:off x="3246001"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i="0">
                <a:latin typeface="Trebuchet MS" panose="020B0703020202090204" pitchFamily="34" charset="0"/>
              </a:rPr>
              <a:t>Confidential – Internal Use Only</a:t>
            </a:r>
          </a:p>
        </p:txBody>
      </p:sp>
      <p:pic>
        <p:nvPicPr>
          <p:cNvPr id="10" name="Picture 9" descr="Logo&#10;&#10;Description automatically generated with low confidence">
            <a:extLst>
              <a:ext uri="{FF2B5EF4-FFF2-40B4-BE49-F238E27FC236}">
                <a16:creationId xmlns:a16="http://schemas.microsoft.com/office/drawing/2014/main" id="{8990FAF9-85ED-2F49-BCBF-FE4365E289B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8801" y="6053631"/>
            <a:ext cx="2270613" cy="849625"/>
          </a:xfrm>
          <a:prstGeom prst="rect">
            <a:avLst/>
          </a:prstGeom>
        </p:spPr>
      </p:pic>
    </p:spTree>
    <p:extLst>
      <p:ext uri="{BB962C8B-B14F-4D97-AF65-F5344CB8AC3E}">
        <p14:creationId xmlns:p14="http://schemas.microsoft.com/office/powerpoint/2010/main" val="337320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1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609600" y="6245225"/>
            <a:ext cx="2844800" cy="476251"/>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5225"/>
            <a:ext cx="3860800" cy="476251"/>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8737600" y="6245225"/>
            <a:ext cx="2844800" cy="476251"/>
          </a:xfrm>
          <a:prstGeom prst="rect">
            <a:avLst/>
          </a:prstGeom>
          <a:ln/>
        </p:spPr>
        <p:txBody>
          <a:bodyPr/>
          <a:lstStyle>
            <a:lvl1pPr>
              <a:defRPr/>
            </a:lvl1pPr>
          </a:lstStyle>
          <a:p>
            <a:pPr>
              <a:defRPr/>
            </a:pPr>
            <a:fld id="{02EF6B24-FE7E-4152-9978-735038326281}" type="slidenum">
              <a:rPr lang="en-GB"/>
              <a:pPr>
                <a:defRPr/>
              </a:pPr>
              <a:t>‹#›</a:t>
            </a:fld>
            <a:endParaRPr lang="en-GB"/>
          </a:p>
        </p:txBody>
      </p:sp>
    </p:spTree>
    <p:extLst>
      <p:ext uri="{BB962C8B-B14F-4D97-AF65-F5344CB8AC3E}">
        <p14:creationId xmlns:p14="http://schemas.microsoft.com/office/powerpoint/2010/main" val="3559411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Key Comparison Blue-2">
    <p:spTree>
      <p:nvGrpSpPr>
        <p:cNvPr id="1" name=""/>
        <p:cNvGrpSpPr/>
        <p:nvPr/>
      </p:nvGrpSpPr>
      <p:grpSpPr>
        <a:xfrm>
          <a:off x="0" y="0"/>
          <a:ext cx="0" cy="0"/>
          <a:chOff x="0" y="0"/>
          <a:chExt cx="0" cy="0"/>
        </a:xfrm>
      </p:grpSpPr>
      <p:sp>
        <p:nvSpPr>
          <p:cNvPr id="10" name="Pentagon 8">
            <a:extLst>
              <a:ext uri="{FF2B5EF4-FFF2-40B4-BE49-F238E27FC236}">
                <a16:creationId xmlns:a16="http://schemas.microsoft.com/office/drawing/2014/main" id="{C11C197F-FD3C-B743-822B-A9CD2DF184F2}"/>
              </a:ext>
            </a:extLst>
          </p:cNvPr>
          <p:cNvSpPr>
            <a:spLocks noChangeAspect="1"/>
          </p:cNvSpPr>
          <p:nvPr userDrawn="1"/>
        </p:nvSpPr>
        <p:spPr bwMode="white">
          <a:xfrm>
            <a:off x="0" y="0"/>
            <a:ext cx="6336060" cy="6885736"/>
          </a:xfrm>
          <a:custGeom>
            <a:avLst/>
            <a:gdLst>
              <a:gd name="connsiteX0" fmla="*/ 0 w 6457980"/>
              <a:gd name="connsiteY0" fmla="*/ 0 h 6885736"/>
              <a:gd name="connsiteX1" fmla="*/ 5622382 w 6457980"/>
              <a:gd name="connsiteY1" fmla="*/ 0 h 6885736"/>
              <a:gd name="connsiteX2" fmla="*/ 6457980 w 6457980"/>
              <a:gd name="connsiteY2" fmla="*/ 3442868 h 6885736"/>
              <a:gd name="connsiteX3" fmla="*/ 5622382 w 6457980"/>
              <a:gd name="connsiteY3" fmla="*/ 6885736 h 6885736"/>
              <a:gd name="connsiteX4" fmla="*/ 0 w 6457980"/>
              <a:gd name="connsiteY4" fmla="*/ 6885736 h 6885736"/>
              <a:gd name="connsiteX5" fmla="*/ 0 w 6457980"/>
              <a:gd name="connsiteY5" fmla="*/ 0 h 6885736"/>
              <a:gd name="connsiteX0" fmla="*/ 0 w 6336060"/>
              <a:gd name="connsiteY0" fmla="*/ 0 h 6885736"/>
              <a:gd name="connsiteX1" fmla="*/ 5622382 w 6336060"/>
              <a:gd name="connsiteY1" fmla="*/ 0 h 6885736"/>
              <a:gd name="connsiteX2" fmla="*/ 6336060 w 6336060"/>
              <a:gd name="connsiteY2" fmla="*/ 2089556 h 6885736"/>
              <a:gd name="connsiteX3" fmla="*/ 5622382 w 6336060"/>
              <a:gd name="connsiteY3" fmla="*/ 6885736 h 6885736"/>
              <a:gd name="connsiteX4" fmla="*/ 0 w 6336060"/>
              <a:gd name="connsiteY4" fmla="*/ 6885736 h 6885736"/>
              <a:gd name="connsiteX5" fmla="*/ 0 w 6336060"/>
              <a:gd name="connsiteY5" fmla="*/ 0 h 688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6060" h="6885736">
                <a:moveTo>
                  <a:pt x="0" y="0"/>
                </a:moveTo>
                <a:lnTo>
                  <a:pt x="5622382" y="0"/>
                </a:lnTo>
                <a:lnTo>
                  <a:pt x="6336060" y="2089556"/>
                </a:lnTo>
                <a:lnTo>
                  <a:pt x="5622382" y="6885736"/>
                </a:lnTo>
                <a:lnTo>
                  <a:pt x="0" y="6885736"/>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Trebuchet MS" panose="020B0603020202020204" pitchFamily="34" charset="0"/>
            </a:endParaRPr>
          </a:p>
        </p:txBody>
      </p:sp>
      <p:sp>
        <p:nvSpPr>
          <p:cNvPr id="8" name="Slide Number Placeholder 5">
            <a:extLst>
              <a:ext uri="{FF2B5EF4-FFF2-40B4-BE49-F238E27FC236}">
                <a16:creationId xmlns:a16="http://schemas.microsoft.com/office/drawing/2014/main" id="{47777C60-735A-6242-A92B-3C5B7BA7ED40}"/>
              </a:ext>
            </a:extLst>
          </p:cNvPr>
          <p:cNvSpPr txBox="1">
            <a:spLocks/>
          </p:cNvSpPr>
          <p:nvPr userDrawn="1"/>
        </p:nvSpPr>
        <p:spPr>
          <a:xfrm>
            <a:off x="6614809"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i="0">
                <a:latin typeface="Trebuchet MS" panose="020B0703020202090204" pitchFamily="34" charset="0"/>
              </a:rPr>
              <a:t>Confidential – Internal Use Only</a:t>
            </a:r>
          </a:p>
        </p:txBody>
      </p:sp>
      <p:sp>
        <p:nvSpPr>
          <p:cNvPr id="15" name="Content Placeholder 2">
            <a:extLst>
              <a:ext uri="{FF2B5EF4-FFF2-40B4-BE49-F238E27FC236}">
                <a16:creationId xmlns:a16="http://schemas.microsoft.com/office/drawing/2014/main" id="{2F93B52C-99E0-6345-BE08-BCC3936C5AD1}"/>
              </a:ext>
            </a:extLst>
          </p:cNvPr>
          <p:cNvSpPr>
            <a:spLocks noGrp="1"/>
          </p:cNvSpPr>
          <p:nvPr>
            <p:ph sz="half" idx="1" hasCustomPrompt="1"/>
          </p:nvPr>
        </p:nvSpPr>
        <p:spPr>
          <a:xfrm>
            <a:off x="495300" y="1901951"/>
            <a:ext cx="5081891" cy="3639285"/>
          </a:xfrm>
          <a:prstGeom prst="rect">
            <a:avLst/>
          </a:prstGeom>
        </p:spPr>
        <p:txBody>
          <a:bodyPr anchor="t">
            <a:noAutofit/>
          </a:bodyPr>
          <a:lstStyle>
            <a:lvl1pPr marL="0" indent="0" algn="l">
              <a:lnSpc>
                <a:spcPct val="80000"/>
              </a:lnSpc>
              <a:buNone/>
              <a:defRPr sz="3200" b="1" i="0">
                <a:solidFill>
                  <a:schemeClr val="bg1"/>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16" name="Content Placeholder 2">
            <a:extLst>
              <a:ext uri="{FF2B5EF4-FFF2-40B4-BE49-F238E27FC236}">
                <a16:creationId xmlns:a16="http://schemas.microsoft.com/office/drawing/2014/main" id="{BBA9DB84-564B-9F4F-931B-CC4ED34456A6}"/>
              </a:ext>
            </a:extLst>
          </p:cNvPr>
          <p:cNvSpPr>
            <a:spLocks noGrp="1"/>
          </p:cNvSpPr>
          <p:nvPr>
            <p:ph sz="half" idx="10" hasCustomPrompt="1"/>
          </p:nvPr>
        </p:nvSpPr>
        <p:spPr>
          <a:xfrm>
            <a:off x="6614809" y="1901951"/>
            <a:ext cx="5150842" cy="3639285"/>
          </a:xfrm>
          <a:prstGeom prst="rect">
            <a:avLst/>
          </a:prstGeom>
        </p:spPr>
        <p:txBody>
          <a:bodyPr anchor="t">
            <a:noAutofit/>
          </a:bodyPr>
          <a:lstStyle>
            <a:lvl1pPr marL="0" indent="0" algn="l">
              <a:lnSpc>
                <a:spcPct val="80000"/>
              </a:lnSpc>
              <a:buNone/>
              <a:defRPr sz="3200" b="0" i="0">
                <a:solidFill>
                  <a:schemeClr val="tx1"/>
                </a:solidFill>
                <a:latin typeface="Trebuchet MS" panose="020B0703020202090204" pitchFamily="34" charset="0"/>
                <a:cs typeface="Rockwell Nova Light" panose="02060303020205020403" pitchFamily="18" charset="0"/>
              </a:defRPr>
            </a:lvl1pPr>
          </a:lstStyle>
          <a:p>
            <a:pPr lvl="0"/>
            <a:r>
              <a:rPr lang="en-US"/>
              <a:t>Edit master text styles</a:t>
            </a:r>
          </a:p>
        </p:txBody>
      </p:sp>
      <p:pic>
        <p:nvPicPr>
          <p:cNvPr id="12" name="Picture 11" descr="A picture containing text&#10;&#10;Description automatically generated">
            <a:extLst>
              <a:ext uri="{FF2B5EF4-FFF2-40B4-BE49-F238E27FC236}">
                <a16:creationId xmlns:a16="http://schemas.microsoft.com/office/drawing/2014/main" id="{3BF720D9-7666-144A-A95D-F9268E1BE7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
        <p:nvSpPr>
          <p:cNvPr id="7" name="Slide Number Placeholder 5">
            <a:extLst>
              <a:ext uri="{FF2B5EF4-FFF2-40B4-BE49-F238E27FC236}">
                <a16:creationId xmlns:a16="http://schemas.microsoft.com/office/drawing/2014/main" id="{B2721726-BD3B-5143-B62A-8F8E2439E4A6}"/>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fld id="{4BEAA09E-D67E-864E-8466-C38E88600C4F}" type="slidenum">
              <a:rPr lang="en-US" smtClean="0"/>
              <a:pPr/>
              <a:t>‹#›</a:t>
            </a:fld>
            <a:endParaRPr lang="en-US"/>
          </a:p>
        </p:txBody>
      </p:sp>
    </p:spTree>
    <p:extLst>
      <p:ext uri="{BB962C8B-B14F-4D97-AF65-F5344CB8AC3E}">
        <p14:creationId xmlns:p14="http://schemas.microsoft.com/office/powerpoint/2010/main" val="3791646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Picture Split Blu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634AED-FE2D-5A49-9C4F-52E8C06D7549}"/>
              </a:ext>
            </a:extLst>
          </p:cNvPr>
          <p:cNvSpPr>
            <a:spLocks noGrp="1"/>
          </p:cNvSpPr>
          <p:nvPr>
            <p:ph type="pic" sz="quarter" idx="10" hasCustomPrompt="1"/>
          </p:nvPr>
        </p:nvSpPr>
        <p:spPr>
          <a:xfrm>
            <a:off x="5038852" y="-12192"/>
            <a:ext cx="7180556" cy="6882384"/>
          </a:xfrm>
          <a:custGeom>
            <a:avLst/>
            <a:gdLst>
              <a:gd name="connsiteX0" fmla="*/ 1143023 w 7396987"/>
              <a:gd name="connsiteY0" fmla="*/ 0 h 6858000"/>
              <a:gd name="connsiteX1" fmla="*/ 6253964 w 7396987"/>
              <a:gd name="connsiteY1" fmla="*/ 0 h 6858000"/>
              <a:gd name="connsiteX2" fmla="*/ 7396987 w 7396987"/>
              <a:gd name="connsiteY2" fmla="*/ 1143023 h 6858000"/>
              <a:gd name="connsiteX3" fmla="*/ 7396987 w 7396987"/>
              <a:gd name="connsiteY3" fmla="*/ 6858000 h 6858000"/>
              <a:gd name="connsiteX4" fmla="*/ 7396987 w 7396987"/>
              <a:gd name="connsiteY4" fmla="*/ 6858000 h 6858000"/>
              <a:gd name="connsiteX5" fmla="*/ 0 w 7396987"/>
              <a:gd name="connsiteY5" fmla="*/ 6858000 h 6858000"/>
              <a:gd name="connsiteX6" fmla="*/ 0 w 7396987"/>
              <a:gd name="connsiteY6" fmla="*/ 6858000 h 6858000"/>
              <a:gd name="connsiteX7" fmla="*/ 0 w 7396987"/>
              <a:gd name="connsiteY7" fmla="*/ 1143023 h 6858000"/>
              <a:gd name="connsiteX8" fmla="*/ 1143023 w 7396987"/>
              <a:gd name="connsiteY8" fmla="*/ 0 h 6858000"/>
              <a:gd name="connsiteX0" fmla="*/ 1143023 w 7396987"/>
              <a:gd name="connsiteY0" fmla="*/ 0 h 6858000"/>
              <a:gd name="connsiteX1" fmla="*/ 6253964 w 7396987"/>
              <a:gd name="connsiteY1" fmla="*/ 0 h 6858000"/>
              <a:gd name="connsiteX2" fmla="*/ 7396987 w 7396987"/>
              <a:gd name="connsiteY2" fmla="*/ 1143023 h 6858000"/>
              <a:gd name="connsiteX3" fmla="*/ 7396987 w 7396987"/>
              <a:gd name="connsiteY3" fmla="*/ 6858000 h 6858000"/>
              <a:gd name="connsiteX4" fmla="*/ 7396987 w 7396987"/>
              <a:gd name="connsiteY4" fmla="*/ 6858000 h 6858000"/>
              <a:gd name="connsiteX5" fmla="*/ 0 w 7396987"/>
              <a:gd name="connsiteY5" fmla="*/ 6858000 h 6858000"/>
              <a:gd name="connsiteX6" fmla="*/ 0 w 7396987"/>
              <a:gd name="connsiteY6" fmla="*/ 6858000 h 6858000"/>
              <a:gd name="connsiteX7" fmla="*/ 256032 w 7396987"/>
              <a:gd name="connsiteY7" fmla="*/ 2069615 h 6858000"/>
              <a:gd name="connsiteX8" fmla="*/ 1143023 w 7396987"/>
              <a:gd name="connsiteY8" fmla="*/ 0 h 6858000"/>
              <a:gd name="connsiteX0" fmla="*/ 972335 w 7396987"/>
              <a:gd name="connsiteY0" fmla="*/ 12192 h 6858000"/>
              <a:gd name="connsiteX1" fmla="*/ 6253964 w 7396987"/>
              <a:gd name="connsiteY1" fmla="*/ 0 h 6858000"/>
              <a:gd name="connsiteX2" fmla="*/ 7396987 w 7396987"/>
              <a:gd name="connsiteY2" fmla="*/ 1143023 h 6858000"/>
              <a:gd name="connsiteX3" fmla="*/ 7396987 w 7396987"/>
              <a:gd name="connsiteY3" fmla="*/ 6858000 h 6858000"/>
              <a:gd name="connsiteX4" fmla="*/ 7396987 w 7396987"/>
              <a:gd name="connsiteY4" fmla="*/ 6858000 h 6858000"/>
              <a:gd name="connsiteX5" fmla="*/ 0 w 7396987"/>
              <a:gd name="connsiteY5" fmla="*/ 6858000 h 6858000"/>
              <a:gd name="connsiteX6" fmla="*/ 0 w 7396987"/>
              <a:gd name="connsiteY6" fmla="*/ 6858000 h 6858000"/>
              <a:gd name="connsiteX7" fmla="*/ 256032 w 7396987"/>
              <a:gd name="connsiteY7" fmla="*/ 2069615 h 6858000"/>
              <a:gd name="connsiteX8" fmla="*/ 972335 w 7396987"/>
              <a:gd name="connsiteY8" fmla="*/ 12192 h 6858000"/>
              <a:gd name="connsiteX0" fmla="*/ 972335 w 7424396"/>
              <a:gd name="connsiteY0" fmla="*/ 24384 h 6870192"/>
              <a:gd name="connsiteX1" fmla="*/ 7424396 w 7424396"/>
              <a:gd name="connsiteY1" fmla="*/ 0 h 6870192"/>
              <a:gd name="connsiteX2" fmla="*/ 7396987 w 7424396"/>
              <a:gd name="connsiteY2" fmla="*/ 1155215 h 6870192"/>
              <a:gd name="connsiteX3" fmla="*/ 7396987 w 7424396"/>
              <a:gd name="connsiteY3" fmla="*/ 6870192 h 6870192"/>
              <a:gd name="connsiteX4" fmla="*/ 7396987 w 7424396"/>
              <a:gd name="connsiteY4" fmla="*/ 6870192 h 6870192"/>
              <a:gd name="connsiteX5" fmla="*/ 0 w 7424396"/>
              <a:gd name="connsiteY5" fmla="*/ 6870192 h 6870192"/>
              <a:gd name="connsiteX6" fmla="*/ 0 w 7424396"/>
              <a:gd name="connsiteY6" fmla="*/ 6870192 h 6870192"/>
              <a:gd name="connsiteX7" fmla="*/ 256032 w 7424396"/>
              <a:gd name="connsiteY7" fmla="*/ 2081807 h 6870192"/>
              <a:gd name="connsiteX8" fmla="*/ 972335 w 7424396"/>
              <a:gd name="connsiteY8" fmla="*/ 24384 h 6870192"/>
              <a:gd name="connsiteX0" fmla="*/ 972335 w 7424396"/>
              <a:gd name="connsiteY0" fmla="*/ 24384 h 6906768"/>
              <a:gd name="connsiteX1" fmla="*/ 7424396 w 7424396"/>
              <a:gd name="connsiteY1" fmla="*/ 0 h 6906768"/>
              <a:gd name="connsiteX2" fmla="*/ 7396987 w 7424396"/>
              <a:gd name="connsiteY2" fmla="*/ 1155215 h 6906768"/>
              <a:gd name="connsiteX3" fmla="*/ 7396987 w 7424396"/>
              <a:gd name="connsiteY3" fmla="*/ 6870192 h 6906768"/>
              <a:gd name="connsiteX4" fmla="*/ 7396987 w 7424396"/>
              <a:gd name="connsiteY4" fmla="*/ 6870192 h 6906768"/>
              <a:gd name="connsiteX5" fmla="*/ 0 w 7424396"/>
              <a:gd name="connsiteY5" fmla="*/ 6870192 h 6906768"/>
              <a:gd name="connsiteX6" fmla="*/ 1304544 w 7424396"/>
              <a:gd name="connsiteY6" fmla="*/ 6906768 h 6906768"/>
              <a:gd name="connsiteX7" fmla="*/ 256032 w 7424396"/>
              <a:gd name="connsiteY7" fmla="*/ 2081807 h 6906768"/>
              <a:gd name="connsiteX8" fmla="*/ 972335 w 7424396"/>
              <a:gd name="connsiteY8" fmla="*/ 24384 h 6906768"/>
              <a:gd name="connsiteX0" fmla="*/ 972335 w 7424396"/>
              <a:gd name="connsiteY0" fmla="*/ 24384 h 6906768"/>
              <a:gd name="connsiteX1" fmla="*/ 7424396 w 7424396"/>
              <a:gd name="connsiteY1" fmla="*/ 0 h 6906768"/>
              <a:gd name="connsiteX2" fmla="*/ 7396987 w 7424396"/>
              <a:gd name="connsiteY2" fmla="*/ 1155215 h 6906768"/>
              <a:gd name="connsiteX3" fmla="*/ 7396987 w 7424396"/>
              <a:gd name="connsiteY3" fmla="*/ 6870192 h 6906768"/>
              <a:gd name="connsiteX4" fmla="*/ 7396987 w 7424396"/>
              <a:gd name="connsiteY4" fmla="*/ 6870192 h 6906768"/>
              <a:gd name="connsiteX5" fmla="*/ 0 w 7424396"/>
              <a:gd name="connsiteY5" fmla="*/ 6870192 h 6906768"/>
              <a:gd name="connsiteX6" fmla="*/ 1304544 w 7424396"/>
              <a:gd name="connsiteY6" fmla="*/ 6906768 h 6906768"/>
              <a:gd name="connsiteX7" fmla="*/ 243840 w 7424396"/>
              <a:gd name="connsiteY7" fmla="*/ 2142767 h 6906768"/>
              <a:gd name="connsiteX8" fmla="*/ 972335 w 7424396"/>
              <a:gd name="connsiteY8" fmla="*/ 24384 h 6906768"/>
              <a:gd name="connsiteX0" fmla="*/ 728495 w 7180556"/>
              <a:gd name="connsiteY0" fmla="*/ 24384 h 6906768"/>
              <a:gd name="connsiteX1" fmla="*/ 7180556 w 7180556"/>
              <a:gd name="connsiteY1" fmla="*/ 0 h 6906768"/>
              <a:gd name="connsiteX2" fmla="*/ 7153147 w 7180556"/>
              <a:gd name="connsiteY2" fmla="*/ 1155215 h 6906768"/>
              <a:gd name="connsiteX3" fmla="*/ 7153147 w 7180556"/>
              <a:gd name="connsiteY3" fmla="*/ 6870192 h 6906768"/>
              <a:gd name="connsiteX4" fmla="*/ 7153147 w 7180556"/>
              <a:gd name="connsiteY4" fmla="*/ 6870192 h 6906768"/>
              <a:gd name="connsiteX5" fmla="*/ 1121664 w 7180556"/>
              <a:gd name="connsiteY5" fmla="*/ 6882384 h 6906768"/>
              <a:gd name="connsiteX6" fmla="*/ 1060704 w 7180556"/>
              <a:gd name="connsiteY6" fmla="*/ 6906768 h 6906768"/>
              <a:gd name="connsiteX7" fmla="*/ 0 w 7180556"/>
              <a:gd name="connsiteY7" fmla="*/ 2142767 h 6906768"/>
              <a:gd name="connsiteX8" fmla="*/ 728495 w 7180556"/>
              <a:gd name="connsiteY8" fmla="*/ 24384 h 6906768"/>
              <a:gd name="connsiteX0" fmla="*/ 728495 w 7180556"/>
              <a:gd name="connsiteY0" fmla="*/ 24384 h 6906768"/>
              <a:gd name="connsiteX1" fmla="*/ 7180556 w 7180556"/>
              <a:gd name="connsiteY1" fmla="*/ 0 h 6906768"/>
              <a:gd name="connsiteX2" fmla="*/ 7153147 w 7180556"/>
              <a:gd name="connsiteY2" fmla="*/ 1155215 h 6906768"/>
              <a:gd name="connsiteX3" fmla="*/ 7153147 w 7180556"/>
              <a:gd name="connsiteY3" fmla="*/ 6870192 h 6906768"/>
              <a:gd name="connsiteX4" fmla="*/ 7153147 w 7180556"/>
              <a:gd name="connsiteY4" fmla="*/ 6870192 h 6906768"/>
              <a:gd name="connsiteX5" fmla="*/ 3609142 w 7180556"/>
              <a:gd name="connsiteY5" fmla="*/ 6882384 h 6906768"/>
              <a:gd name="connsiteX6" fmla="*/ 1060704 w 7180556"/>
              <a:gd name="connsiteY6" fmla="*/ 6906768 h 6906768"/>
              <a:gd name="connsiteX7" fmla="*/ 0 w 7180556"/>
              <a:gd name="connsiteY7" fmla="*/ 2142767 h 6906768"/>
              <a:gd name="connsiteX8" fmla="*/ 728495 w 7180556"/>
              <a:gd name="connsiteY8" fmla="*/ 24384 h 6906768"/>
              <a:gd name="connsiteX0" fmla="*/ 728495 w 7180556"/>
              <a:gd name="connsiteY0" fmla="*/ 24384 h 6882384"/>
              <a:gd name="connsiteX1" fmla="*/ 7180556 w 7180556"/>
              <a:gd name="connsiteY1" fmla="*/ 0 h 6882384"/>
              <a:gd name="connsiteX2" fmla="*/ 7153147 w 7180556"/>
              <a:gd name="connsiteY2" fmla="*/ 1155215 h 6882384"/>
              <a:gd name="connsiteX3" fmla="*/ 7153147 w 7180556"/>
              <a:gd name="connsiteY3" fmla="*/ 6870192 h 6882384"/>
              <a:gd name="connsiteX4" fmla="*/ 7153147 w 7180556"/>
              <a:gd name="connsiteY4" fmla="*/ 6870192 h 6882384"/>
              <a:gd name="connsiteX5" fmla="*/ 3609142 w 7180556"/>
              <a:gd name="connsiteY5" fmla="*/ 6882384 h 6882384"/>
              <a:gd name="connsiteX6" fmla="*/ 1052955 w 7180556"/>
              <a:gd name="connsiteY6" fmla="*/ 6875772 h 6882384"/>
              <a:gd name="connsiteX7" fmla="*/ 0 w 7180556"/>
              <a:gd name="connsiteY7" fmla="*/ 2142767 h 6882384"/>
              <a:gd name="connsiteX8" fmla="*/ 728495 w 7180556"/>
              <a:gd name="connsiteY8" fmla="*/ 24384 h 6882384"/>
              <a:gd name="connsiteX0" fmla="*/ 728495 w 7180556"/>
              <a:gd name="connsiteY0" fmla="*/ 1137 h 6882384"/>
              <a:gd name="connsiteX1" fmla="*/ 7180556 w 7180556"/>
              <a:gd name="connsiteY1" fmla="*/ 0 h 6882384"/>
              <a:gd name="connsiteX2" fmla="*/ 7153147 w 7180556"/>
              <a:gd name="connsiteY2" fmla="*/ 1155215 h 6882384"/>
              <a:gd name="connsiteX3" fmla="*/ 7153147 w 7180556"/>
              <a:gd name="connsiteY3" fmla="*/ 6870192 h 6882384"/>
              <a:gd name="connsiteX4" fmla="*/ 7153147 w 7180556"/>
              <a:gd name="connsiteY4" fmla="*/ 6870192 h 6882384"/>
              <a:gd name="connsiteX5" fmla="*/ 3609142 w 7180556"/>
              <a:gd name="connsiteY5" fmla="*/ 6882384 h 6882384"/>
              <a:gd name="connsiteX6" fmla="*/ 1052955 w 7180556"/>
              <a:gd name="connsiteY6" fmla="*/ 6875772 h 6882384"/>
              <a:gd name="connsiteX7" fmla="*/ 0 w 7180556"/>
              <a:gd name="connsiteY7" fmla="*/ 2142767 h 6882384"/>
              <a:gd name="connsiteX8" fmla="*/ 728495 w 7180556"/>
              <a:gd name="connsiteY8" fmla="*/ 1137 h 6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0556" h="6882384">
                <a:moveTo>
                  <a:pt x="728495" y="1137"/>
                </a:moveTo>
                <a:lnTo>
                  <a:pt x="7180556" y="0"/>
                </a:lnTo>
                <a:lnTo>
                  <a:pt x="7153147" y="1155215"/>
                </a:lnTo>
                <a:lnTo>
                  <a:pt x="7153147" y="6870192"/>
                </a:lnTo>
                <a:lnTo>
                  <a:pt x="7153147" y="6870192"/>
                </a:lnTo>
                <a:lnTo>
                  <a:pt x="3609142" y="6882384"/>
                </a:lnTo>
                <a:lnTo>
                  <a:pt x="1052955" y="6875772"/>
                </a:lnTo>
                <a:lnTo>
                  <a:pt x="0" y="2142767"/>
                </a:lnTo>
                <a:lnTo>
                  <a:pt x="728495" y="1137"/>
                </a:lnTo>
                <a:close/>
              </a:path>
            </a:pathLst>
          </a:custGeom>
        </p:spPr>
        <p:txBody>
          <a:bodyPr anchor="ctr"/>
          <a:lstStyle>
            <a:lvl1pPr marL="0" indent="0" algn="ctr">
              <a:buNone/>
              <a:defRPr/>
            </a:lvl1pPr>
          </a:lstStyle>
          <a:p>
            <a:r>
              <a:rPr lang="en-US"/>
              <a:t>Insert photo by clicking on the image icon</a:t>
            </a:r>
          </a:p>
        </p:txBody>
      </p:sp>
      <p:sp>
        <p:nvSpPr>
          <p:cNvPr id="10" name="Slide Number Placeholder 5">
            <a:extLst>
              <a:ext uri="{FF2B5EF4-FFF2-40B4-BE49-F238E27FC236}">
                <a16:creationId xmlns:a16="http://schemas.microsoft.com/office/drawing/2014/main" id="{DF170BCB-3373-5549-9815-B668B2498165}"/>
              </a:ext>
            </a:extLst>
          </p:cNvPr>
          <p:cNvSpPr txBox="1">
            <a:spLocks/>
          </p:cNvSpPr>
          <p:nvPr userDrawn="1"/>
        </p:nvSpPr>
        <p:spPr>
          <a:xfrm>
            <a:off x="956929" y="6400799"/>
            <a:ext cx="2150718"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a:latin typeface="Trebuchet MS" panose="020B0703020202090204" pitchFamily="34" charset="0"/>
              </a:rPr>
              <a:t>Confidential – Internal Use Only</a:t>
            </a:r>
          </a:p>
        </p:txBody>
      </p:sp>
      <p:sp>
        <p:nvSpPr>
          <p:cNvPr id="9" name="Slide Number Placeholder 5">
            <a:extLst>
              <a:ext uri="{FF2B5EF4-FFF2-40B4-BE49-F238E27FC236}">
                <a16:creationId xmlns:a16="http://schemas.microsoft.com/office/drawing/2014/main" id="{D613E1D2-5834-AD41-804E-D607287602C5}"/>
              </a:ext>
            </a:extLst>
          </p:cNvPr>
          <p:cNvSpPr>
            <a:spLocks noGrp="1"/>
          </p:cNvSpPr>
          <p:nvPr>
            <p:ph type="sldNum" sz="quarter" idx="4"/>
          </p:nvPr>
        </p:nvSpPr>
        <p:spPr>
          <a:xfrm>
            <a:off x="211014" y="6400799"/>
            <a:ext cx="745915" cy="291492"/>
          </a:xfrm>
          <a:prstGeom prst="rect">
            <a:avLst/>
          </a:prstGeom>
        </p:spPr>
        <p:txBody>
          <a:bodyPr vert="horz" lIns="91440" tIns="45720" rIns="91440" bIns="45720" rtlCol="0" anchor="ctr"/>
          <a:lstStyle>
            <a:lvl1pPr algn="l">
              <a:defRPr sz="800">
                <a:solidFill>
                  <a:schemeClr val="bg2"/>
                </a:solidFill>
              </a:defRPr>
            </a:lvl1pPr>
          </a:lstStyle>
          <a:p>
            <a:fld id="{4BEAA09E-D67E-864E-8466-C38E88600C4F}" type="slidenum">
              <a:rPr lang="en-US" smtClean="0"/>
              <a:pPr/>
              <a:t>‹#›</a:t>
            </a:fld>
            <a:endParaRPr lang="en-US"/>
          </a:p>
        </p:txBody>
      </p:sp>
      <p:sp>
        <p:nvSpPr>
          <p:cNvPr id="13" name="Content Placeholder 2">
            <a:extLst>
              <a:ext uri="{FF2B5EF4-FFF2-40B4-BE49-F238E27FC236}">
                <a16:creationId xmlns:a16="http://schemas.microsoft.com/office/drawing/2014/main" id="{57C22B10-6CAF-D149-83A7-C2D46515C468}"/>
              </a:ext>
            </a:extLst>
          </p:cNvPr>
          <p:cNvSpPr>
            <a:spLocks noGrp="1"/>
          </p:cNvSpPr>
          <p:nvPr>
            <p:ph sz="half" idx="11" hasCustomPrompt="1"/>
          </p:nvPr>
        </p:nvSpPr>
        <p:spPr>
          <a:xfrm>
            <a:off x="495300" y="1901951"/>
            <a:ext cx="4033157" cy="3639285"/>
          </a:xfrm>
          <a:prstGeom prst="rect">
            <a:avLst/>
          </a:prstGeom>
        </p:spPr>
        <p:txBody>
          <a:bodyPr anchor="t">
            <a:noAutofit/>
          </a:bodyPr>
          <a:lstStyle>
            <a:lvl1pPr marL="0" indent="0" algn="l">
              <a:lnSpc>
                <a:spcPct val="80000"/>
              </a:lnSpc>
              <a:buNone/>
              <a:defRPr sz="3200" b="1" i="0">
                <a:solidFill>
                  <a:schemeClr val="accent1"/>
                </a:solidFill>
                <a:latin typeface="Trebuchet MS" panose="020B0703020202090204" pitchFamily="34" charset="0"/>
                <a:cs typeface="Trebuchet MS" panose="020B0703020202090204" pitchFamily="34" charset="0"/>
              </a:defRPr>
            </a:lvl1pPr>
          </a:lstStyle>
          <a:p>
            <a:pPr lvl="0"/>
            <a:r>
              <a:rPr lang="en-US"/>
              <a:t>Edit master text styles</a:t>
            </a:r>
          </a:p>
        </p:txBody>
      </p:sp>
      <p:pic>
        <p:nvPicPr>
          <p:cNvPr id="7" name="Picture 6" descr="A picture containing text&#10;&#10;Description automatically generated">
            <a:extLst>
              <a:ext uri="{FF2B5EF4-FFF2-40B4-BE49-F238E27FC236}">
                <a16:creationId xmlns:a16="http://schemas.microsoft.com/office/drawing/2014/main" id="{84A72C24-4C79-2B45-A197-BD89F220A8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93151" y="6049872"/>
            <a:ext cx="2270612" cy="849624"/>
          </a:xfrm>
          <a:prstGeom prst="rect">
            <a:avLst/>
          </a:prstGeom>
        </p:spPr>
      </p:pic>
    </p:spTree>
    <p:extLst>
      <p:ext uri="{BB962C8B-B14F-4D97-AF65-F5344CB8AC3E}">
        <p14:creationId xmlns:p14="http://schemas.microsoft.com/office/powerpoint/2010/main" val="2318538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preserve="1" userDrawn="1">
  <p:cSld name="Picture Split Re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634AED-FE2D-5A49-9C4F-52E8C06D7549}"/>
              </a:ext>
            </a:extLst>
          </p:cNvPr>
          <p:cNvSpPr>
            <a:spLocks noGrp="1"/>
          </p:cNvSpPr>
          <p:nvPr>
            <p:ph type="pic" sz="quarter" idx="10" hasCustomPrompt="1"/>
          </p:nvPr>
        </p:nvSpPr>
        <p:spPr>
          <a:xfrm>
            <a:off x="5038852" y="-12192"/>
            <a:ext cx="7180556" cy="6882384"/>
          </a:xfrm>
          <a:custGeom>
            <a:avLst/>
            <a:gdLst>
              <a:gd name="connsiteX0" fmla="*/ 1143023 w 7396987"/>
              <a:gd name="connsiteY0" fmla="*/ 0 h 6858000"/>
              <a:gd name="connsiteX1" fmla="*/ 6253964 w 7396987"/>
              <a:gd name="connsiteY1" fmla="*/ 0 h 6858000"/>
              <a:gd name="connsiteX2" fmla="*/ 7396987 w 7396987"/>
              <a:gd name="connsiteY2" fmla="*/ 1143023 h 6858000"/>
              <a:gd name="connsiteX3" fmla="*/ 7396987 w 7396987"/>
              <a:gd name="connsiteY3" fmla="*/ 6858000 h 6858000"/>
              <a:gd name="connsiteX4" fmla="*/ 7396987 w 7396987"/>
              <a:gd name="connsiteY4" fmla="*/ 6858000 h 6858000"/>
              <a:gd name="connsiteX5" fmla="*/ 0 w 7396987"/>
              <a:gd name="connsiteY5" fmla="*/ 6858000 h 6858000"/>
              <a:gd name="connsiteX6" fmla="*/ 0 w 7396987"/>
              <a:gd name="connsiteY6" fmla="*/ 6858000 h 6858000"/>
              <a:gd name="connsiteX7" fmla="*/ 0 w 7396987"/>
              <a:gd name="connsiteY7" fmla="*/ 1143023 h 6858000"/>
              <a:gd name="connsiteX8" fmla="*/ 1143023 w 7396987"/>
              <a:gd name="connsiteY8" fmla="*/ 0 h 6858000"/>
              <a:gd name="connsiteX0" fmla="*/ 1143023 w 7396987"/>
              <a:gd name="connsiteY0" fmla="*/ 0 h 6858000"/>
              <a:gd name="connsiteX1" fmla="*/ 6253964 w 7396987"/>
              <a:gd name="connsiteY1" fmla="*/ 0 h 6858000"/>
              <a:gd name="connsiteX2" fmla="*/ 7396987 w 7396987"/>
              <a:gd name="connsiteY2" fmla="*/ 1143023 h 6858000"/>
              <a:gd name="connsiteX3" fmla="*/ 7396987 w 7396987"/>
              <a:gd name="connsiteY3" fmla="*/ 6858000 h 6858000"/>
              <a:gd name="connsiteX4" fmla="*/ 7396987 w 7396987"/>
              <a:gd name="connsiteY4" fmla="*/ 6858000 h 6858000"/>
              <a:gd name="connsiteX5" fmla="*/ 0 w 7396987"/>
              <a:gd name="connsiteY5" fmla="*/ 6858000 h 6858000"/>
              <a:gd name="connsiteX6" fmla="*/ 0 w 7396987"/>
              <a:gd name="connsiteY6" fmla="*/ 6858000 h 6858000"/>
              <a:gd name="connsiteX7" fmla="*/ 256032 w 7396987"/>
              <a:gd name="connsiteY7" fmla="*/ 2069615 h 6858000"/>
              <a:gd name="connsiteX8" fmla="*/ 1143023 w 7396987"/>
              <a:gd name="connsiteY8" fmla="*/ 0 h 6858000"/>
              <a:gd name="connsiteX0" fmla="*/ 972335 w 7396987"/>
              <a:gd name="connsiteY0" fmla="*/ 12192 h 6858000"/>
              <a:gd name="connsiteX1" fmla="*/ 6253964 w 7396987"/>
              <a:gd name="connsiteY1" fmla="*/ 0 h 6858000"/>
              <a:gd name="connsiteX2" fmla="*/ 7396987 w 7396987"/>
              <a:gd name="connsiteY2" fmla="*/ 1143023 h 6858000"/>
              <a:gd name="connsiteX3" fmla="*/ 7396987 w 7396987"/>
              <a:gd name="connsiteY3" fmla="*/ 6858000 h 6858000"/>
              <a:gd name="connsiteX4" fmla="*/ 7396987 w 7396987"/>
              <a:gd name="connsiteY4" fmla="*/ 6858000 h 6858000"/>
              <a:gd name="connsiteX5" fmla="*/ 0 w 7396987"/>
              <a:gd name="connsiteY5" fmla="*/ 6858000 h 6858000"/>
              <a:gd name="connsiteX6" fmla="*/ 0 w 7396987"/>
              <a:gd name="connsiteY6" fmla="*/ 6858000 h 6858000"/>
              <a:gd name="connsiteX7" fmla="*/ 256032 w 7396987"/>
              <a:gd name="connsiteY7" fmla="*/ 2069615 h 6858000"/>
              <a:gd name="connsiteX8" fmla="*/ 972335 w 7396987"/>
              <a:gd name="connsiteY8" fmla="*/ 12192 h 6858000"/>
              <a:gd name="connsiteX0" fmla="*/ 972335 w 7424396"/>
              <a:gd name="connsiteY0" fmla="*/ 24384 h 6870192"/>
              <a:gd name="connsiteX1" fmla="*/ 7424396 w 7424396"/>
              <a:gd name="connsiteY1" fmla="*/ 0 h 6870192"/>
              <a:gd name="connsiteX2" fmla="*/ 7396987 w 7424396"/>
              <a:gd name="connsiteY2" fmla="*/ 1155215 h 6870192"/>
              <a:gd name="connsiteX3" fmla="*/ 7396987 w 7424396"/>
              <a:gd name="connsiteY3" fmla="*/ 6870192 h 6870192"/>
              <a:gd name="connsiteX4" fmla="*/ 7396987 w 7424396"/>
              <a:gd name="connsiteY4" fmla="*/ 6870192 h 6870192"/>
              <a:gd name="connsiteX5" fmla="*/ 0 w 7424396"/>
              <a:gd name="connsiteY5" fmla="*/ 6870192 h 6870192"/>
              <a:gd name="connsiteX6" fmla="*/ 0 w 7424396"/>
              <a:gd name="connsiteY6" fmla="*/ 6870192 h 6870192"/>
              <a:gd name="connsiteX7" fmla="*/ 256032 w 7424396"/>
              <a:gd name="connsiteY7" fmla="*/ 2081807 h 6870192"/>
              <a:gd name="connsiteX8" fmla="*/ 972335 w 7424396"/>
              <a:gd name="connsiteY8" fmla="*/ 24384 h 6870192"/>
              <a:gd name="connsiteX0" fmla="*/ 972335 w 7424396"/>
              <a:gd name="connsiteY0" fmla="*/ 24384 h 6906768"/>
              <a:gd name="connsiteX1" fmla="*/ 7424396 w 7424396"/>
              <a:gd name="connsiteY1" fmla="*/ 0 h 6906768"/>
              <a:gd name="connsiteX2" fmla="*/ 7396987 w 7424396"/>
              <a:gd name="connsiteY2" fmla="*/ 1155215 h 6906768"/>
              <a:gd name="connsiteX3" fmla="*/ 7396987 w 7424396"/>
              <a:gd name="connsiteY3" fmla="*/ 6870192 h 6906768"/>
              <a:gd name="connsiteX4" fmla="*/ 7396987 w 7424396"/>
              <a:gd name="connsiteY4" fmla="*/ 6870192 h 6906768"/>
              <a:gd name="connsiteX5" fmla="*/ 0 w 7424396"/>
              <a:gd name="connsiteY5" fmla="*/ 6870192 h 6906768"/>
              <a:gd name="connsiteX6" fmla="*/ 1304544 w 7424396"/>
              <a:gd name="connsiteY6" fmla="*/ 6906768 h 6906768"/>
              <a:gd name="connsiteX7" fmla="*/ 256032 w 7424396"/>
              <a:gd name="connsiteY7" fmla="*/ 2081807 h 6906768"/>
              <a:gd name="connsiteX8" fmla="*/ 972335 w 7424396"/>
              <a:gd name="connsiteY8" fmla="*/ 24384 h 6906768"/>
              <a:gd name="connsiteX0" fmla="*/ 972335 w 7424396"/>
              <a:gd name="connsiteY0" fmla="*/ 24384 h 6906768"/>
              <a:gd name="connsiteX1" fmla="*/ 7424396 w 7424396"/>
              <a:gd name="connsiteY1" fmla="*/ 0 h 6906768"/>
              <a:gd name="connsiteX2" fmla="*/ 7396987 w 7424396"/>
              <a:gd name="connsiteY2" fmla="*/ 1155215 h 6906768"/>
              <a:gd name="connsiteX3" fmla="*/ 7396987 w 7424396"/>
              <a:gd name="connsiteY3" fmla="*/ 6870192 h 6906768"/>
              <a:gd name="connsiteX4" fmla="*/ 7396987 w 7424396"/>
              <a:gd name="connsiteY4" fmla="*/ 6870192 h 6906768"/>
              <a:gd name="connsiteX5" fmla="*/ 0 w 7424396"/>
              <a:gd name="connsiteY5" fmla="*/ 6870192 h 6906768"/>
              <a:gd name="connsiteX6" fmla="*/ 1304544 w 7424396"/>
              <a:gd name="connsiteY6" fmla="*/ 6906768 h 6906768"/>
              <a:gd name="connsiteX7" fmla="*/ 243840 w 7424396"/>
              <a:gd name="connsiteY7" fmla="*/ 2142767 h 6906768"/>
              <a:gd name="connsiteX8" fmla="*/ 972335 w 7424396"/>
              <a:gd name="connsiteY8" fmla="*/ 24384 h 6906768"/>
              <a:gd name="connsiteX0" fmla="*/ 728495 w 7180556"/>
              <a:gd name="connsiteY0" fmla="*/ 24384 h 6906768"/>
              <a:gd name="connsiteX1" fmla="*/ 7180556 w 7180556"/>
              <a:gd name="connsiteY1" fmla="*/ 0 h 6906768"/>
              <a:gd name="connsiteX2" fmla="*/ 7153147 w 7180556"/>
              <a:gd name="connsiteY2" fmla="*/ 1155215 h 6906768"/>
              <a:gd name="connsiteX3" fmla="*/ 7153147 w 7180556"/>
              <a:gd name="connsiteY3" fmla="*/ 6870192 h 6906768"/>
              <a:gd name="connsiteX4" fmla="*/ 7153147 w 7180556"/>
              <a:gd name="connsiteY4" fmla="*/ 6870192 h 6906768"/>
              <a:gd name="connsiteX5" fmla="*/ 1121664 w 7180556"/>
              <a:gd name="connsiteY5" fmla="*/ 6882384 h 6906768"/>
              <a:gd name="connsiteX6" fmla="*/ 1060704 w 7180556"/>
              <a:gd name="connsiteY6" fmla="*/ 6906768 h 6906768"/>
              <a:gd name="connsiteX7" fmla="*/ 0 w 7180556"/>
              <a:gd name="connsiteY7" fmla="*/ 2142767 h 6906768"/>
              <a:gd name="connsiteX8" fmla="*/ 728495 w 7180556"/>
              <a:gd name="connsiteY8" fmla="*/ 24384 h 6906768"/>
              <a:gd name="connsiteX0" fmla="*/ 728495 w 7180556"/>
              <a:gd name="connsiteY0" fmla="*/ 24384 h 6906768"/>
              <a:gd name="connsiteX1" fmla="*/ 7180556 w 7180556"/>
              <a:gd name="connsiteY1" fmla="*/ 0 h 6906768"/>
              <a:gd name="connsiteX2" fmla="*/ 7153147 w 7180556"/>
              <a:gd name="connsiteY2" fmla="*/ 1155215 h 6906768"/>
              <a:gd name="connsiteX3" fmla="*/ 7153147 w 7180556"/>
              <a:gd name="connsiteY3" fmla="*/ 6870192 h 6906768"/>
              <a:gd name="connsiteX4" fmla="*/ 7153147 w 7180556"/>
              <a:gd name="connsiteY4" fmla="*/ 6870192 h 6906768"/>
              <a:gd name="connsiteX5" fmla="*/ 3609142 w 7180556"/>
              <a:gd name="connsiteY5" fmla="*/ 6882384 h 6906768"/>
              <a:gd name="connsiteX6" fmla="*/ 1060704 w 7180556"/>
              <a:gd name="connsiteY6" fmla="*/ 6906768 h 6906768"/>
              <a:gd name="connsiteX7" fmla="*/ 0 w 7180556"/>
              <a:gd name="connsiteY7" fmla="*/ 2142767 h 6906768"/>
              <a:gd name="connsiteX8" fmla="*/ 728495 w 7180556"/>
              <a:gd name="connsiteY8" fmla="*/ 24384 h 6906768"/>
              <a:gd name="connsiteX0" fmla="*/ 728495 w 7180556"/>
              <a:gd name="connsiteY0" fmla="*/ 24384 h 6882384"/>
              <a:gd name="connsiteX1" fmla="*/ 7180556 w 7180556"/>
              <a:gd name="connsiteY1" fmla="*/ 0 h 6882384"/>
              <a:gd name="connsiteX2" fmla="*/ 7153147 w 7180556"/>
              <a:gd name="connsiteY2" fmla="*/ 1155215 h 6882384"/>
              <a:gd name="connsiteX3" fmla="*/ 7153147 w 7180556"/>
              <a:gd name="connsiteY3" fmla="*/ 6870192 h 6882384"/>
              <a:gd name="connsiteX4" fmla="*/ 7153147 w 7180556"/>
              <a:gd name="connsiteY4" fmla="*/ 6870192 h 6882384"/>
              <a:gd name="connsiteX5" fmla="*/ 3609142 w 7180556"/>
              <a:gd name="connsiteY5" fmla="*/ 6882384 h 6882384"/>
              <a:gd name="connsiteX6" fmla="*/ 1052955 w 7180556"/>
              <a:gd name="connsiteY6" fmla="*/ 6875772 h 6882384"/>
              <a:gd name="connsiteX7" fmla="*/ 0 w 7180556"/>
              <a:gd name="connsiteY7" fmla="*/ 2142767 h 6882384"/>
              <a:gd name="connsiteX8" fmla="*/ 728495 w 7180556"/>
              <a:gd name="connsiteY8" fmla="*/ 24384 h 6882384"/>
              <a:gd name="connsiteX0" fmla="*/ 728495 w 7180556"/>
              <a:gd name="connsiteY0" fmla="*/ 1137 h 6882384"/>
              <a:gd name="connsiteX1" fmla="*/ 7180556 w 7180556"/>
              <a:gd name="connsiteY1" fmla="*/ 0 h 6882384"/>
              <a:gd name="connsiteX2" fmla="*/ 7153147 w 7180556"/>
              <a:gd name="connsiteY2" fmla="*/ 1155215 h 6882384"/>
              <a:gd name="connsiteX3" fmla="*/ 7153147 w 7180556"/>
              <a:gd name="connsiteY3" fmla="*/ 6870192 h 6882384"/>
              <a:gd name="connsiteX4" fmla="*/ 7153147 w 7180556"/>
              <a:gd name="connsiteY4" fmla="*/ 6870192 h 6882384"/>
              <a:gd name="connsiteX5" fmla="*/ 3609142 w 7180556"/>
              <a:gd name="connsiteY5" fmla="*/ 6882384 h 6882384"/>
              <a:gd name="connsiteX6" fmla="*/ 1052955 w 7180556"/>
              <a:gd name="connsiteY6" fmla="*/ 6875772 h 6882384"/>
              <a:gd name="connsiteX7" fmla="*/ 0 w 7180556"/>
              <a:gd name="connsiteY7" fmla="*/ 2142767 h 6882384"/>
              <a:gd name="connsiteX8" fmla="*/ 728495 w 7180556"/>
              <a:gd name="connsiteY8" fmla="*/ 1137 h 6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0556" h="6882384">
                <a:moveTo>
                  <a:pt x="728495" y="1137"/>
                </a:moveTo>
                <a:lnTo>
                  <a:pt x="7180556" y="0"/>
                </a:lnTo>
                <a:lnTo>
                  <a:pt x="7153147" y="1155215"/>
                </a:lnTo>
                <a:lnTo>
                  <a:pt x="7153147" y="6870192"/>
                </a:lnTo>
                <a:lnTo>
                  <a:pt x="7153147" y="6870192"/>
                </a:lnTo>
                <a:lnTo>
                  <a:pt x="3609142" y="6882384"/>
                </a:lnTo>
                <a:lnTo>
                  <a:pt x="1052955" y="6875772"/>
                </a:lnTo>
                <a:lnTo>
                  <a:pt x="0" y="2142767"/>
                </a:lnTo>
                <a:lnTo>
                  <a:pt x="728495" y="1137"/>
                </a:lnTo>
                <a:close/>
              </a:path>
            </a:pathLst>
          </a:custGeom>
        </p:spPr>
        <p:txBody>
          <a:bodyPr anchor="ctr"/>
          <a:lstStyle>
            <a:lvl1pPr marL="0" indent="0" algn="ctr">
              <a:buNone/>
              <a:defRPr/>
            </a:lvl1pPr>
          </a:lstStyle>
          <a:p>
            <a:r>
              <a:rPr lang="en-US"/>
              <a:t>Insert photo by clicking on the image icon</a:t>
            </a:r>
          </a:p>
        </p:txBody>
      </p:sp>
      <p:sp>
        <p:nvSpPr>
          <p:cNvPr id="10" name="Slide Number Placeholder 5">
            <a:extLst>
              <a:ext uri="{FF2B5EF4-FFF2-40B4-BE49-F238E27FC236}">
                <a16:creationId xmlns:a16="http://schemas.microsoft.com/office/drawing/2014/main" id="{DF170BCB-3373-5549-9815-B668B2498165}"/>
              </a:ext>
            </a:extLst>
          </p:cNvPr>
          <p:cNvSpPr txBox="1">
            <a:spLocks/>
          </p:cNvSpPr>
          <p:nvPr userDrawn="1"/>
        </p:nvSpPr>
        <p:spPr>
          <a:xfrm>
            <a:off x="956929" y="6400799"/>
            <a:ext cx="2150718"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a:latin typeface="Trebuchet MS" panose="020B0703020202090204" pitchFamily="34" charset="0"/>
              </a:rPr>
              <a:t>Confidential – Internal Use Only</a:t>
            </a:r>
          </a:p>
        </p:txBody>
      </p:sp>
      <p:sp>
        <p:nvSpPr>
          <p:cNvPr id="9" name="Slide Number Placeholder 5">
            <a:extLst>
              <a:ext uri="{FF2B5EF4-FFF2-40B4-BE49-F238E27FC236}">
                <a16:creationId xmlns:a16="http://schemas.microsoft.com/office/drawing/2014/main" id="{D613E1D2-5834-AD41-804E-D607287602C5}"/>
              </a:ext>
            </a:extLst>
          </p:cNvPr>
          <p:cNvSpPr>
            <a:spLocks noGrp="1"/>
          </p:cNvSpPr>
          <p:nvPr>
            <p:ph type="sldNum" sz="quarter" idx="4"/>
          </p:nvPr>
        </p:nvSpPr>
        <p:spPr>
          <a:xfrm>
            <a:off x="211014" y="6400799"/>
            <a:ext cx="745915" cy="291492"/>
          </a:xfrm>
          <a:prstGeom prst="rect">
            <a:avLst/>
          </a:prstGeom>
        </p:spPr>
        <p:txBody>
          <a:bodyPr vert="horz" lIns="91440" tIns="45720" rIns="91440" bIns="45720" rtlCol="0" anchor="ctr"/>
          <a:lstStyle>
            <a:lvl1pPr algn="l">
              <a:defRPr sz="800">
                <a:solidFill>
                  <a:schemeClr val="bg2"/>
                </a:solidFill>
              </a:defRPr>
            </a:lvl1pPr>
          </a:lstStyle>
          <a:p>
            <a:fld id="{4BEAA09E-D67E-864E-8466-C38E88600C4F}" type="slidenum">
              <a:rPr lang="en-US" smtClean="0"/>
              <a:pPr/>
              <a:t>‹#›</a:t>
            </a:fld>
            <a:endParaRPr lang="en-US"/>
          </a:p>
        </p:txBody>
      </p:sp>
      <p:sp>
        <p:nvSpPr>
          <p:cNvPr id="13" name="Content Placeholder 2">
            <a:extLst>
              <a:ext uri="{FF2B5EF4-FFF2-40B4-BE49-F238E27FC236}">
                <a16:creationId xmlns:a16="http://schemas.microsoft.com/office/drawing/2014/main" id="{57C22B10-6CAF-D149-83A7-C2D46515C468}"/>
              </a:ext>
            </a:extLst>
          </p:cNvPr>
          <p:cNvSpPr>
            <a:spLocks noGrp="1"/>
          </p:cNvSpPr>
          <p:nvPr>
            <p:ph sz="half" idx="11" hasCustomPrompt="1"/>
          </p:nvPr>
        </p:nvSpPr>
        <p:spPr>
          <a:xfrm>
            <a:off x="495300" y="1901951"/>
            <a:ext cx="4033157" cy="3639285"/>
          </a:xfrm>
          <a:prstGeom prst="rect">
            <a:avLst/>
          </a:prstGeom>
        </p:spPr>
        <p:txBody>
          <a:bodyPr anchor="t">
            <a:noAutofit/>
          </a:bodyPr>
          <a:lstStyle>
            <a:lvl1pPr marL="0" indent="0" algn="l">
              <a:lnSpc>
                <a:spcPct val="80000"/>
              </a:lnSpc>
              <a:buNone/>
              <a:defRPr sz="3200" b="1" i="0">
                <a:solidFill>
                  <a:schemeClr val="tx2"/>
                </a:solidFill>
                <a:latin typeface="Trebuchet MS" panose="020B0703020202090204" pitchFamily="34" charset="0"/>
                <a:cs typeface="Trebuchet MS" panose="020B0703020202090204" pitchFamily="34" charset="0"/>
              </a:defRPr>
            </a:lvl1pPr>
          </a:lstStyle>
          <a:p>
            <a:pPr lvl="0"/>
            <a:r>
              <a:rPr lang="en-US"/>
              <a:t>Edit master text styles</a:t>
            </a:r>
          </a:p>
        </p:txBody>
      </p:sp>
      <p:pic>
        <p:nvPicPr>
          <p:cNvPr id="7" name="Picture 6" descr="A picture containing text&#10;&#10;Description automatically generated">
            <a:extLst>
              <a:ext uri="{FF2B5EF4-FFF2-40B4-BE49-F238E27FC236}">
                <a16:creationId xmlns:a16="http://schemas.microsoft.com/office/drawing/2014/main" id="{8025DF2F-C64D-8F4D-B4DD-BC6EA0DEA0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93151" y="6049872"/>
            <a:ext cx="2270612" cy="849624"/>
          </a:xfrm>
          <a:prstGeom prst="rect">
            <a:avLst/>
          </a:prstGeom>
        </p:spPr>
      </p:pic>
    </p:spTree>
    <p:extLst>
      <p:ext uri="{BB962C8B-B14F-4D97-AF65-F5344CB8AC3E}">
        <p14:creationId xmlns:p14="http://schemas.microsoft.com/office/powerpoint/2010/main" val="1696513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userDrawn="1">
  <p:cSld name="Picture Split-Imag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DF170BCB-3373-5549-9815-B668B2498165}"/>
              </a:ext>
            </a:extLst>
          </p:cNvPr>
          <p:cNvSpPr txBox="1">
            <a:spLocks/>
          </p:cNvSpPr>
          <p:nvPr userDrawn="1"/>
        </p:nvSpPr>
        <p:spPr>
          <a:xfrm>
            <a:off x="956929" y="6400799"/>
            <a:ext cx="2150718"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a:latin typeface="Trebuchet MS" panose="020B0703020202090204" pitchFamily="34" charset="0"/>
              </a:rPr>
              <a:t>Confidential – Internal Use Only</a:t>
            </a:r>
          </a:p>
        </p:txBody>
      </p:sp>
      <p:sp>
        <p:nvSpPr>
          <p:cNvPr id="9" name="Slide Number Placeholder 5">
            <a:extLst>
              <a:ext uri="{FF2B5EF4-FFF2-40B4-BE49-F238E27FC236}">
                <a16:creationId xmlns:a16="http://schemas.microsoft.com/office/drawing/2014/main" id="{D613E1D2-5834-AD41-804E-D607287602C5}"/>
              </a:ext>
            </a:extLst>
          </p:cNvPr>
          <p:cNvSpPr>
            <a:spLocks noGrp="1"/>
          </p:cNvSpPr>
          <p:nvPr>
            <p:ph type="sldNum" sz="quarter" idx="4"/>
          </p:nvPr>
        </p:nvSpPr>
        <p:spPr>
          <a:xfrm>
            <a:off x="211014" y="6400799"/>
            <a:ext cx="745915" cy="291492"/>
          </a:xfrm>
          <a:prstGeom prst="rect">
            <a:avLst/>
          </a:prstGeom>
        </p:spPr>
        <p:txBody>
          <a:bodyPr vert="horz" lIns="91440" tIns="45720" rIns="91440" bIns="45720" rtlCol="0" anchor="ctr"/>
          <a:lstStyle>
            <a:lvl1pPr algn="l">
              <a:defRPr sz="800">
                <a:solidFill>
                  <a:schemeClr val="bg2"/>
                </a:solidFill>
              </a:defRPr>
            </a:lvl1pPr>
          </a:lstStyle>
          <a:p>
            <a:fld id="{4BEAA09E-D67E-864E-8466-C38E88600C4F}" type="slidenum">
              <a:rPr lang="en-US" smtClean="0"/>
              <a:pPr/>
              <a:t>‹#›</a:t>
            </a:fld>
            <a:endParaRPr lang="en-US"/>
          </a:p>
        </p:txBody>
      </p:sp>
      <p:sp>
        <p:nvSpPr>
          <p:cNvPr id="13" name="Content Placeholder 2">
            <a:extLst>
              <a:ext uri="{FF2B5EF4-FFF2-40B4-BE49-F238E27FC236}">
                <a16:creationId xmlns:a16="http://schemas.microsoft.com/office/drawing/2014/main" id="{57C22B10-6CAF-D149-83A7-C2D46515C468}"/>
              </a:ext>
            </a:extLst>
          </p:cNvPr>
          <p:cNvSpPr>
            <a:spLocks noGrp="1"/>
          </p:cNvSpPr>
          <p:nvPr>
            <p:ph sz="half" idx="11" hasCustomPrompt="1"/>
          </p:nvPr>
        </p:nvSpPr>
        <p:spPr>
          <a:xfrm>
            <a:off x="495300" y="1901951"/>
            <a:ext cx="4033157" cy="3639285"/>
          </a:xfrm>
          <a:prstGeom prst="rect">
            <a:avLst/>
          </a:prstGeom>
        </p:spPr>
        <p:txBody>
          <a:bodyPr anchor="t">
            <a:noAutofit/>
          </a:bodyPr>
          <a:lstStyle>
            <a:lvl1pPr marL="0" indent="0" algn="l">
              <a:lnSpc>
                <a:spcPct val="80000"/>
              </a:lnSpc>
              <a:buNone/>
              <a:defRPr sz="3200" b="1" i="0">
                <a:solidFill>
                  <a:schemeClr val="tx1"/>
                </a:solidFill>
                <a:latin typeface="Trebuchet MS" panose="020B0703020202090204" pitchFamily="34" charset="0"/>
                <a:cs typeface="Trebuchet MS" panose="020B0703020202090204" pitchFamily="34" charset="0"/>
              </a:defRPr>
            </a:lvl1pPr>
          </a:lstStyle>
          <a:p>
            <a:pPr lvl="0"/>
            <a:r>
              <a:rPr lang="en-US"/>
              <a:t>Edit master text styles</a:t>
            </a:r>
          </a:p>
        </p:txBody>
      </p:sp>
      <p:pic>
        <p:nvPicPr>
          <p:cNvPr id="6" name="Picture 5" descr="A picture containing person, indoor&#10;&#10;Description automatically generated">
            <a:extLst>
              <a:ext uri="{FF2B5EF4-FFF2-40B4-BE49-F238E27FC236}">
                <a16:creationId xmlns:a16="http://schemas.microsoft.com/office/drawing/2014/main" id="{5F48932E-3B1B-474B-9512-7DE411C5B9D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127058" y="0"/>
            <a:ext cx="7064942"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51CBFF64-B4A1-344B-AB45-4A280F7EC11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93151" y="6049872"/>
            <a:ext cx="2270612" cy="849624"/>
          </a:xfrm>
          <a:prstGeom prst="rect">
            <a:avLst/>
          </a:prstGeom>
        </p:spPr>
      </p:pic>
    </p:spTree>
    <p:extLst>
      <p:ext uri="{BB962C8B-B14F-4D97-AF65-F5344CB8AC3E}">
        <p14:creationId xmlns:p14="http://schemas.microsoft.com/office/powerpoint/2010/main" val="907864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Mai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lstStyle>
            <a:lvl1pPr algn="l">
              <a:lnSpc>
                <a:spcPct val="80000"/>
              </a:lnSpc>
              <a:defRPr b="1" i="0">
                <a:solidFill>
                  <a:schemeClr val="tx2"/>
                </a:solidFill>
                <a:latin typeface="Trebuchet MS" panose="020B070302020209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AB1E31CD-65A3-BA4E-9C03-9CCFCA71BB8A}"/>
              </a:ext>
            </a:extLst>
          </p:cNvPr>
          <p:cNvSpPr>
            <a:spLocks noGrp="1"/>
          </p:cNvSpPr>
          <p:nvPr>
            <p:ph type="body" sz="quarter" idx="10"/>
          </p:nvPr>
        </p:nvSpPr>
        <p:spPr>
          <a:xfrm>
            <a:off x="577850" y="1417638"/>
            <a:ext cx="10972800" cy="4422775"/>
          </a:xfrm>
          <a:prstGeom prst="rect">
            <a:avLst/>
          </a:prstGeom>
        </p:spPr>
        <p:txBody>
          <a:bodyPr>
            <a:noAutofit/>
          </a:bodyPr>
          <a:lstStyle>
            <a:lvl1pPr>
              <a:defRPr sz="2000"/>
            </a:lvl1pPr>
            <a:lvl2pPr>
              <a:defRPr sz="1400"/>
            </a:lvl2pPr>
            <a:lvl3pPr marL="862012" marR="0" indent="-171450" algn="l" defTabSz="914400" rtl="0" eaLnBrk="1" fontAlgn="auto" latinLnBrk="0" hangingPunct="1">
              <a:lnSpc>
                <a:spcPct val="114000"/>
              </a:lnSpc>
              <a:spcBef>
                <a:spcPts val="0"/>
              </a:spcBef>
              <a:spcAft>
                <a:spcPts val="600"/>
              </a:spcAft>
              <a:buClrTx/>
              <a:buSzTx/>
              <a:buFont typeface="Monaco" pitchFamily="2" charset="77"/>
              <a:buChar char="⎻"/>
              <a:tabLs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text&#10;&#10;Description automatically generated">
            <a:extLst>
              <a:ext uri="{FF2B5EF4-FFF2-40B4-BE49-F238E27FC236}">
                <a16:creationId xmlns:a16="http://schemas.microsoft.com/office/drawing/2014/main" id="{DBD3CE20-DD83-1646-A3A3-5473F29ACD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Tree>
    <p:extLst>
      <p:ext uri="{BB962C8B-B14F-4D97-AF65-F5344CB8AC3E}">
        <p14:creationId xmlns:p14="http://schemas.microsoft.com/office/powerpoint/2010/main" val="2059304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Content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lstStyle>
            <a:lvl1pPr algn="l">
              <a:lnSpc>
                <a:spcPct val="80000"/>
              </a:lnSpc>
              <a:defRPr b="1" i="0">
                <a:solidFill>
                  <a:schemeClr val="tx2"/>
                </a:solidFill>
                <a:latin typeface="Trebuchet MS" panose="020B0703020202090204" pitchFamily="34" charset="0"/>
              </a:defRPr>
            </a:lvl1pPr>
          </a:lstStyle>
          <a:p>
            <a:r>
              <a:rPr lang="en-US"/>
              <a:t>Click to edit master title style</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fld id="{4BEAA09E-D67E-864E-8466-C38E88600C4F}" type="slidenum">
              <a:rPr lang="en-US" smtClean="0"/>
              <a:pPr/>
              <a:t>‹#›</a:t>
            </a:fld>
            <a:endParaRPr lang="en-US"/>
          </a:p>
        </p:txBody>
      </p:sp>
      <p:sp>
        <p:nvSpPr>
          <p:cNvPr id="10" name="Slide Number Placeholder 5">
            <a:extLst>
              <a:ext uri="{FF2B5EF4-FFF2-40B4-BE49-F238E27FC236}">
                <a16:creationId xmlns:a16="http://schemas.microsoft.com/office/drawing/2014/main" id="{6CCA6249-8962-9949-96AE-7C11B8F0135F}"/>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a:latin typeface="Trebuchet MS" panose="020B0703020202090204" pitchFamily="34" charset="0"/>
              </a:rPr>
              <a:t>Confidential – Internal Use Only</a:t>
            </a:r>
          </a:p>
        </p:txBody>
      </p:sp>
      <p:cxnSp>
        <p:nvCxnSpPr>
          <p:cNvPr id="14" name="Straight Connector 13">
            <a:extLst>
              <a:ext uri="{FF2B5EF4-FFF2-40B4-BE49-F238E27FC236}">
                <a16:creationId xmlns:a16="http://schemas.microsoft.com/office/drawing/2014/main" id="{8775F5BB-F5E4-F444-B1D5-BA8D666C0827}"/>
              </a:ext>
            </a:extLst>
          </p:cNvPr>
          <p:cNvCxnSpPr>
            <a:cxnSpLocks/>
          </p:cNvCxnSpPr>
          <p:nvPr userDrawn="1"/>
        </p:nvCxnSpPr>
        <p:spPr>
          <a:xfrm>
            <a:off x="5885424" y="1942677"/>
            <a:ext cx="0" cy="422952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C10DD09-27B1-3B4A-B4A8-4390B6297FE5}"/>
              </a:ext>
            </a:extLst>
          </p:cNvPr>
          <p:cNvSpPr>
            <a:spLocks noGrp="1"/>
          </p:cNvSpPr>
          <p:nvPr>
            <p:ph type="body" sz="quarter" idx="15"/>
          </p:nvPr>
        </p:nvSpPr>
        <p:spPr>
          <a:xfrm>
            <a:off x="577849" y="1942676"/>
            <a:ext cx="5042621" cy="4229524"/>
          </a:xfrm>
          <a:prstGeom prst="rect">
            <a:avLst/>
          </a:prstGeom>
        </p:spPr>
        <p:txBody>
          <a:bodyPr>
            <a:noAutofit/>
          </a:bodyPr>
          <a:lstStyle>
            <a:lvl1pPr marL="342900" marR="0" indent="-342900" algn="l" defTabSz="914400" rtl="0" eaLnBrk="1" fontAlgn="auto" latinLnBrk="0" hangingPunct="1">
              <a:lnSpc>
                <a:spcPct val="114000"/>
              </a:lnSpc>
              <a:spcBef>
                <a:spcPts val="0"/>
              </a:spcBef>
              <a:spcAft>
                <a:spcPts val="600"/>
              </a:spcAft>
              <a:buClr>
                <a:srgbClr val="54565B"/>
              </a:buClr>
              <a:buSzPct val="65000"/>
              <a:buFont typeface="Monaco" pitchFamily="2" charset="77"/>
              <a:buChar char="⎻"/>
              <a:tabLst/>
              <a:defRPr/>
            </a:lvl1pPr>
            <a:lvl2pPr marL="675958" marR="0" indent="-285750" algn="l" defTabSz="914400" rtl="0" eaLnBrk="1" fontAlgn="auto" latinLnBrk="0" hangingPunct="1">
              <a:lnSpc>
                <a:spcPct val="114000"/>
              </a:lnSpc>
              <a:spcBef>
                <a:spcPts val="0"/>
              </a:spcBef>
              <a:spcAft>
                <a:spcPts val="600"/>
              </a:spcAft>
              <a:buClrTx/>
              <a:buSzTx/>
              <a:buFont typeface="Monaco" pitchFamily="2" charset="77"/>
              <a:buChar char="⎻"/>
              <a:tabLst/>
              <a:defRPr/>
            </a:lvl2pPr>
            <a:lvl3pPr marL="862012" marR="0" indent="-171450" algn="l" defTabSz="914400" rtl="0" eaLnBrk="1" fontAlgn="auto" latinLnBrk="0" hangingPunct="1">
              <a:lnSpc>
                <a:spcPct val="114000"/>
              </a:lnSpc>
              <a:spcBef>
                <a:spcPts val="0"/>
              </a:spcBef>
              <a:spcAft>
                <a:spcPts val="600"/>
              </a:spcAft>
              <a:buClrTx/>
              <a:buSzTx/>
              <a:buFont typeface="Monaco" pitchFamily="2" charset="77"/>
              <a:buChar char="⎻"/>
              <a:tabLst/>
              <a:defRPr/>
            </a:lvl3pPr>
          </a:lstStyle>
          <a:p>
            <a:pPr marL="342900" marR="0" lvl="0" indent="-342900" algn="l" defTabSz="914400" rtl="0" eaLnBrk="1" fontAlgn="auto" latinLnBrk="0" hangingPunct="1">
              <a:lnSpc>
                <a:spcPct val="114000"/>
              </a:lnSpc>
              <a:spcBef>
                <a:spcPts val="0"/>
              </a:spcBef>
              <a:spcAft>
                <a:spcPts val="600"/>
              </a:spcAft>
              <a:buClr>
                <a:srgbClr val="54565B"/>
              </a:buClr>
              <a:buSzPct val="65000"/>
              <a:buFont typeface="Monaco" pitchFamily="2" charset="77"/>
              <a:buChar char="⎻"/>
              <a:tabLst/>
              <a:defRPr/>
            </a:pPr>
            <a:r>
              <a:rPr kumimoji="0" lang="en-US" sz="2000" b="0" i="0" u="none" strike="noStrike" kern="1600" cap="none" spc="-50" normalizeH="0" baseline="0" noProof="0">
                <a:ln>
                  <a:noFill/>
                </a:ln>
                <a:solidFill>
                  <a:srgbClr val="54565B"/>
                </a:solidFill>
                <a:effectLst/>
                <a:uLnTx/>
                <a:uFillTx/>
                <a:latin typeface="Trebuchet MS" panose="020B0703020202090204" pitchFamily="34" charset="0"/>
                <a:ea typeface="+mn-ea"/>
                <a:cs typeface="+mn-cs"/>
              </a:rPr>
              <a:t>Click to edit Master text styles</a:t>
            </a:r>
          </a:p>
          <a:p>
            <a:pPr marL="675958" marR="0" lvl="1" indent="-285750" algn="l" defTabSz="914400" rtl="0" eaLnBrk="1" fontAlgn="auto" latinLnBrk="0" hangingPunct="1">
              <a:lnSpc>
                <a:spcPct val="114000"/>
              </a:lnSpc>
              <a:spcBef>
                <a:spcPts val="0"/>
              </a:spcBef>
              <a:spcAft>
                <a:spcPts val="600"/>
              </a:spcAft>
              <a:buClrTx/>
              <a:buSzTx/>
              <a:buFont typeface="Monaco" pitchFamily="2" charset="77"/>
              <a:buChar char="⎻"/>
              <a:tabLst/>
              <a:defRPr/>
            </a:pPr>
            <a:r>
              <a:rPr kumimoji="0" lang="en-US" sz="1400" b="0" i="0" u="none" strike="noStrike" kern="1600" cap="none" spc="-50" normalizeH="0" baseline="0" noProof="0">
                <a:ln>
                  <a:noFill/>
                </a:ln>
                <a:solidFill>
                  <a:srgbClr val="54565B"/>
                </a:solidFill>
                <a:effectLst/>
                <a:uLnTx/>
                <a:uFillTx/>
                <a:latin typeface="+mj-lt"/>
                <a:ea typeface="+mn-ea"/>
                <a:cs typeface="+mn-cs"/>
              </a:rPr>
              <a:t>Second level</a:t>
            </a:r>
          </a:p>
          <a:p>
            <a:pPr marL="862012" marR="0" lvl="2" indent="-171450" algn="l" defTabSz="914400" rtl="0" eaLnBrk="1" fontAlgn="auto" latinLnBrk="0" hangingPunct="1">
              <a:lnSpc>
                <a:spcPct val="114000"/>
              </a:lnSpc>
              <a:spcBef>
                <a:spcPts val="0"/>
              </a:spcBef>
              <a:spcAft>
                <a:spcPts val="600"/>
              </a:spcAft>
              <a:buClrTx/>
              <a:buSzTx/>
              <a:buFont typeface="Monaco" pitchFamily="2" charset="77"/>
              <a:buChar char="⎻"/>
              <a:tabLst/>
              <a:defRPr/>
            </a:pPr>
            <a:r>
              <a:rPr kumimoji="0" lang="en-US" sz="1100" b="0" i="1" u="none" strike="noStrike" kern="1600" cap="none" spc="-50" normalizeH="0" baseline="0" noProof="0">
                <a:ln>
                  <a:noFill/>
                </a:ln>
                <a:solidFill>
                  <a:srgbClr val="54565B"/>
                </a:solidFill>
                <a:effectLst/>
                <a:uLnTx/>
                <a:uFillTx/>
                <a:latin typeface="Georgia" panose="02040502050405020303" pitchFamily="18" charset="0"/>
                <a:ea typeface="+mn-ea"/>
                <a:cs typeface="+mn-cs"/>
              </a:rPr>
              <a:t>Third level</a:t>
            </a:r>
          </a:p>
        </p:txBody>
      </p:sp>
      <p:sp>
        <p:nvSpPr>
          <p:cNvPr id="15" name="Text Placeholder 3">
            <a:extLst>
              <a:ext uri="{FF2B5EF4-FFF2-40B4-BE49-F238E27FC236}">
                <a16:creationId xmlns:a16="http://schemas.microsoft.com/office/drawing/2014/main" id="{7037DFCD-0E35-D440-845D-FF549CF24B73}"/>
              </a:ext>
            </a:extLst>
          </p:cNvPr>
          <p:cNvSpPr>
            <a:spLocks noGrp="1"/>
          </p:cNvSpPr>
          <p:nvPr>
            <p:ph type="body" sz="quarter" idx="16"/>
          </p:nvPr>
        </p:nvSpPr>
        <p:spPr>
          <a:xfrm>
            <a:off x="6151335" y="1942676"/>
            <a:ext cx="5042621" cy="4229524"/>
          </a:xfrm>
          <a:prstGeom prst="rect">
            <a:avLst/>
          </a:prstGeom>
        </p:spPr>
        <p:txBody>
          <a:bodyPr>
            <a:noAutofit/>
          </a:bodyPr>
          <a:lstStyle>
            <a:lvl1pPr marL="342900" marR="0" indent="-342900" algn="l" defTabSz="914400" rtl="0" eaLnBrk="1" fontAlgn="auto" latinLnBrk="0" hangingPunct="1">
              <a:lnSpc>
                <a:spcPct val="114000"/>
              </a:lnSpc>
              <a:spcBef>
                <a:spcPts val="0"/>
              </a:spcBef>
              <a:spcAft>
                <a:spcPts val="600"/>
              </a:spcAft>
              <a:buClr>
                <a:srgbClr val="54565B"/>
              </a:buClr>
              <a:buSzPct val="65000"/>
              <a:buFont typeface="Monaco" pitchFamily="2" charset="77"/>
              <a:buChar char="⎻"/>
              <a:tabLst/>
              <a:defRPr/>
            </a:lvl1pPr>
            <a:lvl2pPr marL="675958" marR="0" indent="-285750" algn="l" defTabSz="914400" rtl="0" eaLnBrk="1" fontAlgn="auto" latinLnBrk="0" hangingPunct="1">
              <a:lnSpc>
                <a:spcPct val="114000"/>
              </a:lnSpc>
              <a:spcBef>
                <a:spcPts val="0"/>
              </a:spcBef>
              <a:spcAft>
                <a:spcPts val="600"/>
              </a:spcAft>
              <a:buClrTx/>
              <a:buSzTx/>
              <a:buFont typeface="Monaco" pitchFamily="2" charset="77"/>
              <a:buChar char="⎻"/>
              <a:tabLst/>
              <a:defRPr/>
            </a:lvl2pPr>
            <a:lvl3pPr marL="862012" marR="0" indent="-171450" algn="l" defTabSz="914400" rtl="0" eaLnBrk="1" fontAlgn="auto" latinLnBrk="0" hangingPunct="1">
              <a:lnSpc>
                <a:spcPct val="114000"/>
              </a:lnSpc>
              <a:spcBef>
                <a:spcPts val="0"/>
              </a:spcBef>
              <a:spcAft>
                <a:spcPts val="600"/>
              </a:spcAft>
              <a:buClrTx/>
              <a:buSzTx/>
              <a:buFont typeface="Monaco" pitchFamily="2" charset="77"/>
              <a:buChar char="⎻"/>
              <a:tabLst/>
              <a:defRPr/>
            </a:lvl3pPr>
          </a:lstStyle>
          <a:p>
            <a:pPr marL="342900" marR="0" lvl="0" indent="-342900" algn="l" defTabSz="914400" rtl="0" eaLnBrk="1" fontAlgn="auto" latinLnBrk="0" hangingPunct="1">
              <a:lnSpc>
                <a:spcPct val="114000"/>
              </a:lnSpc>
              <a:spcBef>
                <a:spcPts val="0"/>
              </a:spcBef>
              <a:spcAft>
                <a:spcPts val="600"/>
              </a:spcAft>
              <a:buClr>
                <a:srgbClr val="54565B"/>
              </a:buClr>
              <a:buSzPct val="65000"/>
              <a:buFont typeface="Monaco" pitchFamily="2" charset="77"/>
              <a:buChar char="⎻"/>
              <a:tabLst/>
              <a:defRPr/>
            </a:pPr>
            <a:r>
              <a:rPr kumimoji="0" lang="en-US" sz="2000" b="0" i="0" u="none" strike="noStrike" kern="1600" cap="none" spc="-50" normalizeH="0" baseline="0" noProof="0">
                <a:ln>
                  <a:noFill/>
                </a:ln>
                <a:solidFill>
                  <a:srgbClr val="54565B"/>
                </a:solidFill>
                <a:effectLst/>
                <a:uLnTx/>
                <a:uFillTx/>
                <a:latin typeface="Trebuchet MS" panose="020B0703020202090204" pitchFamily="34" charset="0"/>
                <a:ea typeface="+mn-ea"/>
                <a:cs typeface="+mn-cs"/>
              </a:rPr>
              <a:t>Click to edit Master text styles</a:t>
            </a:r>
          </a:p>
          <a:p>
            <a:pPr marL="675958" marR="0" lvl="1" indent="-285750" algn="l" defTabSz="914400" rtl="0" eaLnBrk="1" fontAlgn="auto" latinLnBrk="0" hangingPunct="1">
              <a:lnSpc>
                <a:spcPct val="114000"/>
              </a:lnSpc>
              <a:spcBef>
                <a:spcPts val="0"/>
              </a:spcBef>
              <a:spcAft>
                <a:spcPts val="600"/>
              </a:spcAft>
              <a:buClrTx/>
              <a:buSzTx/>
              <a:buFont typeface="Monaco" pitchFamily="2" charset="77"/>
              <a:buChar char="⎻"/>
              <a:tabLst/>
              <a:defRPr/>
            </a:pPr>
            <a:r>
              <a:rPr kumimoji="0" lang="en-US" sz="1400" b="0" i="0" u="none" strike="noStrike" kern="1600" cap="none" spc="-50" normalizeH="0" baseline="0" noProof="0">
                <a:ln>
                  <a:noFill/>
                </a:ln>
                <a:solidFill>
                  <a:srgbClr val="54565B"/>
                </a:solidFill>
                <a:effectLst/>
                <a:uLnTx/>
                <a:uFillTx/>
                <a:latin typeface="+mj-lt"/>
                <a:ea typeface="+mn-ea"/>
                <a:cs typeface="+mn-cs"/>
              </a:rPr>
              <a:t>Second level</a:t>
            </a:r>
          </a:p>
          <a:p>
            <a:pPr marL="862012" marR="0" lvl="2" indent="-171450" algn="l" defTabSz="914400" rtl="0" eaLnBrk="1" fontAlgn="auto" latinLnBrk="0" hangingPunct="1">
              <a:lnSpc>
                <a:spcPct val="114000"/>
              </a:lnSpc>
              <a:spcBef>
                <a:spcPts val="0"/>
              </a:spcBef>
              <a:spcAft>
                <a:spcPts val="600"/>
              </a:spcAft>
              <a:buClrTx/>
              <a:buSzTx/>
              <a:buFont typeface="Monaco" pitchFamily="2" charset="77"/>
              <a:buChar char="⎻"/>
              <a:tabLst/>
              <a:defRPr/>
            </a:pPr>
            <a:r>
              <a:rPr kumimoji="0" lang="en-US" sz="1100" b="0" i="1" u="none" strike="noStrike" kern="1600" cap="none" spc="-50" normalizeH="0" baseline="0" noProof="0">
                <a:ln>
                  <a:noFill/>
                </a:ln>
                <a:solidFill>
                  <a:srgbClr val="54565B"/>
                </a:solidFill>
                <a:effectLst/>
                <a:uLnTx/>
                <a:uFillTx/>
                <a:latin typeface="Georgia" panose="02040502050405020303" pitchFamily="18" charset="0"/>
                <a:ea typeface="+mn-ea"/>
                <a:cs typeface="+mn-cs"/>
              </a:rPr>
              <a:t>Third level</a:t>
            </a:r>
          </a:p>
        </p:txBody>
      </p:sp>
      <p:pic>
        <p:nvPicPr>
          <p:cNvPr id="12" name="Picture 11" descr="A picture containing text&#10;&#10;Description automatically generated">
            <a:extLst>
              <a:ext uri="{FF2B5EF4-FFF2-40B4-BE49-F238E27FC236}">
                <a16:creationId xmlns:a16="http://schemas.microsoft.com/office/drawing/2014/main" id="{1B9D379B-1CB5-FB40-923F-25CED0978A3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Tree>
    <p:extLst>
      <p:ext uri="{BB962C8B-B14F-4D97-AF65-F5344CB8AC3E}">
        <p14:creationId xmlns:p14="http://schemas.microsoft.com/office/powerpoint/2010/main" val="641979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lstStyle>
            <a:lvl1pPr algn="l">
              <a:lnSpc>
                <a:spcPct val="80000"/>
              </a:lnSpc>
              <a:defRPr b="1" i="0">
                <a:solidFill>
                  <a:schemeClr val="tx2"/>
                </a:solidFill>
                <a:latin typeface="Trebuchet MS" panose="020B0703020202090204" pitchFamily="34" charset="0"/>
              </a:defRPr>
            </a:lvl1pPr>
          </a:lstStyle>
          <a:p>
            <a:r>
              <a:rPr lang="en-US"/>
              <a:t>Click to edit master title style</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fld id="{4BEAA09E-D67E-864E-8466-C38E88600C4F}" type="slidenum">
              <a:rPr lang="en-US" smtClean="0"/>
              <a:pPr/>
              <a:t>‹#›</a:t>
            </a:fld>
            <a:endParaRPr lang="en-US"/>
          </a:p>
        </p:txBody>
      </p:sp>
      <p:sp>
        <p:nvSpPr>
          <p:cNvPr id="10" name="Slide Number Placeholder 5">
            <a:extLst>
              <a:ext uri="{FF2B5EF4-FFF2-40B4-BE49-F238E27FC236}">
                <a16:creationId xmlns:a16="http://schemas.microsoft.com/office/drawing/2014/main" id="{6CCA6249-8962-9949-96AE-7C11B8F0135F}"/>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a:latin typeface="Trebuchet MS" panose="020B0703020202090204" pitchFamily="34" charset="0"/>
              </a:rPr>
              <a:t>Confidential – Internal Use Only</a:t>
            </a:r>
          </a:p>
        </p:txBody>
      </p:sp>
      <p:cxnSp>
        <p:nvCxnSpPr>
          <p:cNvPr id="14" name="Straight Connector 13">
            <a:extLst>
              <a:ext uri="{FF2B5EF4-FFF2-40B4-BE49-F238E27FC236}">
                <a16:creationId xmlns:a16="http://schemas.microsoft.com/office/drawing/2014/main" id="{6ADF5480-C0C7-C64C-8BB2-74C63D4DEFC4}"/>
              </a:ext>
            </a:extLst>
          </p:cNvPr>
          <p:cNvCxnSpPr>
            <a:cxnSpLocks/>
          </p:cNvCxnSpPr>
          <p:nvPr userDrawn="1"/>
        </p:nvCxnSpPr>
        <p:spPr>
          <a:xfrm>
            <a:off x="4190736" y="1942677"/>
            <a:ext cx="0" cy="422952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77EF41-0258-3B45-996A-6490BA874BBD}"/>
              </a:ext>
            </a:extLst>
          </p:cNvPr>
          <p:cNvCxnSpPr>
            <a:cxnSpLocks/>
          </p:cNvCxnSpPr>
          <p:nvPr userDrawn="1"/>
        </p:nvCxnSpPr>
        <p:spPr>
          <a:xfrm>
            <a:off x="7933680" y="1942677"/>
            <a:ext cx="0" cy="422952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7238BA6B-E620-AF4F-A0C3-8A5B9D5C11B6}"/>
              </a:ext>
            </a:extLst>
          </p:cNvPr>
          <p:cNvSpPr>
            <a:spLocks noGrp="1"/>
          </p:cNvSpPr>
          <p:nvPr>
            <p:ph type="body" sz="quarter" idx="15" hasCustomPrompt="1"/>
          </p:nvPr>
        </p:nvSpPr>
        <p:spPr>
          <a:xfrm>
            <a:off x="577850" y="1942676"/>
            <a:ext cx="3512910" cy="4229524"/>
          </a:xfrm>
          <a:prstGeom prst="rect">
            <a:avLst/>
          </a:prstGeom>
        </p:spPr>
        <p:txBody>
          <a:bodyPr>
            <a:noAutofit/>
          </a:bodyPr>
          <a:lstStyle>
            <a:lvl1pPr marL="342900" marR="0" indent="-342900" algn="l" defTabSz="914400" rtl="0" eaLnBrk="1" fontAlgn="auto" latinLnBrk="0" hangingPunct="1">
              <a:lnSpc>
                <a:spcPct val="114000"/>
              </a:lnSpc>
              <a:spcBef>
                <a:spcPts val="0"/>
              </a:spcBef>
              <a:spcAft>
                <a:spcPts val="600"/>
              </a:spcAft>
              <a:buClr>
                <a:srgbClr val="54565B"/>
              </a:buClr>
              <a:buSzPct val="65000"/>
              <a:buFont typeface="Monaco" pitchFamily="2" charset="77"/>
              <a:buChar char="⎻"/>
              <a:tabLst/>
              <a:defRPr sz="1800"/>
            </a:lvl1pPr>
            <a:lvl2pPr marL="675958" marR="0" indent="-285750" algn="l" defTabSz="914400" rtl="0" eaLnBrk="1" fontAlgn="auto" latinLnBrk="0" hangingPunct="1">
              <a:lnSpc>
                <a:spcPct val="114000"/>
              </a:lnSpc>
              <a:spcBef>
                <a:spcPts val="0"/>
              </a:spcBef>
              <a:spcAft>
                <a:spcPts val="600"/>
              </a:spcAft>
              <a:buClrTx/>
              <a:buSzTx/>
              <a:buFont typeface="Monaco" pitchFamily="2" charset="77"/>
              <a:buChar char="⎻"/>
              <a:tabLst/>
              <a:defRPr/>
            </a:lvl2pPr>
            <a:lvl3pPr marL="862012" marR="0" indent="-171450" algn="l" defTabSz="914400" rtl="0" eaLnBrk="1" fontAlgn="auto" latinLnBrk="0" hangingPunct="1">
              <a:lnSpc>
                <a:spcPct val="114000"/>
              </a:lnSpc>
              <a:spcBef>
                <a:spcPts val="0"/>
              </a:spcBef>
              <a:spcAft>
                <a:spcPts val="600"/>
              </a:spcAft>
              <a:buClrTx/>
              <a:buSzTx/>
              <a:buFont typeface="Monaco" pitchFamily="2" charset="77"/>
              <a:buChar char="⎻"/>
              <a:tabLst/>
              <a:defRPr/>
            </a:lvl3pPr>
          </a:lstStyle>
          <a:p>
            <a:pPr marL="342900" marR="0" lvl="0" indent="-342900" algn="l" defTabSz="914400" rtl="0" eaLnBrk="1" fontAlgn="auto" latinLnBrk="0" hangingPunct="1">
              <a:lnSpc>
                <a:spcPct val="114000"/>
              </a:lnSpc>
              <a:spcBef>
                <a:spcPts val="0"/>
              </a:spcBef>
              <a:spcAft>
                <a:spcPts val="600"/>
              </a:spcAft>
              <a:buClr>
                <a:srgbClr val="54565B"/>
              </a:buClr>
              <a:buSzPct val="65000"/>
              <a:buFont typeface="Monaco" pitchFamily="2" charset="77"/>
              <a:buChar char="⎻"/>
              <a:tabLst/>
              <a:defRPr/>
            </a:pPr>
            <a:r>
              <a:rPr kumimoji="0" lang="en-US" sz="2000" b="0" i="0" u="none" strike="noStrike" kern="1600" cap="none" spc="-50" normalizeH="0" baseline="0" noProof="0">
                <a:ln>
                  <a:noFill/>
                </a:ln>
                <a:solidFill>
                  <a:srgbClr val="54565B"/>
                </a:solidFill>
                <a:effectLst/>
                <a:uLnTx/>
                <a:uFillTx/>
                <a:latin typeface="Trebuchet MS" panose="020B0703020202090204" pitchFamily="34" charset="0"/>
                <a:ea typeface="+mn-ea"/>
                <a:cs typeface="+mn-cs"/>
              </a:rPr>
              <a:t>Click to edit text</a:t>
            </a:r>
          </a:p>
          <a:p>
            <a:pPr marL="675958" marR="0" lvl="1" indent="-285750" algn="l" defTabSz="914400" rtl="0" eaLnBrk="1" fontAlgn="auto" latinLnBrk="0" hangingPunct="1">
              <a:lnSpc>
                <a:spcPct val="114000"/>
              </a:lnSpc>
              <a:spcBef>
                <a:spcPts val="0"/>
              </a:spcBef>
              <a:spcAft>
                <a:spcPts val="600"/>
              </a:spcAft>
              <a:buClrTx/>
              <a:buSzTx/>
              <a:buFont typeface="Monaco" pitchFamily="2" charset="77"/>
              <a:buChar char="⎻"/>
              <a:tabLst/>
              <a:defRPr/>
            </a:pPr>
            <a:r>
              <a:rPr kumimoji="0" lang="en-US" sz="1400" b="0" i="0" u="none" strike="noStrike" kern="1600" cap="none" spc="-50" normalizeH="0" baseline="0" noProof="0">
                <a:ln>
                  <a:noFill/>
                </a:ln>
                <a:solidFill>
                  <a:srgbClr val="54565B"/>
                </a:solidFill>
                <a:effectLst/>
                <a:uLnTx/>
                <a:uFillTx/>
                <a:latin typeface="+mj-lt"/>
                <a:ea typeface="+mn-ea"/>
                <a:cs typeface="+mn-cs"/>
              </a:rPr>
              <a:t>Second level</a:t>
            </a:r>
          </a:p>
          <a:p>
            <a:pPr marL="862012" marR="0" lvl="2" indent="-171450" algn="l" defTabSz="914400" rtl="0" eaLnBrk="1" fontAlgn="auto" latinLnBrk="0" hangingPunct="1">
              <a:lnSpc>
                <a:spcPct val="114000"/>
              </a:lnSpc>
              <a:spcBef>
                <a:spcPts val="0"/>
              </a:spcBef>
              <a:spcAft>
                <a:spcPts val="600"/>
              </a:spcAft>
              <a:buClrTx/>
              <a:buSzTx/>
              <a:buFont typeface="Monaco" pitchFamily="2" charset="77"/>
              <a:buChar char="⎻"/>
              <a:tabLst/>
              <a:defRPr/>
            </a:pPr>
            <a:r>
              <a:rPr kumimoji="0" lang="en-US" sz="1100" b="0" i="1" u="none" strike="noStrike" kern="1600" cap="none" spc="-50" normalizeH="0" baseline="0" noProof="0">
                <a:ln>
                  <a:noFill/>
                </a:ln>
                <a:solidFill>
                  <a:srgbClr val="54565B"/>
                </a:solidFill>
                <a:effectLst/>
                <a:uLnTx/>
                <a:uFillTx/>
                <a:latin typeface="Georgia" panose="02040502050405020303" pitchFamily="18" charset="0"/>
                <a:ea typeface="+mn-ea"/>
                <a:cs typeface="+mn-cs"/>
              </a:rPr>
              <a:t>Third level</a:t>
            </a:r>
          </a:p>
        </p:txBody>
      </p:sp>
      <p:sp>
        <p:nvSpPr>
          <p:cNvPr id="17" name="Text Placeholder 3">
            <a:extLst>
              <a:ext uri="{FF2B5EF4-FFF2-40B4-BE49-F238E27FC236}">
                <a16:creationId xmlns:a16="http://schemas.microsoft.com/office/drawing/2014/main" id="{CE8F9A4A-9700-2E49-AA7D-4C819732798C}"/>
              </a:ext>
            </a:extLst>
          </p:cNvPr>
          <p:cNvSpPr>
            <a:spLocks noGrp="1"/>
          </p:cNvSpPr>
          <p:nvPr>
            <p:ph type="body" sz="quarter" idx="16" hasCustomPrompt="1"/>
          </p:nvPr>
        </p:nvSpPr>
        <p:spPr>
          <a:xfrm>
            <a:off x="4328757" y="1942676"/>
            <a:ext cx="3512910" cy="4229524"/>
          </a:xfrm>
          <a:prstGeom prst="rect">
            <a:avLst/>
          </a:prstGeom>
        </p:spPr>
        <p:txBody>
          <a:bodyPr>
            <a:noAutofit/>
          </a:bodyPr>
          <a:lstStyle>
            <a:lvl1pPr marL="342900" marR="0" indent="-342900" algn="l" defTabSz="914400" rtl="0" eaLnBrk="1" fontAlgn="auto" latinLnBrk="0" hangingPunct="1">
              <a:lnSpc>
                <a:spcPct val="114000"/>
              </a:lnSpc>
              <a:spcBef>
                <a:spcPts val="0"/>
              </a:spcBef>
              <a:spcAft>
                <a:spcPts val="600"/>
              </a:spcAft>
              <a:buClr>
                <a:srgbClr val="54565B"/>
              </a:buClr>
              <a:buSzPct val="65000"/>
              <a:buFont typeface="Monaco" pitchFamily="2" charset="77"/>
              <a:buChar char="⎻"/>
              <a:tabLst/>
              <a:defRPr/>
            </a:lvl1pPr>
            <a:lvl2pPr marL="675958" marR="0" indent="-285750" algn="l" defTabSz="914400" rtl="0" eaLnBrk="1" fontAlgn="auto" latinLnBrk="0" hangingPunct="1">
              <a:lnSpc>
                <a:spcPct val="114000"/>
              </a:lnSpc>
              <a:spcBef>
                <a:spcPts val="0"/>
              </a:spcBef>
              <a:spcAft>
                <a:spcPts val="600"/>
              </a:spcAft>
              <a:buClrTx/>
              <a:buSzTx/>
              <a:buFont typeface="Monaco" pitchFamily="2" charset="77"/>
              <a:buChar char="⎻"/>
              <a:tabLst/>
              <a:defRPr/>
            </a:lvl2pPr>
            <a:lvl3pPr marL="862012" marR="0" indent="-171450" algn="l" defTabSz="914400" rtl="0" eaLnBrk="1" fontAlgn="auto" latinLnBrk="0" hangingPunct="1">
              <a:lnSpc>
                <a:spcPct val="114000"/>
              </a:lnSpc>
              <a:spcBef>
                <a:spcPts val="0"/>
              </a:spcBef>
              <a:spcAft>
                <a:spcPts val="600"/>
              </a:spcAft>
              <a:buClrTx/>
              <a:buSzTx/>
              <a:buFont typeface="Monaco" pitchFamily="2" charset="77"/>
              <a:buChar char="⎻"/>
              <a:tabLst/>
              <a:defRPr/>
            </a:lvl3pPr>
          </a:lstStyle>
          <a:p>
            <a:pPr marL="342900" marR="0" lvl="0" indent="-342900" algn="l" defTabSz="914400" rtl="0" eaLnBrk="1" fontAlgn="auto" latinLnBrk="0" hangingPunct="1">
              <a:lnSpc>
                <a:spcPct val="114000"/>
              </a:lnSpc>
              <a:spcBef>
                <a:spcPts val="0"/>
              </a:spcBef>
              <a:spcAft>
                <a:spcPts val="600"/>
              </a:spcAft>
              <a:buClr>
                <a:srgbClr val="54565B"/>
              </a:buClr>
              <a:buSzPct val="65000"/>
              <a:buFont typeface="Monaco" pitchFamily="2" charset="77"/>
              <a:buChar char="⎻"/>
              <a:tabLst/>
              <a:defRPr/>
            </a:pPr>
            <a:r>
              <a:rPr kumimoji="0" lang="en-US" sz="2000" b="0" i="0" u="none" strike="noStrike" kern="1600" cap="none" spc="-50" normalizeH="0" baseline="0" noProof="0">
                <a:ln>
                  <a:noFill/>
                </a:ln>
                <a:solidFill>
                  <a:srgbClr val="54565B"/>
                </a:solidFill>
                <a:effectLst/>
                <a:uLnTx/>
                <a:uFillTx/>
                <a:latin typeface="Trebuchet MS" panose="020B0703020202090204" pitchFamily="34" charset="0"/>
                <a:ea typeface="+mn-ea"/>
                <a:cs typeface="+mn-cs"/>
              </a:rPr>
              <a:t>Click to edit text</a:t>
            </a:r>
          </a:p>
          <a:p>
            <a:pPr marL="675958" marR="0" lvl="1" indent="-285750" algn="l" defTabSz="914400" rtl="0" eaLnBrk="1" fontAlgn="auto" latinLnBrk="0" hangingPunct="1">
              <a:lnSpc>
                <a:spcPct val="114000"/>
              </a:lnSpc>
              <a:spcBef>
                <a:spcPts val="0"/>
              </a:spcBef>
              <a:spcAft>
                <a:spcPts val="600"/>
              </a:spcAft>
              <a:buClrTx/>
              <a:buSzTx/>
              <a:buFont typeface="Monaco" pitchFamily="2" charset="77"/>
              <a:buChar char="⎻"/>
              <a:tabLst/>
              <a:defRPr/>
            </a:pPr>
            <a:r>
              <a:rPr kumimoji="0" lang="en-US" sz="1400" b="0" i="0" u="none" strike="noStrike" kern="1600" cap="none" spc="-50" normalizeH="0" baseline="0" noProof="0">
                <a:ln>
                  <a:noFill/>
                </a:ln>
                <a:solidFill>
                  <a:srgbClr val="54565B"/>
                </a:solidFill>
                <a:effectLst/>
                <a:uLnTx/>
                <a:uFillTx/>
                <a:latin typeface="+mj-lt"/>
                <a:ea typeface="+mn-ea"/>
                <a:cs typeface="+mn-cs"/>
              </a:rPr>
              <a:t>Second level</a:t>
            </a:r>
          </a:p>
          <a:p>
            <a:pPr marL="862012" marR="0" lvl="2" indent="-171450" algn="l" defTabSz="914400" rtl="0" eaLnBrk="1" fontAlgn="auto" latinLnBrk="0" hangingPunct="1">
              <a:lnSpc>
                <a:spcPct val="114000"/>
              </a:lnSpc>
              <a:spcBef>
                <a:spcPts val="0"/>
              </a:spcBef>
              <a:spcAft>
                <a:spcPts val="600"/>
              </a:spcAft>
              <a:buClrTx/>
              <a:buSzTx/>
              <a:buFont typeface="Monaco" pitchFamily="2" charset="77"/>
              <a:buChar char="⎻"/>
              <a:tabLst/>
              <a:defRPr/>
            </a:pPr>
            <a:r>
              <a:rPr kumimoji="0" lang="en-US" sz="1100" b="0" i="1" u="none" strike="noStrike" kern="1600" cap="none" spc="-50" normalizeH="0" baseline="0" noProof="0">
                <a:ln>
                  <a:noFill/>
                </a:ln>
                <a:solidFill>
                  <a:srgbClr val="54565B"/>
                </a:solidFill>
                <a:effectLst/>
                <a:uLnTx/>
                <a:uFillTx/>
                <a:latin typeface="Georgia" panose="02040502050405020303" pitchFamily="18" charset="0"/>
                <a:ea typeface="+mn-ea"/>
                <a:cs typeface="+mn-cs"/>
              </a:rPr>
              <a:t>Third level</a:t>
            </a:r>
          </a:p>
        </p:txBody>
      </p:sp>
      <p:sp>
        <p:nvSpPr>
          <p:cNvPr id="18" name="Text Placeholder 3">
            <a:extLst>
              <a:ext uri="{FF2B5EF4-FFF2-40B4-BE49-F238E27FC236}">
                <a16:creationId xmlns:a16="http://schemas.microsoft.com/office/drawing/2014/main" id="{C6FBE4AE-B4C8-AD4B-95AF-CB27A898FEC1}"/>
              </a:ext>
            </a:extLst>
          </p:cNvPr>
          <p:cNvSpPr>
            <a:spLocks noGrp="1"/>
          </p:cNvSpPr>
          <p:nvPr>
            <p:ph type="body" sz="quarter" idx="17" hasCustomPrompt="1"/>
          </p:nvPr>
        </p:nvSpPr>
        <p:spPr>
          <a:xfrm>
            <a:off x="8042340" y="1942676"/>
            <a:ext cx="3512910" cy="4229524"/>
          </a:xfrm>
          <a:prstGeom prst="rect">
            <a:avLst/>
          </a:prstGeom>
        </p:spPr>
        <p:txBody>
          <a:bodyPr>
            <a:noAutofit/>
          </a:bodyPr>
          <a:lstStyle>
            <a:lvl1pPr marL="342900" marR="0" indent="-342900" algn="l" defTabSz="914400" rtl="0" eaLnBrk="1" fontAlgn="auto" latinLnBrk="0" hangingPunct="1">
              <a:lnSpc>
                <a:spcPct val="114000"/>
              </a:lnSpc>
              <a:spcBef>
                <a:spcPts val="0"/>
              </a:spcBef>
              <a:spcAft>
                <a:spcPts val="600"/>
              </a:spcAft>
              <a:buClr>
                <a:srgbClr val="54565B"/>
              </a:buClr>
              <a:buSzPct val="65000"/>
              <a:buFont typeface="Monaco" pitchFamily="2" charset="77"/>
              <a:buChar char="⎻"/>
              <a:tabLst/>
              <a:defRPr/>
            </a:lvl1pPr>
            <a:lvl2pPr marL="675958" marR="0" indent="-285750" algn="l" defTabSz="914400" rtl="0" eaLnBrk="1" fontAlgn="auto" latinLnBrk="0" hangingPunct="1">
              <a:lnSpc>
                <a:spcPct val="114000"/>
              </a:lnSpc>
              <a:spcBef>
                <a:spcPts val="0"/>
              </a:spcBef>
              <a:spcAft>
                <a:spcPts val="600"/>
              </a:spcAft>
              <a:buClrTx/>
              <a:buSzTx/>
              <a:buFont typeface="Monaco" pitchFamily="2" charset="77"/>
              <a:buChar char="⎻"/>
              <a:tabLst/>
              <a:defRPr/>
            </a:lvl2pPr>
            <a:lvl3pPr marL="862012" marR="0" indent="-171450" algn="l" defTabSz="914400" rtl="0" eaLnBrk="1" fontAlgn="auto" latinLnBrk="0" hangingPunct="1">
              <a:lnSpc>
                <a:spcPct val="114000"/>
              </a:lnSpc>
              <a:spcBef>
                <a:spcPts val="0"/>
              </a:spcBef>
              <a:spcAft>
                <a:spcPts val="600"/>
              </a:spcAft>
              <a:buClrTx/>
              <a:buSzTx/>
              <a:buFont typeface="Monaco" pitchFamily="2" charset="77"/>
              <a:buChar char="⎻"/>
              <a:tabLst/>
              <a:defRPr/>
            </a:lvl3pPr>
          </a:lstStyle>
          <a:p>
            <a:pPr marL="342900" marR="0" lvl="0" indent="-342900" algn="l" defTabSz="914400" rtl="0" eaLnBrk="1" fontAlgn="auto" latinLnBrk="0" hangingPunct="1">
              <a:lnSpc>
                <a:spcPct val="114000"/>
              </a:lnSpc>
              <a:spcBef>
                <a:spcPts val="0"/>
              </a:spcBef>
              <a:spcAft>
                <a:spcPts val="600"/>
              </a:spcAft>
              <a:buClr>
                <a:srgbClr val="54565B"/>
              </a:buClr>
              <a:buSzPct val="65000"/>
              <a:buFont typeface="Monaco" pitchFamily="2" charset="77"/>
              <a:buChar char="⎻"/>
              <a:tabLst/>
              <a:defRPr/>
            </a:pPr>
            <a:r>
              <a:rPr kumimoji="0" lang="en-US" sz="2000" b="0" i="0" u="none" strike="noStrike" kern="1600" cap="none" spc="-50" normalizeH="0" baseline="0" noProof="0">
                <a:ln>
                  <a:noFill/>
                </a:ln>
                <a:solidFill>
                  <a:srgbClr val="54565B"/>
                </a:solidFill>
                <a:effectLst/>
                <a:uLnTx/>
                <a:uFillTx/>
                <a:latin typeface="Trebuchet MS" panose="020B0703020202090204" pitchFamily="34" charset="0"/>
                <a:ea typeface="+mn-ea"/>
                <a:cs typeface="+mn-cs"/>
              </a:rPr>
              <a:t>Click to edit text</a:t>
            </a:r>
          </a:p>
          <a:p>
            <a:pPr marL="675958" marR="0" lvl="1" indent="-285750" algn="l" defTabSz="914400" rtl="0" eaLnBrk="1" fontAlgn="auto" latinLnBrk="0" hangingPunct="1">
              <a:lnSpc>
                <a:spcPct val="114000"/>
              </a:lnSpc>
              <a:spcBef>
                <a:spcPts val="0"/>
              </a:spcBef>
              <a:spcAft>
                <a:spcPts val="600"/>
              </a:spcAft>
              <a:buClrTx/>
              <a:buSzTx/>
              <a:buFont typeface="Monaco" pitchFamily="2" charset="77"/>
              <a:buChar char="⎻"/>
              <a:tabLst/>
              <a:defRPr/>
            </a:pPr>
            <a:r>
              <a:rPr kumimoji="0" lang="en-US" sz="1400" b="0" i="0" u="none" strike="noStrike" kern="1600" cap="none" spc="-50" normalizeH="0" baseline="0" noProof="0">
                <a:ln>
                  <a:noFill/>
                </a:ln>
                <a:solidFill>
                  <a:srgbClr val="54565B"/>
                </a:solidFill>
                <a:effectLst/>
                <a:uLnTx/>
                <a:uFillTx/>
                <a:latin typeface="+mj-lt"/>
                <a:ea typeface="+mn-ea"/>
                <a:cs typeface="+mn-cs"/>
              </a:rPr>
              <a:t>Second level</a:t>
            </a:r>
          </a:p>
          <a:p>
            <a:pPr marL="862012" marR="0" lvl="2" indent="-171450" algn="l" defTabSz="914400" rtl="0" eaLnBrk="1" fontAlgn="auto" latinLnBrk="0" hangingPunct="1">
              <a:lnSpc>
                <a:spcPct val="114000"/>
              </a:lnSpc>
              <a:spcBef>
                <a:spcPts val="0"/>
              </a:spcBef>
              <a:spcAft>
                <a:spcPts val="600"/>
              </a:spcAft>
              <a:buClrTx/>
              <a:buSzTx/>
              <a:buFont typeface="Monaco" pitchFamily="2" charset="77"/>
              <a:buChar char="⎻"/>
              <a:tabLst/>
              <a:defRPr/>
            </a:pPr>
            <a:r>
              <a:rPr kumimoji="0" lang="en-US" sz="1100" b="0" i="1" u="none" strike="noStrike" kern="1600" cap="none" spc="-50" normalizeH="0" baseline="0" noProof="0">
                <a:ln>
                  <a:noFill/>
                </a:ln>
                <a:solidFill>
                  <a:srgbClr val="54565B"/>
                </a:solidFill>
                <a:effectLst/>
                <a:uLnTx/>
                <a:uFillTx/>
                <a:latin typeface="Georgia" panose="02040502050405020303" pitchFamily="18" charset="0"/>
                <a:ea typeface="+mn-ea"/>
                <a:cs typeface="+mn-cs"/>
              </a:rPr>
              <a:t>Third level</a:t>
            </a:r>
          </a:p>
        </p:txBody>
      </p:sp>
      <p:pic>
        <p:nvPicPr>
          <p:cNvPr id="13" name="Picture 12" descr="A picture containing text&#10;&#10;Description automatically generated">
            <a:extLst>
              <a:ext uri="{FF2B5EF4-FFF2-40B4-BE49-F238E27FC236}">
                <a16:creationId xmlns:a16="http://schemas.microsoft.com/office/drawing/2014/main" id="{62E86C9E-CB13-FE47-810D-ACC7D44061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Tree>
    <p:extLst>
      <p:ext uri="{BB962C8B-B14F-4D97-AF65-F5344CB8AC3E}">
        <p14:creationId xmlns:p14="http://schemas.microsoft.com/office/powerpoint/2010/main" val="3238220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Just Header + Footer">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0A82CE-0D18-B941-A735-67EC495377B7}"/>
              </a:ext>
            </a:extLst>
          </p:cNvPr>
          <p:cNvSpPr>
            <a:spLocks noGrp="1"/>
          </p:cNvSpPr>
          <p:nvPr>
            <p:ph type="title" hasCustomPrompt="1"/>
          </p:nvPr>
        </p:nvSpPr>
        <p:spPr>
          <a:xfrm>
            <a:off x="577516" y="365125"/>
            <a:ext cx="10972800" cy="987019"/>
          </a:xfrm>
        </p:spPr>
        <p:txBody>
          <a:bodyPr/>
          <a:lstStyle>
            <a:lvl1pPr algn="l">
              <a:lnSpc>
                <a:spcPct val="80000"/>
              </a:lnSpc>
              <a:defRPr b="1" i="0">
                <a:solidFill>
                  <a:schemeClr val="tx2"/>
                </a:solidFill>
                <a:latin typeface="Trebuchet MS" panose="020B0703020202090204" pitchFamily="34" charset="0"/>
              </a:defRPr>
            </a:lvl1pPr>
          </a:lstStyle>
          <a:p>
            <a:r>
              <a:rPr lang="en-US"/>
              <a:t>Click to edit master title style</a:t>
            </a:r>
          </a:p>
        </p:txBody>
      </p:sp>
      <p:pic>
        <p:nvPicPr>
          <p:cNvPr id="7" name="Picture 6" descr="A picture containing text&#10;&#10;Description automatically generated">
            <a:extLst>
              <a:ext uri="{FF2B5EF4-FFF2-40B4-BE49-F238E27FC236}">
                <a16:creationId xmlns:a16="http://schemas.microsoft.com/office/drawing/2014/main" id="{2ECBF799-752D-3A48-BBAE-380CFE2E5BF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Tree>
    <p:extLst>
      <p:ext uri="{BB962C8B-B14F-4D97-AF65-F5344CB8AC3E}">
        <p14:creationId xmlns:p14="http://schemas.microsoft.com/office/powerpoint/2010/main" val="3623520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Just Footer">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EB3994F-086B-D541-830D-38982D59AC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Tree>
    <p:extLst>
      <p:ext uri="{BB962C8B-B14F-4D97-AF65-F5344CB8AC3E}">
        <p14:creationId xmlns:p14="http://schemas.microsoft.com/office/powerpoint/2010/main" val="2845657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Blue Backgroun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713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5041D0-2DC8-32CE-A9DE-4E297E639FB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5999" y="3657599"/>
            <a:ext cx="6096000" cy="3200400"/>
          </a:xfrm>
          <a:prstGeom prst="rect">
            <a:avLst/>
          </a:prstGeom>
        </p:spPr>
      </p:pic>
      <p:sp>
        <p:nvSpPr>
          <p:cNvPr id="10" name="Rectangle 54"/>
          <p:cNvSpPr>
            <a:spLocks noGrp="1" noChangeArrowheads="1"/>
          </p:cNvSpPr>
          <p:nvPr>
            <p:ph type="subTitle" idx="1"/>
          </p:nvPr>
        </p:nvSpPr>
        <p:spPr>
          <a:xfrm>
            <a:off x="609600" y="4041651"/>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1" name="Picture 10" descr="Icon&#10;&#10;Description automatically generated">
            <a:extLst>
              <a:ext uri="{FF2B5EF4-FFF2-40B4-BE49-F238E27FC236}">
                <a16:creationId xmlns:a16="http://schemas.microsoft.com/office/drawing/2014/main" id="{D2C404A3-49E3-6AE3-6316-79D1DE70A5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3345" y="239714"/>
            <a:ext cx="2020824" cy="699807"/>
          </a:xfrm>
          <a:prstGeom prst="rect">
            <a:avLst/>
          </a:prstGeom>
        </p:spPr>
      </p:pic>
    </p:spTree>
    <p:extLst>
      <p:ext uri="{BB962C8B-B14F-4D97-AF65-F5344CB8AC3E}">
        <p14:creationId xmlns:p14="http://schemas.microsoft.com/office/powerpoint/2010/main" val="3613535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Red Backgroun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695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White Backgroun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095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preserve="1" userDrawn="1">
  <p:cSld name="Closing - Add Image">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fld id="{4BEAA09E-D67E-864E-8466-C38E88600C4F}" type="slidenum">
              <a:rPr lang="en-US" smtClean="0"/>
              <a:pPr/>
              <a:t>‹#›</a:t>
            </a:fld>
            <a:endParaRPr lang="en-US"/>
          </a:p>
        </p:txBody>
      </p:sp>
      <p:sp>
        <p:nvSpPr>
          <p:cNvPr id="6" name="Picture Placeholder 4">
            <a:extLst>
              <a:ext uri="{FF2B5EF4-FFF2-40B4-BE49-F238E27FC236}">
                <a16:creationId xmlns:a16="http://schemas.microsoft.com/office/drawing/2014/main" id="{46CC5A0F-1802-5B4A-A4A0-3E3E5F67C291}"/>
              </a:ext>
            </a:extLst>
          </p:cNvPr>
          <p:cNvSpPr>
            <a:spLocks noGrp="1"/>
          </p:cNvSpPr>
          <p:nvPr>
            <p:ph type="pic" sz="quarter" idx="10" hasCustomPrompt="1"/>
          </p:nvPr>
        </p:nvSpPr>
        <p:spPr>
          <a:xfrm>
            <a:off x="-12190" y="-48768"/>
            <a:ext cx="12216446" cy="6894576"/>
          </a:xfrm>
          <a:custGeom>
            <a:avLst/>
            <a:gdLst>
              <a:gd name="connsiteX0" fmla="*/ 0 w 12191998"/>
              <a:gd name="connsiteY0" fmla="*/ 0 h 6858000"/>
              <a:gd name="connsiteX1" fmla="*/ 11048975 w 12191998"/>
              <a:gd name="connsiteY1" fmla="*/ 0 h 6858000"/>
              <a:gd name="connsiteX2" fmla="*/ 12191998 w 12191998"/>
              <a:gd name="connsiteY2" fmla="*/ 1143023 h 6858000"/>
              <a:gd name="connsiteX3" fmla="*/ 12191998 w 12191998"/>
              <a:gd name="connsiteY3" fmla="*/ 6858000 h 6858000"/>
              <a:gd name="connsiteX4" fmla="*/ 0 w 12191998"/>
              <a:gd name="connsiteY4" fmla="*/ 6858000 h 6858000"/>
              <a:gd name="connsiteX5" fmla="*/ 0 w 12191998"/>
              <a:gd name="connsiteY5" fmla="*/ 0 h 6858000"/>
              <a:gd name="connsiteX0" fmla="*/ 0 w 12195023"/>
              <a:gd name="connsiteY0" fmla="*/ 12192 h 6870192"/>
              <a:gd name="connsiteX1" fmla="*/ 12195023 w 12195023"/>
              <a:gd name="connsiteY1" fmla="*/ 0 h 6870192"/>
              <a:gd name="connsiteX2" fmla="*/ 12191998 w 12195023"/>
              <a:gd name="connsiteY2" fmla="*/ 1155215 h 6870192"/>
              <a:gd name="connsiteX3" fmla="*/ 12191998 w 12195023"/>
              <a:gd name="connsiteY3" fmla="*/ 6870192 h 6870192"/>
              <a:gd name="connsiteX4" fmla="*/ 0 w 12195023"/>
              <a:gd name="connsiteY4" fmla="*/ 6870192 h 6870192"/>
              <a:gd name="connsiteX5" fmla="*/ 0 w 12195023"/>
              <a:gd name="connsiteY5" fmla="*/ 12192 h 6870192"/>
              <a:gd name="connsiteX0" fmla="*/ 0 w 12195023"/>
              <a:gd name="connsiteY0" fmla="*/ 12192 h 6870192"/>
              <a:gd name="connsiteX1" fmla="*/ 12195023 w 12195023"/>
              <a:gd name="connsiteY1" fmla="*/ 0 h 6870192"/>
              <a:gd name="connsiteX2" fmla="*/ 12191998 w 12195023"/>
              <a:gd name="connsiteY2" fmla="*/ 1155215 h 6870192"/>
              <a:gd name="connsiteX3" fmla="*/ 5974078 w 12195023"/>
              <a:gd name="connsiteY3" fmla="*/ 6870192 h 6870192"/>
              <a:gd name="connsiteX4" fmla="*/ 0 w 12195023"/>
              <a:gd name="connsiteY4" fmla="*/ 6870192 h 6870192"/>
              <a:gd name="connsiteX5" fmla="*/ 0 w 12195023"/>
              <a:gd name="connsiteY5" fmla="*/ 12192 h 6870192"/>
              <a:gd name="connsiteX0" fmla="*/ 0 w 12204254"/>
              <a:gd name="connsiteY0" fmla="*/ 12192 h 6870192"/>
              <a:gd name="connsiteX1" fmla="*/ 12195023 w 12204254"/>
              <a:gd name="connsiteY1" fmla="*/ 0 h 6870192"/>
              <a:gd name="connsiteX2" fmla="*/ 12204190 w 12204254"/>
              <a:gd name="connsiteY2" fmla="*/ 5702831 h 6870192"/>
              <a:gd name="connsiteX3" fmla="*/ 5974078 w 12204254"/>
              <a:gd name="connsiteY3" fmla="*/ 6870192 h 6870192"/>
              <a:gd name="connsiteX4" fmla="*/ 0 w 12204254"/>
              <a:gd name="connsiteY4" fmla="*/ 6870192 h 6870192"/>
              <a:gd name="connsiteX5" fmla="*/ 0 w 12204254"/>
              <a:gd name="connsiteY5" fmla="*/ 12192 h 6870192"/>
              <a:gd name="connsiteX0" fmla="*/ 0 w 12204254"/>
              <a:gd name="connsiteY0" fmla="*/ 12192 h 6894576"/>
              <a:gd name="connsiteX1" fmla="*/ 12195023 w 12204254"/>
              <a:gd name="connsiteY1" fmla="*/ 0 h 6894576"/>
              <a:gd name="connsiteX2" fmla="*/ 12204190 w 12204254"/>
              <a:gd name="connsiteY2" fmla="*/ 5702831 h 6894576"/>
              <a:gd name="connsiteX3" fmla="*/ 3572254 w 12204254"/>
              <a:gd name="connsiteY3" fmla="*/ 6894576 h 6894576"/>
              <a:gd name="connsiteX4" fmla="*/ 0 w 12204254"/>
              <a:gd name="connsiteY4" fmla="*/ 6870192 h 6894576"/>
              <a:gd name="connsiteX5" fmla="*/ 0 w 12204254"/>
              <a:gd name="connsiteY5" fmla="*/ 12192 h 6894576"/>
              <a:gd name="connsiteX0" fmla="*/ 12192 w 12216446"/>
              <a:gd name="connsiteY0" fmla="*/ 12192 h 6894576"/>
              <a:gd name="connsiteX1" fmla="*/ 12207215 w 12216446"/>
              <a:gd name="connsiteY1" fmla="*/ 0 h 6894576"/>
              <a:gd name="connsiteX2" fmla="*/ 12216382 w 12216446"/>
              <a:gd name="connsiteY2" fmla="*/ 5702831 h 6894576"/>
              <a:gd name="connsiteX3" fmla="*/ 3584446 w 12216446"/>
              <a:gd name="connsiteY3" fmla="*/ 6894576 h 6894576"/>
              <a:gd name="connsiteX4" fmla="*/ 0 w 12216446"/>
              <a:gd name="connsiteY4" fmla="*/ 5724144 h 6894576"/>
              <a:gd name="connsiteX5" fmla="*/ 12192 w 12216446"/>
              <a:gd name="connsiteY5" fmla="*/ 12192 h 689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6446" h="6894576">
                <a:moveTo>
                  <a:pt x="12192" y="12192"/>
                </a:moveTo>
                <a:lnTo>
                  <a:pt x="12207215" y="0"/>
                </a:lnTo>
                <a:cubicBezTo>
                  <a:pt x="12206207" y="385072"/>
                  <a:pt x="12217390" y="5317759"/>
                  <a:pt x="12216382" y="5702831"/>
                </a:cubicBezTo>
                <a:lnTo>
                  <a:pt x="3584446" y="6894576"/>
                </a:lnTo>
                <a:lnTo>
                  <a:pt x="0" y="5724144"/>
                </a:lnTo>
                <a:lnTo>
                  <a:pt x="12192" y="12192"/>
                </a:lnTo>
                <a:close/>
              </a:path>
            </a:pathLst>
          </a:custGeom>
        </p:spPr>
        <p:txBody>
          <a:bodyPr anchor="ctr"/>
          <a:lstStyle>
            <a:lvl1pPr marL="0" indent="0" algn="ctr">
              <a:buNone/>
              <a:defRPr/>
            </a:lvl1pPr>
          </a:lstStyle>
          <a:p>
            <a:r>
              <a:rPr lang="en-US"/>
              <a:t>Insert photo by clicking on the image icon</a:t>
            </a:r>
          </a:p>
        </p:txBody>
      </p:sp>
      <p:pic>
        <p:nvPicPr>
          <p:cNvPr id="5" name="Picture 4" descr="A picture containing text&#10;&#10;Description automatically generated">
            <a:extLst>
              <a:ext uri="{FF2B5EF4-FFF2-40B4-BE49-F238E27FC236}">
                <a16:creationId xmlns:a16="http://schemas.microsoft.com/office/drawing/2014/main" id="{94DCBA6C-5F47-CF46-AC86-06DFC71288B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Tree>
    <p:extLst>
      <p:ext uri="{BB962C8B-B14F-4D97-AF65-F5344CB8AC3E}">
        <p14:creationId xmlns:p14="http://schemas.microsoft.com/office/powerpoint/2010/main" val="4124478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1_Content - Mo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633013"/>
            <a:ext cx="3914991" cy="905104"/>
          </a:xfrm>
        </p:spPr>
        <p:txBody>
          <a:bodyPr lIns="0" anchor="t"/>
          <a:lstStyle>
            <a:lvl1pPr algn="l">
              <a:lnSpc>
                <a:spcPct val="95000"/>
              </a:lnSpc>
              <a:defRPr sz="2800" b="1" i="0">
                <a:solidFill>
                  <a:schemeClr val="accent1"/>
                </a:solidFill>
                <a:latin typeface="Trebuchet MS" panose="020B0703020202090204" pitchFamily="34" charset="0"/>
              </a:defRPr>
            </a:lvl1pPr>
          </a:lstStyle>
          <a:p>
            <a:r>
              <a:rPr lang="en-US"/>
              <a:t>Click to edit master title style</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459545" cy="291492"/>
          </a:xfrm>
          <a:prstGeom prst="rect">
            <a:avLst/>
          </a:prstGeom>
        </p:spPr>
        <p:txBody>
          <a:bodyPr vert="horz" lIns="91440" tIns="45720" rIns="91440" bIns="45720" rtlCol="0" anchor="ctr"/>
          <a:lstStyle>
            <a:lvl1pPr algn="l">
              <a:defRPr sz="800">
                <a:solidFill>
                  <a:schemeClr val="bg2"/>
                </a:solidFill>
              </a:defRPr>
            </a:lvl1pPr>
          </a:lstStyle>
          <a:p>
            <a:fld id="{4BEAA09E-D67E-864E-8466-C38E88600C4F}" type="slidenum">
              <a:rPr lang="en-US" smtClean="0"/>
              <a:pPr/>
              <a:t>‹#›</a:t>
            </a:fld>
            <a:endParaRPr lang="en-US"/>
          </a:p>
        </p:txBody>
      </p:sp>
      <p:sp>
        <p:nvSpPr>
          <p:cNvPr id="4" name="Text Placeholder 3">
            <a:extLst>
              <a:ext uri="{FF2B5EF4-FFF2-40B4-BE49-F238E27FC236}">
                <a16:creationId xmlns:a16="http://schemas.microsoft.com/office/drawing/2014/main" id="{1C10DD09-27B1-3B4A-B4A8-4390B6297FE5}"/>
              </a:ext>
            </a:extLst>
          </p:cNvPr>
          <p:cNvSpPr>
            <a:spLocks noGrp="1"/>
          </p:cNvSpPr>
          <p:nvPr>
            <p:ph type="body" sz="quarter" idx="15"/>
          </p:nvPr>
        </p:nvSpPr>
        <p:spPr>
          <a:xfrm>
            <a:off x="577849" y="1669333"/>
            <a:ext cx="3914637" cy="4094480"/>
          </a:xfrm>
          <a:prstGeom prst="rect">
            <a:avLst/>
          </a:prstGeom>
        </p:spPr>
        <p:txBody>
          <a:bodyPr lIns="0">
            <a:noAutofit/>
          </a:bodyPr>
          <a:lstStyle>
            <a:lvl1pPr marL="171450" marR="0" indent="-171450" algn="l" defTabSz="914400" rtl="0" eaLnBrk="1" fontAlgn="auto" latinLnBrk="0" hangingPunct="1">
              <a:lnSpc>
                <a:spcPct val="114000"/>
              </a:lnSpc>
              <a:spcBef>
                <a:spcPts val="0"/>
              </a:spcBef>
              <a:spcAft>
                <a:spcPts val="600"/>
              </a:spcAft>
              <a:buClr>
                <a:srgbClr val="54565B"/>
              </a:buClr>
              <a:buSzPct val="65000"/>
              <a:buFont typeface="Monaco" pitchFamily="2" charset="77"/>
              <a:buChar char="⎻"/>
              <a:tabLst/>
              <a:defRPr sz="1400" spc="0"/>
            </a:lvl1pPr>
            <a:lvl2pPr marL="675958" marR="0" indent="-285750" algn="l" defTabSz="914400" rtl="0" eaLnBrk="1" fontAlgn="auto" latinLnBrk="0" hangingPunct="1">
              <a:lnSpc>
                <a:spcPct val="114000"/>
              </a:lnSpc>
              <a:spcBef>
                <a:spcPts val="0"/>
              </a:spcBef>
              <a:spcAft>
                <a:spcPts val="600"/>
              </a:spcAft>
              <a:buClrTx/>
              <a:buSzTx/>
              <a:buFont typeface="Monaco" pitchFamily="2" charset="77"/>
              <a:buChar char="⎻"/>
              <a:tabLst/>
              <a:defRPr sz="1200" spc="0"/>
            </a:lvl2pPr>
            <a:lvl3pPr marL="862012" marR="0" indent="-171450" algn="l" defTabSz="914400" rtl="0" eaLnBrk="1" fontAlgn="auto" latinLnBrk="0" hangingPunct="1">
              <a:lnSpc>
                <a:spcPct val="114000"/>
              </a:lnSpc>
              <a:spcBef>
                <a:spcPts val="0"/>
              </a:spcBef>
              <a:spcAft>
                <a:spcPts val="600"/>
              </a:spcAft>
              <a:buClrTx/>
              <a:buSzTx/>
              <a:buFont typeface="Monaco" pitchFamily="2" charset="77"/>
              <a:buChar char="⎻"/>
              <a:tabLst/>
              <a:defRPr sz="1050" spc="0"/>
            </a:lvl3pPr>
          </a:lstStyle>
          <a:p>
            <a:pPr marL="342900" marR="0" lvl="0" indent="-342900" algn="l" defTabSz="914400" rtl="0" eaLnBrk="1" fontAlgn="auto" latinLnBrk="0" hangingPunct="1">
              <a:lnSpc>
                <a:spcPct val="114000"/>
              </a:lnSpc>
              <a:spcBef>
                <a:spcPts val="0"/>
              </a:spcBef>
              <a:spcAft>
                <a:spcPts val="600"/>
              </a:spcAft>
              <a:buClr>
                <a:srgbClr val="54565B"/>
              </a:buClr>
              <a:buSzPct val="65000"/>
              <a:buFont typeface="Monaco" pitchFamily="2" charset="77"/>
              <a:buChar char="⎻"/>
              <a:tabLst/>
              <a:defRPr/>
            </a:pPr>
            <a:r>
              <a:rPr kumimoji="0" lang="en-US" sz="2000" b="0" i="0" u="none" strike="noStrike" kern="1600" cap="none" spc="-50" normalizeH="0" baseline="0" noProof="0">
                <a:ln>
                  <a:noFill/>
                </a:ln>
                <a:solidFill>
                  <a:srgbClr val="54565B"/>
                </a:solidFill>
                <a:effectLst/>
                <a:uLnTx/>
                <a:uFillTx/>
                <a:latin typeface="Trebuchet MS" panose="020B0703020202090204" pitchFamily="34" charset="0"/>
                <a:ea typeface="+mn-ea"/>
                <a:cs typeface="+mn-cs"/>
              </a:rPr>
              <a:t>Click to edit Master text styles</a:t>
            </a:r>
          </a:p>
          <a:p>
            <a:pPr marL="675958" marR="0" lvl="1" indent="-285750" algn="l" defTabSz="914400" rtl="0" eaLnBrk="1" fontAlgn="auto" latinLnBrk="0" hangingPunct="1">
              <a:lnSpc>
                <a:spcPct val="114000"/>
              </a:lnSpc>
              <a:spcBef>
                <a:spcPts val="0"/>
              </a:spcBef>
              <a:spcAft>
                <a:spcPts val="600"/>
              </a:spcAft>
              <a:buClrTx/>
              <a:buSzTx/>
              <a:buFont typeface="Monaco" pitchFamily="2" charset="77"/>
              <a:buChar char="⎻"/>
              <a:tabLst/>
              <a:defRPr/>
            </a:pPr>
            <a:r>
              <a:rPr kumimoji="0" lang="en-US" sz="1400" b="0" i="0" u="none" strike="noStrike" kern="1600" cap="none" spc="-50" normalizeH="0" baseline="0" noProof="0">
                <a:ln>
                  <a:noFill/>
                </a:ln>
                <a:solidFill>
                  <a:srgbClr val="54565B"/>
                </a:solidFill>
                <a:effectLst/>
                <a:uLnTx/>
                <a:uFillTx/>
                <a:latin typeface="+mj-lt"/>
                <a:ea typeface="+mn-ea"/>
                <a:cs typeface="+mn-cs"/>
              </a:rPr>
              <a:t>Second level</a:t>
            </a:r>
          </a:p>
          <a:p>
            <a:pPr marL="862012" marR="0" lvl="2" indent="-171450" algn="l" defTabSz="914400" rtl="0" eaLnBrk="1" fontAlgn="auto" latinLnBrk="0" hangingPunct="1">
              <a:lnSpc>
                <a:spcPct val="114000"/>
              </a:lnSpc>
              <a:spcBef>
                <a:spcPts val="0"/>
              </a:spcBef>
              <a:spcAft>
                <a:spcPts val="600"/>
              </a:spcAft>
              <a:buClrTx/>
              <a:buSzTx/>
              <a:buFont typeface="Monaco" pitchFamily="2" charset="77"/>
              <a:buChar char="⎻"/>
              <a:tabLst/>
              <a:defRPr/>
            </a:pPr>
            <a:r>
              <a:rPr kumimoji="0" lang="en-US" sz="1100" b="0" i="1" u="none" strike="noStrike" kern="1600" cap="none" spc="-50" normalizeH="0" baseline="0" noProof="0">
                <a:ln>
                  <a:noFill/>
                </a:ln>
                <a:solidFill>
                  <a:srgbClr val="54565B"/>
                </a:solidFill>
                <a:effectLst/>
                <a:uLnTx/>
                <a:uFillTx/>
                <a:latin typeface="Georgia" panose="02040502050405020303" pitchFamily="18" charset="0"/>
                <a:ea typeface="+mn-ea"/>
                <a:cs typeface="+mn-cs"/>
              </a:rPr>
              <a:t>Third level</a:t>
            </a:r>
          </a:p>
        </p:txBody>
      </p:sp>
      <p:sp>
        <p:nvSpPr>
          <p:cNvPr id="5" name="Text Placeholder 4">
            <a:extLst>
              <a:ext uri="{FF2B5EF4-FFF2-40B4-BE49-F238E27FC236}">
                <a16:creationId xmlns:a16="http://schemas.microsoft.com/office/drawing/2014/main" id="{6E42B648-162E-8859-31C0-554E9C9E3C58}"/>
              </a:ext>
            </a:extLst>
          </p:cNvPr>
          <p:cNvSpPr>
            <a:spLocks noGrp="1"/>
          </p:cNvSpPr>
          <p:nvPr>
            <p:ph type="body" sz="quarter" idx="16"/>
          </p:nvPr>
        </p:nvSpPr>
        <p:spPr>
          <a:xfrm>
            <a:off x="577517" y="5895029"/>
            <a:ext cx="3914638" cy="284798"/>
          </a:xfrm>
        </p:spPr>
        <p:txBody>
          <a:bodyPr anchor="b"/>
          <a:lstStyle>
            <a:lvl1pPr marL="0" indent="0">
              <a:lnSpc>
                <a:spcPct val="100000"/>
              </a:lnSpc>
              <a:spcAft>
                <a:spcPts val="300"/>
              </a:spcAft>
              <a:buNone/>
              <a:defRPr sz="800">
                <a:solidFill>
                  <a:schemeClr val="tx1"/>
                </a:solidFill>
              </a:defRPr>
            </a:lvl1pPr>
            <a:lvl2pPr marL="390208" indent="0">
              <a:lnSpc>
                <a:spcPct val="100000"/>
              </a:lnSpc>
              <a:spcAft>
                <a:spcPts val="300"/>
              </a:spcAft>
              <a:buNone/>
              <a:defRPr sz="800"/>
            </a:lvl2pPr>
            <a:lvl3pPr marL="690562" indent="0">
              <a:lnSpc>
                <a:spcPct val="100000"/>
              </a:lnSpc>
              <a:spcAft>
                <a:spcPts val="300"/>
              </a:spcAft>
              <a:buNone/>
              <a:defRPr sz="800"/>
            </a:lvl3pPr>
            <a:lvl4pPr marL="964882" indent="0">
              <a:lnSpc>
                <a:spcPct val="100000"/>
              </a:lnSpc>
              <a:spcAft>
                <a:spcPts val="300"/>
              </a:spcAft>
              <a:buNone/>
              <a:defRPr sz="800"/>
            </a:lvl4pPr>
            <a:lvl5pPr marL="1182053" indent="0">
              <a:lnSpc>
                <a:spcPct val="100000"/>
              </a:lnSpc>
              <a:spcAft>
                <a:spcPts val="300"/>
              </a:spcAft>
              <a:buNone/>
              <a:defRPr sz="800"/>
            </a:lvl5pPr>
          </a:lstStyle>
          <a:p>
            <a:pPr lvl="0"/>
            <a:r>
              <a:rPr lang="en-US"/>
              <a:t>Click to edit Master text styles</a:t>
            </a:r>
          </a:p>
        </p:txBody>
      </p:sp>
      <p:pic>
        <p:nvPicPr>
          <p:cNvPr id="6" name="Picture 5" descr="A picture containing text&#10;&#10;Description automatically generated">
            <a:extLst>
              <a:ext uri="{FF2B5EF4-FFF2-40B4-BE49-F238E27FC236}">
                <a16:creationId xmlns:a16="http://schemas.microsoft.com/office/drawing/2014/main" id="{3E122D89-E362-79EA-9B6A-76B36784BFE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Tree>
    <p:extLst>
      <p:ext uri="{BB962C8B-B14F-4D97-AF65-F5344CB8AC3E}">
        <p14:creationId xmlns:p14="http://schemas.microsoft.com/office/powerpoint/2010/main" val="4251907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Study Name, Title, Subtitle and Content">
    <p:spTree>
      <p:nvGrpSpPr>
        <p:cNvPr id="1" name=""/>
        <p:cNvGrpSpPr/>
        <p:nvPr/>
      </p:nvGrpSpPr>
      <p:grpSpPr>
        <a:xfrm>
          <a:off x="0" y="0"/>
          <a:ext cx="0" cy="0"/>
          <a:chOff x="0" y="0"/>
          <a:chExt cx="0" cy="0"/>
        </a:xfrm>
      </p:grpSpPr>
      <p:sp>
        <p:nvSpPr>
          <p:cNvPr id="12" name="Text Placeholder 4"/>
          <p:cNvSpPr>
            <a:spLocks noGrp="1"/>
          </p:cNvSpPr>
          <p:nvPr>
            <p:ph type="body" sz="quarter" idx="17"/>
          </p:nvPr>
        </p:nvSpPr>
        <p:spPr>
          <a:xfrm>
            <a:off x="609600" y="154546"/>
            <a:ext cx="10972800" cy="302654"/>
          </a:xfrm>
        </p:spPr>
        <p:txBody>
          <a:bodyPr anchor="b"/>
          <a:lstStyle>
            <a:lvl1pPr marL="0" indent="0">
              <a:spcBef>
                <a:spcPts val="0"/>
              </a:spcBef>
              <a:buNone/>
              <a:defRPr sz="1600">
                <a:solidFill>
                  <a:schemeClr val="tx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828800"/>
            <a:ext cx="109728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609600" y="1371600"/>
            <a:ext cx="10972800" cy="304800"/>
          </a:xfrm>
        </p:spPr>
        <p:txBody>
          <a:bodyPr/>
          <a:lstStyle>
            <a:lvl1pPr marL="0" indent="0">
              <a:lnSpc>
                <a:spcPct val="90000"/>
              </a:lnSpc>
              <a:spcBef>
                <a:spcPts val="0"/>
              </a:spcBef>
              <a:buNone/>
              <a:defRPr sz="2000">
                <a:solidFill>
                  <a:schemeClr val="tx1"/>
                </a:solidFill>
              </a:defRPr>
            </a:lvl1pPr>
            <a:lvl2pPr marL="0" indent="0">
              <a:lnSpc>
                <a:spcPct val="90000"/>
              </a:lnSpc>
              <a:spcBef>
                <a:spcPts val="0"/>
              </a:spcBef>
              <a:buNone/>
              <a:defRPr sz="2000">
                <a:solidFill>
                  <a:schemeClr val="accent4"/>
                </a:solidFill>
              </a:defRPr>
            </a:lvl2pPr>
            <a:lvl3pPr marL="0" indent="0">
              <a:lnSpc>
                <a:spcPct val="90000"/>
              </a:lnSpc>
              <a:spcBef>
                <a:spcPts val="0"/>
              </a:spcBef>
              <a:buNone/>
              <a:defRPr sz="2000">
                <a:solidFill>
                  <a:schemeClr val="accent4"/>
                </a:solidFill>
              </a:defRPr>
            </a:lvl3pPr>
            <a:lvl4pPr marL="0" indent="0">
              <a:lnSpc>
                <a:spcPct val="90000"/>
              </a:lnSpc>
              <a:spcBef>
                <a:spcPts val="0"/>
              </a:spcBef>
              <a:buNone/>
              <a:defRPr sz="2000">
                <a:solidFill>
                  <a:schemeClr val="accent4"/>
                </a:solidFill>
              </a:defRPr>
            </a:lvl4pPr>
            <a:lvl5pPr marL="0" indent="0">
              <a:lnSpc>
                <a:spcPct val="90000"/>
              </a:lnSpc>
              <a:spcBef>
                <a:spcPts val="0"/>
              </a:spcBef>
              <a:buNone/>
              <a:defRPr sz="2000">
                <a:solidFill>
                  <a:schemeClr val="accent4"/>
                </a:solidFill>
              </a:defRPr>
            </a:lvl5pPr>
            <a:lvl6pPr marL="0" indent="0">
              <a:lnSpc>
                <a:spcPct val="90000"/>
              </a:lnSpc>
              <a:spcBef>
                <a:spcPts val="0"/>
              </a:spcBef>
              <a:buNone/>
              <a:defRPr sz="2000">
                <a:solidFill>
                  <a:schemeClr val="accent4"/>
                </a:solidFill>
              </a:defRPr>
            </a:lvl6pPr>
            <a:lvl7pPr marL="0" indent="0">
              <a:lnSpc>
                <a:spcPct val="90000"/>
              </a:lnSpc>
              <a:spcBef>
                <a:spcPts val="0"/>
              </a:spcBef>
              <a:buNone/>
              <a:defRPr sz="2000">
                <a:solidFill>
                  <a:schemeClr val="accent4"/>
                </a:solidFill>
              </a:defRPr>
            </a:lvl7pPr>
            <a:lvl8pPr marL="0" indent="0">
              <a:lnSpc>
                <a:spcPct val="90000"/>
              </a:lnSpc>
              <a:spcBef>
                <a:spcPts val="0"/>
              </a:spcBef>
              <a:buNone/>
              <a:defRPr sz="2000">
                <a:solidFill>
                  <a:schemeClr val="accent4"/>
                </a:solidFill>
              </a:defRPr>
            </a:lvl8pPr>
            <a:lvl9pPr marL="0" indent="0">
              <a:lnSpc>
                <a:spcPct val="90000"/>
              </a:lnSpc>
              <a:spcBef>
                <a:spcPts val="0"/>
              </a:spcBef>
              <a:buNone/>
              <a:defRPr sz="2000">
                <a:solidFill>
                  <a:schemeClr val="accent4"/>
                </a:solidFill>
              </a:defRPr>
            </a:lvl9pPr>
          </a:lstStyle>
          <a:p>
            <a:pPr lvl="0"/>
            <a:r>
              <a:rPr lang="en-US"/>
              <a:t>Click to add subtitle</a:t>
            </a:r>
          </a:p>
        </p:txBody>
      </p:sp>
      <p:sp>
        <p:nvSpPr>
          <p:cNvPr id="7" name="Date Placeholder 6"/>
          <p:cNvSpPr>
            <a:spLocks noGrp="1"/>
          </p:cNvSpPr>
          <p:nvPr>
            <p:ph type="dt" sz="half" idx="14"/>
          </p:nvPr>
        </p:nvSpPr>
        <p:spPr>
          <a:xfrm>
            <a:off x="6197600" y="6537326"/>
            <a:ext cx="812800" cy="168275"/>
          </a:xfrm>
          <a:prstGeom prst="rect">
            <a:avLst/>
          </a:prstGeom>
        </p:spPr>
        <p:txBody>
          <a:bodyPr/>
          <a:lstStyle/>
          <a:p>
            <a:fld id="{E76B27D3-16AB-415F-9A78-F12BFD90219C}" type="datetime1">
              <a:rPr lang="en-US" smtClean="0"/>
              <a:t>10/11/25</a:t>
            </a:fld>
            <a:endParaRPr lang="en-US"/>
          </a:p>
        </p:txBody>
      </p:sp>
      <p:sp>
        <p:nvSpPr>
          <p:cNvPr id="8" name="Footer Placeholder 7"/>
          <p:cNvSpPr>
            <a:spLocks noGrp="1"/>
          </p:cNvSpPr>
          <p:nvPr>
            <p:ph type="ftr" sz="quarter" idx="15"/>
          </p:nvPr>
        </p:nvSpPr>
        <p:spPr>
          <a:xfrm>
            <a:off x="7112000" y="6537325"/>
            <a:ext cx="4064000" cy="164592"/>
          </a:xfrm>
          <a:prstGeom prst="rect">
            <a:avLst/>
          </a:prstGeom>
        </p:spPr>
        <p:txBody>
          <a:bodyPr/>
          <a:lstStyle/>
          <a:p>
            <a:r>
              <a:rPr lang="en-US" err="1"/>
              <a:t>Wainberg</a:t>
            </a:r>
            <a:r>
              <a:rPr lang="en-US"/>
              <a:t>, ASCO GI, 2024, Presentation # L14</a:t>
            </a:r>
          </a:p>
        </p:txBody>
      </p:sp>
      <p:sp>
        <p:nvSpPr>
          <p:cNvPr id="10" name="Slide Number Placeholder 9"/>
          <p:cNvSpPr>
            <a:spLocks noGrp="1"/>
          </p:cNvSpPr>
          <p:nvPr>
            <p:ph type="sldNum" sz="quarter" idx="16"/>
          </p:nvPr>
        </p:nvSpPr>
        <p:spPr/>
        <p:txBody>
          <a:bodyPr/>
          <a:lstStyle/>
          <a:p>
            <a:fld id="{94BD5F9E-BC76-487B-A2BC-019AD28A14BF}" type="slidenum">
              <a:rPr lang="en-US" smtClean="0"/>
              <a:pPr/>
              <a:t>‹#›</a:t>
            </a:fld>
            <a:endParaRPr lang="en-US"/>
          </a:p>
        </p:txBody>
      </p:sp>
    </p:spTree>
    <p:extLst>
      <p:ext uri="{BB962C8B-B14F-4D97-AF65-F5344CB8AC3E}">
        <p14:creationId xmlns:p14="http://schemas.microsoft.com/office/powerpoint/2010/main" val="94563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2_Content - Mo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633013"/>
            <a:ext cx="3914991" cy="905104"/>
          </a:xfrm>
        </p:spPr>
        <p:txBody>
          <a:bodyPr lIns="0" anchor="t"/>
          <a:lstStyle>
            <a:lvl1pPr algn="l">
              <a:lnSpc>
                <a:spcPct val="95000"/>
              </a:lnSpc>
              <a:defRPr sz="2800" b="1" i="0">
                <a:solidFill>
                  <a:schemeClr val="accent1"/>
                </a:solidFill>
                <a:latin typeface="Trebuchet MS" panose="020B0703020202090204" pitchFamily="34" charset="0"/>
              </a:defRPr>
            </a:lvl1pPr>
          </a:lstStyle>
          <a:p>
            <a:r>
              <a:rPr lang="en-US"/>
              <a:t>Click to edit master title style</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459545" cy="291492"/>
          </a:xfrm>
          <a:prstGeom prst="rect">
            <a:avLst/>
          </a:prstGeom>
        </p:spPr>
        <p:txBody>
          <a:bodyPr vert="horz" lIns="91440" tIns="45720" rIns="91440" bIns="45720" rtlCol="0" anchor="ctr"/>
          <a:lstStyle>
            <a:lvl1pPr algn="l">
              <a:defRPr sz="800">
                <a:solidFill>
                  <a:schemeClr val="bg2"/>
                </a:solidFill>
              </a:defRPr>
            </a:lvl1pPr>
          </a:lstStyle>
          <a:p>
            <a:fld id="{4BEAA09E-D67E-864E-8466-C38E88600C4F}" type="slidenum">
              <a:rPr lang="en-US" smtClean="0"/>
              <a:pPr/>
              <a:t>‹#›</a:t>
            </a:fld>
            <a:endParaRPr lang="en-US"/>
          </a:p>
        </p:txBody>
      </p:sp>
      <p:sp>
        <p:nvSpPr>
          <p:cNvPr id="4" name="Text Placeholder 3">
            <a:extLst>
              <a:ext uri="{FF2B5EF4-FFF2-40B4-BE49-F238E27FC236}">
                <a16:creationId xmlns:a16="http://schemas.microsoft.com/office/drawing/2014/main" id="{1C10DD09-27B1-3B4A-B4A8-4390B6297FE5}"/>
              </a:ext>
            </a:extLst>
          </p:cNvPr>
          <p:cNvSpPr>
            <a:spLocks noGrp="1"/>
          </p:cNvSpPr>
          <p:nvPr>
            <p:ph type="body" sz="quarter" idx="15"/>
          </p:nvPr>
        </p:nvSpPr>
        <p:spPr>
          <a:xfrm>
            <a:off x="577849" y="1669333"/>
            <a:ext cx="3914637" cy="4094480"/>
          </a:xfrm>
          <a:prstGeom prst="rect">
            <a:avLst/>
          </a:prstGeom>
        </p:spPr>
        <p:txBody>
          <a:bodyPr lIns="0">
            <a:noAutofit/>
          </a:bodyPr>
          <a:lstStyle>
            <a:lvl1pPr marL="171450" marR="0" indent="-171450" algn="l" defTabSz="914400" rtl="0" eaLnBrk="1" fontAlgn="auto" latinLnBrk="0" hangingPunct="1">
              <a:lnSpc>
                <a:spcPct val="114000"/>
              </a:lnSpc>
              <a:spcBef>
                <a:spcPts val="0"/>
              </a:spcBef>
              <a:spcAft>
                <a:spcPts val="600"/>
              </a:spcAft>
              <a:buClr>
                <a:srgbClr val="54565B"/>
              </a:buClr>
              <a:buSzPct val="65000"/>
              <a:buFont typeface="Monaco" pitchFamily="2" charset="77"/>
              <a:buChar char="⎻"/>
              <a:tabLst/>
              <a:defRPr sz="1400" spc="0"/>
            </a:lvl1pPr>
            <a:lvl2pPr marL="675958" marR="0" indent="-285750" algn="l" defTabSz="914400" rtl="0" eaLnBrk="1" fontAlgn="auto" latinLnBrk="0" hangingPunct="1">
              <a:lnSpc>
                <a:spcPct val="114000"/>
              </a:lnSpc>
              <a:spcBef>
                <a:spcPts val="0"/>
              </a:spcBef>
              <a:spcAft>
                <a:spcPts val="600"/>
              </a:spcAft>
              <a:buClrTx/>
              <a:buSzTx/>
              <a:buFont typeface="Monaco" pitchFamily="2" charset="77"/>
              <a:buChar char="⎻"/>
              <a:tabLst/>
              <a:defRPr sz="1200" spc="0"/>
            </a:lvl2pPr>
            <a:lvl3pPr marL="862012" marR="0" indent="-171450" algn="l" defTabSz="914400" rtl="0" eaLnBrk="1" fontAlgn="auto" latinLnBrk="0" hangingPunct="1">
              <a:lnSpc>
                <a:spcPct val="114000"/>
              </a:lnSpc>
              <a:spcBef>
                <a:spcPts val="0"/>
              </a:spcBef>
              <a:spcAft>
                <a:spcPts val="600"/>
              </a:spcAft>
              <a:buClrTx/>
              <a:buSzTx/>
              <a:buFont typeface="Monaco" pitchFamily="2" charset="77"/>
              <a:buChar char="⎻"/>
              <a:tabLst/>
              <a:defRPr sz="1050" spc="0"/>
            </a:lvl3pPr>
          </a:lstStyle>
          <a:p>
            <a:pPr marL="342900" marR="0" lvl="0" indent="-342900" algn="l" defTabSz="914400" rtl="0" eaLnBrk="1" fontAlgn="auto" latinLnBrk="0" hangingPunct="1">
              <a:lnSpc>
                <a:spcPct val="114000"/>
              </a:lnSpc>
              <a:spcBef>
                <a:spcPts val="0"/>
              </a:spcBef>
              <a:spcAft>
                <a:spcPts val="600"/>
              </a:spcAft>
              <a:buClr>
                <a:srgbClr val="54565B"/>
              </a:buClr>
              <a:buSzPct val="65000"/>
              <a:buFont typeface="Monaco" pitchFamily="2" charset="77"/>
              <a:buChar char="⎻"/>
              <a:tabLst/>
              <a:defRPr/>
            </a:pPr>
            <a:r>
              <a:rPr kumimoji="0" lang="en-US" sz="2000" b="0" i="0" u="none" strike="noStrike" kern="1600" cap="none" spc="-50" normalizeH="0" baseline="0" noProof="0">
                <a:ln>
                  <a:noFill/>
                </a:ln>
                <a:solidFill>
                  <a:srgbClr val="54565B"/>
                </a:solidFill>
                <a:effectLst/>
                <a:uLnTx/>
                <a:uFillTx/>
                <a:latin typeface="Trebuchet MS" panose="020B0703020202090204" pitchFamily="34" charset="0"/>
                <a:ea typeface="+mn-ea"/>
                <a:cs typeface="+mn-cs"/>
              </a:rPr>
              <a:t>Click to edit Master text styles</a:t>
            </a:r>
          </a:p>
          <a:p>
            <a:pPr marL="675958" marR="0" lvl="1" indent="-285750" algn="l" defTabSz="914400" rtl="0" eaLnBrk="1" fontAlgn="auto" latinLnBrk="0" hangingPunct="1">
              <a:lnSpc>
                <a:spcPct val="114000"/>
              </a:lnSpc>
              <a:spcBef>
                <a:spcPts val="0"/>
              </a:spcBef>
              <a:spcAft>
                <a:spcPts val="600"/>
              </a:spcAft>
              <a:buClrTx/>
              <a:buSzTx/>
              <a:buFont typeface="Monaco" pitchFamily="2" charset="77"/>
              <a:buChar char="⎻"/>
              <a:tabLst/>
              <a:defRPr/>
            </a:pPr>
            <a:r>
              <a:rPr kumimoji="0" lang="en-US" sz="1400" b="0" i="0" u="none" strike="noStrike" kern="1600" cap="none" spc="-50" normalizeH="0" baseline="0" noProof="0">
                <a:ln>
                  <a:noFill/>
                </a:ln>
                <a:solidFill>
                  <a:srgbClr val="54565B"/>
                </a:solidFill>
                <a:effectLst/>
                <a:uLnTx/>
                <a:uFillTx/>
                <a:latin typeface="+mj-lt"/>
                <a:ea typeface="+mn-ea"/>
                <a:cs typeface="+mn-cs"/>
              </a:rPr>
              <a:t>Second level</a:t>
            </a:r>
          </a:p>
          <a:p>
            <a:pPr marL="862012" marR="0" lvl="2" indent="-171450" algn="l" defTabSz="914400" rtl="0" eaLnBrk="1" fontAlgn="auto" latinLnBrk="0" hangingPunct="1">
              <a:lnSpc>
                <a:spcPct val="114000"/>
              </a:lnSpc>
              <a:spcBef>
                <a:spcPts val="0"/>
              </a:spcBef>
              <a:spcAft>
                <a:spcPts val="600"/>
              </a:spcAft>
              <a:buClrTx/>
              <a:buSzTx/>
              <a:buFont typeface="Monaco" pitchFamily="2" charset="77"/>
              <a:buChar char="⎻"/>
              <a:tabLst/>
              <a:defRPr/>
            </a:pPr>
            <a:r>
              <a:rPr kumimoji="0" lang="en-US" sz="1100" b="0" i="1" u="none" strike="noStrike" kern="1600" cap="none" spc="-50" normalizeH="0" baseline="0" noProof="0">
                <a:ln>
                  <a:noFill/>
                </a:ln>
                <a:solidFill>
                  <a:srgbClr val="54565B"/>
                </a:solidFill>
                <a:effectLst/>
                <a:uLnTx/>
                <a:uFillTx/>
                <a:latin typeface="Georgia" panose="02040502050405020303" pitchFamily="18" charset="0"/>
                <a:ea typeface="+mn-ea"/>
                <a:cs typeface="+mn-cs"/>
              </a:rPr>
              <a:t>Third level</a:t>
            </a:r>
          </a:p>
        </p:txBody>
      </p:sp>
      <p:sp>
        <p:nvSpPr>
          <p:cNvPr id="5" name="Text Placeholder 4">
            <a:extLst>
              <a:ext uri="{FF2B5EF4-FFF2-40B4-BE49-F238E27FC236}">
                <a16:creationId xmlns:a16="http://schemas.microsoft.com/office/drawing/2014/main" id="{6E42B648-162E-8859-31C0-554E9C9E3C58}"/>
              </a:ext>
            </a:extLst>
          </p:cNvPr>
          <p:cNvSpPr>
            <a:spLocks noGrp="1"/>
          </p:cNvSpPr>
          <p:nvPr>
            <p:ph type="body" sz="quarter" idx="16"/>
          </p:nvPr>
        </p:nvSpPr>
        <p:spPr>
          <a:xfrm>
            <a:off x="577517" y="5895029"/>
            <a:ext cx="3914638" cy="284798"/>
          </a:xfrm>
        </p:spPr>
        <p:txBody>
          <a:bodyPr anchor="b"/>
          <a:lstStyle>
            <a:lvl1pPr marL="0" indent="0">
              <a:lnSpc>
                <a:spcPct val="100000"/>
              </a:lnSpc>
              <a:spcAft>
                <a:spcPts val="300"/>
              </a:spcAft>
              <a:buNone/>
              <a:defRPr sz="800">
                <a:solidFill>
                  <a:schemeClr val="tx1"/>
                </a:solidFill>
              </a:defRPr>
            </a:lvl1pPr>
            <a:lvl2pPr marL="390208" indent="0">
              <a:lnSpc>
                <a:spcPct val="100000"/>
              </a:lnSpc>
              <a:spcAft>
                <a:spcPts val="300"/>
              </a:spcAft>
              <a:buNone/>
              <a:defRPr sz="800"/>
            </a:lvl2pPr>
            <a:lvl3pPr marL="690562" indent="0">
              <a:lnSpc>
                <a:spcPct val="100000"/>
              </a:lnSpc>
              <a:spcAft>
                <a:spcPts val="300"/>
              </a:spcAft>
              <a:buNone/>
              <a:defRPr sz="800"/>
            </a:lvl3pPr>
            <a:lvl4pPr marL="964882" indent="0">
              <a:lnSpc>
                <a:spcPct val="100000"/>
              </a:lnSpc>
              <a:spcAft>
                <a:spcPts val="300"/>
              </a:spcAft>
              <a:buNone/>
              <a:defRPr sz="800"/>
            </a:lvl4pPr>
            <a:lvl5pPr marL="1182053" indent="0">
              <a:lnSpc>
                <a:spcPct val="100000"/>
              </a:lnSpc>
              <a:spcAft>
                <a:spcPts val="300"/>
              </a:spcAft>
              <a:buNone/>
              <a:defRPr sz="800"/>
            </a:lvl5pPr>
          </a:lstStyle>
          <a:p>
            <a:pPr lvl="0"/>
            <a:r>
              <a:rPr lang="en-US"/>
              <a:t>Click to edit Master text styles</a:t>
            </a:r>
          </a:p>
        </p:txBody>
      </p:sp>
      <p:pic>
        <p:nvPicPr>
          <p:cNvPr id="3" name="Picture 2" descr="A picture containing text, device, gauge&#10;&#10;Description automatically generated">
            <a:extLst>
              <a:ext uri="{FF2B5EF4-FFF2-40B4-BE49-F238E27FC236}">
                <a16:creationId xmlns:a16="http://schemas.microsoft.com/office/drawing/2014/main" id="{C2A02EE9-967F-5CAD-B3A7-5654738BFC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75649" y="6116688"/>
            <a:ext cx="2734702" cy="635023"/>
          </a:xfrm>
          <a:prstGeom prst="rect">
            <a:avLst/>
          </a:prstGeom>
        </p:spPr>
      </p:pic>
    </p:spTree>
    <p:extLst>
      <p:ext uri="{BB962C8B-B14F-4D97-AF65-F5344CB8AC3E}">
        <p14:creationId xmlns:p14="http://schemas.microsoft.com/office/powerpoint/2010/main" val="436656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D308535B-148D-4D02-B28C-F2D48B819152}"/>
              </a:ext>
            </a:extLst>
          </p:cNvPr>
          <p:cNvSpPr>
            <a:spLocks noGrp="1"/>
          </p:cNvSpPr>
          <p:nvPr>
            <p:ph type="sldNum" sz="quarter" idx="12"/>
          </p:nvPr>
        </p:nvSpPr>
        <p:spPr>
          <a:xfrm>
            <a:off x="211016" y="6442999"/>
            <a:ext cx="376360" cy="291492"/>
          </a:xfrm>
          <a:prstGeom prst="rect">
            <a:avLst/>
          </a:prstGeom>
        </p:spPr>
        <p:txBody>
          <a:bodyPr vert="horz" lIns="0" tIns="45720" rIns="0" bIns="45720" rtlCol="0" anchor="b"/>
          <a:lstStyle>
            <a:lvl1pPr>
              <a:defRPr lang="en-US" sz="1000" smtClean="0">
                <a:solidFill>
                  <a:schemeClr val="bg2"/>
                </a:solidFill>
                <a:latin typeface="+mj-lt"/>
              </a:defRPr>
            </a:lvl1pPr>
          </a:lstStyle>
          <a:p>
            <a:fld id="{4BEAA09E-D67E-864E-8466-C38E88600C4F}" type="slidenum">
              <a:rPr lang="en-GB" smtClean="0"/>
              <a:pPr/>
              <a:t>‹#›</a:t>
            </a:fld>
            <a:endParaRPr lang="en-GB"/>
          </a:p>
        </p:txBody>
      </p:sp>
      <p:sp>
        <p:nvSpPr>
          <p:cNvPr id="3" name="Title Placeholder 11">
            <a:extLst>
              <a:ext uri="{FF2B5EF4-FFF2-40B4-BE49-F238E27FC236}">
                <a16:creationId xmlns:a16="http://schemas.microsoft.com/office/drawing/2014/main" id="{AB1ABEB5-8472-ED8A-BA09-44FD5222CE95}"/>
              </a:ext>
            </a:extLst>
          </p:cNvPr>
          <p:cNvSpPr>
            <a:spLocks noGrp="1"/>
          </p:cNvSpPr>
          <p:nvPr>
            <p:ph type="title"/>
          </p:nvPr>
        </p:nvSpPr>
        <p:spPr>
          <a:xfrm>
            <a:off x="596899" y="661737"/>
            <a:ext cx="11007726" cy="505326"/>
          </a:xfrm>
          <a:prstGeom prst="rect">
            <a:avLst/>
          </a:prstGeom>
        </p:spPr>
        <p:txBody>
          <a:bodyPr vert="horz" lIns="0" tIns="45720" rIns="0" bIns="45720" rtlCol="0" anchor="t">
            <a:normAutofit/>
          </a:bodyPr>
          <a:lstStyle/>
          <a:p>
            <a:r>
              <a:rPr lang="en-US"/>
              <a:t>Click to edit Master title style</a:t>
            </a:r>
          </a:p>
        </p:txBody>
      </p:sp>
      <p:sp>
        <p:nvSpPr>
          <p:cNvPr id="6" name="Text Placeholder 6">
            <a:extLst>
              <a:ext uri="{FF2B5EF4-FFF2-40B4-BE49-F238E27FC236}">
                <a16:creationId xmlns:a16="http://schemas.microsoft.com/office/drawing/2014/main" id="{52C66457-8127-FAC8-70F3-180E4F8276FD}"/>
              </a:ext>
            </a:extLst>
          </p:cNvPr>
          <p:cNvSpPr>
            <a:spLocks noGrp="1"/>
          </p:cNvSpPr>
          <p:nvPr>
            <p:ph type="body" sz="quarter" idx="13"/>
          </p:nvPr>
        </p:nvSpPr>
        <p:spPr>
          <a:xfrm>
            <a:off x="614363" y="5931568"/>
            <a:ext cx="9227469" cy="805531"/>
          </a:xfrm>
        </p:spPr>
        <p:txBody>
          <a:bodyPr anchor="b"/>
          <a:lstStyle>
            <a:lvl1pPr marL="0" indent="0">
              <a:lnSpc>
                <a:spcPct val="110000"/>
              </a:lnSpc>
              <a:spcAft>
                <a:spcPts val="400"/>
              </a:spcAft>
              <a:buNone/>
              <a:defRPr lang="en-US" sz="700" kern="1200" spc="0" baseline="0" dirty="0" smtClean="0">
                <a:solidFill>
                  <a:schemeClr val="bg1">
                    <a:lumMod val="50000"/>
                  </a:schemeClr>
                </a:solidFill>
                <a:latin typeface="Trebuchet MS" panose="020B0603020202020204" pitchFamily="34" charset="0"/>
                <a:ea typeface="+mn-ea"/>
                <a:cs typeface="+mn-cs"/>
              </a:defRPr>
            </a:lvl1pPr>
            <a:lvl2pPr marL="282575" indent="0">
              <a:buNone/>
              <a:defRPr lang="en-US" sz="800" kern="1200" dirty="0" smtClean="0">
                <a:solidFill>
                  <a:schemeClr val="tx1"/>
                </a:solidFill>
                <a:latin typeface="Trebuchet MS" panose="020B0603020202020204" pitchFamily="34" charset="0"/>
                <a:ea typeface="+mn-ea"/>
                <a:cs typeface="+mn-cs"/>
              </a:defRPr>
            </a:lvl2pPr>
            <a:lvl3pPr marL="517525" indent="0">
              <a:buNone/>
              <a:defRPr lang="en-US" sz="800" kern="1200" dirty="0" smtClean="0">
                <a:solidFill>
                  <a:schemeClr val="tx1"/>
                </a:solidFill>
                <a:latin typeface="Trebuchet MS" panose="020B0603020202020204" pitchFamily="34" charset="0"/>
                <a:ea typeface="+mn-ea"/>
                <a:cs typeface="+mn-cs"/>
              </a:defRPr>
            </a:lvl3pPr>
            <a:lvl4pPr marL="788987" indent="0">
              <a:buNone/>
              <a:defRPr lang="en-US" sz="800" kern="1200" dirty="0" smtClean="0">
                <a:solidFill>
                  <a:schemeClr val="tx1"/>
                </a:solidFill>
                <a:latin typeface="Trebuchet MS" panose="020B0603020202020204" pitchFamily="34" charset="0"/>
                <a:ea typeface="+mn-ea"/>
                <a:cs typeface="+mn-cs"/>
              </a:defRPr>
            </a:lvl4pPr>
            <a:lvl5pPr marL="1081088" indent="0">
              <a:buNone/>
              <a:defRPr lang="en-US" sz="800" kern="1200" dirty="0">
                <a:solidFill>
                  <a:schemeClr val="tx1"/>
                </a:solidFill>
                <a:latin typeface="Trebuchet MS" panose="020B0603020202020204" pitchFamily="34" charset="0"/>
                <a:ea typeface="+mn-ea"/>
                <a:cs typeface="+mn-cs"/>
              </a:defRPr>
            </a:lvl5pPr>
          </a:lstStyle>
          <a:p>
            <a:pPr lvl="0"/>
            <a:r>
              <a:rPr lang="en-US"/>
              <a:t>Click to edit Master text styles</a:t>
            </a:r>
          </a:p>
        </p:txBody>
      </p:sp>
      <p:pic>
        <p:nvPicPr>
          <p:cNvPr id="2" name="Picture 1" descr="A picture containing text&#10;&#10;Description automatically generated">
            <a:extLst>
              <a:ext uri="{FF2B5EF4-FFF2-40B4-BE49-F238E27FC236}">
                <a16:creationId xmlns:a16="http://schemas.microsoft.com/office/drawing/2014/main" id="{81C129BF-9F84-61E4-CFA4-6B64426BB3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Tree>
    <p:custDataLst>
      <p:tags r:id="rId1"/>
    </p:custDataLst>
    <p:extLst>
      <p:ext uri="{BB962C8B-B14F-4D97-AF65-F5344CB8AC3E}">
        <p14:creationId xmlns:p14="http://schemas.microsoft.com/office/powerpoint/2010/main" val="3307461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2_Title Blue">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D308535B-148D-4D02-B28C-F2D48B819152}"/>
              </a:ext>
            </a:extLst>
          </p:cNvPr>
          <p:cNvSpPr>
            <a:spLocks noGrp="1"/>
          </p:cNvSpPr>
          <p:nvPr>
            <p:ph type="sldNum" sz="quarter" idx="12"/>
          </p:nvPr>
        </p:nvSpPr>
        <p:spPr>
          <a:xfrm>
            <a:off x="211016" y="6442999"/>
            <a:ext cx="376360" cy="291492"/>
          </a:xfrm>
          <a:prstGeom prst="rect">
            <a:avLst/>
          </a:prstGeom>
        </p:spPr>
        <p:txBody>
          <a:bodyPr vert="horz" lIns="0" tIns="45720" rIns="0" bIns="45720" rtlCol="0" anchor="b"/>
          <a:lstStyle>
            <a:lvl1pPr>
              <a:defRPr lang="en-US" sz="1000" smtClean="0">
                <a:solidFill>
                  <a:schemeClr val="bg2"/>
                </a:solidFill>
                <a:latin typeface="+mj-lt"/>
              </a:defRPr>
            </a:lvl1pPr>
          </a:lstStyle>
          <a:p>
            <a:fld id="{4BEAA09E-D67E-864E-8466-C38E88600C4F}" type="slidenum">
              <a:rPr lang="en-GB" smtClean="0"/>
              <a:pPr/>
              <a:t>‹#›</a:t>
            </a:fld>
            <a:endParaRPr lang="en-GB"/>
          </a:p>
        </p:txBody>
      </p:sp>
      <p:sp>
        <p:nvSpPr>
          <p:cNvPr id="2" name="Title Placeholder 11">
            <a:extLst>
              <a:ext uri="{FF2B5EF4-FFF2-40B4-BE49-F238E27FC236}">
                <a16:creationId xmlns:a16="http://schemas.microsoft.com/office/drawing/2014/main" id="{65072FB8-DF0D-F6CA-E2E7-8A62D6F92CB0}"/>
              </a:ext>
            </a:extLst>
          </p:cNvPr>
          <p:cNvSpPr>
            <a:spLocks noGrp="1"/>
          </p:cNvSpPr>
          <p:nvPr>
            <p:ph type="title"/>
          </p:nvPr>
        </p:nvSpPr>
        <p:spPr>
          <a:xfrm>
            <a:off x="596899" y="661737"/>
            <a:ext cx="11007726" cy="505326"/>
          </a:xfrm>
          <a:prstGeom prst="rect">
            <a:avLst/>
          </a:prstGeom>
        </p:spPr>
        <p:txBody>
          <a:bodyPr vert="horz" lIns="0" tIns="45720" rIns="0" bIns="45720" rtlCol="0" anchor="t">
            <a:normAutofit/>
          </a:bodyPr>
          <a:lstStyle>
            <a:lvl1pPr>
              <a:defRPr sz="2800"/>
            </a:lvl1pPr>
          </a:lstStyle>
          <a:p>
            <a:r>
              <a:rPr lang="en-US"/>
              <a:t>Click to edit Master title style</a:t>
            </a:r>
          </a:p>
        </p:txBody>
      </p:sp>
      <p:sp>
        <p:nvSpPr>
          <p:cNvPr id="6" name="Text Placeholder 6">
            <a:extLst>
              <a:ext uri="{FF2B5EF4-FFF2-40B4-BE49-F238E27FC236}">
                <a16:creationId xmlns:a16="http://schemas.microsoft.com/office/drawing/2014/main" id="{B4BE5271-EB8C-3F2B-0A71-763EF33FFFE2}"/>
              </a:ext>
            </a:extLst>
          </p:cNvPr>
          <p:cNvSpPr>
            <a:spLocks noGrp="1"/>
          </p:cNvSpPr>
          <p:nvPr>
            <p:ph type="body" sz="quarter" idx="13"/>
          </p:nvPr>
        </p:nvSpPr>
        <p:spPr>
          <a:xfrm>
            <a:off x="614363" y="5931568"/>
            <a:ext cx="9227469" cy="805531"/>
          </a:xfrm>
        </p:spPr>
        <p:txBody>
          <a:bodyPr anchor="b"/>
          <a:lstStyle>
            <a:lvl1pPr marL="0" indent="0">
              <a:lnSpc>
                <a:spcPct val="110000"/>
              </a:lnSpc>
              <a:spcAft>
                <a:spcPts val="400"/>
              </a:spcAft>
              <a:buNone/>
              <a:defRPr lang="en-US" sz="700" kern="1200" spc="0" baseline="0" dirty="0" smtClean="0">
                <a:solidFill>
                  <a:schemeClr val="bg1">
                    <a:lumMod val="50000"/>
                  </a:schemeClr>
                </a:solidFill>
                <a:latin typeface="Trebuchet MS" panose="020B0603020202020204" pitchFamily="34" charset="0"/>
                <a:ea typeface="+mn-ea"/>
                <a:cs typeface="+mn-cs"/>
              </a:defRPr>
            </a:lvl1pPr>
            <a:lvl2pPr marL="282575" indent="0">
              <a:buNone/>
              <a:defRPr lang="en-US" sz="800" kern="1200" dirty="0" smtClean="0">
                <a:solidFill>
                  <a:schemeClr val="tx1"/>
                </a:solidFill>
                <a:latin typeface="Trebuchet MS" panose="020B0603020202020204" pitchFamily="34" charset="0"/>
                <a:ea typeface="+mn-ea"/>
                <a:cs typeface="+mn-cs"/>
              </a:defRPr>
            </a:lvl2pPr>
            <a:lvl3pPr marL="517525" indent="0">
              <a:buNone/>
              <a:defRPr lang="en-US" sz="800" kern="1200" dirty="0" smtClean="0">
                <a:solidFill>
                  <a:schemeClr val="tx1"/>
                </a:solidFill>
                <a:latin typeface="Trebuchet MS" panose="020B0603020202020204" pitchFamily="34" charset="0"/>
                <a:ea typeface="+mn-ea"/>
                <a:cs typeface="+mn-cs"/>
              </a:defRPr>
            </a:lvl3pPr>
            <a:lvl4pPr marL="788987" indent="0">
              <a:buNone/>
              <a:defRPr lang="en-US" sz="800" kern="1200" dirty="0" smtClean="0">
                <a:solidFill>
                  <a:schemeClr val="tx1"/>
                </a:solidFill>
                <a:latin typeface="Trebuchet MS" panose="020B0603020202020204" pitchFamily="34" charset="0"/>
                <a:ea typeface="+mn-ea"/>
                <a:cs typeface="+mn-cs"/>
              </a:defRPr>
            </a:lvl4pPr>
            <a:lvl5pPr marL="1081088" indent="0">
              <a:buNone/>
              <a:defRPr lang="en-US" sz="800" kern="1200" dirty="0">
                <a:solidFill>
                  <a:schemeClr val="tx1"/>
                </a:solidFill>
                <a:latin typeface="Trebuchet MS" panose="020B0603020202020204" pitchFamily="34" charset="0"/>
                <a:ea typeface="+mn-ea"/>
                <a:cs typeface="+mn-cs"/>
              </a:defRPr>
            </a:lvl5pPr>
          </a:lstStyle>
          <a:p>
            <a:pPr lvl="0"/>
            <a:r>
              <a:rPr lang="en-US"/>
              <a:t>Click to edit Master text styles</a:t>
            </a:r>
          </a:p>
        </p:txBody>
      </p:sp>
      <p:pic>
        <p:nvPicPr>
          <p:cNvPr id="3" name="Picture 2" descr="A picture containing text&#10;&#10;Description automatically generated">
            <a:extLst>
              <a:ext uri="{FF2B5EF4-FFF2-40B4-BE49-F238E27FC236}">
                <a16:creationId xmlns:a16="http://schemas.microsoft.com/office/drawing/2014/main" id="{A6BF3B82-1D88-DD13-1B7D-07326F2C4F8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Tree>
    <p:custDataLst>
      <p:tags r:id="rId1"/>
    </p:custDataLst>
    <p:extLst>
      <p:ext uri="{BB962C8B-B14F-4D97-AF65-F5344CB8AC3E}">
        <p14:creationId xmlns:p14="http://schemas.microsoft.com/office/powerpoint/2010/main" val="3318844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3_Title Eggshell">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D308535B-148D-4D02-B28C-F2D48B819152}"/>
              </a:ext>
            </a:extLst>
          </p:cNvPr>
          <p:cNvSpPr>
            <a:spLocks noGrp="1"/>
          </p:cNvSpPr>
          <p:nvPr>
            <p:ph type="sldNum" sz="quarter" idx="12"/>
          </p:nvPr>
        </p:nvSpPr>
        <p:spPr>
          <a:xfrm>
            <a:off x="211016" y="6442999"/>
            <a:ext cx="376360" cy="291492"/>
          </a:xfrm>
          <a:prstGeom prst="rect">
            <a:avLst/>
          </a:prstGeom>
        </p:spPr>
        <p:txBody>
          <a:bodyPr vert="horz" lIns="0" tIns="45720" rIns="0" bIns="45720" rtlCol="0" anchor="b"/>
          <a:lstStyle>
            <a:lvl1pPr>
              <a:defRPr lang="en-US" sz="1000" smtClean="0">
                <a:solidFill>
                  <a:schemeClr val="bg2"/>
                </a:solidFill>
                <a:latin typeface="+mj-lt"/>
              </a:defRPr>
            </a:lvl1pPr>
          </a:lstStyle>
          <a:p>
            <a:fld id="{4BEAA09E-D67E-864E-8466-C38E88600C4F}" type="slidenum">
              <a:rPr lang="en-GB" smtClean="0"/>
              <a:pPr/>
              <a:t>‹#›</a:t>
            </a:fld>
            <a:endParaRPr lang="en-GB"/>
          </a:p>
        </p:txBody>
      </p:sp>
      <p:sp>
        <p:nvSpPr>
          <p:cNvPr id="2" name="Title Placeholder 11">
            <a:extLst>
              <a:ext uri="{FF2B5EF4-FFF2-40B4-BE49-F238E27FC236}">
                <a16:creationId xmlns:a16="http://schemas.microsoft.com/office/drawing/2014/main" id="{65072FB8-DF0D-F6CA-E2E7-8A62D6F92CB0}"/>
              </a:ext>
            </a:extLst>
          </p:cNvPr>
          <p:cNvSpPr>
            <a:spLocks noGrp="1"/>
          </p:cNvSpPr>
          <p:nvPr>
            <p:ph type="title"/>
          </p:nvPr>
        </p:nvSpPr>
        <p:spPr>
          <a:xfrm>
            <a:off x="596899" y="661737"/>
            <a:ext cx="11007726" cy="505326"/>
          </a:xfrm>
          <a:prstGeom prst="rect">
            <a:avLst/>
          </a:prstGeom>
        </p:spPr>
        <p:txBody>
          <a:bodyPr vert="horz" lIns="0" tIns="45720" rIns="0" bIns="45720" rtlCol="0" anchor="t">
            <a:normAutofit/>
          </a:bodyPr>
          <a:lstStyle>
            <a:lvl1pPr>
              <a:defRPr sz="2800"/>
            </a:lvl1pPr>
          </a:lstStyle>
          <a:p>
            <a:r>
              <a:rPr lang="en-US"/>
              <a:t>Click to edit Master title style</a:t>
            </a:r>
          </a:p>
        </p:txBody>
      </p:sp>
      <p:sp>
        <p:nvSpPr>
          <p:cNvPr id="6" name="Text Placeholder 6">
            <a:extLst>
              <a:ext uri="{FF2B5EF4-FFF2-40B4-BE49-F238E27FC236}">
                <a16:creationId xmlns:a16="http://schemas.microsoft.com/office/drawing/2014/main" id="{C4CC53E0-75C6-0DF6-0762-BA34226290FE}"/>
              </a:ext>
            </a:extLst>
          </p:cNvPr>
          <p:cNvSpPr>
            <a:spLocks noGrp="1"/>
          </p:cNvSpPr>
          <p:nvPr>
            <p:ph type="body" sz="quarter" idx="13"/>
          </p:nvPr>
        </p:nvSpPr>
        <p:spPr>
          <a:xfrm>
            <a:off x="614363" y="5931568"/>
            <a:ext cx="9227469" cy="805531"/>
          </a:xfrm>
        </p:spPr>
        <p:txBody>
          <a:bodyPr anchor="b"/>
          <a:lstStyle>
            <a:lvl1pPr marL="0" indent="0">
              <a:lnSpc>
                <a:spcPct val="110000"/>
              </a:lnSpc>
              <a:spcAft>
                <a:spcPts val="400"/>
              </a:spcAft>
              <a:buNone/>
              <a:defRPr lang="en-US" sz="700" kern="1200" spc="0" baseline="0" dirty="0" smtClean="0">
                <a:solidFill>
                  <a:schemeClr val="bg1">
                    <a:lumMod val="50000"/>
                  </a:schemeClr>
                </a:solidFill>
                <a:latin typeface="Trebuchet MS" panose="020B0603020202020204" pitchFamily="34" charset="0"/>
                <a:ea typeface="+mn-ea"/>
                <a:cs typeface="+mn-cs"/>
              </a:defRPr>
            </a:lvl1pPr>
            <a:lvl2pPr marL="282575" indent="0">
              <a:buNone/>
              <a:defRPr lang="en-US" sz="800" kern="1200" dirty="0" smtClean="0">
                <a:solidFill>
                  <a:schemeClr val="tx1"/>
                </a:solidFill>
                <a:latin typeface="Trebuchet MS" panose="020B0603020202020204" pitchFamily="34" charset="0"/>
                <a:ea typeface="+mn-ea"/>
                <a:cs typeface="+mn-cs"/>
              </a:defRPr>
            </a:lvl2pPr>
            <a:lvl3pPr marL="517525" indent="0">
              <a:buNone/>
              <a:defRPr lang="en-US" sz="800" kern="1200" dirty="0" smtClean="0">
                <a:solidFill>
                  <a:schemeClr val="tx1"/>
                </a:solidFill>
                <a:latin typeface="Trebuchet MS" panose="020B0603020202020204" pitchFamily="34" charset="0"/>
                <a:ea typeface="+mn-ea"/>
                <a:cs typeface="+mn-cs"/>
              </a:defRPr>
            </a:lvl3pPr>
            <a:lvl4pPr marL="788987" indent="0">
              <a:buNone/>
              <a:defRPr lang="en-US" sz="800" kern="1200" dirty="0" smtClean="0">
                <a:solidFill>
                  <a:schemeClr val="tx1"/>
                </a:solidFill>
                <a:latin typeface="Trebuchet MS" panose="020B0603020202020204" pitchFamily="34" charset="0"/>
                <a:ea typeface="+mn-ea"/>
                <a:cs typeface="+mn-cs"/>
              </a:defRPr>
            </a:lvl4pPr>
            <a:lvl5pPr marL="1081088" indent="0">
              <a:buNone/>
              <a:defRPr lang="en-US" sz="800" kern="1200" dirty="0">
                <a:solidFill>
                  <a:schemeClr val="tx1"/>
                </a:solidFill>
                <a:latin typeface="Trebuchet MS" panose="020B0603020202020204" pitchFamily="34" charset="0"/>
                <a:ea typeface="+mn-ea"/>
                <a:cs typeface="+mn-cs"/>
              </a:defRPr>
            </a:lvl5pPr>
          </a:lstStyle>
          <a:p>
            <a:pPr lvl="0"/>
            <a:r>
              <a:rPr lang="en-US"/>
              <a:t>Click to edit Master text styles</a:t>
            </a:r>
          </a:p>
        </p:txBody>
      </p:sp>
      <p:pic>
        <p:nvPicPr>
          <p:cNvPr id="3" name="Picture 2" descr="A picture containing text&#10;&#10;Description automatically generated">
            <a:extLst>
              <a:ext uri="{FF2B5EF4-FFF2-40B4-BE49-F238E27FC236}">
                <a16:creationId xmlns:a16="http://schemas.microsoft.com/office/drawing/2014/main" id="{DA846D04-5B20-17B5-6AD0-176E22DCEEA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839740" y="6049872"/>
            <a:ext cx="2270612" cy="849624"/>
          </a:xfrm>
          <a:prstGeom prst="rect">
            <a:avLst/>
          </a:prstGeom>
        </p:spPr>
      </p:pic>
    </p:spTree>
    <p:custDataLst>
      <p:tags r:id="rId1"/>
    </p:custDataLst>
    <p:extLst>
      <p:ext uri="{BB962C8B-B14F-4D97-AF65-F5344CB8AC3E}">
        <p14:creationId xmlns:p14="http://schemas.microsoft.com/office/powerpoint/2010/main" val="1951269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68156C-0CE8-1CFC-CA8C-11C61F4EF4D9}"/>
              </a:ext>
            </a:extLst>
          </p:cNvPr>
          <p:cNvPicPr>
            <a:picLocks noChangeAspect="1"/>
          </p:cNvPicPr>
          <p:nvPr userDrawn="1"/>
        </p:nvPicPr>
        <p:blipFill>
          <a:blip r:embed="rId2"/>
          <a:srcRect/>
          <a:stretch/>
        </p:blipFill>
        <p:spPr>
          <a:xfrm>
            <a:off x="6350" y="0"/>
            <a:ext cx="12179300" cy="6858000"/>
          </a:xfrm>
          <a:prstGeom prst="rect">
            <a:avLst/>
          </a:prstGeom>
        </p:spPr>
      </p:pic>
      <p:sp>
        <p:nvSpPr>
          <p:cNvPr id="4" name="Footer Placeholder 3">
            <a:extLst>
              <a:ext uri="{FF2B5EF4-FFF2-40B4-BE49-F238E27FC236}">
                <a16:creationId xmlns:a16="http://schemas.microsoft.com/office/drawing/2014/main" id="{4F1C8CF1-5533-60F0-5FCD-0B49F9C1BC97}"/>
              </a:ext>
            </a:extLst>
          </p:cNvPr>
          <p:cNvSpPr>
            <a:spLocks noGrp="1"/>
          </p:cNvSpPr>
          <p:nvPr>
            <p:ph type="ftr" sz="quarter" idx="11"/>
          </p:nvPr>
        </p:nvSpPr>
        <p:spPr/>
        <p:txBody>
          <a:bodyPr/>
          <a:lstStyle>
            <a:lvl1pPr>
              <a:defRPr>
                <a:solidFill>
                  <a:schemeClr val="bg2"/>
                </a:solidFill>
              </a:defRPr>
            </a:lvl1pPr>
          </a:lstStyle>
          <a:p>
            <a:endParaRPr lang="en-US"/>
          </a:p>
        </p:txBody>
      </p:sp>
      <p:sp>
        <p:nvSpPr>
          <p:cNvPr id="5" name="Slide Number Placeholder 4">
            <a:extLst>
              <a:ext uri="{FF2B5EF4-FFF2-40B4-BE49-F238E27FC236}">
                <a16:creationId xmlns:a16="http://schemas.microsoft.com/office/drawing/2014/main" id="{B14EFC3C-57AE-07E0-7DE6-D21AE3E6951B}"/>
              </a:ext>
            </a:extLst>
          </p:cNvPr>
          <p:cNvSpPr>
            <a:spLocks noGrp="1"/>
          </p:cNvSpPr>
          <p:nvPr>
            <p:ph type="sldNum" sz="quarter" idx="12"/>
          </p:nvPr>
        </p:nvSpPr>
        <p:spPr/>
        <p:txBody>
          <a:bodyPr/>
          <a:lstStyle>
            <a:lvl1pPr>
              <a:defRPr>
                <a:solidFill>
                  <a:schemeClr val="accent2"/>
                </a:solidFill>
              </a:defRPr>
            </a:lvl1pPr>
          </a:lstStyle>
          <a:p>
            <a:fld id="{E2C7BFDB-5ED8-FC48-B58D-B98B4902020C}" type="slidenum">
              <a:rPr lang="en-US" smtClean="0"/>
              <a:pPr/>
              <a:t>‹#›</a:t>
            </a:fld>
            <a:endParaRPr lang="en-US"/>
          </a:p>
        </p:txBody>
      </p:sp>
      <p:sp>
        <p:nvSpPr>
          <p:cNvPr id="11" name="Title 10">
            <a:extLst>
              <a:ext uri="{FF2B5EF4-FFF2-40B4-BE49-F238E27FC236}">
                <a16:creationId xmlns:a16="http://schemas.microsoft.com/office/drawing/2014/main" id="{C226F786-EE2A-0705-E932-E9FD99A8ADCC}"/>
              </a:ext>
            </a:extLst>
          </p:cNvPr>
          <p:cNvSpPr>
            <a:spLocks noGrp="1"/>
          </p:cNvSpPr>
          <p:nvPr>
            <p:ph type="title"/>
          </p:nvPr>
        </p:nvSpPr>
        <p:spPr>
          <a:xfrm>
            <a:off x="7234141" y="1976939"/>
            <a:ext cx="4450963" cy="2402472"/>
          </a:xfrm>
        </p:spPr>
        <p:txBody>
          <a:bodyPr anchor="ctr">
            <a:noAutofit/>
          </a:bodyPr>
          <a:lstStyle>
            <a:lvl1pPr>
              <a:defRPr sz="4400"/>
            </a:lvl1pPr>
          </a:lstStyle>
          <a:p>
            <a:r>
              <a:rPr lang="en-US"/>
              <a:t>Click to edit Master title style</a:t>
            </a:r>
          </a:p>
        </p:txBody>
      </p:sp>
    </p:spTree>
    <p:extLst>
      <p:ext uri="{BB962C8B-B14F-4D97-AF65-F5344CB8AC3E}">
        <p14:creationId xmlns:p14="http://schemas.microsoft.com/office/powerpoint/2010/main" val="3024396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9"/>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7" y="1513047"/>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3077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cSld name="Titl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70A1FD-B736-EBF5-F0A2-64A9AD163703}"/>
              </a:ext>
            </a:extLst>
          </p:cNvPr>
          <p:cNvPicPr>
            <a:picLocks noChangeAspect="1"/>
          </p:cNvPicPr>
          <p:nvPr userDrawn="1"/>
        </p:nvPicPr>
        <p:blipFill>
          <a:blip r:embed="rId2"/>
          <a:srcRect/>
          <a:stretch/>
        </p:blipFill>
        <p:spPr>
          <a:xfrm>
            <a:off x="-75644" y="-72537"/>
            <a:ext cx="12308118" cy="6930536"/>
          </a:xfrm>
          <a:prstGeom prst="rect">
            <a:avLst/>
          </a:prstGeom>
        </p:spPr>
      </p:pic>
      <p:pic>
        <p:nvPicPr>
          <p:cNvPr id="4" name="Picture 3">
            <a:extLst>
              <a:ext uri="{FF2B5EF4-FFF2-40B4-BE49-F238E27FC236}">
                <a16:creationId xmlns:a16="http://schemas.microsoft.com/office/drawing/2014/main" id="{B4455905-0389-6106-2EE0-3BD91B57CACF}"/>
              </a:ext>
            </a:extLst>
          </p:cNvPr>
          <p:cNvPicPr>
            <a:picLocks noChangeAspect="1"/>
          </p:cNvPicPr>
          <p:nvPr userDrawn="1"/>
        </p:nvPicPr>
        <p:blipFill>
          <a:blip r:embed="rId3"/>
          <a:srcRect l="7851"/>
          <a:stretch/>
        </p:blipFill>
        <p:spPr>
          <a:xfrm>
            <a:off x="-75644" y="521629"/>
            <a:ext cx="4423690" cy="4521200"/>
          </a:xfrm>
          <a:prstGeom prst="rect">
            <a:avLst/>
          </a:prstGeom>
        </p:spPr>
      </p:pic>
    </p:spTree>
    <p:extLst>
      <p:ext uri="{BB962C8B-B14F-4D97-AF65-F5344CB8AC3E}">
        <p14:creationId xmlns:p14="http://schemas.microsoft.com/office/powerpoint/2010/main" val="2403784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DB963-F8C6-7444-84B7-29E303049DFD}"/>
              </a:ext>
            </a:extLst>
          </p:cNvPr>
          <p:cNvSpPr>
            <a:spLocks noGrp="1"/>
          </p:cNvSpPr>
          <p:nvPr>
            <p:ph type="dt" sz="half" idx="10"/>
          </p:nvPr>
        </p:nvSpPr>
        <p:spPr/>
        <p:txBody>
          <a:bodyPr/>
          <a:lstStyle>
            <a:lvl1pPr>
              <a:defRPr/>
            </a:lvl1pPr>
          </a:lstStyle>
          <a:p>
            <a:pPr>
              <a:defRPr/>
            </a:pPr>
            <a:fld id="{5C6BE315-92D6-E54C-BDCE-0C7D13449B5C}" type="datetime1">
              <a:rPr lang="en-US"/>
              <a:pPr>
                <a:defRPr/>
              </a:pPr>
              <a:t>10/11/25</a:t>
            </a:fld>
            <a:endParaRPr lang="en-US"/>
          </a:p>
        </p:txBody>
      </p:sp>
      <p:sp>
        <p:nvSpPr>
          <p:cNvPr id="5" name="Footer Placeholder 4">
            <a:extLst>
              <a:ext uri="{FF2B5EF4-FFF2-40B4-BE49-F238E27FC236}">
                <a16:creationId xmlns:a16="http://schemas.microsoft.com/office/drawing/2014/main" id="{E354C6A0-9F5F-4844-BDCF-12E6E2DBCC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98FFF8-8A92-5D40-A577-20866A70BC5A}"/>
              </a:ext>
            </a:extLst>
          </p:cNvPr>
          <p:cNvSpPr>
            <a:spLocks noGrp="1"/>
          </p:cNvSpPr>
          <p:nvPr>
            <p:ph type="sldNum" sz="quarter" idx="12"/>
          </p:nvPr>
        </p:nvSpPr>
        <p:spPr/>
        <p:txBody>
          <a:bodyPr/>
          <a:lstStyle>
            <a:lvl1pPr>
              <a:defRPr/>
            </a:lvl1pPr>
          </a:lstStyle>
          <a:p>
            <a:pPr>
              <a:defRPr/>
            </a:pPr>
            <a:fld id="{83B700A5-275C-D948-8393-3CBC82150B4E}" type="slidenum">
              <a:rPr lang="en-US"/>
              <a:pPr>
                <a:defRPr/>
              </a:pPr>
              <a:t>‹#›</a:t>
            </a:fld>
            <a:endParaRPr lang="en-US"/>
          </a:p>
        </p:txBody>
      </p:sp>
    </p:spTree>
    <p:extLst>
      <p:ext uri="{BB962C8B-B14F-4D97-AF65-F5344CB8AC3E}">
        <p14:creationId xmlns:p14="http://schemas.microsoft.com/office/powerpoint/2010/main" val="2127876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06C59BF-3E07-DD4C-AD4B-2F206946B180}"/>
              </a:ext>
            </a:extLst>
          </p:cNvPr>
          <p:cNvSpPr>
            <a:spLocks noGrp="1"/>
          </p:cNvSpPr>
          <p:nvPr>
            <p:ph type="dt" sz="half" idx="10"/>
          </p:nvPr>
        </p:nvSpPr>
        <p:spPr/>
        <p:txBody>
          <a:bodyPr/>
          <a:lstStyle>
            <a:lvl1pPr>
              <a:defRPr/>
            </a:lvl1pPr>
          </a:lstStyle>
          <a:p>
            <a:pPr>
              <a:defRPr/>
            </a:pPr>
            <a:fld id="{BFAD77F4-D85B-594A-8C18-19A6F8F08E20}" type="datetime1">
              <a:rPr lang="en-US"/>
              <a:pPr>
                <a:defRPr/>
              </a:pPr>
              <a:t>10/11/25</a:t>
            </a:fld>
            <a:endParaRPr lang="en-US"/>
          </a:p>
        </p:txBody>
      </p:sp>
      <p:sp>
        <p:nvSpPr>
          <p:cNvPr id="4" name="Footer Placeholder 4">
            <a:extLst>
              <a:ext uri="{FF2B5EF4-FFF2-40B4-BE49-F238E27FC236}">
                <a16:creationId xmlns:a16="http://schemas.microsoft.com/office/drawing/2014/main" id="{A3D52E87-DB9D-F54F-B046-F3A14E976CF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37BCBB-89B7-924B-A13B-FFAAE00FFE6E}"/>
              </a:ext>
            </a:extLst>
          </p:cNvPr>
          <p:cNvSpPr>
            <a:spLocks noGrp="1"/>
          </p:cNvSpPr>
          <p:nvPr>
            <p:ph type="sldNum" sz="quarter" idx="12"/>
          </p:nvPr>
        </p:nvSpPr>
        <p:spPr/>
        <p:txBody>
          <a:bodyPr/>
          <a:lstStyle>
            <a:lvl1pPr>
              <a:defRPr/>
            </a:lvl1pPr>
          </a:lstStyle>
          <a:p>
            <a:pPr>
              <a:defRPr/>
            </a:pPr>
            <a:fld id="{E0155C07-0AB2-E742-ABF1-23C497A8A3FF}" type="slidenum">
              <a:rPr lang="en-US"/>
              <a:pPr>
                <a:defRPr/>
              </a:pPr>
              <a:t>‹#›</a:t>
            </a:fld>
            <a:endParaRPr lang="en-US"/>
          </a:p>
        </p:txBody>
      </p:sp>
    </p:spTree>
    <p:extLst>
      <p:ext uri="{BB962C8B-B14F-4D97-AF65-F5344CB8AC3E}">
        <p14:creationId xmlns:p14="http://schemas.microsoft.com/office/powerpoint/2010/main" val="4093528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777" indent="0" algn="ctr">
              <a:buNone/>
              <a:defRPr>
                <a:solidFill>
                  <a:schemeClr val="tx1">
                    <a:tint val="75000"/>
                  </a:schemeClr>
                </a:solidFill>
              </a:defRPr>
            </a:lvl2pPr>
            <a:lvl3pPr marL="913554" indent="0" algn="ctr">
              <a:buNone/>
              <a:defRPr>
                <a:solidFill>
                  <a:schemeClr val="tx1">
                    <a:tint val="75000"/>
                  </a:schemeClr>
                </a:solidFill>
              </a:defRPr>
            </a:lvl3pPr>
            <a:lvl4pPr marL="1370331" indent="0" algn="ctr">
              <a:buNone/>
              <a:defRPr>
                <a:solidFill>
                  <a:schemeClr val="tx1">
                    <a:tint val="75000"/>
                  </a:schemeClr>
                </a:solidFill>
              </a:defRPr>
            </a:lvl4pPr>
            <a:lvl5pPr marL="1827108" indent="0" algn="ctr">
              <a:buNone/>
              <a:defRPr>
                <a:solidFill>
                  <a:schemeClr val="tx1">
                    <a:tint val="75000"/>
                  </a:schemeClr>
                </a:solidFill>
              </a:defRPr>
            </a:lvl5pPr>
            <a:lvl6pPr marL="2283885" indent="0" algn="ctr">
              <a:buNone/>
              <a:defRPr>
                <a:solidFill>
                  <a:schemeClr val="tx1">
                    <a:tint val="75000"/>
                  </a:schemeClr>
                </a:solidFill>
              </a:defRPr>
            </a:lvl6pPr>
            <a:lvl7pPr marL="2740663" indent="0" algn="ctr">
              <a:buNone/>
              <a:defRPr>
                <a:solidFill>
                  <a:schemeClr val="tx1">
                    <a:tint val="75000"/>
                  </a:schemeClr>
                </a:solidFill>
              </a:defRPr>
            </a:lvl7pPr>
            <a:lvl8pPr marL="3197440" indent="0" algn="ctr">
              <a:buNone/>
              <a:defRPr>
                <a:solidFill>
                  <a:schemeClr val="tx1">
                    <a:tint val="75000"/>
                  </a:schemeClr>
                </a:solidFill>
              </a:defRPr>
            </a:lvl8pPr>
            <a:lvl9pPr marL="36542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78245D6-08CE-4E42-8E10-D2409B523F20}" type="datetimeFigureOut">
              <a:rPr lang="en-US" smtClean="0"/>
              <a:pPr/>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494360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8245D6-08CE-4E42-8E10-D2409B523F20}" type="datetimeFigureOut">
              <a:rPr lang="en-US" smtClean="0"/>
              <a:pPr/>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4235365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996"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1998">
                <a:solidFill>
                  <a:schemeClr val="tx1">
                    <a:tint val="75000"/>
                  </a:schemeClr>
                </a:solidFill>
              </a:defRPr>
            </a:lvl1pPr>
            <a:lvl2pPr marL="456777" indent="0">
              <a:buNone/>
              <a:defRPr sz="1798">
                <a:solidFill>
                  <a:schemeClr val="tx1">
                    <a:tint val="75000"/>
                  </a:schemeClr>
                </a:solidFill>
              </a:defRPr>
            </a:lvl2pPr>
            <a:lvl3pPr marL="913554" indent="0">
              <a:buNone/>
              <a:defRPr sz="1599">
                <a:solidFill>
                  <a:schemeClr val="tx1">
                    <a:tint val="75000"/>
                  </a:schemeClr>
                </a:solidFill>
              </a:defRPr>
            </a:lvl3pPr>
            <a:lvl4pPr marL="1370331" indent="0">
              <a:buNone/>
              <a:defRPr sz="1399">
                <a:solidFill>
                  <a:schemeClr val="tx1">
                    <a:tint val="75000"/>
                  </a:schemeClr>
                </a:solidFill>
              </a:defRPr>
            </a:lvl4pPr>
            <a:lvl5pPr marL="1827108" indent="0">
              <a:buNone/>
              <a:defRPr sz="1399">
                <a:solidFill>
                  <a:schemeClr val="tx1">
                    <a:tint val="75000"/>
                  </a:schemeClr>
                </a:solidFill>
              </a:defRPr>
            </a:lvl5pPr>
            <a:lvl6pPr marL="2283885" indent="0">
              <a:buNone/>
              <a:defRPr sz="1399">
                <a:solidFill>
                  <a:schemeClr val="tx1">
                    <a:tint val="75000"/>
                  </a:schemeClr>
                </a:solidFill>
              </a:defRPr>
            </a:lvl6pPr>
            <a:lvl7pPr marL="2740663" indent="0">
              <a:buNone/>
              <a:defRPr sz="1399">
                <a:solidFill>
                  <a:schemeClr val="tx1">
                    <a:tint val="75000"/>
                  </a:schemeClr>
                </a:solidFill>
              </a:defRPr>
            </a:lvl7pPr>
            <a:lvl8pPr marL="3197440" indent="0">
              <a:buNone/>
              <a:defRPr sz="1399">
                <a:solidFill>
                  <a:schemeClr val="tx1">
                    <a:tint val="75000"/>
                  </a:schemeClr>
                </a:solidFill>
              </a:defRPr>
            </a:lvl8pPr>
            <a:lvl9pPr marL="3654217" indent="0">
              <a:buNone/>
              <a:defRPr sz="13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8245D6-08CE-4E42-8E10-D2409B523F20}" type="datetimeFigureOut">
              <a:rPr lang="en-US" smtClean="0"/>
              <a:pPr/>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2680283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4"/>
          </a:xfr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8245D6-08CE-4E42-8E10-D2409B523F20}" type="datetimeFigureOut">
              <a:rPr lang="en-US" smtClean="0"/>
              <a:pPr/>
              <a:t>10/11/25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3208963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398" b="1"/>
            </a:lvl1pPr>
            <a:lvl2pPr marL="456777" indent="0">
              <a:buNone/>
              <a:defRPr sz="1998" b="1"/>
            </a:lvl2pPr>
            <a:lvl3pPr marL="913554" indent="0">
              <a:buNone/>
              <a:defRPr sz="1798" b="1"/>
            </a:lvl3pPr>
            <a:lvl4pPr marL="1370331" indent="0">
              <a:buNone/>
              <a:defRPr sz="1599" b="1"/>
            </a:lvl4pPr>
            <a:lvl5pPr marL="1827108" indent="0">
              <a:buNone/>
              <a:defRPr sz="1599" b="1"/>
            </a:lvl5pPr>
            <a:lvl6pPr marL="2283885" indent="0">
              <a:buNone/>
              <a:defRPr sz="1599" b="1"/>
            </a:lvl6pPr>
            <a:lvl7pPr marL="2740663" indent="0">
              <a:buNone/>
              <a:defRPr sz="1599" b="1"/>
            </a:lvl7pPr>
            <a:lvl8pPr marL="3197440" indent="0">
              <a:buNone/>
              <a:defRPr sz="1599" b="1"/>
            </a:lvl8pPr>
            <a:lvl9pPr marL="3654217" indent="0">
              <a:buNone/>
              <a:defRPr sz="1599"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98"/>
            </a:lvl1pPr>
            <a:lvl2pPr>
              <a:defRPr sz="1998"/>
            </a:lvl2pPr>
            <a:lvl3pPr>
              <a:defRPr sz="1798"/>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398" b="1"/>
            </a:lvl1pPr>
            <a:lvl2pPr marL="456777" indent="0">
              <a:buNone/>
              <a:defRPr sz="1998" b="1"/>
            </a:lvl2pPr>
            <a:lvl3pPr marL="913554" indent="0">
              <a:buNone/>
              <a:defRPr sz="1798" b="1"/>
            </a:lvl3pPr>
            <a:lvl4pPr marL="1370331" indent="0">
              <a:buNone/>
              <a:defRPr sz="1599" b="1"/>
            </a:lvl4pPr>
            <a:lvl5pPr marL="1827108" indent="0">
              <a:buNone/>
              <a:defRPr sz="1599" b="1"/>
            </a:lvl5pPr>
            <a:lvl6pPr marL="2283885" indent="0">
              <a:buNone/>
              <a:defRPr sz="1599" b="1"/>
            </a:lvl6pPr>
            <a:lvl7pPr marL="2740663" indent="0">
              <a:buNone/>
              <a:defRPr sz="1599" b="1"/>
            </a:lvl7pPr>
            <a:lvl8pPr marL="3197440" indent="0">
              <a:buNone/>
              <a:defRPr sz="1599" b="1"/>
            </a:lvl8pPr>
            <a:lvl9pPr marL="3654217" indent="0">
              <a:buNone/>
              <a:defRPr sz="1599"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98"/>
            </a:lvl1pPr>
            <a:lvl2pPr>
              <a:defRPr sz="1998"/>
            </a:lvl2pPr>
            <a:lvl3pPr>
              <a:defRPr sz="1798"/>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8245D6-08CE-4E42-8E10-D2409B523F20}" type="datetimeFigureOut">
              <a:rPr lang="en-US" smtClean="0"/>
              <a:pPr/>
              <a:t>10/11/25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1208128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8245D6-08CE-4E42-8E10-D2409B523F20}" type="datetimeFigureOut">
              <a:rPr lang="en-US" smtClean="0"/>
              <a:pPr/>
              <a:t>10/11/25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3202215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8245D6-08CE-4E42-8E10-D2409B523F20}" type="datetimeFigureOut">
              <a:rPr lang="en-US" smtClean="0"/>
              <a:pPr/>
              <a:t>10/11/25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9888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9"/>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7" y="1513047"/>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9790703F-E851-1D5A-99B7-43DBD5482698}"/>
              </a:ext>
            </a:extLst>
          </p:cNvPr>
          <p:cNvGrpSpPr/>
          <p:nvPr userDrawn="1"/>
        </p:nvGrpSpPr>
        <p:grpSpPr>
          <a:xfrm>
            <a:off x="9392909" y="6212722"/>
            <a:ext cx="2488502" cy="450135"/>
            <a:chOff x="9392911" y="6212702"/>
            <a:chExt cx="2488502" cy="450133"/>
          </a:xfrm>
        </p:grpSpPr>
        <p:pic>
          <p:nvPicPr>
            <p:cNvPr id="5" name="Picture 4" descr="Icon&#10;&#10;Description automatically generated">
              <a:extLst>
                <a:ext uri="{FF2B5EF4-FFF2-40B4-BE49-F238E27FC236}">
                  <a16:creationId xmlns:a16="http://schemas.microsoft.com/office/drawing/2014/main" id="{C714CC1E-7921-3200-C137-F7ADAA9532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6" name="Rectangle 8">
              <a:extLst>
                <a:ext uri="{FF2B5EF4-FFF2-40B4-BE49-F238E27FC236}">
                  <a16:creationId xmlns:a16="http://schemas.microsoft.com/office/drawing/2014/main" id="{79882158-D8CB-A63B-35E5-FF6D03999CD4}"/>
                </a:ext>
              </a:extLst>
            </p:cNvPr>
            <p:cNvSpPr>
              <a:spLocks noChangeArrowheads="1"/>
            </p:cNvSpPr>
            <p:nvPr/>
          </p:nvSpPr>
          <p:spPr bwMode="auto">
            <a:xfrm>
              <a:off x="9392911" y="6355059"/>
              <a:ext cx="2488502"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2835212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1998"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197"/>
            </a:lvl1pPr>
            <a:lvl2pPr>
              <a:defRPr sz="2797"/>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399"/>
            </a:lvl1pPr>
            <a:lvl2pPr marL="456777" indent="0">
              <a:buNone/>
              <a:defRPr sz="1199"/>
            </a:lvl2pPr>
            <a:lvl3pPr marL="913554" indent="0">
              <a:buNone/>
              <a:defRPr sz="999"/>
            </a:lvl3pPr>
            <a:lvl4pPr marL="1370331" indent="0">
              <a:buNone/>
              <a:defRPr sz="899"/>
            </a:lvl4pPr>
            <a:lvl5pPr marL="1827108" indent="0">
              <a:buNone/>
              <a:defRPr sz="899"/>
            </a:lvl5pPr>
            <a:lvl6pPr marL="2283885" indent="0">
              <a:buNone/>
              <a:defRPr sz="899"/>
            </a:lvl6pPr>
            <a:lvl7pPr marL="2740663" indent="0">
              <a:buNone/>
              <a:defRPr sz="899"/>
            </a:lvl7pPr>
            <a:lvl8pPr marL="3197440" indent="0">
              <a:buNone/>
              <a:defRPr sz="899"/>
            </a:lvl8pPr>
            <a:lvl9pPr marL="3654217" indent="0">
              <a:buNone/>
              <a:defRPr sz="899"/>
            </a:lvl9pPr>
          </a:lstStyle>
          <a:p>
            <a:pPr lvl="0"/>
            <a:r>
              <a:rPr lang="en-US"/>
              <a:t>Click to edit Master text styles</a:t>
            </a:r>
          </a:p>
        </p:txBody>
      </p:sp>
      <p:sp>
        <p:nvSpPr>
          <p:cNvPr id="5" name="Date Placeholder 4"/>
          <p:cNvSpPr>
            <a:spLocks noGrp="1"/>
          </p:cNvSpPr>
          <p:nvPr>
            <p:ph type="dt" sz="half" idx="10"/>
          </p:nvPr>
        </p:nvSpPr>
        <p:spPr/>
        <p:txBody>
          <a:bodyPr/>
          <a:lstStyle/>
          <a:p>
            <a:fld id="{578245D6-08CE-4E42-8E10-D2409B523F20}" type="datetimeFigureOut">
              <a:rPr lang="en-US" smtClean="0"/>
              <a:pPr/>
              <a:t>10/11/25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3611658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998"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7"/>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399"/>
            </a:lvl1pPr>
            <a:lvl2pPr marL="456777" indent="0">
              <a:buNone/>
              <a:defRPr sz="1199"/>
            </a:lvl2pPr>
            <a:lvl3pPr marL="913554" indent="0">
              <a:buNone/>
              <a:defRPr sz="999"/>
            </a:lvl3pPr>
            <a:lvl4pPr marL="1370331" indent="0">
              <a:buNone/>
              <a:defRPr sz="899"/>
            </a:lvl4pPr>
            <a:lvl5pPr marL="1827108" indent="0">
              <a:buNone/>
              <a:defRPr sz="899"/>
            </a:lvl5pPr>
            <a:lvl6pPr marL="2283885" indent="0">
              <a:buNone/>
              <a:defRPr sz="899"/>
            </a:lvl6pPr>
            <a:lvl7pPr marL="2740663" indent="0">
              <a:buNone/>
              <a:defRPr sz="899"/>
            </a:lvl7pPr>
            <a:lvl8pPr marL="3197440" indent="0">
              <a:buNone/>
              <a:defRPr sz="899"/>
            </a:lvl8pPr>
            <a:lvl9pPr marL="3654217" indent="0">
              <a:buNone/>
              <a:defRPr sz="899"/>
            </a:lvl9pPr>
          </a:lstStyle>
          <a:p>
            <a:pPr lvl="0"/>
            <a:r>
              <a:rPr lang="en-US"/>
              <a:t>Click to edit Master text styles</a:t>
            </a:r>
          </a:p>
        </p:txBody>
      </p:sp>
      <p:sp>
        <p:nvSpPr>
          <p:cNvPr id="5" name="Date Placeholder 4"/>
          <p:cNvSpPr>
            <a:spLocks noGrp="1"/>
          </p:cNvSpPr>
          <p:nvPr>
            <p:ph type="dt" sz="half" idx="10"/>
          </p:nvPr>
        </p:nvSpPr>
        <p:spPr/>
        <p:txBody>
          <a:bodyPr/>
          <a:lstStyle/>
          <a:p>
            <a:fld id="{578245D6-08CE-4E42-8E10-D2409B523F20}" type="datetimeFigureOut">
              <a:rPr lang="en-US" smtClean="0"/>
              <a:pPr/>
              <a:t>10/11/25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1623632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8245D6-08CE-4E42-8E10-D2409B523F20}" type="datetimeFigureOut">
              <a:rPr lang="en-US" smtClean="0"/>
              <a:pPr/>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2764178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8245D6-08CE-4E42-8E10-D2409B523F20}" type="datetimeFigureOut">
              <a:rPr lang="en-US" smtClean="0"/>
              <a:pPr/>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1762316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39"/>
            <a:ext cx="12192000" cy="249161"/>
          </a:xfrm>
        </p:spPr>
        <p:txBody>
          <a:bodyPr lIns="91440" bIns="45720" anchor="b" anchorCtr="0">
            <a:noAutofit/>
          </a:bodyPr>
          <a:lstStyle>
            <a:lvl1pPr marL="0" indent="0">
              <a:spcBef>
                <a:spcPts val="0"/>
              </a:spcBef>
              <a:buNone/>
              <a:defRPr sz="1066">
                <a:solidFill>
                  <a:schemeClr val="tx1"/>
                </a:solidFill>
                <a:latin typeface="Arial" panose="020B0604020202020204" pitchFamily="34" charset="0"/>
                <a:cs typeface="Arial" panose="020B0604020202020204" pitchFamily="34" charset="0"/>
              </a:defRPr>
            </a:lvl1pPr>
            <a:lvl2pPr marL="226827" indent="0">
              <a:spcBef>
                <a:spcPts val="0"/>
              </a:spcBef>
              <a:buNone/>
              <a:defRPr sz="1199"/>
            </a:lvl2pPr>
            <a:lvl3pPr marL="459998" indent="0">
              <a:spcBef>
                <a:spcPts val="0"/>
              </a:spcBef>
              <a:buNone/>
              <a:defRPr sz="1199"/>
            </a:lvl3pPr>
            <a:lvl4pPr marL="686825" indent="0">
              <a:spcBef>
                <a:spcPts val="0"/>
              </a:spcBef>
              <a:buNone/>
              <a:defRPr sz="1199"/>
            </a:lvl4pPr>
            <a:lvl5pPr marL="913653" indent="0">
              <a:spcBef>
                <a:spcPts val="0"/>
              </a:spcBef>
              <a:buNone/>
              <a:defRPr sz="1199"/>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1" y="1"/>
            <a:ext cx="1722361" cy="309639"/>
          </a:xfrm>
        </p:spPr>
        <p:txBody>
          <a:bodyPr lIns="91440" bIns="45720" anchor="t" anchorCtr="0">
            <a:noAutofit/>
          </a:bodyPr>
          <a:lstStyle>
            <a:lvl1pPr marL="0" indent="0" algn="r">
              <a:spcBef>
                <a:spcPts val="0"/>
              </a:spcBef>
              <a:buNone/>
              <a:defRPr sz="1332">
                <a:solidFill>
                  <a:schemeClr val="tx1"/>
                </a:solidFill>
                <a:latin typeface="Arial" panose="020B0604020202020204" pitchFamily="34" charset="0"/>
                <a:cs typeface="Arial" panose="020B0604020202020204" pitchFamily="34" charset="0"/>
              </a:defRPr>
            </a:lvl1pPr>
            <a:lvl2pPr marL="226827" indent="0">
              <a:spcBef>
                <a:spcPts val="0"/>
              </a:spcBef>
              <a:buNone/>
              <a:defRPr sz="1199"/>
            </a:lvl2pPr>
            <a:lvl3pPr marL="459998" indent="0">
              <a:spcBef>
                <a:spcPts val="0"/>
              </a:spcBef>
              <a:buNone/>
              <a:defRPr sz="1199"/>
            </a:lvl3pPr>
            <a:lvl4pPr marL="686825" indent="0">
              <a:spcBef>
                <a:spcPts val="0"/>
              </a:spcBef>
              <a:buNone/>
              <a:defRPr sz="1199"/>
            </a:lvl4pPr>
            <a:lvl5pPr marL="913653" indent="0">
              <a:spcBef>
                <a:spcPts val="0"/>
              </a:spcBef>
              <a:buNone/>
              <a:defRPr sz="1199"/>
            </a:lvl5pPr>
          </a:lstStyle>
          <a:p>
            <a:pPr lvl="0"/>
            <a:r>
              <a:rPr lang="en-US" dirty="0"/>
              <a:t>Label for Locking</a:t>
            </a:r>
          </a:p>
        </p:txBody>
      </p:sp>
    </p:spTree>
    <p:extLst>
      <p:ext uri="{BB962C8B-B14F-4D97-AF65-F5344CB8AC3E}">
        <p14:creationId xmlns:p14="http://schemas.microsoft.com/office/powerpoint/2010/main" val="918566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userDrawn="1">
  <p:cSld name="6_Text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1BC44D-45C6-4246-9EF2-A1FCFBD3E6F0}"/>
              </a:ext>
            </a:extLst>
          </p:cNvPr>
          <p:cNvSpPr>
            <a:spLocks noGrp="1"/>
          </p:cNvSpPr>
          <p:nvPr>
            <p:ph type="body" sz="quarter" idx="10" hasCustomPrompt="1"/>
          </p:nvPr>
        </p:nvSpPr>
        <p:spPr>
          <a:xfrm>
            <a:off x="3381466" y="459509"/>
            <a:ext cx="8303175" cy="508084"/>
          </a:xfrm>
          <a:prstGeom prst="rect">
            <a:avLst/>
          </a:prstGeom>
        </p:spPr>
        <p:txBody>
          <a:bodyPr/>
          <a:lstStyle>
            <a:lvl1pPr>
              <a:defRPr sz="3172"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7" name="Text Placeholder 3">
            <a:extLst>
              <a:ext uri="{FF2B5EF4-FFF2-40B4-BE49-F238E27FC236}">
                <a16:creationId xmlns:a16="http://schemas.microsoft.com/office/drawing/2014/main" id="{52EFEC4C-98CC-4743-A283-E1DA61707495}"/>
              </a:ext>
            </a:extLst>
          </p:cNvPr>
          <p:cNvSpPr>
            <a:spLocks noGrp="1"/>
          </p:cNvSpPr>
          <p:nvPr>
            <p:ph type="body" sz="quarter" idx="12" hasCustomPrompt="1"/>
          </p:nvPr>
        </p:nvSpPr>
        <p:spPr>
          <a:xfrm>
            <a:off x="413399" y="996846"/>
            <a:ext cx="11261596" cy="508084"/>
          </a:xfrm>
          <a:prstGeom prst="rect">
            <a:avLst/>
          </a:prstGeom>
        </p:spPr>
        <p:txBody>
          <a:bodyPr/>
          <a:lstStyle>
            <a:lvl1pPr>
              <a:defRPr sz="2467"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8" name="Text Placeholder 3">
            <a:extLst>
              <a:ext uri="{FF2B5EF4-FFF2-40B4-BE49-F238E27FC236}">
                <a16:creationId xmlns:a16="http://schemas.microsoft.com/office/drawing/2014/main" id="{D99EA5EC-FAA6-466C-9643-7D653C12355E}"/>
              </a:ext>
            </a:extLst>
          </p:cNvPr>
          <p:cNvSpPr>
            <a:spLocks noGrp="1"/>
          </p:cNvSpPr>
          <p:nvPr>
            <p:ph type="body" sz="quarter" idx="11" hasCustomPrompt="1"/>
          </p:nvPr>
        </p:nvSpPr>
        <p:spPr>
          <a:xfrm>
            <a:off x="413399" y="1777727"/>
            <a:ext cx="11261596" cy="4620764"/>
          </a:xfrm>
          <a:prstGeom prst="rect">
            <a:avLst/>
          </a:prstGeom>
        </p:spPr>
        <p:txBody>
          <a:bodyPr/>
          <a:lstStyle>
            <a:lvl1pPr>
              <a:defRPr sz="2115"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Tree>
    <p:extLst>
      <p:ext uri="{BB962C8B-B14F-4D97-AF65-F5344CB8AC3E}">
        <p14:creationId xmlns:p14="http://schemas.microsoft.com/office/powerpoint/2010/main" val="1541016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userDrawn="1">
  <p:cSld name="3_Text Slid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91DDC7A-5292-435E-BD4C-0E5744E6A3B5}"/>
              </a:ext>
            </a:extLst>
          </p:cNvPr>
          <p:cNvSpPr>
            <a:spLocks noGrp="1"/>
          </p:cNvSpPr>
          <p:nvPr>
            <p:ph type="body" sz="quarter" idx="10" hasCustomPrompt="1"/>
          </p:nvPr>
        </p:nvSpPr>
        <p:spPr>
          <a:xfrm>
            <a:off x="3381466" y="459509"/>
            <a:ext cx="8303175" cy="508084"/>
          </a:xfrm>
          <a:prstGeom prst="rect">
            <a:avLst/>
          </a:prstGeom>
        </p:spPr>
        <p:txBody>
          <a:bodyPr/>
          <a:lstStyle>
            <a:lvl1pPr>
              <a:defRPr sz="3172" b="1" i="0">
                <a:solidFill>
                  <a:srgbClr val="418E97"/>
                </a:solidFill>
                <a:latin typeface="Arial Narrow" panose="020B0606020202030204" pitchFamily="34" charset="0"/>
              </a:defRPr>
            </a:lvl1pPr>
          </a:lstStyle>
          <a:p>
            <a:pPr lvl="0"/>
            <a:r>
              <a:rPr lang="en-GB" dirty="0"/>
              <a:t>Click here to enter Title of the slide </a:t>
            </a:r>
            <a:endParaRPr lang="x-none" dirty="0"/>
          </a:p>
        </p:txBody>
      </p:sp>
      <p:sp>
        <p:nvSpPr>
          <p:cNvPr id="8" name="Text Placeholder 3">
            <a:extLst>
              <a:ext uri="{FF2B5EF4-FFF2-40B4-BE49-F238E27FC236}">
                <a16:creationId xmlns:a16="http://schemas.microsoft.com/office/drawing/2014/main" id="{AA6067A2-C9F0-453A-B291-14C9A754B0D7}"/>
              </a:ext>
            </a:extLst>
          </p:cNvPr>
          <p:cNvSpPr>
            <a:spLocks noGrp="1"/>
          </p:cNvSpPr>
          <p:nvPr>
            <p:ph type="body" sz="quarter" idx="12" hasCustomPrompt="1"/>
          </p:nvPr>
        </p:nvSpPr>
        <p:spPr>
          <a:xfrm>
            <a:off x="413399" y="996846"/>
            <a:ext cx="11261596" cy="508084"/>
          </a:xfrm>
          <a:prstGeom prst="rect">
            <a:avLst/>
          </a:prstGeom>
        </p:spPr>
        <p:txBody>
          <a:bodyPr/>
          <a:lstStyle>
            <a:lvl1pPr>
              <a:defRPr sz="2467" b="0" i="0">
                <a:solidFill>
                  <a:srgbClr val="418E97"/>
                </a:solidFill>
                <a:latin typeface="Arial Narrow" panose="020B0606020202030204" pitchFamily="34" charset="0"/>
              </a:defRPr>
            </a:lvl1pPr>
          </a:lstStyle>
          <a:p>
            <a:pPr lvl="0"/>
            <a:r>
              <a:rPr lang="en-GB" dirty="0"/>
              <a:t>Click here to enter Subtitle of the slide </a:t>
            </a:r>
            <a:endParaRPr lang="x-none" dirty="0"/>
          </a:p>
        </p:txBody>
      </p:sp>
      <p:sp>
        <p:nvSpPr>
          <p:cNvPr id="11" name="Table Placeholder 10">
            <a:extLst>
              <a:ext uri="{FF2B5EF4-FFF2-40B4-BE49-F238E27FC236}">
                <a16:creationId xmlns:a16="http://schemas.microsoft.com/office/drawing/2014/main" id="{9904CAAF-F58E-4627-B188-5C3736E44528}"/>
              </a:ext>
            </a:extLst>
          </p:cNvPr>
          <p:cNvSpPr>
            <a:spLocks noGrp="1"/>
          </p:cNvSpPr>
          <p:nvPr>
            <p:ph type="tbl" sz="quarter" idx="13" hasCustomPrompt="1"/>
          </p:nvPr>
        </p:nvSpPr>
        <p:spPr>
          <a:xfrm>
            <a:off x="415933" y="1792184"/>
            <a:ext cx="11259065" cy="4698949"/>
          </a:xfrm>
          <a:prstGeom prst="rect">
            <a:avLst/>
          </a:prstGeom>
        </p:spPr>
        <p:txBody>
          <a:bodyPr/>
          <a:lstStyle>
            <a:lvl1pPr>
              <a:defRPr sz="2115">
                <a:solidFill>
                  <a:srgbClr val="767A7C"/>
                </a:solidFill>
                <a:latin typeface="Arial Narrow" panose="020B0606020202030204" pitchFamily="34" charset="0"/>
              </a:defRPr>
            </a:lvl1pPr>
          </a:lstStyle>
          <a:p>
            <a:r>
              <a:rPr lang="en-US" dirty="0"/>
              <a:t>Click here to add table</a:t>
            </a:r>
            <a:endParaRPr lang="x-none" dirty="0"/>
          </a:p>
        </p:txBody>
      </p:sp>
    </p:spTree>
    <p:extLst>
      <p:ext uri="{BB962C8B-B14F-4D97-AF65-F5344CB8AC3E}">
        <p14:creationId xmlns:p14="http://schemas.microsoft.com/office/powerpoint/2010/main" val="1594359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userDrawn="1">
  <p:cSld name="2_Text Slid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13E90215-D68F-4E45-A3B7-9720FAB657BC}"/>
              </a:ext>
            </a:extLst>
          </p:cNvPr>
          <p:cNvSpPr>
            <a:spLocks noGrp="1"/>
          </p:cNvSpPr>
          <p:nvPr>
            <p:ph type="body" sz="quarter" idx="10" hasCustomPrompt="1"/>
          </p:nvPr>
        </p:nvSpPr>
        <p:spPr>
          <a:xfrm>
            <a:off x="3381466" y="459509"/>
            <a:ext cx="8303175" cy="508084"/>
          </a:xfrm>
          <a:prstGeom prst="rect">
            <a:avLst/>
          </a:prstGeom>
        </p:spPr>
        <p:txBody>
          <a:bodyPr/>
          <a:lstStyle>
            <a:lvl1pPr>
              <a:defRPr sz="3172" b="1" i="0">
                <a:solidFill>
                  <a:srgbClr val="418E97"/>
                </a:solidFill>
                <a:latin typeface="Arial Narrow" panose="020B0606020202030204" pitchFamily="34" charset="0"/>
              </a:defRPr>
            </a:lvl1pPr>
          </a:lstStyle>
          <a:p>
            <a:pPr lvl="0"/>
            <a:r>
              <a:rPr lang="en-GB" dirty="0"/>
              <a:t>Click here to enter Title of the slide </a:t>
            </a:r>
            <a:endParaRPr lang="x-none" dirty="0"/>
          </a:p>
        </p:txBody>
      </p:sp>
      <p:sp>
        <p:nvSpPr>
          <p:cNvPr id="9" name="Text Placeholder 3">
            <a:extLst>
              <a:ext uri="{FF2B5EF4-FFF2-40B4-BE49-F238E27FC236}">
                <a16:creationId xmlns:a16="http://schemas.microsoft.com/office/drawing/2014/main" id="{01CD9B11-34BA-4182-B95A-063278EA6946}"/>
              </a:ext>
            </a:extLst>
          </p:cNvPr>
          <p:cNvSpPr>
            <a:spLocks noGrp="1"/>
          </p:cNvSpPr>
          <p:nvPr>
            <p:ph type="body" sz="quarter" idx="12" hasCustomPrompt="1"/>
          </p:nvPr>
        </p:nvSpPr>
        <p:spPr>
          <a:xfrm>
            <a:off x="413399" y="996846"/>
            <a:ext cx="11261596" cy="508084"/>
          </a:xfrm>
          <a:prstGeom prst="rect">
            <a:avLst/>
          </a:prstGeom>
        </p:spPr>
        <p:txBody>
          <a:bodyPr/>
          <a:lstStyle>
            <a:lvl1pPr>
              <a:defRPr sz="2467" b="0" i="0">
                <a:solidFill>
                  <a:srgbClr val="418E97"/>
                </a:solidFill>
                <a:latin typeface="Arial Narrow" panose="020B0606020202030204" pitchFamily="34" charset="0"/>
              </a:defRPr>
            </a:lvl1pPr>
          </a:lstStyle>
          <a:p>
            <a:pPr lvl="0"/>
            <a:r>
              <a:rPr lang="en-GB" dirty="0"/>
              <a:t>Click here to enter Subtitle of the slide </a:t>
            </a:r>
            <a:endParaRPr lang="x-none" dirty="0"/>
          </a:p>
        </p:txBody>
      </p:sp>
      <p:sp>
        <p:nvSpPr>
          <p:cNvPr id="10" name="Text Placeholder 3">
            <a:extLst>
              <a:ext uri="{FF2B5EF4-FFF2-40B4-BE49-F238E27FC236}">
                <a16:creationId xmlns:a16="http://schemas.microsoft.com/office/drawing/2014/main" id="{48414BE1-69A9-4539-BBBA-2665FEE13B21}"/>
              </a:ext>
            </a:extLst>
          </p:cNvPr>
          <p:cNvSpPr>
            <a:spLocks noGrp="1"/>
          </p:cNvSpPr>
          <p:nvPr>
            <p:ph type="body" sz="quarter" idx="11" hasCustomPrompt="1"/>
          </p:nvPr>
        </p:nvSpPr>
        <p:spPr>
          <a:xfrm>
            <a:off x="6095999" y="1777727"/>
            <a:ext cx="5578996" cy="4620764"/>
          </a:xfrm>
          <a:prstGeom prst="rect">
            <a:avLst/>
          </a:prstGeom>
        </p:spPr>
        <p:txBody>
          <a:bodyPr/>
          <a:lstStyle>
            <a:lvl1pPr>
              <a:defRPr sz="2115"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x-none" dirty="0"/>
          </a:p>
        </p:txBody>
      </p:sp>
      <p:sp>
        <p:nvSpPr>
          <p:cNvPr id="11" name="Chart Placeholder 10">
            <a:extLst>
              <a:ext uri="{FF2B5EF4-FFF2-40B4-BE49-F238E27FC236}">
                <a16:creationId xmlns:a16="http://schemas.microsoft.com/office/drawing/2014/main" id="{A05E94D3-72C1-456A-9527-67A3100AF0D4}"/>
              </a:ext>
            </a:extLst>
          </p:cNvPr>
          <p:cNvSpPr>
            <a:spLocks noGrp="1"/>
          </p:cNvSpPr>
          <p:nvPr>
            <p:ph type="chart" sz="quarter" idx="13" hasCustomPrompt="1"/>
          </p:nvPr>
        </p:nvSpPr>
        <p:spPr>
          <a:xfrm>
            <a:off x="413401" y="1777729"/>
            <a:ext cx="5301777" cy="4621019"/>
          </a:xfrm>
          <a:prstGeom prst="rect">
            <a:avLst/>
          </a:prstGeom>
        </p:spPr>
        <p:txBody>
          <a:bodyPr/>
          <a:lstStyle>
            <a:lvl1pPr>
              <a:defRPr lang="x-none" sz="2115" b="0" i="0" kern="1200" dirty="0">
                <a:solidFill>
                  <a:schemeClr val="tx1">
                    <a:lumMod val="65000"/>
                    <a:lumOff val="35000"/>
                  </a:schemeClr>
                </a:solidFill>
                <a:latin typeface="Arial Narrow" panose="020B0606020202030204" pitchFamily="34" charset="0"/>
                <a:ea typeface="+mn-ea"/>
                <a:cs typeface="+mn-cs"/>
              </a:defRPr>
            </a:lvl1pPr>
          </a:lstStyle>
          <a:p>
            <a:r>
              <a:rPr lang="en-US" dirty="0"/>
              <a:t>Click here to edit Chart</a:t>
            </a:r>
            <a:endParaRPr lang="x-none" dirty="0"/>
          </a:p>
        </p:txBody>
      </p:sp>
    </p:spTree>
    <p:extLst>
      <p:ext uri="{BB962C8B-B14F-4D97-AF65-F5344CB8AC3E}">
        <p14:creationId xmlns:p14="http://schemas.microsoft.com/office/powerpoint/2010/main" val="3333676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55600" y="1499639"/>
            <a:ext cx="10742400" cy="4013627"/>
          </a:xfrm>
        </p:spPr>
        <p:txBody>
          <a:bodyPr>
            <a:noAutofit/>
          </a:bodyPr>
          <a:lstStyle>
            <a:lvl1pPr marL="304510" indent="-304510">
              <a:buSzPct val="100000"/>
              <a:buFont typeface="Wingdings" panose="05000000000000000000" pitchFamily="2" charset="2"/>
              <a:buChar char="§"/>
              <a:defRPr/>
            </a:lvl1pPr>
          </a:lstStyle>
          <a:p>
            <a:pPr lvl="0"/>
            <a:r>
              <a:rPr lang="en-US" dirty="0"/>
              <a:t>Click to 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355599" y="242907"/>
            <a:ext cx="11412780" cy="553999"/>
          </a:xfrm>
        </p:spPr>
        <p:txBody>
          <a:bodyPr anchor="b">
            <a:noAutofit/>
          </a:bodyPr>
          <a:lstStyle>
            <a:lvl1pPr>
              <a:defRPr sz="3197" cap="none" baseline="0"/>
            </a:lvl1pPr>
          </a:lstStyle>
          <a:p>
            <a:r>
              <a:rPr lang="en-US" dirty="0"/>
              <a:t>Click to edit Master title style</a:t>
            </a:r>
          </a:p>
        </p:txBody>
      </p:sp>
      <p:sp>
        <p:nvSpPr>
          <p:cNvPr id="6" name="Slide Number Placeholder 5"/>
          <p:cNvSpPr>
            <a:spLocks noGrp="1"/>
          </p:cNvSpPr>
          <p:nvPr>
            <p:ph type="sldNum" sz="quarter" idx="14"/>
          </p:nvPr>
        </p:nvSpPr>
        <p:spPr/>
        <p:txBody>
          <a:bodyPr/>
          <a:lstStyle>
            <a:lvl1pPr>
              <a:defRPr sz="1199"/>
            </a:lvl1pPr>
          </a:lstStyle>
          <a:p>
            <a:pPr>
              <a:defRPr/>
            </a:pPr>
            <a:fld id="{08D83D96-D520-43E8-9FE3-99F474E31BD7}" type="slidenum">
              <a:rPr lang="en-US" altLang="en-US" smtClean="0"/>
              <a:pPr>
                <a:defRPr/>
              </a:pPr>
              <a:t>‹#›</a:t>
            </a:fld>
            <a:endParaRPr lang="en-US" altLang="en-US" dirty="0"/>
          </a:p>
        </p:txBody>
      </p:sp>
    </p:spTree>
    <p:extLst>
      <p:ext uri="{BB962C8B-B14F-4D97-AF65-F5344CB8AC3E}">
        <p14:creationId xmlns:p14="http://schemas.microsoft.com/office/powerpoint/2010/main" val="2478174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323089"/>
            <a:ext cx="12192000" cy="249161"/>
          </a:xfrm>
        </p:spPr>
        <p:txBody>
          <a:bodyPr lIns="91440" bIns="45720" anchor="b" anchorCtr="0">
            <a:noAutofit/>
          </a:bodyPr>
          <a:lstStyle>
            <a:lvl1pPr marL="0" indent="0">
              <a:spcBef>
                <a:spcPts val="0"/>
              </a:spcBef>
              <a:buNone/>
              <a:defRPr sz="1066">
                <a:solidFill>
                  <a:schemeClr val="tx1"/>
                </a:solidFill>
                <a:latin typeface="Arial" panose="020B0604020202020204" pitchFamily="34" charset="0"/>
                <a:cs typeface="Arial" panose="020B0604020202020204" pitchFamily="34" charset="0"/>
              </a:defRPr>
            </a:lvl1pPr>
            <a:lvl2pPr marL="226827" indent="0">
              <a:spcBef>
                <a:spcPts val="0"/>
              </a:spcBef>
              <a:buNone/>
              <a:defRPr sz="1199"/>
            </a:lvl2pPr>
            <a:lvl3pPr marL="459998" indent="0">
              <a:spcBef>
                <a:spcPts val="0"/>
              </a:spcBef>
              <a:buNone/>
              <a:defRPr sz="1199"/>
            </a:lvl3pPr>
            <a:lvl4pPr marL="686825" indent="0">
              <a:spcBef>
                <a:spcPts val="0"/>
              </a:spcBef>
              <a:buNone/>
              <a:defRPr sz="1199"/>
            </a:lvl4pPr>
            <a:lvl5pPr marL="913653" indent="0">
              <a:spcBef>
                <a:spcPts val="0"/>
              </a:spcBef>
              <a:buNone/>
              <a:defRPr sz="1199"/>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1" y="1"/>
            <a:ext cx="1722361" cy="309639"/>
          </a:xfrm>
        </p:spPr>
        <p:txBody>
          <a:bodyPr lIns="91440" bIns="45720" anchor="t" anchorCtr="0">
            <a:noAutofit/>
          </a:bodyPr>
          <a:lstStyle>
            <a:lvl1pPr marL="0" indent="0" algn="r">
              <a:spcBef>
                <a:spcPts val="0"/>
              </a:spcBef>
              <a:buNone/>
              <a:defRPr sz="1332">
                <a:solidFill>
                  <a:schemeClr val="tx1"/>
                </a:solidFill>
                <a:latin typeface="Arial" panose="020B0604020202020204" pitchFamily="34" charset="0"/>
                <a:cs typeface="Arial" panose="020B0604020202020204" pitchFamily="34" charset="0"/>
              </a:defRPr>
            </a:lvl1pPr>
            <a:lvl2pPr marL="226827" indent="0">
              <a:spcBef>
                <a:spcPts val="0"/>
              </a:spcBef>
              <a:buNone/>
              <a:defRPr sz="1199"/>
            </a:lvl2pPr>
            <a:lvl3pPr marL="459998" indent="0">
              <a:spcBef>
                <a:spcPts val="0"/>
              </a:spcBef>
              <a:buNone/>
              <a:defRPr sz="1199"/>
            </a:lvl3pPr>
            <a:lvl4pPr marL="686825" indent="0">
              <a:spcBef>
                <a:spcPts val="0"/>
              </a:spcBef>
              <a:buNone/>
              <a:defRPr sz="1199"/>
            </a:lvl4pPr>
            <a:lvl5pPr marL="913653" indent="0">
              <a:spcBef>
                <a:spcPts val="0"/>
              </a:spcBef>
              <a:buNone/>
              <a:defRPr sz="1199"/>
            </a:lvl5pPr>
          </a:lstStyle>
          <a:p>
            <a:pPr lvl="0"/>
            <a:r>
              <a:rPr lang="en-US" dirty="0"/>
              <a:t>Label for Locking</a:t>
            </a:r>
          </a:p>
        </p:txBody>
      </p:sp>
    </p:spTree>
    <p:extLst>
      <p:ext uri="{BB962C8B-B14F-4D97-AF65-F5344CB8AC3E}">
        <p14:creationId xmlns:p14="http://schemas.microsoft.com/office/powerpoint/2010/main" val="620092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A10CE991-EF19-4C89-B2F1-8D342C7298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34667" y="5556667"/>
            <a:ext cx="3154680" cy="1092459"/>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979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517775" y="452462"/>
            <a:ext cx="9821333" cy="1309687"/>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2797"/>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529511" y="1806576"/>
            <a:ext cx="11138876" cy="4471988"/>
          </a:xfrm>
          <a:prstGeom prst="rect">
            <a:avLst/>
          </a:prstGeom>
          <a:noFill/>
          <a:ln>
            <a:noFill/>
          </a:ln>
        </p:spPr>
        <p:txBody>
          <a:bodyPr spcFirstLastPara="1" wrap="square" lIns="0" tIns="0" rIns="0" bIns="0" anchor="t" anchorCtr="0">
            <a:noAutofit/>
          </a:bodyPr>
          <a:lstStyle>
            <a:lvl1pPr marL="456777" lvl="0" indent="-355271" algn="l">
              <a:spcBef>
                <a:spcPts val="1798"/>
              </a:spcBef>
              <a:spcAft>
                <a:spcPts val="0"/>
              </a:spcAft>
              <a:buClr>
                <a:schemeClr val="accent1"/>
              </a:buClr>
              <a:buSzPts val="2000"/>
              <a:buFont typeface="Arial"/>
              <a:buChar char="•"/>
              <a:defRPr/>
            </a:lvl1pPr>
            <a:lvl2pPr marL="913554" lvl="1" indent="-342583" algn="l">
              <a:spcBef>
                <a:spcPts val="540"/>
              </a:spcBef>
              <a:spcAft>
                <a:spcPts val="0"/>
              </a:spcAft>
              <a:buClr>
                <a:srgbClr val="000000"/>
              </a:buClr>
              <a:buSzPts val="1800"/>
              <a:buChar char="–"/>
              <a:defRPr/>
            </a:lvl2pPr>
            <a:lvl3pPr marL="1370331" lvl="2" indent="-342583" algn="l">
              <a:spcBef>
                <a:spcPts val="360"/>
              </a:spcBef>
              <a:spcAft>
                <a:spcPts val="0"/>
              </a:spcAft>
              <a:buClr>
                <a:srgbClr val="000000"/>
              </a:buClr>
              <a:buSzPts val="1800"/>
              <a:buChar char="•"/>
              <a:defRPr/>
            </a:lvl3pPr>
            <a:lvl4pPr marL="1827108" lvl="3" indent="-342583" algn="l">
              <a:spcBef>
                <a:spcPts val="360"/>
              </a:spcBef>
              <a:spcAft>
                <a:spcPts val="0"/>
              </a:spcAft>
              <a:buClr>
                <a:srgbClr val="000000"/>
              </a:buClr>
              <a:buSzPts val="1800"/>
              <a:buChar char="–"/>
              <a:defRPr/>
            </a:lvl4pPr>
            <a:lvl5pPr marL="2283885" lvl="4" indent="-342583" algn="l">
              <a:spcBef>
                <a:spcPts val="360"/>
              </a:spcBef>
              <a:spcAft>
                <a:spcPts val="0"/>
              </a:spcAft>
              <a:buClr>
                <a:srgbClr val="000000"/>
              </a:buClr>
              <a:buSzPts val="1800"/>
              <a:buChar char="»"/>
              <a:defRPr/>
            </a:lvl5pPr>
            <a:lvl6pPr marL="2740663" lvl="5" indent="-342583" algn="l">
              <a:spcBef>
                <a:spcPts val="360"/>
              </a:spcBef>
              <a:spcAft>
                <a:spcPts val="0"/>
              </a:spcAft>
              <a:buClr>
                <a:srgbClr val="000000"/>
              </a:buClr>
              <a:buSzPts val="1800"/>
              <a:buChar char="»"/>
              <a:defRPr/>
            </a:lvl6pPr>
            <a:lvl7pPr marL="3197440" lvl="6" indent="-342583" algn="l">
              <a:spcBef>
                <a:spcPts val="360"/>
              </a:spcBef>
              <a:spcAft>
                <a:spcPts val="0"/>
              </a:spcAft>
              <a:buClr>
                <a:srgbClr val="000000"/>
              </a:buClr>
              <a:buSzPts val="1800"/>
              <a:buChar char="»"/>
              <a:defRPr/>
            </a:lvl7pPr>
            <a:lvl8pPr marL="3654217" lvl="7" indent="-342583" algn="l">
              <a:spcBef>
                <a:spcPts val="360"/>
              </a:spcBef>
              <a:spcAft>
                <a:spcPts val="0"/>
              </a:spcAft>
              <a:buClr>
                <a:srgbClr val="000000"/>
              </a:buClr>
              <a:buSzPts val="1800"/>
              <a:buChar char="»"/>
              <a:defRPr/>
            </a:lvl8pPr>
            <a:lvl9pPr marL="4110994" lvl="8" indent="-342583" algn="l">
              <a:spcBef>
                <a:spcPts val="360"/>
              </a:spcBef>
              <a:spcAft>
                <a:spcPts val="0"/>
              </a:spcAft>
              <a:buClr>
                <a:srgbClr val="000000"/>
              </a:buClr>
              <a:buSzPts val="1800"/>
              <a:buChar char="»"/>
              <a:defRPr/>
            </a:lvl9pPr>
          </a:lstStyle>
          <a:p>
            <a:endParaRPr dirty="0"/>
          </a:p>
        </p:txBody>
      </p:sp>
      <p:cxnSp>
        <p:nvCxnSpPr>
          <p:cNvPr id="5" name="Straight Connector 4">
            <a:extLst>
              <a:ext uri="{FF2B5EF4-FFF2-40B4-BE49-F238E27FC236}">
                <a16:creationId xmlns:a16="http://schemas.microsoft.com/office/drawing/2014/main" id="{1C3971CE-F401-4460-B5A1-440C0EDD6191}"/>
              </a:ext>
            </a:extLst>
          </p:cNvPr>
          <p:cNvCxnSpPr>
            <a:cxnSpLocks/>
          </p:cNvCxnSpPr>
          <p:nvPr userDrawn="1"/>
        </p:nvCxnSpPr>
        <p:spPr>
          <a:xfrm>
            <a:off x="228600" y="876378"/>
            <a:ext cx="117348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69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matchingName="Title Only">
  <p:cSld name="1_Title 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517775" y="452462"/>
            <a:ext cx="9821333" cy="1309687"/>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2797"/>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cxnSp>
        <p:nvCxnSpPr>
          <p:cNvPr id="3" name="Straight Connector 2">
            <a:extLst>
              <a:ext uri="{FF2B5EF4-FFF2-40B4-BE49-F238E27FC236}">
                <a16:creationId xmlns:a16="http://schemas.microsoft.com/office/drawing/2014/main" id="{A7D08E78-1BD7-49D3-85F1-6ECA96191AC5}"/>
              </a:ext>
            </a:extLst>
          </p:cNvPr>
          <p:cNvCxnSpPr>
            <a:cxnSpLocks/>
          </p:cNvCxnSpPr>
          <p:nvPr userDrawn="1"/>
        </p:nvCxnSpPr>
        <p:spPr>
          <a:xfrm>
            <a:off x="228600" y="1302611"/>
            <a:ext cx="117348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398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50875"/>
            <a:ext cx="11208792" cy="908180"/>
          </a:xfrm>
        </p:spPr>
        <p:txBody>
          <a:bodyPr/>
          <a:lstStyle>
            <a:lvl1pPr>
              <a:defRPr>
                <a:solidFill>
                  <a:srgbClr val="830051"/>
                </a:solidFill>
              </a:defRPr>
            </a:lvl1pPr>
          </a:lstStyle>
          <a:p>
            <a:r>
              <a:rPr lang="en-GB" dirty="0"/>
              <a:t>Click to edit Master title style</a:t>
            </a:r>
          </a:p>
        </p:txBody>
      </p:sp>
      <p:sp>
        <p:nvSpPr>
          <p:cNvPr id="8" name="Text Placeholder 7"/>
          <p:cNvSpPr>
            <a:spLocks noGrp="1"/>
          </p:cNvSpPr>
          <p:nvPr>
            <p:ph type="body" sz="quarter" idx="10"/>
          </p:nvPr>
        </p:nvSpPr>
        <p:spPr>
          <a:xfrm>
            <a:off x="-1" y="6152879"/>
            <a:ext cx="10244668" cy="694266"/>
          </a:xfrm>
          <a:prstGeom prst="rect">
            <a:avLst/>
          </a:prstGeom>
        </p:spPr>
        <p:txBody>
          <a:bodyPr anchor="b">
            <a:normAutofit/>
          </a:bodyPr>
          <a:lstStyle>
            <a:lvl1pPr marL="0" algn="l" defTabSz="913509" rtl="0" eaLnBrk="1" fontAlgn="base" latinLnBrk="0" hangingPunct="1">
              <a:spcBef>
                <a:spcPct val="0"/>
              </a:spcBef>
              <a:spcAft>
                <a:spcPct val="0"/>
              </a:spcAft>
              <a:buClr>
                <a:schemeClr val="tx2"/>
              </a:buClr>
              <a:defRPr lang="en-US" sz="799" b="0" kern="0" dirty="0" smtClean="0">
                <a:solidFill>
                  <a:srgbClr val="6A6356"/>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1212693" y="6180269"/>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7" y="1057822"/>
            <a:ext cx="11204788" cy="701273"/>
          </a:xfrm>
          <a:prstGeom prst="rect">
            <a:avLst/>
          </a:prstGeom>
          <a:noFill/>
          <a:ln>
            <a:noFill/>
          </a:ln>
        </p:spPr>
        <p:txBody>
          <a:bodyPr anchor="t">
            <a:noAutofit/>
          </a:bodyPr>
          <a:lstStyle>
            <a:lvl1pPr marL="0" indent="0">
              <a:lnSpc>
                <a:spcPct val="100000"/>
              </a:lnSpc>
              <a:buNone/>
              <a:defRPr sz="1998"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05" y="1686985"/>
            <a:ext cx="10443633" cy="4451349"/>
          </a:xfrm>
        </p:spPr>
        <p:txBody>
          <a:bodyPr>
            <a:normAutofit/>
          </a:bodyPr>
          <a:lstStyle>
            <a:lvl1pPr>
              <a:spcAft>
                <a:spcPts val="400"/>
              </a:spcAft>
              <a:defRPr sz="2131" b="0">
                <a:solidFill>
                  <a:srgbClr val="4B306A"/>
                </a:solidFill>
              </a:defRPr>
            </a:lvl1pPr>
            <a:lvl2pPr marL="241066" indent="-238952">
              <a:lnSpc>
                <a:spcPct val="100000"/>
              </a:lnSpc>
              <a:spcAft>
                <a:spcPts val="400"/>
              </a:spcAft>
              <a:defRPr sz="2131" b="0">
                <a:solidFill>
                  <a:schemeClr val="tx1"/>
                </a:solidFill>
              </a:defRPr>
            </a:lvl2pPr>
            <a:lvl3pPr marL="666102" indent="-188200">
              <a:lnSpc>
                <a:spcPct val="100000"/>
              </a:lnSpc>
              <a:spcAft>
                <a:spcPts val="400"/>
              </a:spcAft>
              <a:buSzPct val="80000"/>
              <a:buFont typeface="Arial" panose="020B0604020202020204" pitchFamily="34" charset="0"/>
              <a:buChar char="–"/>
              <a:defRPr sz="1599">
                <a:solidFill>
                  <a:schemeClr val="tx1"/>
                </a:solidFill>
              </a:defRPr>
            </a:lvl3pPr>
            <a:lvl4pPr>
              <a:lnSpc>
                <a:spcPct val="100000"/>
              </a:lnSpc>
              <a:spcAft>
                <a:spcPts val="400"/>
              </a:spcAft>
              <a:defRPr sz="1465">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12" name="Slide Number Placeholder 4"/>
          <p:cNvSpPr>
            <a:spLocks noGrp="1"/>
          </p:cNvSpPr>
          <p:nvPr>
            <p:ph type="sldNum" sz="quarter" idx="4"/>
          </p:nvPr>
        </p:nvSpPr>
        <p:spPr>
          <a:xfrm>
            <a:off x="9347200" y="6491819"/>
            <a:ext cx="2844800" cy="366184"/>
          </a:xfrm>
          <a:prstGeom prst="rect">
            <a:avLst/>
          </a:prstGeom>
        </p:spPr>
        <p:txBody>
          <a:bodyPr vert="horz" lIns="91440" tIns="45720" rIns="91440" bIns="45720" rtlCol="0" anchor="ctr"/>
          <a:lstStyle>
            <a:lvl1pPr algn="r">
              <a:defRPr sz="932">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2291910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785600" y="6492877"/>
            <a:ext cx="406400" cy="365125"/>
          </a:xfrm>
        </p:spPr>
        <p:txBody>
          <a:bodyPr/>
          <a:lstStyle/>
          <a:p>
            <a:fld id="{6DD83045-6CB7-4C88-8A4E-57AB94F29488}" type="slidenum">
              <a:rPr lang="en-US" smtClean="0"/>
              <a:t>‹#›</a:t>
            </a:fld>
            <a:endParaRPr lang="en-US" dirty="0"/>
          </a:p>
        </p:txBody>
      </p:sp>
      <p:sp>
        <p:nvSpPr>
          <p:cNvPr id="5" name="Text Placeholder 4">
            <a:extLst>
              <a:ext uri="{FF2B5EF4-FFF2-40B4-BE49-F238E27FC236}">
                <a16:creationId xmlns:a16="http://schemas.microsoft.com/office/drawing/2014/main" id="{CB0E951A-BA13-4E3E-8DC2-A54D7B0E259B}"/>
              </a:ext>
            </a:extLst>
          </p:cNvPr>
          <p:cNvSpPr>
            <a:spLocks noGrp="1"/>
          </p:cNvSpPr>
          <p:nvPr>
            <p:ph type="body" sz="quarter" idx="13"/>
          </p:nvPr>
        </p:nvSpPr>
        <p:spPr>
          <a:xfrm>
            <a:off x="406400" y="6526215"/>
            <a:ext cx="11379200" cy="331787"/>
          </a:xfrm>
        </p:spPr>
        <p:txBody>
          <a:bodyPr anchor="b"/>
          <a:lstStyle>
            <a:lvl1pPr marL="0" indent="0">
              <a:spcBef>
                <a:spcPts val="0"/>
              </a:spcBef>
              <a:buNone/>
              <a:defRPr sz="999"/>
            </a:lvl1pPr>
          </a:lstStyle>
          <a:p>
            <a:pPr lvl="0"/>
            <a:r>
              <a:rPr lang="en-US" dirty="0"/>
              <a:t>Click to edit Master text styles</a:t>
            </a:r>
          </a:p>
        </p:txBody>
      </p:sp>
    </p:spTree>
    <p:extLst>
      <p:ext uri="{BB962C8B-B14F-4D97-AF65-F5344CB8AC3E}">
        <p14:creationId xmlns:p14="http://schemas.microsoft.com/office/powerpoint/2010/main" val="793369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p:cNvSpPr>
            <a:spLocks noGrp="1"/>
          </p:cNvSpPr>
          <p:nvPr>
            <p:ph type="sldNum" sz="quarter" idx="11"/>
          </p:nvPr>
        </p:nvSpPr>
        <p:spPr/>
        <p:txBody>
          <a:bodyPr/>
          <a:lstStyle/>
          <a:p>
            <a:fld id="{47547CF9-5B10-D24F-A8D7-45A9778164F7}" type="slidenum">
              <a:rPr lang="uk-UA" smtClean="0"/>
              <a:pPr/>
              <a:t>‹#›</a:t>
            </a:fld>
            <a:endParaRPr lang="uk-UA" dirty="0"/>
          </a:p>
        </p:txBody>
      </p:sp>
      <p:sp>
        <p:nvSpPr>
          <p:cNvPr id="7" name="Text Placeholder 6"/>
          <p:cNvSpPr>
            <a:spLocks noGrp="1"/>
          </p:cNvSpPr>
          <p:nvPr>
            <p:ph type="body" sz="quarter" idx="12"/>
          </p:nvPr>
        </p:nvSpPr>
        <p:spPr>
          <a:xfrm>
            <a:off x="914400" y="5946776"/>
            <a:ext cx="7890933" cy="415926"/>
          </a:xfrm>
        </p:spPr>
        <p:txBody>
          <a:bodyPr anchor="b">
            <a:noAutofit/>
          </a:bodyPr>
          <a:lstStyle>
            <a:lvl1pPr marL="0" indent="0" algn="l">
              <a:spcBef>
                <a:spcPts val="599"/>
              </a:spcBef>
              <a:buNone/>
              <a:defRPr sz="699">
                <a:solidFill>
                  <a:schemeClr val="tx1"/>
                </a:solidFill>
              </a:defRPr>
            </a:lvl1pPr>
            <a:lvl2pPr marL="228389" indent="0" algn="l">
              <a:buNone/>
              <a:defRPr sz="899">
                <a:solidFill>
                  <a:schemeClr val="tx1"/>
                </a:solidFill>
              </a:defRPr>
            </a:lvl2pPr>
            <a:lvl3pPr marL="456777" indent="0" algn="l">
              <a:buNone/>
              <a:defRPr sz="899">
                <a:solidFill>
                  <a:schemeClr val="tx1"/>
                </a:solidFill>
              </a:defRPr>
            </a:lvl3pPr>
            <a:lvl4pPr marL="685166" indent="0" algn="l">
              <a:buNone/>
              <a:defRPr sz="899">
                <a:solidFill>
                  <a:schemeClr val="tx1"/>
                </a:solidFill>
              </a:defRPr>
            </a:lvl4pPr>
            <a:lvl5pPr marL="913554" indent="0" algn="l">
              <a:buNone/>
              <a:defRPr sz="899">
                <a:solidFill>
                  <a:schemeClr val="tx1"/>
                </a:solidFill>
              </a:defRPr>
            </a:lvl5pPr>
          </a:lstStyle>
          <a:p>
            <a:pPr lvl="0"/>
            <a:r>
              <a:rPr lang="en-US" dirty="0"/>
              <a:t>Edit</a:t>
            </a:r>
          </a:p>
        </p:txBody>
      </p:sp>
    </p:spTree>
    <p:extLst>
      <p:ext uri="{BB962C8B-B14F-4D97-AF65-F5344CB8AC3E}">
        <p14:creationId xmlns:p14="http://schemas.microsoft.com/office/powerpoint/2010/main" val="383881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301752" y="246888"/>
            <a:ext cx="10341864" cy="777240"/>
          </a:xfrm>
        </p:spPr>
        <p:txBody>
          <a:bodyPr lIns="0" tIns="0" rIns="0" bIns="0">
            <a:normAutofit/>
          </a:bodyPr>
          <a:lstStyle>
            <a:lvl1pPr>
              <a:defRPr sz="2797"/>
            </a:lvl1pPr>
          </a:lstStyle>
          <a:p>
            <a:r>
              <a:rPr lang="en-US" dirty="0"/>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pPr defTabSz="913554" fontAlgn="auto">
              <a:spcBef>
                <a:spcPts val="0"/>
              </a:spcBef>
              <a:spcAft>
                <a:spcPts val="0"/>
              </a:spcAft>
              <a:defRPr/>
            </a:pPr>
            <a:fld id="{BE33F7A0-71F0-446B-9DE8-6D75BE64EE0F}" type="slidenum">
              <a:rPr lang="en-US" smtClean="0">
                <a:latin typeface="Calibri"/>
                <a:ea typeface="+mn-ea"/>
                <a:cs typeface="+mn-cs"/>
              </a:rPr>
              <a:pPr defTabSz="913554" fontAlgn="auto">
                <a:spcBef>
                  <a:spcPts val="0"/>
                </a:spcBef>
                <a:spcAft>
                  <a:spcPts val="0"/>
                </a:spcAft>
                <a:defRPr/>
              </a:pPr>
              <a:t>‹#›</a:t>
            </a:fld>
            <a:endParaRPr lang="en-US">
              <a:latin typeface="Calibri"/>
              <a:ea typeface="+mn-ea"/>
              <a:cs typeface="+mn-cs"/>
            </a:endParaRP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301752" y="1280161"/>
            <a:ext cx="11576304" cy="4663440"/>
          </a:xfrm>
        </p:spPr>
        <p:txBody>
          <a:bodyPr/>
          <a:lstStyle>
            <a:lvl1pPr marL="228389" indent="-228389">
              <a:buClr>
                <a:srgbClr val="002557"/>
              </a:buClr>
              <a:defRPr sz="1998"/>
            </a:lvl1pPr>
            <a:lvl2pPr marL="456777" indent="-228389">
              <a:buClr>
                <a:srgbClr val="002557"/>
              </a:buClr>
              <a:buFont typeface="Arial" panose="020B0604020202020204" pitchFamily="34" charset="0"/>
              <a:buChar char="•"/>
              <a:defRPr sz="1599"/>
            </a:lvl2pPr>
            <a:lvl3pPr marL="685166" indent="-228389">
              <a:buClr>
                <a:srgbClr val="002557"/>
              </a:buClr>
              <a:buFont typeface="Wingdings" panose="05000000000000000000" pitchFamily="2" charset="2"/>
              <a:buChar char="§"/>
              <a:defRPr sz="1399"/>
            </a:lvl3pPr>
            <a:lvl4pPr marL="913554" indent="-228389">
              <a:buClr>
                <a:srgbClr val="002557"/>
              </a:buClr>
              <a:defRPr sz="1399"/>
            </a:lvl4pPr>
            <a:lvl5pPr marL="1141943" indent="-228389">
              <a:buClr>
                <a:srgbClr val="002557"/>
              </a:buClr>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a:extLst>
              <a:ext uri="{FF2B5EF4-FFF2-40B4-BE49-F238E27FC236}">
                <a16:creationId xmlns:a16="http://schemas.microsoft.com/office/drawing/2014/main" id="{7D98B28F-0491-4E60-BD3C-00698389517F}"/>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999">
                <a:solidFill>
                  <a:srgbClr val="002557"/>
                </a:solidFill>
              </a:defRPr>
            </a:lvl1pPr>
            <a:lvl2pPr>
              <a:defRPr sz="899">
                <a:solidFill>
                  <a:srgbClr val="002557"/>
                </a:solidFill>
              </a:defRPr>
            </a:lvl2pPr>
            <a:lvl3pPr>
              <a:defRPr sz="899">
                <a:solidFill>
                  <a:srgbClr val="002557"/>
                </a:solidFill>
              </a:defRPr>
            </a:lvl3pPr>
            <a:lvl4pPr>
              <a:defRPr sz="899">
                <a:solidFill>
                  <a:srgbClr val="002557"/>
                </a:solidFill>
              </a:defRPr>
            </a:lvl4pPr>
            <a:lvl5pPr>
              <a:defRPr sz="899">
                <a:solidFill>
                  <a:srgbClr val="002557"/>
                </a:solidFill>
              </a:defRPr>
            </a:lvl5pPr>
          </a:lstStyle>
          <a:p>
            <a:pPr lvl="0"/>
            <a:r>
              <a:rPr lang="en-US" dirty="0"/>
              <a:t>Ian E. </a:t>
            </a:r>
            <a:r>
              <a:rPr lang="en-US" dirty="0" err="1"/>
              <a:t>Krop</a:t>
            </a:r>
            <a:r>
              <a:rPr lang="en-US" dirty="0"/>
              <a:t>, MD, PhD</a:t>
            </a:r>
          </a:p>
        </p:txBody>
      </p:sp>
    </p:spTree>
    <p:extLst>
      <p:ext uri="{BB962C8B-B14F-4D97-AF65-F5344CB8AC3E}">
        <p14:creationId xmlns:p14="http://schemas.microsoft.com/office/powerpoint/2010/main" val="3560159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9760">
          <p15:clr>
            <a:srgbClr val="FBAE40"/>
          </p15:clr>
        </p15:guide>
        <p15:guide id="2" pos="512">
          <p15:clr>
            <a:srgbClr val="FBAE40"/>
          </p15:clr>
        </p15:guide>
      </p15:sldGuideLst>
    </p:ext>
  </p:extLst>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9A378B-7D1E-4583-9E73-75C6ACEB706A}" type="datetimeFigureOut">
              <a:rPr lang="en-US" smtClean="0"/>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2015871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9A378B-7D1E-4583-9E73-75C6ACEB706A}" type="datetimeFigureOut">
              <a:rPr lang="en-US" smtClean="0"/>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1842416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9A378B-7D1E-4583-9E73-75C6ACEB706A}" type="datetimeFigureOut">
              <a:rPr lang="en-US" smtClean="0"/>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252087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9A378B-7D1E-4583-9E73-75C6ACEB706A}" type="datetimeFigureOut">
              <a:rPr lang="en-US" smtClean="0"/>
              <a:t>10/11/25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3815897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9"/>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29"/>
            <a:ext cx="530927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30"/>
            <a:ext cx="5229571" cy="4679463"/>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5255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9A378B-7D1E-4583-9E73-75C6ACEB706A}" type="datetimeFigureOut">
              <a:rPr lang="en-US" smtClean="0"/>
              <a:t>10/11/25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1575237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9A378B-7D1E-4583-9E73-75C6ACEB706A}" type="datetimeFigureOut">
              <a:rPr lang="en-US" smtClean="0"/>
              <a:t>10/11/25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4091976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A378B-7D1E-4583-9E73-75C6ACEB706A}" type="datetimeFigureOut">
              <a:rPr lang="en-US" smtClean="0"/>
              <a:t>10/11/25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1083528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9A378B-7D1E-4583-9E73-75C6ACEB706A}" type="datetimeFigureOut">
              <a:rPr lang="en-US" smtClean="0"/>
              <a:t>10/11/25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1696529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9A378B-7D1E-4583-9E73-75C6ACEB706A}" type="datetimeFigureOut">
              <a:rPr lang="en-US" smtClean="0"/>
              <a:t>10/11/25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283382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9A378B-7D1E-4583-9E73-75C6ACEB706A}" type="datetimeFigureOut">
              <a:rPr lang="en-US" smtClean="0"/>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2823458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9A378B-7D1E-4583-9E73-75C6ACEB706A}" type="datetimeFigureOut">
              <a:rPr lang="en-US" smtClean="0"/>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1786906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461C452-592F-7A4F-9B0C-E91EE18127CB}"/>
              </a:ext>
            </a:extLst>
          </p:cNvPr>
          <p:cNvSpPr>
            <a:spLocks noGrp="1"/>
          </p:cNvSpPr>
          <p:nvPr>
            <p:ph type="body" sz="quarter" idx="10" hasCustomPrompt="1"/>
          </p:nvPr>
        </p:nvSpPr>
        <p:spPr>
          <a:xfrm>
            <a:off x="550865" y="549278"/>
            <a:ext cx="11090275" cy="386160"/>
          </a:xfrm>
          <a:prstGeom prst="rect">
            <a:avLst/>
          </a:prstGeom>
        </p:spPr>
        <p:txBody>
          <a:bodyPr lIns="0" tIns="0" rIns="0" bIns="0">
            <a:spAutoFit/>
          </a:bodyPr>
          <a:lstStyle>
            <a:lvl1pPr marL="0" indent="0">
              <a:buNone/>
              <a:defRPr sz="2398" b="1" i="0">
                <a:solidFill>
                  <a:schemeClr val="accent2"/>
                </a:solidFill>
                <a:latin typeface="Trebuchet MS" panose="020B0703020202090204" pitchFamily="34" charset="0"/>
              </a:defRPr>
            </a:lvl1pPr>
            <a:lvl2pPr marL="456766" indent="0">
              <a:buNone/>
              <a:defRPr>
                <a:solidFill>
                  <a:schemeClr val="tx2"/>
                </a:solidFill>
              </a:defRPr>
            </a:lvl2pPr>
            <a:lvl3pPr marL="913532" indent="0">
              <a:buNone/>
              <a:defRPr>
                <a:solidFill>
                  <a:schemeClr val="tx2"/>
                </a:solidFill>
              </a:defRPr>
            </a:lvl3pPr>
            <a:lvl4pPr marL="1370298" indent="0">
              <a:buNone/>
              <a:defRPr>
                <a:solidFill>
                  <a:schemeClr val="tx2"/>
                </a:solidFill>
              </a:defRPr>
            </a:lvl4pPr>
            <a:lvl5pPr marL="1827063" indent="0">
              <a:buNone/>
              <a:defRPr>
                <a:solidFill>
                  <a:schemeClr val="tx2"/>
                </a:solidFill>
              </a:defRPr>
            </a:lvl5pPr>
          </a:lstStyle>
          <a:p>
            <a:pPr lvl="0"/>
            <a:r>
              <a:rPr lang="en-US" dirty="0"/>
              <a:t>Content slide</a:t>
            </a:r>
          </a:p>
        </p:txBody>
      </p:sp>
      <p:cxnSp>
        <p:nvCxnSpPr>
          <p:cNvPr id="38" name="Straight Connector 37">
            <a:extLst>
              <a:ext uri="{FF2B5EF4-FFF2-40B4-BE49-F238E27FC236}">
                <a16:creationId xmlns:a16="http://schemas.microsoft.com/office/drawing/2014/main" id="{2D5AD753-07CE-6045-9F0F-D9BF3034D246}"/>
              </a:ext>
            </a:extLst>
          </p:cNvPr>
          <p:cNvCxnSpPr>
            <a:cxnSpLocks/>
          </p:cNvCxnSpPr>
          <p:nvPr userDrawn="1"/>
        </p:nvCxnSpPr>
        <p:spPr>
          <a:xfrm>
            <a:off x="1727079" y="6308727"/>
            <a:ext cx="93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7BB825F-2566-AC44-8722-D89F20ACB6CC}"/>
              </a:ext>
            </a:extLst>
          </p:cNvPr>
          <p:cNvSpPr txBox="1"/>
          <p:nvPr userDrawn="1"/>
        </p:nvSpPr>
        <p:spPr>
          <a:xfrm>
            <a:off x="11268167" y="6163044"/>
            <a:ext cx="288000" cy="288000"/>
          </a:xfrm>
          <a:prstGeom prst="ellipse">
            <a:avLst/>
          </a:prstGeom>
          <a:noFill/>
          <a:ln w="6350">
            <a:solidFill>
              <a:schemeClr val="accent1"/>
            </a:solidFill>
          </a:ln>
        </p:spPr>
        <p:txBody>
          <a:bodyPr wrap="none" rtlCol="0" anchor="ctr" anchorCtr="0">
            <a:noAutofit/>
          </a:bodyPr>
          <a:lstStyle/>
          <a:p>
            <a:pPr algn="ctr"/>
            <a:fld id="{F2CD6E49-CAB4-C445-90D0-8774BDCE00F0}" type="slidenum">
              <a:rPr lang="en-US" sz="899" smtClean="0">
                <a:solidFill>
                  <a:schemeClr val="tx2"/>
                </a:solidFill>
              </a:rPr>
              <a:pPr algn="ctr"/>
              <a:t>‹#›</a:t>
            </a:fld>
            <a:endParaRPr lang="en-US" sz="899" dirty="0">
              <a:solidFill>
                <a:schemeClr val="tx2"/>
              </a:solidFill>
            </a:endParaRPr>
          </a:p>
        </p:txBody>
      </p:sp>
      <p:cxnSp>
        <p:nvCxnSpPr>
          <p:cNvPr id="41" name="Straight Connector 40">
            <a:extLst>
              <a:ext uri="{FF2B5EF4-FFF2-40B4-BE49-F238E27FC236}">
                <a16:creationId xmlns:a16="http://schemas.microsoft.com/office/drawing/2014/main" id="{8F02ED12-8623-AD47-8EDF-DEDA738F95BA}"/>
              </a:ext>
            </a:extLst>
          </p:cNvPr>
          <p:cNvCxnSpPr>
            <a:cxnSpLocks/>
          </p:cNvCxnSpPr>
          <p:nvPr userDrawn="1"/>
        </p:nvCxnSpPr>
        <p:spPr>
          <a:xfrm>
            <a:off x="11569139" y="6307044"/>
            <a:ext cx="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CBFBB98-8426-F749-A3C9-6244C9CBCC0C}"/>
              </a:ext>
            </a:extLst>
          </p:cNvPr>
          <p:cNvCxnSpPr>
            <a:cxnSpLocks/>
          </p:cNvCxnSpPr>
          <p:nvPr userDrawn="1"/>
        </p:nvCxnSpPr>
        <p:spPr>
          <a:xfrm rot="5400000">
            <a:off x="11377823" y="6127044"/>
            <a:ext cx="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2E506A1-F81E-6F44-A68C-7F1A27C12327}"/>
              </a:ext>
            </a:extLst>
          </p:cNvPr>
          <p:cNvCxnSpPr>
            <a:cxnSpLocks/>
          </p:cNvCxnSpPr>
          <p:nvPr userDrawn="1"/>
        </p:nvCxnSpPr>
        <p:spPr>
          <a:xfrm rot="5400000">
            <a:off x="11377823" y="6477919"/>
            <a:ext cx="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D513EF7-0D36-3149-98AD-71A025DC3F85}"/>
              </a:ext>
            </a:extLst>
          </p:cNvPr>
          <p:cNvCxnSpPr>
            <a:cxnSpLocks/>
          </p:cNvCxnSpPr>
          <p:nvPr userDrawn="1"/>
        </p:nvCxnSpPr>
        <p:spPr>
          <a:xfrm>
            <a:off x="11191187" y="6307044"/>
            <a:ext cx="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 Placeholder 17">
            <a:extLst>
              <a:ext uri="{FF2B5EF4-FFF2-40B4-BE49-F238E27FC236}">
                <a16:creationId xmlns:a16="http://schemas.microsoft.com/office/drawing/2014/main" id="{3C1325DE-D534-6648-9B48-BE7F783928E4}"/>
              </a:ext>
            </a:extLst>
          </p:cNvPr>
          <p:cNvSpPr>
            <a:spLocks noGrp="1"/>
          </p:cNvSpPr>
          <p:nvPr>
            <p:ph type="body" sz="quarter" idx="27" hasCustomPrompt="1"/>
          </p:nvPr>
        </p:nvSpPr>
        <p:spPr>
          <a:xfrm>
            <a:off x="1727081" y="6127975"/>
            <a:ext cx="9359977" cy="128721"/>
          </a:xfrm>
          <a:prstGeom prst="rect">
            <a:avLst/>
          </a:prstGeom>
        </p:spPr>
        <p:txBody>
          <a:bodyPr wrap="square" lIns="0" tIns="0" rIns="0" bIns="0" anchor="b" anchorCtr="0">
            <a:spAutoFit/>
          </a:bodyPr>
          <a:lstStyle>
            <a:lvl1pPr marL="0" indent="0">
              <a:spcBef>
                <a:spcPts val="0"/>
              </a:spcBef>
              <a:buNone/>
              <a:defRPr sz="799" b="0" i="0">
                <a:solidFill>
                  <a:schemeClr val="tx2"/>
                </a:solidFill>
                <a:latin typeface="Trebuchet MS" panose="020B0703020202090204" pitchFamily="34" charset="0"/>
              </a:defRPr>
            </a:lvl1pPr>
            <a:lvl2pPr marL="456766" indent="0">
              <a:buNone/>
              <a:defRPr sz="1599">
                <a:solidFill>
                  <a:schemeClr val="accent1"/>
                </a:solidFill>
              </a:defRPr>
            </a:lvl2pPr>
            <a:lvl3pPr marL="913532" indent="0">
              <a:buNone/>
              <a:defRPr sz="1599">
                <a:solidFill>
                  <a:schemeClr val="accent1"/>
                </a:solidFill>
              </a:defRPr>
            </a:lvl3pPr>
            <a:lvl4pPr marL="1370298" indent="0">
              <a:buNone/>
              <a:defRPr sz="1599">
                <a:solidFill>
                  <a:schemeClr val="accent1"/>
                </a:solidFill>
              </a:defRPr>
            </a:lvl4pPr>
            <a:lvl5pPr marL="1827063" indent="0">
              <a:buNone/>
              <a:defRPr sz="1599">
                <a:solidFill>
                  <a:schemeClr val="accent1"/>
                </a:solidFill>
              </a:defRPr>
            </a:lvl5pPr>
          </a:lstStyle>
          <a:p>
            <a:pPr lvl="0"/>
            <a:r>
              <a:rPr lang="en-US"/>
              <a:t>Insert footnotes, references and abbreviations here</a:t>
            </a:r>
          </a:p>
        </p:txBody>
      </p:sp>
      <p:sp>
        <p:nvSpPr>
          <p:cNvPr id="56" name="Text Placeholder 7">
            <a:extLst>
              <a:ext uri="{FF2B5EF4-FFF2-40B4-BE49-F238E27FC236}">
                <a16:creationId xmlns:a16="http://schemas.microsoft.com/office/drawing/2014/main" id="{6627E82F-0F26-644F-BE2C-75A774316487}"/>
              </a:ext>
            </a:extLst>
          </p:cNvPr>
          <p:cNvSpPr>
            <a:spLocks noGrp="1"/>
          </p:cNvSpPr>
          <p:nvPr>
            <p:ph type="body" sz="quarter" idx="28" hasCustomPrompt="1"/>
          </p:nvPr>
        </p:nvSpPr>
        <p:spPr>
          <a:xfrm>
            <a:off x="550865" y="927230"/>
            <a:ext cx="11090275" cy="289555"/>
          </a:xfrm>
          <a:prstGeom prst="rect">
            <a:avLst/>
          </a:prstGeom>
        </p:spPr>
        <p:txBody>
          <a:bodyPr lIns="0" tIns="0" rIns="0" bIns="0">
            <a:spAutoFit/>
          </a:bodyPr>
          <a:lstStyle>
            <a:lvl1pPr marL="0" indent="0">
              <a:buNone/>
              <a:defRPr sz="1798" b="0" i="0">
                <a:solidFill>
                  <a:schemeClr val="accent2"/>
                </a:solidFill>
                <a:latin typeface="Trebuchet MS" panose="020B0703020202090204" pitchFamily="34" charset="0"/>
              </a:defRPr>
            </a:lvl1pPr>
            <a:lvl2pPr marL="456766" indent="0">
              <a:buNone/>
              <a:defRPr>
                <a:solidFill>
                  <a:schemeClr val="tx2"/>
                </a:solidFill>
              </a:defRPr>
            </a:lvl2pPr>
            <a:lvl3pPr marL="913532" indent="0">
              <a:buNone/>
              <a:defRPr>
                <a:solidFill>
                  <a:schemeClr val="tx2"/>
                </a:solidFill>
              </a:defRPr>
            </a:lvl3pPr>
            <a:lvl4pPr marL="1370298" indent="0">
              <a:buNone/>
              <a:defRPr>
                <a:solidFill>
                  <a:schemeClr val="tx2"/>
                </a:solidFill>
              </a:defRPr>
            </a:lvl4pPr>
            <a:lvl5pPr marL="1827063" indent="0">
              <a:buNone/>
              <a:defRPr>
                <a:solidFill>
                  <a:schemeClr val="tx2"/>
                </a:solidFill>
              </a:defRPr>
            </a:lvl5pPr>
          </a:lstStyle>
          <a:p>
            <a:pPr lvl="0"/>
            <a:r>
              <a:rPr lang="en-US" dirty="0"/>
              <a:t>Optional subtitle space</a:t>
            </a:r>
          </a:p>
        </p:txBody>
      </p:sp>
    </p:spTree>
    <p:extLst>
      <p:ext uri="{BB962C8B-B14F-4D97-AF65-F5344CB8AC3E}">
        <p14:creationId xmlns:p14="http://schemas.microsoft.com/office/powerpoint/2010/main" val="1978921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preserve="1" userDrawn="1">
  <p:cSld name="Key Comparison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9406C-54AA-BB4A-A894-DCE9A23B31DE}"/>
              </a:ext>
            </a:extLst>
          </p:cNvPr>
          <p:cNvSpPr/>
          <p:nvPr userDrawn="1"/>
        </p:nvSpPr>
        <p:spPr>
          <a:xfrm>
            <a:off x="0" y="1"/>
            <a:ext cx="6096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b="0" i="0" dirty="0">
              <a:latin typeface="Proxima Nova Regular" panose="02000506030000020004" pitchFamily="2" charset="0"/>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495301" y="1189898"/>
            <a:ext cx="5081891" cy="4351339"/>
          </a:xfrm>
          <a:ln>
            <a:noFill/>
          </a:ln>
        </p:spPr>
        <p:txBody>
          <a:bodyPr anchor="ctr">
            <a:normAutofit/>
          </a:bodyPr>
          <a:lstStyle>
            <a:lvl1pPr algn="l">
              <a:lnSpc>
                <a:spcPct val="80000"/>
              </a:lnSpc>
              <a:defRPr sz="3197" b="1" i="0">
                <a:ln>
                  <a:noFill/>
                </a:ln>
                <a:solidFill>
                  <a:schemeClr val="bg1"/>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9" name="Slide Number Placeholder 5">
            <a:extLst>
              <a:ext uri="{FF2B5EF4-FFF2-40B4-BE49-F238E27FC236}">
                <a16:creationId xmlns:a16="http://schemas.microsoft.com/office/drawing/2014/main" id="{D613E1D2-5834-AD41-804E-D607287602C5}"/>
              </a:ext>
            </a:extLst>
          </p:cNvPr>
          <p:cNvSpPr>
            <a:spLocks noGrp="1"/>
          </p:cNvSpPr>
          <p:nvPr>
            <p:ph type="sldNum" sz="quarter" idx="4"/>
          </p:nvPr>
        </p:nvSpPr>
        <p:spPr>
          <a:xfrm>
            <a:off x="211015" y="6400800"/>
            <a:ext cx="2743200" cy="291491"/>
          </a:xfrm>
          <a:prstGeom prst="rect">
            <a:avLst/>
          </a:prstGeom>
        </p:spPr>
        <p:txBody>
          <a:bodyPr vert="horz" lIns="91440" tIns="45720" rIns="91440" bIns="45720" rtlCol="0" anchor="ctr"/>
          <a:lstStyle>
            <a:lvl1pPr algn="l">
              <a:defRPr sz="799">
                <a:solidFill>
                  <a:schemeClr val="bg2"/>
                </a:solidFill>
                <a:latin typeface="Trebuchet MS" panose="020B0703020202090204" pitchFamily="34" charset="0"/>
              </a:defRPr>
            </a:lvl1pPr>
          </a:lstStyle>
          <a:p>
            <a:fld id="{4BEAA09E-D67E-864E-8466-C38E88600C4F}" type="slidenum">
              <a:rPr lang="en-US" smtClean="0"/>
              <a:pPr/>
              <a:t>‹#›</a:t>
            </a:fld>
            <a:endParaRPr lang="en-US" dirty="0"/>
          </a:p>
        </p:txBody>
      </p:sp>
      <p:sp>
        <p:nvSpPr>
          <p:cNvPr id="12" name="Content Placeholder 2">
            <a:extLst>
              <a:ext uri="{FF2B5EF4-FFF2-40B4-BE49-F238E27FC236}">
                <a16:creationId xmlns:a16="http://schemas.microsoft.com/office/drawing/2014/main" id="{7B6A4804-8EDB-6D4D-B64B-E9206508601A}"/>
              </a:ext>
            </a:extLst>
          </p:cNvPr>
          <p:cNvSpPr>
            <a:spLocks noGrp="1"/>
          </p:cNvSpPr>
          <p:nvPr>
            <p:ph sz="half" idx="10" hasCustomPrompt="1"/>
          </p:nvPr>
        </p:nvSpPr>
        <p:spPr>
          <a:xfrm>
            <a:off x="6614809" y="1189898"/>
            <a:ext cx="5150843" cy="4351339"/>
          </a:xfrm>
        </p:spPr>
        <p:txBody>
          <a:bodyPr anchor="ctr">
            <a:normAutofit/>
          </a:bodyPr>
          <a:lstStyle>
            <a:lvl1pPr algn="l">
              <a:lnSpc>
                <a:spcPct val="80000"/>
              </a:lnSpc>
              <a:defRPr sz="3197" b="0" i="0">
                <a:solidFill>
                  <a:schemeClr val="tx1"/>
                </a:solidFill>
                <a:latin typeface="Trebuchet MS" panose="020B0703020202090204" pitchFamily="34" charset="0"/>
                <a:cs typeface="Rockwell Nova Light" panose="02060303020205020403" pitchFamily="18" charset="0"/>
              </a:defRPr>
            </a:lvl1pPr>
          </a:lstStyle>
          <a:p>
            <a:pPr lvl="0"/>
            <a:r>
              <a:rPr lang="en-US"/>
              <a:t>Edit master text styles</a:t>
            </a:r>
          </a:p>
        </p:txBody>
      </p:sp>
      <p:sp>
        <p:nvSpPr>
          <p:cNvPr id="4" name="TextBox 3">
            <a:extLst>
              <a:ext uri="{FF2B5EF4-FFF2-40B4-BE49-F238E27FC236}">
                <a16:creationId xmlns:a16="http://schemas.microsoft.com/office/drawing/2014/main" id="{F5E3E3E8-9F6D-3B5F-78AA-E405DE9F4EF3}"/>
              </a:ext>
            </a:extLst>
          </p:cNvPr>
          <p:cNvSpPr txBox="1"/>
          <p:nvPr userDrawn="1"/>
        </p:nvSpPr>
        <p:spPr>
          <a:xfrm>
            <a:off x="9467850" y="6443000"/>
            <a:ext cx="2136775" cy="291491"/>
          </a:xfrm>
          <a:prstGeom prst="rect">
            <a:avLst/>
          </a:prstGeom>
        </p:spPr>
        <p:txBody>
          <a:bodyPr vert="horz" lIns="91355" tIns="45678" rIns="0" bIns="45678" rtlCol="0" anchor="b"/>
          <a:lstStyle>
            <a:defPPr>
              <a:defRPr lang="en-US"/>
            </a:defPPr>
            <a:lvl1pPr algn="r">
              <a:defRPr sz="1000">
                <a:solidFill>
                  <a:schemeClr val="bg2"/>
                </a:solidFill>
                <a:latin typeface="+mj-lt"/>
              </a:defRPr>
            </a:lvl1pPr>
          </a:lstStyle>
          <a:p>
            <a:r>
              <a:rPr lang="en-US" sz="999" dirty="0">
                <a:solidFill>
                  <a:schemeClr val="bg2"/>
                </a:solidFill>
                <a:latin typeface="Trebuchet MS Regular" panose="020B0603020202020204"/>
              </a:rPr>
              <a:t>For External Use and Distribution</a:t>
            </a:r>
          </a:p>
        </p:txBody>
      </p:sp>
    </p:spTree>
    <p:extLst>
      <p:ext uri="{BB962C8B-B14F-4D97-AF65-F5344CB8AC3E}">
        <p14:creationId xmlns:p14="http://schemas.microsoft.com/office/powerpoint/2010/main" val="4089764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3E83E5-2EF2-6A43-863C-E6A58A5E3C21}"/>
              </a:ext>
            </a:extLst>
          </p:cNvPr>
          <p:cNvSpPr>
            <a:spLocks noGrp="1"/>
          </p:cNvSpPr>
          <p:nvPr>
            <p:ph idx="1"/>
          </p:nvPr>
        </p:nvSpPr>
        <p:spPr>
          <a:xfrm>
            <a:off x="338401" y="1101985"/>
            <a:ext cx="11642284" cy="4632388"/>
          </a:xfrm>
        </p:spPr>
        <p:txBody>
          <a:bodyPr lIns="0" tIns="0" rIns="0" bIns="0"/>
          <a:lstStyle>
            <a:lvl1pPr>
              <a:defRPr sz="1798" b="0" i="0">
                <a:solidFill>
                  <a:schemeClr val="tx1"/>
                </a:solidFill>
                <a:latin typeface="Trebuchet MS" panose="020B0703020202090204" pitchFamily="34" charset="0"/>
                <a:ea typeface="Roboto Lt" panose="02000000000000000000" pitchFamily="2" charset="0"/>
                <a:cs typeface="Arial" panose="020B0604020202020204" pitchFamily="34" charset="0"/>
              </a:defRPr>
            </a:lvl1pPr>
            <a:lvl2pPr marL="115781" indent="0">
              <a:buNone/>
              <a:defRPr sz="1798" b="0" i="0">
                <a:solidFill>
                  <a:schemeClr val="tx1"/>
                </a:solidFill>
                <a:latin typeface="Trebuchet MS" panose="020B0703020202090204" pitchFamily="34" charset="0"/>
                <a:ea typeface="Roboto Lt" panose="02000000000000000000" pitchFamily="2" charset="0"/>
                <a:cs typeface="Arial" panose="020B0604020202020204" pitchFamily="34" charset="0"/>
              </a:defRPr>
            </a:lvl2pPr>
            <a:lvl3pPr>
              <a:defRPr sz="1798" b="0" i="0">
                <a:solidFill>
                  <a:schemeClr val="tx1"/>
                </a:solidFill>
                <a:latin typeface="Trebuchet MS" panose="020B0703020202090204" pitchFamily="34" charset="0"/>
                <a:ea typeface="Roboto Lt" panose="02000000000000000000" pitchFamily="2" charset="0"/>
                <a:cs typeface="Arial" panose="020B0604020202020204" pitchFamily="34" charset="0"/>
              </a:defRPr>
            </a:lvl3pPr>
            <a:lvl4pPr>
              <a:defRPr sz="1798" b="0" i="0">
                <a:solidFill>
                  <a:schemeClr val="tx1"/>
                </a:solidFill>
                <a:latin typeface="Trebuchet MS" panose="020B0703020202090204" pitchFamily="34" charset="0"/>
                <a:ea typeface="Roboto Lt" panose="02000000000000000000" pitchFamily="2" charset="0"/>
                <a:cs typeface="Arial" panose="020B0604020202020204" pitchFamily="34" charset="0"/>
              </a:defRPr>
            </a:lvl4pPr>
            <a:lvl5pPr>
              <a:defRPr sz="1798" b="0" i="0">
                <a:solidFill>
                  <a:schemeClr val="tx1"/>
                </a:solidFill>
                <a:latin typeface="Trebuchet MS" panose="020B0703020202090204" pitchFamily="34" charset="0"/>
                <a:ea typeface="Roboto Lt"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69A11B6D-85FD-BA46-B0C1-FEA93902B870}"/>
              </a:ext>
            </a:extLst>
          </p:cNvPr>
          <p:cNvSpPr>
            <a:spLocks noGrp="1"/>
          </p:cNvSpPr>
          <p:nvPr>
            <p:ph type="title"/>
          </p:nvPr>
        </p:nvSpPr>
        <p:spPr>
          <a:xfrm>
            <a:off x="342002" y="360002"/>
            <a:ext cx="11269255" cy="671785"/>
          </a:xfrm>
        </p:spPr>
        <p:txBody>
          <a:bodyPr lIns="0" tIns="0" rIns="0" bIns="0" anchor="t" anchorCtr="0"/>
          <a:lstStyle>
            <a:lvl1pPr>
              <a:defRPr b="1" i="0">
                <a:solidFill>
                  <a:schemeClr val="accent1"/>
                </a:solidFill>
                <a:latin typeface="Trebuchet MS" panose="020B0703020202090204" pitchFamily="34" charset="0"/>
                <a:ea typeface="Roboto Lt" panose="02000000000000000000" pitchFamily="2" charset="0"/>
                <a:cs typeface="Arial" panose="020B060402020202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452079F0-209B-CB4F-A040-42AA1A858956}"/>
              </a:ext>
            </a:extLst>
          </p:cNvPr>
          <p:cNvSpPr>
            <a:spLocks noGrp="1"/>
          </p:cNvSpPr>
          <p:nvPr>
            <p:ph sz="quarter" idx="14" hasCustomPrompt="1"/>
          </p:nvPr>
        </p:nvSpPr>
        <p:spPr>
          <a:xfrm>
            <a:off x="92486" y="5962973"/>
            <a:ext cx="11768284" cy="437827"/>
          </a:xfrm>
        </p:spPr>
        <p:txBody>
          <a:bodyPr anchor="b"/>
          <a:lstStyle>
            <a:lvl1pPr>
              <a:lnSpc>
                <a:spcPct val="100000"/>
              </a:lnSpc>
              <a:spcAft>
                <a:spcPts val="300"/>
              </a:spcAft>
              <a:defRPr sz="899"/>
            </a:lvl1pPr>
          </a:lstStyle>
          <a:p>
            <a:pPr lvl="0"/>
            <a:r>
              <a:rPr lang="en-US"/>
              <a:t>Footnotes</a:t>
            </a:r>
          </a:p>
        </p:txBody>
      </p:sp>
      <p:sp>
        <p:nvSpPr>
          <p:cNvPr id="10" name="Slide Number Placeholder 5">
            <a:extLst>
              <a:ext uri="{FF2B5EF4-FFF2-40B4-BE49-F238E27FC236}">
                <a16:creationId xmlns:a16="http://schemas.microsoft.com/office/drawing/2014/main" id="{10B4FE97-3181-6D4D-89BD-B1151E48CB89}"/>
              </a:ext>
            </a:extLst>
          </p:cNvPr>
          <p:cNvSpPr>
            <a:spLocks noGrp="1"/>
          </p:cNvSpPr>
          <p:nvPr>
            <p:ph type="sldNum" sz="quarter" idx="4"/>
          </p:nvPr>
        </p:nvSpPr>
        <p:spPr>
          <a:xfrm>
            <a:off x="211015" y="6400800"/>
            <a:ext cx="2743200" cy="291491"/>
          </a:xfrm>
          <a:prstGeom prst="rect">
            <a:avLst/>
          </a:prstGeom>
        </p:spPr>
        <p:txBody>
          <a:bodyPr vert="horz" lIns="91440" tIns="45720" rIns="91440" bIns="45720" rtlCol="0" anchor="ctr"/>
          <a:lstStyle>
            <a:lvl1pPr algn="l">
              <a:defRPr sz="799">
                <a:solidFill>
                  <a:schemeClr val="bg2"/>
                </a:solidFill>
                <a:latin typeface="Trebuchet MS" panose="020B0703020202090204" pitchFamily="34" charset="0"/>
              </a:defRPr>
            </a:lvl1pPr>
          </a:lstStyle>
          <a:p>
            <a:fld id="{4BEAA09E-D67E-864E-8466-C38E88600C4F}" type="slidenum">
              <a:rPr lang="en-US" smtClean="0"/>
              <a:pPr/>
              <a:t>‹#›</a:t>
            </a:fld>
            <a:endParaRPr lang="en-US" dirty="0"/>
          </a:p>
        </p:txBody>
      </p:sp>
      <p:sp>
        <p:nvSpPr>
          <p:cNvPr id="2" name="TextBox 1">
            <a:extLst>
              <a:ext uri="{FF2B5EF4-FFF2-40B4-BE49-F238E27FC236}">
                <a16:creationId xmlns:a16="http://schemas.microsoft.com/office/drawing/2014/main" id="{A6ED3252-F412-65ED-D03C-50FAEF1CA61C}"/>
              </a:ext>
            </a:extLst>
          </p:cNvPr>
          <p:cNvSpPr txBox="1"/>
          <p:nvPr userDrawn="1"/>
        </p:nvSpPr>
        <p:spPr>
          <a:xfrm>
            <a:off x="9467850" y="6443000"/>
            <a:ext cx="2136775" cy="291491"/>
          </a:xfrm>
          <a:prstGeom prst="rect">
            <a:avLst/>
          </a:prstGeom>
        </p:spPr>
        <p:txBody>
          <a:bodyPr vert="horz" lIns="91355" tIns="45678" rIns="0" bIns="45678" rtlCol="0" anchor="b"/>
          <a:lstStyle>
            <a:defPPr>
              <a:defRPr lang="en-US"/>
            </a:defPPr>
            <a:lvl1pPr algn="r">
              <a:defRPr sz="1000">
                <a:solidFill>
                  <a:schemeClr val="bg2"/>
                </a:solidFill>
                <a:latin typeface="+mj-lt"/>
              </a:defRPr>
            </a:lvl1pPr>
          </a:lstStyle>
          <a:p>
            <a:r>
              <a:rPr lang="en-US" sz="999" dirty="0">
                <a:solidFill>
                  <a:schemeClr val="bg2"/>
                </a:solidFill>
                <a:latin typeface="Trebuchet MS Regular" panose="020B0603020202020204"/>
              </a:rPr>
              <a:t>For External Use and Distribution</a:t>
            </a:r>
          </a:p>
        </p:txBody>
      </p:sp>
    </p:spTree>
    <p:extLst>
      <p:ext uri="{BB962C8B-B14F-4D97-AF65-F5344CB8AC3E}">
        <p14:creationId xmlns:p14="http://schemas.microsoft.com/office/powerpoint/2010/main" val="410619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9"/>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29"/>
            <a:ext cx="530927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30"/>
            <a:ext cx="5229571" cy="4679463"/>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4B831F98-D110-9641-0056-3FFA4445A199}"/>
              </a:ext>
            </a:extLst>
          </p:cNvPr>
          <p:cNvGrpSpPr/>
          <p:nvPr userDrawn="1"/>
        </p:nvGrpSpPr>
        <p:grpSpPr>
          <a:xfrm>
            <a:off x="9392909" y="6212722"/>
            <a:ext cx="2488502" cy="450135"/>
            <a:chOff x="9392911" y="6212702"/>
            <a:chExt cx="2488502" cy="450133"/>
          </a:xfrm>
        </p:grpSpPr>
        <p:pic>
          <p:nvPicPr>
            <p:cNvPr id="6" name="Picture 5" descr="Icon&#10;&#10;Description automatically generated">
              <a:extLst>
                <a:ext uri="{FF2B5EF4-FFF2-40B4-BE49-F238E27FC236}">
                  <a16:creationId xmlns:a16="http://schemas.microsoft.com/office/drawing/2014/main" id="{2C5D1AC3-8115-5D46-33CE-6C6B521292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F667ED7-9C0E-2D48-F6BB-0BF8DBEF1D59}"/>
                </a:ext>
              </a:extLst>
            </p:cNvPr>
            <p:cNvSpPr>
              <a:spLocks noChangeArrowheads="1"/>
            </p:cNvSpPr>
            <p:nvPr/>
          </p:nvSpPr>
          <p:spPr bwMode="auto">
            <a:xfrm>
              <a:off x="9392911" y="6355059"/>
              <a:ext cx="2488502"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560198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userDrawn="1">
  <p:cSld name="Conten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800"/>
            <a:ext cx="2743200" cy="291491"/>
          </a:xfrm>
          <a:prstGeom prst="rect">
            <a:avLst/>
          </a:prstGeom>
        </p:spPr>
        <p:txBody>
          <a:bodyPr vert="horz" lIns="91440" tIns="45720" rIns="91440" bIns="45720" rtlCol="0" anchor="ctr"/>
          <a:lstStyle>
            <a:lvl1pPr algn="l">
              <a:defRPr sz="799">
                <a:solidFill>
                  <a:schemeClr val="bg2"/>
                </a:solidFill>
                <a:latin typeface="Trebuchet MS" panose="020B0703020202090204" pitchFamily="34" charset="0"/>
              </a:defRPr>
            </a:lvl1pPr>
          </a:lstStyle>
          <a:p>
            <a:fld id="{4BEAA09E-D67E-864E-8466-C38E88600C4F}" type="slidenum">
              <a:rPr lang="en-US" smtClean="0"/>
              <a:pPr/>
              <a:t>‹#›</a:t>
            </a:fld>
            <a:endParaRPr lang="en-US" dirty="0"/>
          </a:p>
        </p:txBody>
      </p:sp>
      <p:sp>
        <p:nvSpPr>
          <p:cNvPr id="11" name="Content Placeholder 3">
            <a:extLst>
              <a:ext uri="{FF2B5EF4-FFF2-40B4-BE49-F238E27FC236}">
                <a16:creationId xmlns:a16="http://schemas.microsoft.com/office/drawing/2014/main" id="{215E696D-29B1-2A47-91A1-59BEA76DD1B9}"/>
              </a:ext>
            </a:extLst>
          </p:cNvPr>
          <p:cNvSpPr>
            <a:spLocks noGrp="1"/>
          </p:cNvSpPr>
          <p:nvPr>
            <p:ph sz="quarter" idx="14" hasCustomPrompt="1"/>
          </p:nvPr>
        </p:nvSpPr>
        <p:spPr>
          <a:xfrm>
            <a:off x="212402" y="5918401"/>
            <a:ext cx="11843655" cy="437827"/>
          </a:xfrm>
        </p:spPr>
        <p:txBody>
          <a:bodyPr anchor="b"/>
          <a:lstStyle>
            <a:lvl1pPr>
              <a:lnSpc>
                <a:spcPct val="100000"/>
              </a:lnSpc>
              <a:spcAft>
                <a:spcPts val="300"/>
              </a:spcAft>
              <a:defRPr sz="899"/>
            </a:lvl1pPr>
          </a:lstStyle>
          <a:p>
            <a:pPr lvl="0"/>
            <a:r>
              <a:rPr lang="en-US"/>
              <a:t>Footnotes</a:t>
            </a:r>
          </a:p>
        </p:txBody>
      </p:sp>
      <p:sp>
        <p:nvSpPr>
          <p:cNvPr id="12" name="Title 1">
            <a:extLst>
              <a:ext uri="{FF2B5EF4-FFF2-40B4-BE49-F238E27FC236}">
                <a16:creationId xmlns:a16="http://schemas.microsoft.com/office/drawing/2014/main" id="{B98E1069-81EE-4F4B-ADA5-709D85A13D53}"/>
              </a:ext>
            </a:extLst>
          </p:cNvPr>
          <p:cNvSpPr>
            <a:spLocks noGrp="1"/>
          </p:cNvSpPr>
          <p:nvPr>
            <p:ph type="title" hasCustomPrompt="1"/>
          </p:nvPr>
        </p:nvSpPr>
        <p:spPr>
          <a:xfrm>
            <a:off x="342000" y="360000"/>
            <a:ext cx="11458800" cy="676800"/>
          </a:xfrm>
        </p:spPr>
        <p:txBody>
          <a:bodyPr lIns="0" tIns="0" anchor="t"/>
          <a:lstStyle/>
          <a:p>
            <a:r>
              <a:rPr lang="en-US"/>
              <a:t>Click to edit Master title style</a:t>
            </a:r>
            <a:br>
              <a:rPr lang="en-US"/>
            </a:br>
            <a:r>
              <a:rPr lang="en-US"/>
              <a:t>two line</a:t>
            </a:r>
            <a:endParaRPr lang="en-CA"/>
          </a:p>
        </p:txBody>
      </p:sp>
      <p:sp>
        <p:nvSpPr>
          <p:cNvPr id="13" name="Content Placeholder 2">
            <a:extLst>
              <a:ext uri="{FF2B5EF4-FFF2-40B4-BE49-F238E27FC236}">
                <a16:creationId xmlns:a16="http://schemas.microsoft.com/office/drawing/2014/main" id="{8A214F0F-9B73-A448-A523-9C186ED89E3D}"/>
              </a:ext>
            </a:extLst>
          </p:cNvPr>
          <p:cNvSpPr>
            <a:spLocks noGrp="1"/>
          </p:cNvSpPr>
          <p:nvPr>
            <p:ph idx="1"/>
          </p:nvPr>
        </p:nvSpPr>
        <p:spPr>
          <a:xfrm>
            <a:off x="338401" y="1595903"/>
            <a:ext cx="11642284" cy="4269909"/>
          </a:xfrm>
        </p:spPr>
        <p:txBody>
          <a:bodyPr lIns="0" tIns="0" rIns="0" bIns="0"/>
          <a:lstStyle>
            <a:lvl1pPr>
              <a:defRPr sz="1798" b="0" i="0">
                <a:solidFill>
                  <a:schemeClr val="tx1"/>
                </a:solidFill>
                <a:latin typeface="Trebuchet MS" panose="020B0703020202090204" pitchFamily="34" charset="0"/>
                <a:ea typeface="Roboto Lt" panose="02000000000000000000" pitchFamily="2" charset="0"/>
                <a:cs typeface="Arial" panose="020B0604020202020204" pitchFamily="34" charset="0"/>
              </a:defRPr>
            </a:lvl1pPr>
            <a:lvl2pPr marL="115781" indent="0">
              <a:buNone/>
              <a:defRPr sz="1798" b="0" i="0">
                <a:solidFill>
                  <a:schemeClr val="tx1"/>
                </a:solidFill>
                <a:latin typeface="Trebuchet MS" panose="020B0703020202090204" pitchFamily="34" charset="0"/>
                <a:ea typeface="Roboto Lt" panose="02000000000000000000" pitchFamily="2" charset="0"/>
                <a:cs typeface="Arial" panose="020B0604020202020204" pitchFamily="34" charset="0"/>
              </a:defRPr>
            </a:lvl2pPr>
            <a:lvl3pPr>
              <a:defRPr sz="1798" b="0" i="0">
                <a:solidFill>
                  <a:schemeClr val="tx1"/>
                </a:solidFill>
                <a:latin typeface="Trebuchet MS" panose="020B0703020202090204" pitchFamily="34" charset="0"/>
                <a:ea typeface="Roboto Lt" panose="02000000000000000000" pitchFamily="2" charset="0"/>
                <a:cs typeface="Arial" panose="020B0604020202020204" pitchFamily="34" charset="0"/>
              </a:defRPr>
            </a:lvl3pPr>
            <a:lvl4pPr>
              <a:defRPr sz="1798" b="0" i="0">
                <a:solidFill>
                  <a:schemeClr val="tx1"/>
                </a:solidFill>
                <a:latin typeface="Trebuchet MS" panose="020B0703020202090204" pitchFamily="34" charset="0"/>
                <a:ea typeface="Roboto Lt" panose="02000000000000000000" pitchFamily="2" charset="0"/>
                <a:cs typeface="Arial" panose="020B0604020202020204" pitchFamily="34" charset="0"/>
              </a:defRPr>
            </a:lvl4pPr>
            <a:lvl5pPr>
              <a:defRPr sz="1798" b="0" i="0">
                <a:solidFill>
                  <a:schemeClr val="tx1"/>
                </a:solidFill>
                <a:latin typeface="Trebuchet MS" panose="020B0703020202090204" pitchFamily="34" charset="0"/>
                <a:ea typeface="Roboto Lt"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3016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6C6CE33-203A-D04C-9C2B-5CF4DE687109}"/>
              </a:ext>
            </a:extLst>
          </p:cNvPr>
          <p:cNvSpPr>
            <a:spLocks noGrp="1"/>
          </p:cNvSpPr>
          <p:nvPr>
            <p:ph sz="quarter" idx="14" hasCustomPrompt="1"/>
          </p:nvPr>
        </p:nvSpPr>
        <p:spPr>
          <a:xfrm>
            <a:off x="436564" y="5918401"/>
            <a:ext cx="11575737" cy="437827"/>
          </a:xfrm>
        </p:spPr>
        <p:txBody>
          <a:bodyPr anchor="b"/>
          <a:lstStyle>
            <a:lvl1pPr>
              <a:lnSpc>
                <a:spcPct val="100000"/>
              </a:lnSpc>
              <a:spcAft>
                <a:spcPts val="300"/>
              </a:spcAft>
              <a:defRPr sz="899"/>
            </a:lvl1pPr>
          </a:lstStyle>
          <a:p>
            <a:pPr lvl="0"/>
            <a:r>
              <a:rPr lang="en-US"/>
              <a:t>Footnotes</a:t>
            </a:r>
          </a:p>
        </p:txBody>
      </p:sp>
      <p:sp>
        <p:nvSpPr>
          <p:cNvPr id="7" name="Title 1">
            <a:extLst>
              <a:ext uri="{FF2B5EF4-FFF2-40B4-BE49-F238E27FC236}">
                <a16:creationId xmlns:a16="http://schemas.microsoft.com/office/drawing/2014/main" id="{D0F05C5F-D63F-864F-B72B-4ABA4966F522}"/>
              </a:ext>
            </a:extLst>
          </p:cNvPr>
          <p:cNvSpPr>
            <a:spLocks noGrp="1"/>
          </p:cNvSpPr>
          <p:nvPr>
            <p:ph type="title"/>
          </p:nvPr>
        </p:nvSpPr>
        <p:spPr>
          <a:xfrm>
            <a:off x="342000" y="360000"/>
            <a:ext cx="11458800" cy="676800"/>
          </a:xfrm>
        </p:spPr>
        <p:txBody>
          <a:bodyPr lIns="0" tIns="0" anchor="t"/>
          <a:lstStyle/>
          <a:p>
            <a:r>
              <a:rPr lang="en-US"/>
              <a:t>Click to edit Master title style</a:t>
            </a:r>
            <a:endParaRPr lang="en-CA"/>
          </a:p>
        </p:txBody>
      </p:sp>
      <p:sp>
        <p:nvSpPr>
          <p:cNvPr id="5" name="Slide Number Placeholder 5">
            <a:extLst>
              <a:ext uri="{FF2B5EF4-FFF2-40B4-BE49-F238E27FC236}">
                <a16:creationId xmlns:a16="http://schemas.microsoft.com/office/drawing/2014/main" id="{C4726F1D-BA6C-8C4F-901E-A6B8085F7B1F}"/>
              </a:ext>
            </a:extLst>
          </p:cNvPr>
          <p:cNvSpPr>
            <a:spLocks noGrp="1"/>
          </p:cNvSpPr>
          <p:nvPr>
            <p:ph type="sldNum" sz="quarter" idx="4"/>
          </p:nvPr>
        </p:nvSpPr>
        <p:spPr>
          <a:xfrm>
            <a:off x="211015" y="6400800"/>
            <a:ext cx="2743200" cy="291491"/>
          </a:xfrm>
          <a:prstGeom prst="rect">
            <a:avLst/>
          </a:prstGeom>
        </p:spPr>
        <p:txBody>
          <a:bodyPr vert="horz" lIns="91440" tIns="45720" rIns="91440" bIns="45720" rtlCol="0" anchor="ctr"/>
          <a:lstStyle>
            <a:lvl1pPr algn="l">
              <a:defRPr sz="799">
                <a:solidFill>
                  <a:schemeClr val="bg2"/>
                </a:solidFill>
                <a:latin typeface="Trebuchet MS" panose="020B0703020202090204" pitchFamily="34" charset="0"/>
              </a:defRPr>
            </a:lvl1pPr>
          </a:lstStyle>
          <a:p>
            <a:fld id="{4BEAA09E-D67E-864E-8466-C38E88600C4F}" type="slidenum">
              <a:rPr lang="en-US" smtClean="0"/>
              <a:pPr/>
              <a:t>‹#›</a:t>
            </a:fld>
            <a:endParaRPr lang="en-US" dirty="0"/>
          </a:p>
        </p:txBody>
      </p:sp>
      <p:sp>
        <p:nvSpPr>
          <p:cNvPr id="2" name="TextBox 1">
            <a:extLst>
              <a:ext uri="{FF2B5EF4-FFF2-40B4-BE49-F238E27FC236}">
                <a16:creationId xmlns:a16="http://schemas.microsoft.com/office/drawing/2014/main" id="{C56D2A8A-C700-0ED5-3789-41B6B033C8C3}"/>
              </a:ext>
            </a:extLst>
          </p:cNvPr>
          <p:cNvSpPr txBox="1"/>
          <p:nvPr userDrawn="1"/>
        </p:nvSpPr>
        <p:spPr>
          <a:xfrm>
            <a:off x="9467850" y="6443000"/>
            <a:ext cx="2136775" cy="291491"/>
          </a:xfrm>
          <a:prstGeom prst="rect">
            <a:avLst/>
          </a:prstGeom>
        </p:spPr>
        <p:txBody>
          <a:bodyPr vert="horz" lIns="91355" tIns="45678" rIns="0" bIns="45678" rtlCol="0" anchor="b"/>
          <a:lstStyle>
            <a:defPPr>
              <a:defRPr lang="en-US"/>
            </a:defPPr>
            <a:lvl1pPr algn="r">
              <a:defRPr sz="1000">
                <a:solidFill>
                  <a:schemeClr val="bg2"/>
                </a:solidFill>
                <a:latin typeface="+mj-lt"/>
              </a:defRPr>
            </a:lvl1pPr>
          </a:lstStyle>
          <a:p>
            <a:r>
              <a:rPr lang="en-US" sz="999" dirty="0">
                <a:solidFill>
                  <a:schemeClr val="bg2"/>
                </a:solidFill>
                <a:latin typeface="Trebuchet MS Regular" panose="020B0603020202020204"/>
              </a:rPr>
              <a:t>For External Use and Distribution</a:t>
            </a:r>
          </a:p>
        </p:txBody>
      </p:sp>
    </p:spTree>
    <p:extLst>
      <p:ext uri="{BB962C8B-B14F-4D97-AF65-F5344CB8AC3E}">
        <p14:creationId xmlns:p14="http://schemas.microsoft.com/office/powerpoint/2010/main" val="3117903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968">
          <p15:clr>
            <a:srgbClr val="FBAE40"/>
          </p15:clr>
        </p15:guide>
        <p15:guide id="3" pos="367">
          <p15:clr>
            <a:srgbClr val="FBAE40"/>
          </p15:clr>
        </p15:guide>
        <p15:guide id="4" pos="9693">
          <p15:clr>
            <a:srgbClr val="FBAE40"/>
          </p15:clr>
        </p15:guide>
      </p15:sldGuideLst>
    </p:ext>
  </p:extLst>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userDrawn="1">
  <p:cSld name="IMAG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9A11B6D-85FD-BA46-B0C1-FEA93902B870}"/>
              </a:ext>
            </a:extLst>
          </p:cNvPr>
          <p:cNvSpPr>
            <a:spLocks noGrp="1"/>
          </p:cNvSpPr>
          <p:nvPr>
            <p:ph type="title"/>
          </p:nvPr>
        </p:nvSpPr>
        <p:spPr>
          <a:xfrm>
            <a:off x="342002" y="360002"/>
            <a:ext cx="11269255" cy="671785"/>
          </a:xfrm>
        </p:spPr>
        <p:txBody>
          <a:bodyPr lIns="0" tIns="0" rIns="0" bIns="0" anchor="t" anchorCtr="0"/>
          <a:lstStyle>
            <a:lvl1pPr>
              <a:defRPr sz="1998" b="1" i="0">
                <a:solidFill>
                  <a:schemeClr val="accent1"/>
                </a:solidFill>
                <a:latin typeface="Trebuchet MS" panose="020B0703020202090204" pitchFamily="34" charset="0"/>
                <a:ea typeface="Roboto Lt" panose="02000000000000000000" pitchFamily="2" charset="0"/>
                <a:cs typeface="Arial" panose="020B060402020202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452079F0-209B-CB4F-A040-42AA1A858956}"/>
              </a:ext>
            </a:extLst>
          </p:cNvPr>
          <p:cNvSpPr>
            <a:spLocks noGrp="1"/>
          </p:cNvSpPr>
          <p:nvPr>
            <p:ph sz="quarter" idx="14" hasCustomPrompt="1"/>
          </p:nvPr>
        </p:nvSpPr>
        <p:spPr>
          <a:xfrm>
            <a:off x="212401" y="5918401"/>
            <a:ext cx="11768284" cy="437827"/>
          </a:xfrm>
        </p:spPr>
        <p:txBody>
          <a:bodyPr anchor="b"/>
          <a:lstStyle>
            <a:lvl1pPr>
              <a:lnSpc>
                <a:spcPct val="100000"/>
              </a:lnSpc>
              <a:spcAft>
                <a:spcPts val="300"/>
              </a:spcAft>
              <a:defRPr sz="899"/>
            </a:lvl1pPr>
          </a:lstStyle>
          <a:p>
            <a:pPr lvl="0"/>
            <a:r>
              <a:rPr lang="en-US"/>
              <a:t>Footnotes</a:t>
            </a:r>
          </a:p>
        </p:txBody>
      </p:sp>
      <p:sp>
        <p:nvSpPr>
          <p:cNvPr id="2" name="TextBox 1">
            <a:extLst>
              <a:ext uri="{FF2B5EF4-FFF2-40B4-BE49-F238E27FC236}">
                <a16:creationId xmlns:a16="http://schemas.microsoft.com/office/drawing/2014/main" id="{1F0F3B08-1050-D2ED-EFA9-767D0300E2CC}"/>
              </a:ext>
            </a:extLst>
          </p:cNvPr>
          <p:cNvSpPr txBox="1"/>
          <p:nvPr userDrawn="1"/>
        </p:nvSpPr>
        <p:spPr>
          <a:xfrm>
            <a:off x="9467850" y="6443000"/>
            <a:ext cx="2136775" cy="291491"/>
          </a:xfrm>
          <a:prstGeom prst="rect">
            <a:avLst/>
          </a:prstGeom>
        </p:spPr>
        <p:txBody>
          <a:bodyPr vert="horz" lIns="91355" tIns="45678" rIns="0" bIns="45678" rtlCol="0" anchor="b"/>
          <a:lstStyle>
            <a:defPPr>
              <a:defRPr lang="en-US"/>
            </a:defPPr>
            <a:lvl1pPr algn="r">
              <a:defRPr sz="1000">
                <a:solidFill>
                  <a:schemeClr val="bg2"/>
                </a:solidFill>
                <a:latin typeface="+mj-lt"/>
              </a:defRPr>
            </a:lvl1pPr>
          </a:lstStyle>
          <a:p>
            <a:r>
              <a:rPr lang="en-US" sz="999" dirty="0">
                <a:solidFill>
                  <a:schemeClr val="bg2"/>
                </a:solidFill>
                <a:latin typeface="Trebuchet MS Regular" panose="020B0603020202020204"/>
              </a:rPr>
              <a:t>For External Use and Distribution</a:t>
            </a:r>
          </a:p>
        </p:txBody>
      </p:sp>
    </p:spTree>
    <p:extLst>
      <p:ext uri="{BB962C8B-B14F-4D97-AF65-F5344CB8AC3E}">
        <p14:creationId xmlns:p14="http://schemas.microsoft.com/office/powerpoint/2010/main" val="3606792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94364C-CEFB-A941-A17C-BE998B65A92B}"/>
              </a:ext>
            </a:extLst>
          </p:cNvPr>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0" y="1"/>
            <a:ext cx="12192000" cy="6868766"/>
          </a:xfrm>
          <a:prstGeom prst="rect">
            <a:avLst/>
          </a:prstGeom>
        </p:spPr>
      </p:pic>
      <p:sp>
        <p:nvSpPr>
          <p:cNvPr id="2" name="Rectangle 1">
            <a:extLst>
              <a:ext uri="{FF2B5EF4-FFF2-40B4-BE49-F238E27FC236}">
                <a16:creationId xmlns:a16="http://schemas.microsoft.com/office/drawing/2014/main" id="{FD6B9E81-3707-BE45-8CD1-403E43E528BE}"/>
              </a:ext>
            </a:extLst>
          </p:cNvPr>
          <p:cNvSpPr/>
          <p:nvPr userDrawn="1"/>
        </p:nvSpPr>
        <p:spPr>
          <a:xfrm>
            <a:off x="0" y="1"/>
            <a:ext cx="12192000" cy="6858000"/>
          </a:xfrm>
          <a:prstGeom prst="rect">
            <a:avLst/>
          </a:prstGeom>
          <a:gradFill>
            <a:gsLst>
              <a:gs pos="0">
                <a:schemeClr val="accent6">
                  <a:alpha val="0"/>
                </a:schemeClr>
              </a:gs>
              <a:gs pos="100000">
                <a:schemeClr val="accent6">
                  <a:alpha val="4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dirty="0"/>
          </a:p>
        </p:txBody>
      </p:sp>
      <p:sp>
        <p:nvSpPr>
          <p:cNvPr id="9" name="Text Placeholder 8">
            <a:extLst>
              <a:ext uri="{FF2B5EF4-FFF2-40B4-BE49-F238E27FC236}">
                <a16:creationId xmlns:a16="http://schemas.microsoft.com/office/drawing/2014/main" id="{EACDDBE3-1CC4-1149-9D4E-1F482108A495}"/>
              </a:ext>
            </a:extLst>
          </p:cNvPr>
          <p:cNvSpPr>
            <a:spLocks noGrp="1"/>
          </p:cNvSpPr>
          <p:nvPr>
            <p:ph type="body" sz="quarter" idx="10" hasCustomPrompt="1"/>
          </p:nvPr>
        </p:nvSpPr>
        <p:spPr>
          <a:xfrm>
            <a:off x="908806" y="2877679"/>
            <a:ext cx="10192869" cy="946151"/>
          </a:xfrm>
        </p:spPr>
        <p:txBody>
          <a:bodyPr/>
          <a:lstStyle>
            <a:lvl1pPr>
              <a:defRPr sz="5994" b="1" spc="300">
                <a:solidFill>
                  <a:schemeClr val="bg1"/>
                </a:solidFill>
              </a:defRPr>
            </a:lvl1pPr>
            <a:lvl2pPr>
              <a:defRPr sz="5994">
                <a:solidFill>
                  <a:schemeClr val="bg1"/>
                </a:solidFill>
              </a:defRPr>
            </a:lvl2pPr>
            <a:lvl3pPr>
              <a:defRPr sz="5994">
                <a:solidFill>
                  <a:schemeClr val="bg1"/>
                </a:solidFill>
              </a:defRPr>
            </a:lvl3pPr>
            <a:lvl4pPr>
              <a:defRPr sz="5994">
                <a:solidFill>
                  <a:schemeClr val="bg1"/>
                </a:solidFill>
              </a:defRPr>
            </a:lvl4pPr>
            <a:lvl5pPr>
              <a:defRPr sz="5994">
                <a:solidFill>
                  <a:schemeClr val="bg1"/>
                </a:solidFill>
              </a:defRPr>
            </a:lvl5pPr>
          </a:lstStyle>
          <a:p>
            <a:pPr lvl="0"/>
            <a:r>
              <a:rPr lang="en-US"/>
              <a:t>THANK YOU</a:t>
            </a:r>
          </a:p>
        </p:txBody>
      </p:sp>
    </p:spTree>
    <p:extLst>
      <p:ext uri="{BB962C8B-B14F-4D97-AF65-F5344CB8AC3E}">
        <p14:creationId xmlns:p14="http://schemas.microsoft.com/office/powerpoint/2010/main" val="2721501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968">
          <p15:clr>
            <a:srgbClr val="FBAE40"/>
          </p15:clr>
        </p15:guide>
        <p15:guide id="3" pos="367">
          <p15:clr>
            <a:srgbClr val="FBAE40"/>
          </p15:clr>
        </p15:guide>
        <p15:guide id="4" pos="9693">
          <p15:clr>
            <a:srgbClr val="FBAE40"/>
          </p15:clr>
        </p15:guide>
      </p15:sldGuideLst>
    </p:ext>
  </p:extLst>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632D094-B162-CC47-A614-660A97B755DD}"/>
              </a:ext>
            </a:extLst>
          </p:cNvPr>
          <p:cNvSpPr>
            <a:spLocks noGrp="1"/>
          </p:cNvSpPr>
          <p:nvPr>
            <p:ph type="sldNum" sz="quarter" idx="12"/>
          </p:nvPr>
        </p:nvSpPr>
        <p:spPr>
          <a:xfrm>
            <a:off x="11356848" y="6446519"/>
            <a:ext cx="457200" cy="411480"/>
          </a:xfrm>
        </p:spPr>
        <p:txBody>
          <a:bodyPr/>
          <a:lstStyle>
            <a:lvl1pPr>
              <a:defRPr sz="899" b="0" i="0">
                <a:solidFill>
                  <a:schemeClr val="tx2"/>
                </a:solidFill>
                <a:latin typeface="Trebuchet MS Regular" panose="020B0603020202020204" pitchFamily="34" charset="0"/>
              </a:defRPr>
            </a:lvl1pPr>
          </a:lstStyle>
          <a:p>
            <a:fld id="{A98D944F-E0E7-A24A-914C-DDFD515C1584}" type="slidenum">
              <a:rPr lang="en-US" smtClean="0"/>
              <a:pPr/>
              <a:t>‹#›</a:t>
            </a:fld>
            <a:endParaRPr lang="en-US" dirty="0"/>
          </a:p>
        </p:txBody>
      </p:sp>
      <p:sp>
        <p:nvSpPr>
          <p:cNvPr id="5" name="Title 1">
            <a:extLst>
              <a:ext uri="{FF2B5EF4-FFF2-40B4-BE49-F238E27FC236}">
                <a16:creationId xmlns:a16="http://schemas.microsoft.com/office/drawing/2014/main" id="{A901AEFD-987F-DC45-8FC4-08D83F1B6C1A}"/>
              </a:ext>
            </a:extLst>
          </p:cNvPr>
          <p:cNvSpPr>
            <a:spLocks noGrp="1"/>
          </p:cNvSpPr>
          <p:nvPr>
            <p:ph type="title" hasCustomPrompt="1"/>
          </p:nvPr>
        </p:nvSpPr>
        <p:spPr>
          <a:xfrm>
            <a:off x="577516" y="446810"/>
            <a:ext cx="10972800" cy="905336"/>
          </a:xfrm>
        </p:spPr>
        <p:txBody>
          <a:bodyPr/>
          <a:lstStyle>
            <a:lvl1pPr algn="l">
              <a:lnSpc>
                <a:spcPct val="80000"/>
              </a:lnSpc>
              <a:defRPr b="0" i="0">
                <a:solidFill>
                  <a:schemeClr val="accent1"/>
                </a:solidFill>
                <a:latin typeface="Trebuchet MS" panose="020B0703020202090204" pitchFamily="34" charset="0"/>
              </a:defRPr>
            </a:lvl1pPr>
          </a:lstStyle>
          <a:p>
            <a:r>
              <a:rPr lang="en-US" dirty="0"/>
              <a:t>Click to edit master title style</a:t>
            </a:r>
          </a:p>
        </p:txBody>
      </p:sp>
      <p:sp>
        <p:nvSpPr>
          <p:cNvPr id="7" name="Content Placeholder 7">
            <a:extLst>
              <a:ext uri="{FF2B5EF4-FFF2-40B4-BE49-F238E27FC236}">
                <a16:creationId xmlns:a16="http://schemas.microsoft.com/office/drawing/2014/main" id="{6301A4B4-5CEA-4446-96C7-F06B16ABD345}"/>
              </a:ext>
            </a:extLst>
          </p:cNvPr>
          <p:cNvSpPr>
            <a:spLocks noGrp="1"/>
          </p:cNvSpPr>
          <p:nvPr>
            <p:ph sz="quarter" idx="13"/>
          </p:nvPr>
        </p:nvSpPr>
        <p:spPr>
          <a:xfrm>
            <a:off x="577516" y="1509487"/>
            <a:ext cx="10972800" cy="4662716"/>
          </a:xfrm>
        </p:spPr>
        <p:txBody>
          <a:bodyPr/>
          <a:lstStyle>
            <a:lvl1pPr>
              <a:lnSpc>
                <a:spcPct val="100000"/>
              </a:lnSpc>
              <a:spcAft>
                <a:spcPts val="599"/>
              </a:spcAft>
              <a:defRPr>
                <a:solidFill>
                  <a:schemeClr val="tx1">
                    <a:lumMod val="50000"/>
                  </a:schemeClr>
                </a:solidFill>
              </a:defRPr>
            </a:lvl1pPr>
            <a:lvl2pPr marL="15860" indent="0">
              <a:lnSpc>
                <a:spcPct val="100000"/>
              </a:lnSpc>
              <a:spcAft>
                <a:spcPts val="599"/>
              </a:spcAft>
              <a:buNone/>
              <a:tabLst/>
              <a:defRPr sz="1798" b="0">
                <a:solidFill>
                  <a:schemeClr val="tx1">
                    <a:lumMod val="50000"/>
                  </a:schemeClr>
                </a:solidFill>
              </a:defRPr>
            </a:lvl2pPr>
            <a:lvl3pPr marL="287073" indent="-169706">
              <a:lnSpc>
                <a:spcPct val="100000"/>
              </a:lnSpc>
              <a:spcAft>
                <a:spcPts val="599"/>
              </a:spcAft>
              <a:tabLst/>
              <a:defRPr sz="1599">
                <a:solidFill>
                  <a:schemeClr val="tx1">
                    <a:lumMod val="50000"/>
                  </a:schemeClr>
                </a:solidFill>
              </a:defRPr>
            </a:lvl3pPr>
            <a:lvl4pPr marL="693097" indent="-169706">
              <a:lnSpc>
                <a:spcPct val="100000"/>
              </a:lnSpc>
              <a:spcAft>
                <a:spcPts val="599"/>
              </a:spcAft>
              <a:tabLst/>
              <a:defRPr sz="1399">
                <a:solidFill>
                  <a:schemeClr val="tx1">
                    <a:lumMod val="50000"/>
                  </a:schemeClr>
                </a:solidFill>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8" name="Slide Number Placeholder 6">
            <a:extLst>
              <a:ext uri="{FF2B5EF4-FFF2-40B4-BE49-F238E27FC236}">
                <a16:creationId xmlns:a16="http://schemas.microsoft.com/office/drawing/2014/main" id="{021ECD22-BBCD-7F40-BFEF-E5B45D4D79CC}"/>
              </a:ext>
            </a:extLst>
          </p:cNvPr>
          <p:cNvSpPr txBox="1">
            <a:spLocks/>
          </p:cNvSpPr>
          <p:nvPr userDrawn="1"/>
        </p:nvSpPr>
        <p:spPr>
          <a:xfrm>
            <a:off x="211015" y="6400800"/>
            <a:ext cx="2743200" cy="291491"/>
          </a:xfrm>
          <a:prstGeom prst="rect">
            <a:avLst/>
          </a:prstGeom>
        </p:spPr>
        <p:txBody>
          <a:bodyPr vert="horz" lIns="91355" tIns="45678" rIns="91355" bIns="45678" rtlCol="0"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AA09E-D67E-864E-8466-C38E88600C4F}" type="slidenum">
              <a:rPr lang="en-US" sz="799" smtClean="0">
                <a:latin typeface="+mn-lt"/>
              </a:rPr>
              <a:pPr/>
              <a:t>‹#›</a:t>
            </a:fld>
            <a:endParaRPr lang="en-US" sz="799" dirty="0">
              <a:latin typeface="+mn-lt"/>
            </a:endParaRPr>
          </a:p>
        </p:txBody>
      </p:sp>
      <p:sp>
        <p:nvSpPr>
          <p:cNvPr id="2" name="TextBox 1">
            <a:extLst>
              <a:ext uri="{FF2B5EF4-FFF2-40B4-BE49-F238E27FC236}">
                <a16:creationId xmlns:a16="http://schemas.microsoft.com/office/drawing/2014/main" id="{8BEF3F88-18FE-FB8B-7349-6E83A1F6DB90}"/>
              </a:ext>
            </a:extLst>
          </p:cNvPr>
          <p:cNvSpPr txBox="1"/>
          <p:nvPr userDrawn="1"/>
        </p:nvSpPr>
        <p:spPr>
          <a:xfrm>
            <a:off x="9467850" y="6443000"/>
            <a:ext cx="2136775" cy="291491"/>
          </a:xfrm>
          <a:prstGeom prst="rect">
            <a:avLst/>
          </a:prstGeom>
        </p:spPr>
        <p:txBody>
          <a:bodyPr vert="horz" lIns="91355" tIns="45678" rIns="0" bIns="45678" rtlCol="0" anchor="b"/>
          <a:lstStyle>
            <a:defPPr>
              <a:defRPr lang="en-US"/>
            </a:defPPr>
            <a:lvl1pPr algn="r">
              <a:defRPr sz="1000">
                <a:solidFill>
                  <a:schemeClr val="bg2"/>
                </a:solidFill>
                <a:latin typeface="+mj-lt"/>
              </a:defRPr>
            </a:lvl1pPr>
          </a:lstStyle>
          <a:p>
            <a:r>
              <a:rPr lang="en-US" sz="999" dirty="0">
                <a:latin typeface="Trebuchet MS Regular" panose="020B0603020202020204"/>
              </a:rPr>
              <a:t>For External Use and Distribution</a:t>
            </a:r>
          </a:p>
        </p:txBody>
      </p:sp>
    </p:spTree>
    <p:extLst>
      <p:ext uri="{BB962C8B-B14F-4D97-AF65-F5344CB8AC3E}">
        <p14:creationId xmlns:p14="http://schemas.microsoft.com/office/powerpoint/2010/main" val="2555856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461C452-592F-7A4F-9B0C-E91EE18127CB}"/>
              </a:ext>
            </a:extLst>
          </p:cNvPr>
          <p:cNvSpPr>
            <a:spLocks noGrp="1"/>
          </p:cNvSpPr>
          <p:nvPr>
            <p:ph type="body" sz="quarter" idx="10" hasCustomPrompt="1"/>
          </p:nvPr>
        </p:nvSpPr>
        <p:spPr>
          <a:xfrm>
            <a:off x="550865" y="549278"/>
            <a:ext cx="11090275" cy="332399"/>
          </a:xfrm>
          <a:prstGeom prst="rect">
            <a:avLst/>
          </a:prstGeom>
        </p:spPr>
        <p:txBody>
          <a:bodyPr lIns="0" tIns="0" rIns="0" bIns="0">
            <a:spAutoFit/>
          </a:bodyPr>
          <a:lstStyle>
            <a:lvl1pPr marL="0" indent="0">
              <a:buNone/>
              <a:defRPr sz="2398" b="1" i="0">
                <a:solidFill>
                  <a:schemeClr val="accent2"/>
                </a:solidFill>
                <a:latin typeface="Trebuchet MS" panose="020B0703020202090204" pitchFamily="34" charset="0"/>
              </a:defRPr>
            </a:lvl1pPr>
            <a:lvl2pPr marL="456766" indent="0">
              <a:buNone/>
              <a:defRPr>
                <a:solidFill>
                  <a:schemeClr val="tx2"/>
                </a:solidFill>
              </a:defRPr>
            </a:lvl2pPr>
            <a:lvl3pPr marL="913532" indent="0">
              <a:buNone/>
              <a:defRPr>
                <a:solidFill>
                  <a:schemeClr val="tx2"/>
                </a:solidFill>
              </a:defRPr>
            </a:lvl3pPr>
            <a:lvl4pPr marL="1370298" indent="0">
              <a:buNone/>
              <a:defRPr>
                <a:solidFill>
                  <a:schemeClr val="tx2"/>
                </a:solidFill>
              </a:defRPr>
            </a:lvl4pPr>
            <a:lvl5pPr marL="1827063" indent="0">
              <a:buNone/>
              <a:defRPr>
                <a:solidFill>
                  <a:schemeClr val="tx2"/>
                </a:solidFill>
              </a:defRPr>
            </a:lvl5pPr>
          </a:lstStyle>
          <a:p>
            <a:pPr lvl="0"/>
            <a:r>
              <a:rPr lang="en-US" dirty="0"/>
              <a:t>Content slide</a:t>
            </a:r>
          </a:p>
        </p:txBody>
      </p:sp>
      <p:cxnSp>
        <p:nvCxnSpPr>
          <p:cNvPr id="38" name="Straight Connector 37">
            <a:extLst>
              <a:ext uri="{FF2B5EF4-FFF2-40B4-BE49-F238E27FC236}">
                <a16:creationId xmlns:a16="http://schemas.microsoft.com/office/drawing/2014/main" id="{2D5AD753-07CE-6045-9F0F-D9BF3034D246}"/>
              </a:ext>
            </a:extLst>
          </p:cNvPr>
          <p:cNvCxnSpPr>
            <a:cxnSpLocks/>
          </p:cNvCxnSpPr>
          <p:nvPr userDrawn="1"/>
        </p:nvCxnSpPr>
        <p:spPr>
          <a:xfrm>
            <a:off x="1727079" y="6308727"/>
            <a:ext cx="93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7BB825F-2566-AC44-8722-D89F20ACB6CC}"/>
              </a:ext>
            </a:extLst>
          </p:cNvPr>
          <p:cNvSpPr txBox="1"/>
          <p:nvPr userDrawn="1"/>
        </p:nvSpPr>
        <p:spPr>
          <a:xfrm>
            <a:off x="11268167" y="6163044"/>
            <a:ext cx="288000" cy="288000"/>
          </a:xfrm>
          <a:prstGeom prst="ellipse">
            <a:avLst/>
          </a:prstGeom>
          <a:noFill/>
          <a:ln w="6350">
            <a:solidFill>
              <a:schemeClr val="accent1"/>
            </a:solidFill>
          </a:ln>
        </p:spPr>
        <p:txBody>
          <a:bodyPr wrap="none" rtlCol="0" anchor="ctr" anchorCtr="0">
            <a:noAutofit/>
          </a:bodyPr>
          <a:lstStyle/>
          <a:p>
            <a:pPr algn="ctr"/>
            <a:fld id="{F2CD6E49-CAB4-C445-90D0-8774BDCE00F0}" type="slidenum">
              <a:rPr lang="en-US" sz="899" smtClean="0">
                <a:solidFill>
                  <a:schemeClr val="tx2"/>
                </a:solidFill>
              </a:rPr>
              <a:pPr algn="ctr"/>
              <a:t>‹#›</a:t>
            </a:fld>
            <a:endParaRPr lang="en-US" sz="899" dirty="0">
              <a:solidFill>
                <a:schemeClr val="tx2"/>
              </a:solidFill>
            </a:endParaRPr>
          </a:p>
        </p:txBody>
      </p:sp>
      <p:cxnSp>
        <p:nvCxnSpPr>
          <p:cNvPr id="41" name="Straight Connector 40">
            <a:extLst>
              <a:ext uri="{FF2B5EF4-FFF2-40B4-BE49-F238E27FC236}">
                <a16:creationId xmlns:a16="http://schemas.microsoft.com/office/drawing/2014/main" id="{8F02ED12-8623-AD47-8EDF-DEDA738F95BA}"/>
              </a:ext>
            </a:extLst>
          </p:cNvPr>
          <p:cNvCxnSpPr>
            <a:cxnSpLocks/>
          </p:cNvCxnSpPr>
          <p:nvPr userDrawn="1"/>
        </p:nvCxnSpPr>
        <p:spPr>
          <a:xfrm>
            <a:off x="11569139" y="6307044"/>
            <a:ext cx="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CBFBB98-8426-F749-A3C9-6244C9CBCC0C}"/>
              </a:ext>
            </a:extLst>
          </p:cNvPr>
          <p:cNvCxnSpPr>
            <a:cxnSpLocks/>
          </p:cNvCxnSpPr>
          <p:nvPr userDrawn="1"/>
        </p:nvCxnSpPr>
        <p:spPr>
          <a:xfrm rot="5400000">
            <a:off x="11377823" y="6127044"/>
            <a:ext cx="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2E506A1-F81E-6F44-A68C-7F1A27C12327}"/>
              </a:ext>
            </a:extLst>
          </p:cNvPr>
          <p:cNvCxnSpPr>
            <a:cxnSpLocks/>
          </p:cNvCxnSpPr>
          <p:nvPr userDrawn="1"/>
        </p:nvCxnSpPr>
        <p:spPr>
          <a:xfrm rot="5400000">
            <a:off x="11377823" y="6477919"/>
            <a:ext cx="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D513EF7-0D36-3149-98AD-71A025DC3F85}"/>
              </a:ext>
            </a:extLst>
          </p:cNvPr>
          <p:cNvCxnSpPr>
            <a:cxnSpLocks/>
          </p:cNvCxnSpPr>
          <p:nvPr userDrawn="1"/>
        </p:nvCxnSpPr>
        <p:spPr>
          <a:xfrm>
            <a:off x="11191187" y="6307044"/>
            <a:ext cx="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 Placeholder 17">
            <a:extLst>
              <a:ext uri="{FF2B5EF4-FFF2-40B4-BE49-F238E27FC236}">
                <a16:creationId xmlns:a16="http://schemas.microsoft.com/office/drawing/2014/main" id="{3C1325DE-D534-6648-9B48-BE7F783928E4}"/>
              </a:ext>
            </a:extLst>
          </p:cNvPr>
          <p:cNvSpPr>
            <a:spLocks noGrp="1"/>
          </p:cNvSpPr>
          <p:nvPr>
            <p:ph type="body" sz="quarter" idx="27" hasCustomPrompt="1"/>
          </p:nvPr>
        </p:nvSpPr>
        <p:spPr>
          <a:xfrm>
            <a:off x="1727081" y="6145896"/>
            <a:ext cx="9359977" cy="110800"/>
          </a:xfrm>
          <a:prstGeom prst="rect">
            <a:avLst/>
          </a:prstGeom>
        </p:spPr>
        <p:txBody>
          <a:bodyPr wrap="square" lIns="0" tIns="0" rIns="0" bIns="0" anchor="b" anchorCtr="0">
            <a:spAutoFit/>
          </a:bodyPr>
          <a:lstStyle>
            <a:lvl1pPr marL="0" indent="0">
              <a:spcBef>
                <a:spcPts val="0"/>
              </a:spcBef>
              <a:buNone/>
              <a:defRPr sz="799" b="0" i="0">
                <a:solidFill>
                  <a:schemeClr val="tx2"/>
                </a:solidFill>
                <a:latin typeface="Trebuchet MS" panose="020B0703020202090204" pitchFamily="34" charset="0"/>
              </a:defRPr>
            </a:lvl1pPr>
            <a:lvl2pPr marL="456766" indent="0">
              <a:buNone/>
              <a:defRPr sz="1599">
                <a:solidFill>
                  <a:schemeClr val="accent1"/>
                </a:solidFill>
              </a:defRPr>
            </a:lvl2pPr>
            <a:lvl3pPr marL="913532" indent="0">
              <a:buNone/>
              <a:defRPr sz="1599">
                <a:solidFill>
                  <a:schemeClr val="accent1"/>
                </a:solidFill>
              </a:defRPr>
            </a:lvl3pPr>
            <a:lvl4pPr marL="1370298" indent="0">
              <a:buNone/>
              <a:defRPr sz="1599">
                <a:solidFill>
                  <a:schemeClr val="accent1"/>
                </a:solidFill>
              </a:defRPr>
            </a:lvl4pPr>
            <a:lvl5pPr marL="1827063" indent="0">
              <a:buNone/>
              <a:defRPr sz="1599">
                <a:solidFill>
                  <a:schemeClr val="accent1"/>
                </a:solidFill>
              </a:defRPr>
            </a:lvl5pPr>
          </a:lstStyle>
          <a:p>
            <a:pPr lvl="0"/>
            <a:r>
              <a:rPr lang="en-US"/>
              <a:t>Insert footnotes, references and abbreviations here</a:t>
            </a:r>
          </a:p>
        </p:txBody>
      </p:sp>
      <p:sp>
        <p:nvSpPr>
          <p:cNvPr id="56" name="Text Placeholder 7">
            <a:extLst>
              <a:ext uri="{FF2B5EF4-FFF2-40B4-BE49-F238E27FC236}">
                <a16:creationId xmlns:a16="http://schemas.microsoft.com/office/drawing/2014/main" id="{6627E82F-0F26-644F-BE2C-75A774316487}"/>
              </a:ext>
            </a:extLst>
          </p:cNvPr>
          <p:cNvSpPr>
            <a:spLocks noGrp="1"/>
          </p:cNvSpPr>
          <p:nvPr>
            <p:ph type="body" sz="quarter" idx="28" hasCustomPrompt="1"/>
          </p:nvPr>
        </p:nvSpPr>
        <p:spPr>
          <a:xfrm>
            <a:off x="550865" y="927230"/>
            <a:ext cx="11090275" cy="249298"/>
          </a:xfrm>
          <a:prstGeom prst="rect">
            <a:avLst/>
          </a:prstGeom>
        </p:spPr>
        <p:txBody>
          <a:bodyPr lIns="0" tIns="0" rIns="0" bIns="0">
            <a:spAutoFit/>
          </a:bodyPr>
          <a:lstStyle>
            <a:lvl1pPr marL="0" indent="0">
              <a:buNone/>
              <a:defRPr sz="1798" b="0" i="0">
                <a:solidFill>
                  <a:schemeClr val="accent2"/>
                </a:solidFill>
                <a:latin typeface="Trebuchet MS" panose="020B0703020202090204" pitchFamily="34" charset="0"/>
              </a:defRPr>
            </a:lvl1pPr>
            <a:lvl2pPr marL="456766" indent="0">
              <a:buNone/>
              <a:defRPr>
                <a:solidFill>
                  <a:schemeClr val="tx2"/>
                </a:solidFill>
              </a:defRPr>
            </a:lvl2pPr>
            <a:lvl3pPr marL="913532" indent="0">
              <a:buNone/>
              <a:defRPr>
                <a:solidFill>
                  <a:schemeClr val="tx2"/>
                </a:solidFill>
              </a:defRPr>
            </a:lvl3pPr>
            <a:lvl4pPr marL="1370298" indent="0">
              <a:buNone/>
              <a:defRPr>
                <a:solidFill>
                  <a:schemeClr val="tx2"/>
                </a:solidFill>
              </a:defRPr>
            </a:lvl4pPr>
            <a:lvl5pPr marL="1827063" indent="0">
              <a:buNone/>
              <a:defRPr>
                <a:solidFill>
                  <a:schemeClr val="tx2"/>
                </a:solidFill>
              </a:defRPr>
            </a:lvl5pPr>
          </a:lstStyle>
          <a:p>
            <a:pPr lvl="0"/>
            <a:r>
              <a:rPr lang="en-US" dirty="0"/>
              <a:t>Optional subtitle space</a:t>
            </a:r>
          </a:p>
        </p:txBody>
      </p:sp>
      <p:pic>
        <p:nvPicPr>
          <p:cNvPr id="12" name="Picture 11" descr="Logo, company name&#10;&#10;Description automatically generated">
            <a:extLst>
              <a:ext uri="{FF2B5EF4-FFF2-40B4-BE49-F238E27FC236}">
                <a16:creationId xmlns:a16="http://schemas.microsoft.com/office/drawing/2014/main" id="{B4B3A9CE-1161-4095-8AD8-3436173BF534}"/>
              </a:ext>
            </a:extLst>
          </p:cNvPr>
          <p:cNvPicPr>
            <a:picLocks noChangeAspect="1"/>
          </p:cNvPicPr>
          <p:nvPr userDrawn="1"/>
        </p:nvPicPr>
        <p:blipFill>
          <a:blip r:embed="rId2"/>
          <a:stretch>
            <a:fillRect/>
          </a:stretch>
        </p:blipFill>
        <p:spPr>
          <a:xfrm>
            <a:off x="606408" y="5937261"/>
            <a:ext cx="1000691" cy="715264"/>
          </a:xfrm>
          <a:prstGeom prst="rect">
            <a:avLst/>
          </a:prstGeom>
        </p:spPr>
      </p:pic>
    </p:spTree>
    <p:extLst>
      <p:ext uri="{BB962C8B-B14F-4D97-AF65-F5344CB8AC3E}">
        <p14:creationId xmlns:p14="http://schemas.microsoft.com/office/powerpoint/2010/main" val="142625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5"/>
            <a:ext cx="10265664" cy="365125"/>
          </a:xfrm>
        </p:spPr>
        <p:txBody>
          <a:bodyPr lIns="45720" tIns="45720" bIns="45720"/>
          <a:lstStyle/>
          <a:p>
            <a:pPr algn="l" defTabSz="1218043">
              <a:defRPr/>
            </a:pPr>
            <a:endParaRPr lang="en-US" sz="1066" dirty="0">
              <a:solidFill>
                <a:srgbClr val="000000"/>
              </a:solidFill>
              <a:latin typeface="Arial" panose="020B0604020202020204" pitchFamily="34" charset="0"/>
              <a:cs typeface="Arial" panose="020B0604020202020204" pitchFamily="34" charset="0"/>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197">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0489043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197"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398">
                <a:latin typeface="Arial" panose="020B0604020202020204" pitchFamily="34" charset="0"/>
                <a:cs typeface="Arial" panose="020B0604020202020204" pitchFamily="34" charset="0"/>
              </a:defRPr>
            </a:lvl1pPr>
            <a:lvl2pPr>
              <a:defRPr sz="1998">
                <a:latin typeface="Arial" panose="020B0604020202020204" pitchFamily="34" charset="0"/>
                <a:cs typeface="Arial" panose="020B0604020202020204" pitchFamily="34" charset="0"/>
              </a:defRPr>
            </a:lvl2pPr>
            <a:lvl3pPr>
              <a:defRPr sz="1798">
                <a:latin typeface="Arial" panose="020B0604020202020204" pitchFamily="34" charset="0"/>
                <a:cs typeface="Arial" panose="020B0604020202020204" pitchFamily="34" charset="0"/>
              </a:defRPr>
            </a:lvl3pPr>
            <a:lvl4pPr>
              <a:defRPr sz="1599">
                <a:latin typeface="Arial" panose="020B0604020202020204" pitchFamily="34" charset="0"/>
                <a:cs typeface="Arial" panose="020B0604020202020204" pitchFamily="34" charset="0"/>
              </a:defRPr>
            </a:lvl4pPr>
            <a:lvl5pPr>
              <a:defRPr sz="1399">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pPr defTabSz="913554" fontAlgn="auto">
              <a:spcBef>
                <a:spcPts val="0"/>
              </a:spcBef>
              <a:spcAft>
                <a:spcPts val="0"/>
              </a:spcAft>
              <a:defRPr/>
            </a:pPr>
            <a:fld id="{E018F977-6C15-49B1-AA07-BEE9975E7737}" type="slidenum">
              <a:rPr lang="en-US" smtClean="0">
                <a:solidFill>
                  <a:prstClr val="black">
                    <a:tint val="75000"/>
                  </a:prstClr>
                </a:solidFill>
                <a:latin typeface="Calibri"/>
                <a:ea typeface="+mn-ea"/>
                <a:cs typeface="+mn-cs"/>
              </a:rPr>
              <a:pPr defTabSz="913554" fontAlgn="auto">
                <a:spcBef>
                  <a:spcPts val="0"/>
                </a:spcBef>
                <a:spcAft>
                  <a:spcPts val="0"/>
                </a:spcAft>
                <a:defRPr/>
              </a:pPr>
              <a:t>‹#›</a:t>
            </a:fld>
            <a:endParaRPr lang="en-US" dirty="0">
              <a:solidFill>
                <a:prstClr val="black">
                  <a:tint val="75000"/>
                </a:prstClr>
              </a:solidFill>
              <a:latin typeface="Calibri"/>
              <a:ea typeface="+mn-ea"/>
              <a:cs typeface="+mn-cs"/>
            </a:endParaRPr>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50" y="6356350"/>
            <a:ext cx="9628095" cy="501650"/>
          </a:xfrm>
        </p:spPr>
        <p:txBody>
          <a:bodyPr anchor="b">
            <a:normAutofit/>
          </a:bodyPr>
          <a:lstStyle>
            <a:lvl1pPr marL="0" indent="0">
              <a:buNone/>
              <a:defRPr sz="899">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456216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3. Titel | Inhalt leer ">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Mastertitelformat bearbeiten</a:t>
            </a:r>
          </a:p>
        </p:txBody>
      </p:sp>
      <p:sp>
        <p:nvSpPr>
          <p:cNvPr id="12" name="Textplatzhalter 4"/>
          <p:cNvSpPr>
            <a:spLocks noGrp="1"/>
          </p:cNvSpPr>
          <p:nvPr>
            <p:ph type="body" sz="quarter" idx="10" hasCustomPrompt="1"/>
          </p:nvPr>
        </p:nvSpPr>
        <p:spPr>
          <a:xfrm>
            <a:off x="482599" y="6400831"/>
            <a:ext cx="6145592" cy="344231"/>
          </a:xfrm>
        </p:spPr>
        <p:txBody>
          <a:bodyPr anchor="b" anchorCtr="0"/>
          <a:lstStyle>
            <a:lvl1pPr marL="0" indent="0">
              <a:lnSpc>
                <a:spcPts val="1385"/>
              </a:lnSpc>
              <a:buFontTx/>
              <a:buNone/>
              <a:defRPr sz="1599" b="0" i="0" baseline="0"/>
            </a:lvl1pPr>
          </a:lstStyle>
          <a:p>
            <a:pPr lvl="0"/>
            <a:r>
              <a:rPr lang="de-DE" dirty="0"/>
              <a:t>Platzhalter: Hinweise zu Autoren, Grafiken ... oder zusätzliche Logos</a:t>
            </a:r>
          </a:p>
        </p:txBody>
      </p:sp>
      <p:sp>
        <p:nvSpPr>
          <p:cNvPr id="14" name="Textplatzhalter 6"/>
          <p:cNvSpPr>
            <a:spLocks noGrp="1"/>
          </p:cNvSpPr>
          <p:nvPr>
            <p:ph type="body" idx="14" hasCustomPrompt="1"/>
          </p:nvPr>
        </p:nvSpPr>
        <p:spPr>
          <a:xfrm>
            <a:off x="8308650" y="6653628"/>
            <a:ext cx="3457927" cy="152394"/>
          </a:xfrm>
        </p:spPr>
        <p:txBody>
          <a:bodyPr/>
          <a:lstStyle>
            <a:lvl1pPr marL="0" indent="0" algn="r" rtl="0">
              <a:buFontTx/>
              <a:buNone/>
              <a:defRPr lang="de-DE" sz="1599" b="0" i="0" u="none" strike="noStrike" baseline="30000" smtClean="0"/>
            </a:lvl1pPr>
          </a:lstStyle>
          <a:p>
            <a:pPr lvl="0"/>
            <a:r>
              <a:rPr lang="de-DE" dirty="0"/>
              <a:t>Hier steht das ©Copyright</a:t>
            </a:r>
          </a:p>
        </p:txBody>
      </p:sp>
    </p:spTree>
    <p:extLst>
      <p:ext uri="{BB962C8B-B14F-4D97-AF65-F5344CB8AC3E}">
        <p14:creationId xmlns:p14="http://schemas.microsoft.com/office/powerpoint/2010/main" val="3258500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5383" y="1644095"/>
            <a:ext cx="11688232" cy="4230000"/>
          </a:xfrm>
          <a:prstGeom prst="rect">
            <a:avLst/>
          </a:prstGeom>
        </p:spPr>
        <p:txBody>
          <a:bodyPr/>
          <a:lstStyle>
            <a:lvl1pPr marL="269612" indent="-269612">
              <a:lnSpc>
                <a:spcPct val="100000"/>
              </a:lnSpc>
              <a:spcBef>
                <a:spcPts val="0"/>
              </a:spcBef>
              <a:buClrTx/>
              <a:buFont typeface="+mj-lt"/>
              <a:buAutoNum type="arabicPeriod"/>
              <a:defRPr sz="1798" b="1">
                <a:solidFill>
                  <a:schemeClr val="tx1"/>
                </a:solidFill>
                <a:latin typeface="Arial" pitchFamily="34" charset="0"/>
                <a:cs typeface="Arial" pitchFamily="34" charset="0"/>
              </a:defRPr>
            </a:lvl1pPr>
            <a:lvl2pPr marL="472039" indent="-134870">
              <a:lnSpc>
                <a:spcPct val="100000"/>
              </a:lnSpc>
              <a:spcBef>
                <a:spcPts val="0"/>
              </a:spcBef>
              <a:buClrTx/>
              <a:buFont typeface="Arial" pitchFamily="34" charset="0"/>
              <a:buChar char="•"/>
              <a:defRPr sz="1599"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6644" indent="-134870">
              <a:defRPr sz="1050">
                <a:latin typeface="Arial" pitchFamily="34" charset="0"/>
                <a:cs typeface="Arial" pitchFamily="34" charset="0"/>
              </a:defRPr>
            </a:lvl4pPr>
            <a:lvl5pPr marL="466644">
              <a:defRPr sz="105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5" name="Slide Number Placeholder 5"/>
          <p:cNvSpPr>
            <a:spLocks noGrp="1"/>
          </p:cNvSpPr>
          <p:nvPr>
            <p:ph type="sldNum" sz="quarter" idx="4"/>
          </p:nvPr>
        </p:nvSpPr>
        <p:spPr>
          <a:xfrm>
            <a:off x="424500" y="6462338"/>
            <a:ext cx="528000" cy="216000"/>
          </a:xfrm>
          <a:prstGeom prst="rect">
            <a:avLst/>
          </a:prstGeom>
        </p:spPr>
        <p:txBody>
          <a:bodyPr vert="horz" lIns="0" tIns="0" rIns="0" bIns="0" rtlCol="0" anchor="t" anchorCtr="0"/>
          <a:lstStyle>
            <a:lvl1pPr algn="l">
              <a:defRPr sz="799"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9" name="Title 8"/>
          <p:cNvSpPr>
            <a:spLocks noGrp="1"/>
          </p:cNvSpPr>
          <p:nvPr>
            <p:ph type="title" hasCustomPrompt="1"/>
          </p:nvPr>
        </p:nvSpPr>
        <p:spPr>
          <a:xfrm>
            <a:off x="316087" y="192000"/>
            <a:ext cx="11687535" cy="672000"/>
          </a:xfrm>
          <a:prstGeom prst="rect">
            <a:avLst/>
          </a:prstGeom>
        </p:spPr>
        <p:txBody>
          <a:bodyPr vert="horz"/>
          <a:lstStyle>
            <a:lvl1pPr algn="l" defTabSz="456756" rtl="0" eaLnBrk="1" latinLnBrk="0" hangingPunct="1">
              <a:lnSpc>
                <a:spcPct val="100000"/>
              </a:lnSpc>
              <a:spcBef>
                <a:spcPct val="0"/>
              </a:spcBef>
              <a:buNone/>
              <a:defRPr lang="en-GB" sz="2398" b="1" kern="1200" baseline="0" noProof="0" dirty="0">
                <a:solidFill>
                  <a:srgbClr val="830051"/>
                </a:solidFill>
                <a:latin typeface="Arial" pitchFamily="34" charset="0"/>
                <a:ea typeface="+mj-ea"/>
                <a:cs typeface="Arial" pitchFamily="34" charset="0"/>
              </a:defRPr>
            </a:lvl1pPr>
          </a:lstStyle>
          <a:p>
            <a:r>
              <a:rPr lang="en-GB" noProof="0"/>
              <a:t>Click to add content title</a:t>
            </a:r>
          </a:p>
        </p:txBody>
      </p:sp>
    </p:spTree>
    <p:extLst>
      <p:ext uri="{BB962C8B-B14F-4D97-AF65-F5344CB8AC3E}">
        <p14:creationId xmlns:p14="http://schemas.microsoft.com/office/powerpoint/2010/main" val="1773738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29"/>
            <a:ext cx="5229571" cy="4665747"/>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9"/>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29"/>
            <a:ext cx="530927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836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8" name="Text Placeholder 4">
            <a:extLst>
              <a:ext uri="{FF2B5EF4-FFF2-40B4-BE49-F238E27FC236}">
                <a16:creationId xmlns:a16="http://schemas.microsoft.com/office/drawing/2014/main" id="{73341939-600B-4FD3-A505-665DAC390AAE}"/>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999">
                <a:solidFill>
                  <a:srgbClr val="002557"/>
                </a:solidFill>
              </a:defRPr>
            </a:lvl1pPr>
            <a:lvl2pPr>
              <a:defRPr sz="899">
                <a:solidFill>
                  <a:srgbClr val="002557"/>
                </a:solidFill>
              </a:defRPr>
            </a:lvl2pPr>
            <a:lvl3pPr>
              <a:defRPr sz="899">
                <a:solidFill>
                  <a:srgbClr val="002557"/>
                </a:solidFill>
              </a:defRPr>
            </a:lvl3pPr>
            <a:lvl4pPr>
              <a:defRPr sz="899">
                <a:solidFill>
                  <a:srgbClr val="002557"/>
                </a:solidFill>
              </a:defRPr>
            </a:lvl4pPr>
            <a:lvl5pPr>
              <a:defRPr sz="899">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526185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999">
                <a:solidFill>
                  <a:srgbClr val="002557"/>
                </a:solidFill>
              </a:defRPr>
            </a:lvl1pPr>
            <a:lvl2pPr>
              <a:defRPr sz="899">
                <a:solidFill>
                  <a:srgbClr val="002557"/>
                </a:solidFill>
              </a:defRPr>
            </a:lvl2pPr>
            <a:lvl3pPr>
              <a:defRPr sz="899">
                <a:solidFill>
                  <a:srgbClr val="002557"/>
                </a:solidFill>
              </a:defRPr>
            </a:lvl3pPr>
            <a:lvl4pPr>
              <a:defRPr sz="899">
                <a:solidFill>
                  <a:srgbClr val="002557"/>
                </a:solidFill>
              </a:defRPr>
            </a:lvl4pPr>
            <a:lvl5pPr>
              <a:defRPr sz="899">
                <a:solidFill>
                  <a:srgbClr val="002557"/>
                </a:solidFill>
              </a:defRPr>
            </a:lvl5pPr>
          </a:lstStyle>
          <a:p>
            <a:pPr lvl="0"/>
            <a:r>
              <a:rPr lang="en-US" dirty="0"/>
              <a:t>Insert Speaker Name and Title</a:t>
            </a:r>
          </a:p>
        </p:txBody>
      </p:sp>
      <p:sp>
        <p:nvSpPr>
          <p:cNvPr id="7" name="Text Placeholder 2">
            <a:extLst>
              <a:ext uri="{FF2B5EF4-FFF2-40B4-BE49-F238E27FC236}">
                <a16:creationId xmlns:a16="http://schemas.microsoft.com/office/drawing/2014/main" id="{2F229E5D-DAA9-4C5C-A19F-42C3FA4B4778}"/>
              </a:ext>
            </a:extLst>
          </p:cNvPr>
          <p:cNvSpPr>
            <a:spLocks noGrp="1"/>
          </p:cNvSpPr>
          <p:nvPr>
            <p:ph idx="1"/>
          </p:nvPr>
        </p:nvSpPr>
        <p:spPr>
          <a:xfrm>
            <a:off x="305555" y="1001171"/>
            <a:ext cx="11580892" cy="4847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0278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999">
                <a:solidFill>
                  <a:srgbClr val="002557"/>
                </a:solidFill>
              </a:defRPr>
            </a:lvl1pPr>
            <a:lvl2pPr>
              <a:defRPr sz="899">
                <a:solidFill>
                  <a:srgbClr val="002557"/>
                </a:solidFill>
              </a:defRPr>
            </a:lvl2pPr>
            <a:lvl3pPr>
              <a:defRPr sz="899">
                <a:solidFill>
                  <a:srgbClr val="002557"/>
                </a:solidFill>
              </a:defRPr>
            </a:lvl3pPr>
            <a:lvl4pPr>
              <a:defRPr sz="899">
                <a:solidFill>
                  <a:srgbClr val="002557"/>
                </a:solidFill>
              </a:defRPr>
            </a:lvl4pPr>
            <a:lvl5pPr>
              <a:defRPr sz="899">
                <a:solidFill>
                  <a:srgbClr val="002557"/>
                </a:solidFill>
              </a:defRPr>
            </a:lvl5pPr>
          </a:lstStyle>
          <a:p>
            <a:pPr lvl="0"/>
            <a:r>
              <a:rPr lang="en-US" dirty="0"/>
              <a:t>Insert Speaker Name and Title</a:t>
            </a:r>
          </a:p>
        </p:txBody>
      </p:sp>
      <p:sp>
        <p:nvSpPr>
          <p:cNvPr id="7" name="Text Placeholder 2">
            <a:extLst>
              <a:ext uri="{FF2B5EF4-FFF2-40B4-BE49-F238E27FC236}">
                <a16:creationId xmlns:a16="http://schemas.microsoft.com/office/drawing/2014/main" id="{2F229E5D-DAA9-4C5C-A19F-42C3FA4B4778}"/>
              </a:ext>
            </a:extLst>
          </p:cNvPr>
          <p:cNvSpPr>
            <a:spLocks noGrp="1"/>
          </p:cNvSpPr>
          <p:nvPr>
            <p:ph idx="1"/>
          </p:nvPr>
        </p:nvSpPr>
        <p:spPr>
          <a:xfrm>
            <a:off x="305555" y="1001171"/>
            <a:ext cx="11580892" cy="4847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8850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999">
                <a:solidFill>
                  <a:srgbClr val="002557"/>
                </a:solidFill>
              </a:defRPr>
            </a:lvl1pPr>
            <a:lvl2pPr>
              <a:defRPr sz="899">
                <a:solidFill>
                  <a:srgbClr val="002557"/>
                </a:solidFill>
              </a:defRPr>
            </a:lvl2pPr>
            <a:lvl3pPr>
              <a:defRPr sz="899">
                <a:solidFill>
                  <a:srgbClr val="002557"/>
                </a:solidFill>
              </a:defRPr>
            </a:lvl3pPr>
            <a:lvl4pPr>
              <a:defRPr sz="899">
                <a:solidFill>
                  <a:srgbClr val="002557"/>
                </a:solidFill>
              </a:defRPr>
            </a:lvl4pPr>
            <a:lvl5pPr>
              <a:defRPr sz="899">
                <a:solidFill>
                  <a:srgbClr val="002557"/>
                </a:solidFill>
              </a:defRPr>
            </a:lvl5pPr>
          </a:lstStyle>
          <a:p>
            <a:pPr lvl="0"/>
            <a:r>
              <a:rPr lang="en-US" dirty="0"/>
              <a:t>Insert Speaker Name and Title</a:t>
            </a:r>
          </a:p>
        </p:txBody>
      </p:sp>
      <p:sp>
        <p:nvSpPr>
          <p:cNvPr id="7" name="Text Placeholder 2">
            <a:extLst>
              <a:ext uri="{FF2B5EF4-FFF2-40B4-BE49-F238E27FC236}">
                <a16:creationId xmlns:a16="http://schemas.microsoft.com/office/drawing/2014/main" id="{2F229E5D-DAA9-4C5C-A19F-42C3FA4B4778}"/>
              </a:ext>
            </a:extLst>
          </p:cNvPr>
          <p:cNvSpPr>
            <a:spLocks noGrp="1"/>
          </p:cNvSpPr>
          <p:nvPr>
            <p:ph idx="1"/>
          </p:nvPr>
        </p:nvSpPr>
        <p:spPr>
          <a:xfrm>
            <a:off x="305555" y="1001171"/>
            <a:ext cx="11580892" cy="4847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2899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9A378B-7D1E-4583-9E73-75C6ACEB706A}" type="datetimeFigureOut">
              <a:rPr lang="en-US" smtClean="0"/>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3036315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9A378B-7D1E-4583-9E73-75C6ACEB706A}" type="datetimeFigureOut">
              <a:rPr lang="en-US" smtClean="0"/>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3290386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9A378B-7D1E-4583-9E73-75C6ACEB706A}" type="datetimeFigureOut">
              <a:rPr lang="en-US" smtClean="0"/>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413630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9A378B-7D1E-4583-9E73-75C6ACEB706A}" type="datetimeFigureOut">
              <a:rPr lang="en-US" smtClean="0"/>
              <a:t>10/11/25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116393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9A378B-7D1E-4583-9E73-75C6ACEB706A}" type="datetimeFigureOut">
              <a:rPr lang="en-US" smtClean="0"/>
              <a:t>10/11/25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2755736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9A378B-7D1E-4583-9E73-75C6ACEB706A}" type="datetimeFigureOut">
              <a:rPr lang="en-US" smtClean="0"/>
              <a:t>10/11/25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834060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29"/>
            <a:ext cx="5229571" cy="4665747"/>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9"/>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29"/>
            <a:ext cx="530927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A188367A-EE46-1DDA-2AFE-9C628EB72449}"/>
              </a:ext>
            </a:extLst>
          </p:cNvPr>
          <p:cNvGrpSpPr/>
          <p:nvPr userDrawn="1"/>
        </p:nvGrpSpPr>
        <p:grpSpPr>
          <a:xfrm>
            <a:off x="9392909" y="6212722"/>
            <a:ext cx="2488502" cy="450135"/>
            <a:chOff x="9392911" y="6212702"/>
            <a:chExt cx="2488502" cy="450133"/>
          </a:xfrm>
        </p:grpSpPr>
        <p:pic>
          <p:nvPicPr>
            <p:cNvPr id="6" name="Picture 5" descr="Icon&#10;&#10;Description automatically generated">
              <a:extLst>
                <a:ext uri="{FF2B5EF4-FFF2-40B4-BE49-F238E27FC236}">
                  <a16:creationId xmlns:a16="http://schemas.microsoft.com/office/drawing/2014/main" id="{35BBB51B-0D41-5485-99A1-BEEAE26079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3F85628-F902-1363-8D50-72542C0A0300}"/>
                </a:ext>
              </a:extLst>
            </p:cNvPr>
            <p:cNvSpPr>
              <a:spLocks noChangeArrowheads="1"/>
            </p:cNvSpPr>
            <p:nvPr/>
          </p:nvSpPr>
          <p:spPr bwMode="auto">
            <a:xfrm>
              <a:off x="9392911" y="6355059"/>
              <a:ext cx="2488502"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4048896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A378B-7D1E-4583-9E73-75C6ACEB706A}" type="datetimeFigureOut">
              <a:rPr lang="en-US" smtClean="0"/>
              <a:t>10/11/25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1664066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9A378B-7D1E-4583-9E73-75C6ACEB706A}" type="datetimeFigureOut">
              <a:rPr lang="en-US" smtClean="0"/>
              <a:t>10/11/25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3696333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9A378B-7D1E-4583-9E73-75C6ACEB706A}" type="datetimeFigureOut">
              <a:rPr lang="en-US" smtClean="0"/>
              <a:t>10/11/25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3292761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9A378B-7D1E-4583-9E73-75C6ACEB706A}" type="datetimeFigureOut">
              <a:rPr lang="en-US" smtClean="0"/>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4280374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9A378B-7D1E-4583-9E73-75C6ACEB706A}" type="datetimeFigureOut">
              <a:rPr lang="en-US" smtClean="0"/>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3BC8E-5A92-4C97-A1AE-84481587CA10}" type="slidenum">
              <a:rPr lang="en-US" smtClean="0"/>
              <a:t>‹#›</a:t>
            </a:fld>
            <a:endParaRPr lang="en-US"/>
          </a:p>
        </p:txBody>
      </p:sp>
    </p:spTree>
    <p:extLst>
      <p:ext uri="{BB962C8B-B14F-4D97-AF65-F5344CB8AC3E}">
        <p14:creationId xmlns:p14="http://schemas.microsoft.com/office/powerpoint/2010/main" val="34968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userDrawn="1">
  <p:cSld name="6_Title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461C452-592F-7A4F-9B0C-E91EE18127CB}"/>
              </a:ext>
            </a:extLst>
          </p:cNvPr>
          <p:cNvSpPr>
            <a:spLocks noGrp="1"/>
          </p:cNvSpPr>
          <p:nvPr>
            <p:ph type="body" sz="quarter" idx="10" hasCustomPrompt="1"/>
          </p:nvPr>
        </p:nvSpPr>
        <p:spPr>
          <a:xfrm>
            <a:off x="550865" y="549278"/>
            <a:ext cx="11090275" cy="386160"/>
          </a:xfrm>
          <a:prstGeom prst="rect">
            <a:avLst/>
          </a:prstGeom>
        </p:spPr>
        <p:txBody>
          <a:bodyPr lIns="0" tIns="0" rIns="0" bIns="0">
            <a:spAutoFit/>
          </a:bodyPr>
          <a:lstStyle>
            <a:lvl1pPr marL="0" indent="0">
              <a:buNone/>
              <a:defRPr sz="2398" b="1" i="0">
                <a:solidFill>
                  <a:schemeClr val="accent2"/>
                </a:solidFill>
                <a:latin typeface="Trebuchet MS" panose="020B0703020202090204" pitchFamily="34" charset="0"/>
              </a:defRPr>
            </a:lvl1pPr>
            <a:lvl2pPr marL="456766" indent="0">
              <a:buNone/>
              <a:defRPr>
                <a:solidFill>
                  <a:schemeClr val="tx2"/>
                </a:solidFill>
              </a:defRPr>
            </a:lvl2pPr>
            <a:lvl3pPr marL="913532" indent="0">
              <a:buNone/>
              <a:defRPr>
                <a:solidFill>
                  <a:schemeClr val="tx2"/>
                </a:solidFill>
              </a:defRPr>
            </a:lvl3pPr>
            <a:lvl4pPr marL="1370298" indent="0">
              <a:buNone/>
              <a:defRPr>
                <a:solidFill>
                  <a:schemeClr val="tx2"/>
                </a:solidFill>
              </a:defRPr>
            </a:lvl4pPr>
            <a:lvl5pPr marL="1827063" indent="0">
              <a:buNone/>
              <a:defRPr>
                <a:solidFill>
                  <a:schemeClr val="tx2"/>
                </a:solidFill>
              </a:defRPr>
            </a:lvl5pPr>
          </a:lstStyle>
          <a:p>
            <a:pPr lvl="0"/>
            <a:r>
              <a:rPr lang="en-US" dirty="0"/>
              <a:t>Content slide</a:t>
            </a:r>
          </a:p>
        </p:txBody>
      </p:sp>
      <p:cxnSp>
        <p:nvCxnSpPr>
          <p:cNvPr id="38" name="Straight Connector 37">
            <a:extLst>
              <a:ext uri="{FF2B5EF4-FFF2-40B4-BE49-F238E27FC236}">
                <a16:creationId xmlns:a16="http://schemas.microsoft.com/office/drawing/2014/main" id="{2D5AD753-07CE-6045-9F0F-D9BF3034D246}"/>
              </a:ext>
            </a:extLst>
          </p:cNvPr>
          <p:cNvCxnSpPr>
            <a:cxnSpLocks/>
          </p:cNvCxnSpPr>
          <p:nvPr userDrawn="1"/>
        </p:nvCxnSpPr>
        <p:spPr>
          <a:xfrm>
            <a:off x="1727079" y="6308727"/>
            <a:ext cx="93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7BB825F-2566-AC44-8722-D89F20ACB6CC}"/>
              </a:ext>
            </a:extLst>
          </p:cNvPr>
          <p:cNvSpPr txBox="1"/>
          <p:nvPr userDrawn="1"/>
        </p:nvSpPr>
        <p:spPr>
          <a:xfrm>
            <a:off x="11268167" y="6163044"/>
            <a:ext cx="288000" cy="288000"/>
          </a:xfrm>
          <a:prstGeom prst="ellipse">
            <a:avLst/>
          </a:prstGeom>
          <a:noFill/>
          <a:ln w="6350">
            <a:solidFill>
              <a:schemeClr val="accent1"/>
            </a:solidFill>
          </a:ln>
        </p:spPr>
        <p:txBody>
          <a:bodyPr wrap="none" rtlCol="0" anchor="ctr" anchorCtr="0">
            <a:noAutofit/>
          </a:bodyPr>
          <a:lstStyle/>
          <a:p>
            <a:pPr algn="ctr"/>
            <a:fld id="{F2CD6E49-CAB4-C445-90D0-8774BDCE00F0}" type="slidenum">
              <a:rPr lang="en-US" sz="899" smtClean="0">
                <a:solidFill>
                  <a:schemeClr val="tx2"/>
                </a:solidFill>
              </a:rPr>
              <a:pPr algn="ctr"/>
              <a:t>‹#›</a:t>
            </a:fld>
            <a:endParaRPr lang="en-US" sz="899" dirty="0">
              <a:solidFill>
                <a:schemeClr val="tx2"/>
              </a:solidFill>
            </a:endParaRPr>
          </a:p>
        </p:txBody>
      </p:sp>
      <p:cxnSp>
        <p:nvCxnSpPr>
          <p:cNvPr id="41" name="Straight Connector 40">
            <a:extLst>
              <a:ext uri="{FF2B5EF4-FFF2-40B4-BE49-F238E27FC236}">
                <a16:creationId xmlns:a16="http://schemas.microsoft.com/office/drawing/2014/main" id="{8F02ED12-8623-AD47-8EDF-DEDA738F95BA}"/>
              </a:ext>
            </a:extLst>
          </p:cNvPr>
          <p:cNvCxnSpPr>
            <a:cxnSpLocks/>
          </p:cNvCxnSpPr>
          <p:nvPr userDrawn="1"/>
        </p:nvCxnSpPr>
        <p:spPr>
          <a:xfrm>
            <a:off x="11569139" y="6307044"/>
            <a:ext cx="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CBFBB98-8426-F749-A3C9-6244C9CBCC0C}"/>
              </a:ext>
            </a:extLst>
          </p:cNvPr>
          <p:cNvCxnSpPr>
            <a:cxnSpLocks/>
          </p:cNvCxnSpPr>
          <p:nvPr userDrawn="1"/>
        </p:nvCxnSpPr>
        <p:spPr>
          <a:xfrm rot="5400000">
            <a:off x="11377823" y="6127044"/>
            <a:ext cx="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2E506A1-F81E-6F44-A68C-7F1A27C12327}"/>
              </a:ext>
            </a:extLst>
          </p:cNvPr>
          <p:cNvCxnSpPr>
            <a:cxnSpLocks/>
          </p:cNvCxnSpPr>
          <p:nvPr userDrawn="1"/>
        </p:nvCxnSpPr>
        <p:spPr>
          <a:xfrm rot="5400000">
            <a:off x="11377823" y="6477919"/>
            <a:ext cx="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D513EF7-0D36-3149-98AD-71A025DC3F85}"/>
              </a:ext>
            </a:extLst>
          </p:cNvPr>
          <p:cNvCxnSpPr>
            <a:cxnSpLocks/>
          </p:cNvCxnSpPr>
          <p:nvPr userDrawn="1"/>
        </p:nvCxnSpPr>
        <p:spPr>
          <a:xfrm>
            <a:off x="11191187" y="6307044"/>
            <a:ext cx="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 Placeholder 17">
            <a:extLst>
              <a:ext uri="{FF2B5EF4-FFF2-40B4-BE49-F238E27FC236}">
                <a16:creationId xmlns:a16="http://schemas.microsoft.com/office/drawing/2014/main" id="{3C1325DE-D534-6648-9B48-BE7F783928E4}"/>
              </a:ext>
            </a:extLst>
          </p:cNvPr>
          <p:cNvSpPr>
            <a:spLocks noGrp="1"/>
          </p:cNvSpPr>
          <p:nvPr>
            <p:ph type="body" sz="quarter" idx="27" hasCustomPrompt="1"/>
          </p:nvPr>
        </p:nvSpPr>
        <p:spPr>
          <a:xfrm>
            <a:off x="1727081" y="6127975"/>
            <a:ext cx="9359977" cy="128721"/>
          </a:xfrm>
          <a:prstGeom prst="rect">
            <a:avLst/>
          </a:prstGeom>
        </p:spPr>
        <p:txBody>
          <a:bodyPr wrap="square" lIns="0" tIns="0" rIns="0" bIns="0" anchor="b" anchorCtr="0">
            <a:spAutoFit/>
          </a:bodyPr>
          <a:lstStyle>
            <a:lvl1pPr marL="0" indent="0">
              <a:spcBef>
                <a:spcPts val="0"/>
              </a:spcBef>
              <a:buNone/>
              <a:defRPr sz="799" b="0" i="0">
                <a:solidFill>
                  <a:schemeClr val="tx2"/>
                </a:solidFill>
                <a:latin typeface="Trebuchet MS" panose="020B0703020202090204" pitchFamily="34" charset="0"/>
              </a:defRPr>
            </a:lvl1pPr>
            <a:lvl2pPr marL="456766" indent="0">
              <a:buNone/>
              <a:defRPr sz="1599">
                <a:solidFill>
                  <a:schemeClr val="accent1"/>
                </a:solidFill>
              </a:defRPr>
            </a:lvl2pPr>
            <a:lvl3pPr marL="913532" indent="0">
              <a:buNone/>
              <a:defRPr sz="1599">
                <a:solidFill>
                  <a:schemeClr val="accent1"/>
                </a:solidFill>
              </a:defRPr>
            </a:lvl3pPr>
            <a:lvl4pPr marL="1370298" indent="0">
              <a:buNone/>
              <a:defRPr sz="1599">
                <a:solidFill>
                  <a:schemeClr val="accent1"/>
                </a:solidFill>
              </a:defRPr>
            </a:lvl4pPr>
            <a:lvl5pPr marL="1827063" indent="0">
              <a:buNone/>
              <a:defRPr sz="1599">
                <a:solidFill>
                  <a:schemeClr val="accent1"/>
                </a:solidFill>
              </a:defRPr>
            </a:lvl5pPr>
          </a:lstStyle>
          <a:p>
            <a:pPr lvl="0"/>
            <a:r>
              <a:rPr lang="en-US"/>
              <a:t>Insert footnotes, references and abbreviations here</a:t>
            </a:r>
          </a:p>
        </p:txBody>
      </p:sp>
      <p:sp>
        <p:nvSpPr>
          <p:cNvPr id="56" name="Text Placeholder 7">
            <a:extLst>
              <a:ext uri="{FF2B5EF4-FFF2-40B4-BE49-F238E27FC236}">
                <a16:creationId xmlns:a16="http://schemas.microsoft.com/office/drawing/2014/main" id="{6627E82F-0F26-644F-BE2C-75A774316487}"/>
              </a:ext>
            </a:extLst>
          </p:cNvPr>
          <p:cNvSpPr>
            <a:spLocks noGrp="1"/>
          </p:cNvSpPr>
          <p:nvPr>
            <p:ph type="body" sz="quarter" idx="28" hasCustomPrompt="1"/>
          </p:nvPr>
        </p:nvSpPr>
        <p:spPr>
          <a:xfrm>
            <a:off x="550865" y="927230"/>
            <a:ext cx="11090275" cy="289555"/>
          </a:xfrm>
          <a:prstGeom prst="rect">
            <a:avLst/>
          </a:prstGeom>
        </p:spPr>
        <p:txBody>
          <a:bodyPr lIns="0" tIns="0" rIns="0" bIns="0">
            <a:spAutoFit/>
          </a:bodyPr>
          <a:lstStyle>
            <a:lvl1pPr marL="0" indent="0">
              <a:buNone/>
              <a:defRPr sz="1798" b="0" i="0">
                <a:solidFill>
                  <a:schemeClr val="accent2"/>
                </a:solidFill>
                <a:latin typeface="Trebuchet MS" panose="020B0703020202090204" pitchFamily="34" charset="0"/>
              </a:defRPr>
            </a:lvl1pPr>
            <a:lvl2pPr marL="456766" indent="0">
              <a:buNone/>
              <a:defRPr>
                <a:solidFill>
                  <a:schemeClr val="tx2"/>
                </a:solidFill>
              </a:defRPr>
            </a:lvl2pPr>
            <a:lvl3pPr marL="913532" indent="0">
              <a:buNone/>
              <a:defRPr>
                <a:solidFill>
                  <a:schemeClr val="tx2"/>
                </a:solidFill>
              </a:defRPr>
            </a:lvl3pPr>
            <a:lvl4pPr marL="1370298" indent="0">
              <a:buNone/>
              <a:defRPr>
                <a:solidFill>
                  <a:schemeClr val="tx2"/>
                </a:solidFill>
              </a:defRPr>
            </a:lvl4pPr>
            <a:lvl5pPr marL="1827063" indent="0">
              <a:buNone/>
              <a:defRPr>
                <a:solidFill>
                  <a:schemeClr val="tx2"/>
                </a:solidFill>
              </a:defRPr>
            </a:lvl5pPr>
          </a:lstStyle>
          <a:p>
            <a:pPr lvl="0"/>
            <a:r>
              <a:rPr lang="en-US" dirty="0"/>
              <a:t>Optional subtitle space</a:t>
            </a:r>
          </a:p>
        </p:txBody>
      </p:sp>
    </p:spTree>
    <p:extLst>
      <p:ext uri="{BB962C8B-B14F-4D97-AF65-F5344CB8AC3E}">
        <p14:creationId xmlns:p14="http://schemas.microsoft.com/office/powerpoint/2010/main" val="2478658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preserve="1" userDrawn="1">
  <p:cSld name="1_Key Comparison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9406C-54AA-BB4A-A894-DCE9A23B31DE}"/>
              </a:ext>
            </a:extLst>
          </p:cNvPr>
          <p:cNvSpPr/>
          <p:nvPr userDrawn="1"/>
        </p:nvSpPr>
        <p:spPr>
          <a:xfrm>
            <a:off x="0" y="1"/>
            <a:ext cx="6096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b="0" i="0" dirty="0">
              <a:latin typeface="Proxima Nova Regular" panose="02000506030000020004" pitchFamily="2" charset="0"/>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495301" y="1189898"/>
            <a:ext cx="5081891" cy="4351339"/>
          </a:xfrm>
          <a:ln>
            <a:noFill/>
          </a:ln>
        </p:spPr>
        <p:txBody>
          <a:bodyPr anchor="ctr">
            <a:normAutofit/>
          </a:bodyPr>
          <a:lstStyle>
            <a:lvl1pPr algn="l">
              <a:lnSpc>
                <a:spcPct val="80000"/>
              </a:lnSpc>
              <a:defRPr sz="3197" b="1" i="0">
                <a:ln>
                  <a:noFill/>
                </a:ln>
                <a:solidFill>
                  <a:schemeClr val="bg1"/>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9" name="Slide Number Placeholder 5">
            <a:extLst>
              <a:ext uri="{FF2B5EF4-FFF2-40B4-BE49-F238E27FC236}">
                <a16:creationId xmlns:a16="http://schemas.microsoft.com/office/drawing/2014/main" id="{D613E1D2-5834-AD41-804E-D607287602C5}"/>
              </a:ext>
            </a:extLst>
          </p:cNvPr>
          <p:cNvSpPr>
            <a:spLocks noGrp="1"/>
          </p:cNvSpPr>
          <p:nvPr>
            <p:ph type="sldNum" sz="quarter" idx="4"/>
          </p:nvPr>
        </p:nvSpPr>
        <p:spPr>
          <a:xfrm>
            <a:off x="211015" y="6400800"/>
            <a:ext cx="2743200" cy="291491"/>
          </a:xfrm>
          <a:prstGeom prst="rect">
            <a:avLst/>
          </a:prstGeom>
        </p:spPr>
        <p:txBody>
          <a:bodyPr vert="horz" lIns="91440" tIns="45720" rIns="91440" bIns="45720" rtlCol="0" anchor="ctr"/>
          <a:lstStyle>
            <a:lvl1pPr algn="l">
              <a:defRPr sz="799">
                <a:solidFill>
                  <a:schemeClr val="bg2"/>
                </a:solidFill>
                <a:latin typeface="Trebuchet MS" panose="020B0703020202090204" pitchFamily="34" charset="0"/>
              </a:defRPr>
            </a:lvl1pPr>
          </a:lstStyle>
          <a:p>
            <a:fld id="{4BEAA09E-D67E-864E-8466-C38E88600C4F}" type="slidenum">
              <a:rPr lang="en-US" smtClean="0"/>
              <a:pPr/>
              <a:t>‹#›</a:t>
            </a:fld>
            <a:endParaRPr lang="en-US" dirty="0"/>
          </a:p>
        </p:txBody>
      </p:sp>
      <p:sp>
        <p:nvSpPr>
          <p:cNvPr id="12" name="Content Placeholder 2">
            <a:extLst>
              <a:ext uri="{FF2B5EF4-FFF2-40B4-BE49-F238E27FC236}">
                <a16:creationId xmlns:a16="http://schemas.microsoft.com/office/drawing/2014/main" id="{7B6A4804-8EDB-6D4D-B64B-E9206508601A}"/>
              </a:ext>
            </a:extLst>
          </p:cNvPr>
          <p:cNvSpPr>
            <a:spLocks noGrp="1"/>
          </p:cNvSpPr>
          <p:nvPr>
            <p:ph sz="half" idx="10" hasCustomPrompt="1"/>
          </p:nvPr>
        </p:nvSpPr>
        <p:spPr>
          <a:xfrm>
            <a:off x="6614809" y="1189898"/>
            <a:ext cx="5150843" cy="4351339"/>
          </a:xfrm>
        </p:spPr>
        <p:txBody>
          <a:bodyPr anchor="ctr">
            <a:normAutofit/>
          </a:bodyPr>
          <a:lstStyle>
            <a:lvl1pPr algn="l">
              <a:lnSpc>
                <a:spcPct val="80000"/>
              </a:lnSpc>
              <a:defRPr sz="3197" b="0" i="0">
                <a:solidFill>
                  <a:schemeClr val="tx1"/>
                </a:solidFill>
                <a:latin typeface="Trebuchet MS" panose="020B0703020202090204" pitchFamily="34" charset="0"/>
                <a:cs typeface="Rockwell Nova Light" panose="02060303020205020403" pitchFamily="18" charset="0"/>
              </a:defRPr>
            </a:lvl1pPr>
          </a:lstStyle>
          <a:p>
            <a:pPr lvl="0"/>
            <a:r>
              <a:rPr lang="en-US"/>
              <a:t>Edit master text styles</a:t>
            </a:r>
          </a:p>
        </p:txBody>
      </p:sp>
      <p:sp>
        <p:nvSpPr>
          <p:cNvPr id="4" name="TextBox 3">
            <a:extLst>
              <a:ext uri="{FF2B5EF4-FFF2-40B4-BE49-F238E27FC236}">
                <a16:creationId xmlns:a16="http://schemas.microsoft.com/office/drawing/2014/main" id="{F5E3E3E8-9F6D-3B5F-78AA-E405DE9F4EF3}"/>
              </a:ext>
            </a:extLst>
          </p:cNvPr>
          <p:cNvSpPr txBox="1"/>
          <p:nvPr userDrawn="1"/>
        </p:nvSpPr>
        <p:spPr>
          <a:xfrm>
            <a:off x="9467850" y="6443000"/>
            <a:ext cx="2136775" cy="291491"/>
          </a:xfrm>
          <a:prstGeom prst="rect">
            <a:avLst/>
          </a:prstGeom>
        </p:spPr>
        <p:txBody>
          <a:bodyPr vert="horz" lIns="91355" tIns="45678" rIns="0" bIns="45678" rtlCol="0" anchor="b"/>
          <a:lstStyle>
            <a:defPPr>
              <a:defRPr lang="en-US"/>
            </a:defPPr>
            <a:lvl1pPr algn="r">
              <a:defRPr sz="1000">
                <a:solidFill>
                  <a:schemeClr val="bg2"/>
                </a:solidFill>
                <a:latin typeface="+mj-lt"/>
              </a:defRPr>
            </a:lvl1pPr>
          </a:lstStyle>
          <a:p>
            <a:r>
              <a:rPr lang="en-US" sz="999" dirty="0">
                <a:solidFill>
                  <a:schemeClr val="bg2"/>
                </a:solidFill>
                <a:latin typeface="Trebuchet MS Regular" panose="020B0603020202020204"/>
              </a:rPr>
              <a:t>For External Use and Distribution</a:t>
            </a:r>
          </a:p>
        </p:txBody>
      </p:sp>
    </p:spTree>
    <p:extLst>
      <p:ext uri="{BB962C8B-B14F-4D97-AF65-F5344CB8AC3E}">
        <p14:creationId xmlns:p14="http://schemas.microsoft.com/office/powerpoint/2010/main" val="1441671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userDrawn="1">
  <p:cSld name="1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3E83E5-2EF2-6A43-863C-E6A58A5E3C21}"/>
              </a:ext>
            </a:extLst>
          </p:cNvPr>
          <p:cNvSpPr>
            <a:spLocks noGrp="1"/>
          </p:cNvSpPr>
          <p:nvPr>
            <p:ph idx="1"/>
          </p:nvPr>
        </p:nvSpPr>
        <p:spPr>
          <a:xfrm>
            <a:off x="338401" y="1101985"/>
            <a:ext cx="11642284" cy="4632388"/>
          </a:xfrm>
        </p:spPr>
        <p:txBody>
          <a:bodyPr lIns="0" tIns="0" rIns="0" bIns="0"/>
          <a:lstStyle>
            <a:lvl1pPr>
              <a:defRPr sz="1798" b="0" i="0">
                <a:solidFill>
                  <a:schemeClr val="tx1"/>
                </a:solidFill>
                <a:latin typeface="Trebuchet MS" panose="020B0703020202090204" pitchFamily="34" charset="0"/>
                <a:ea typeface="Roboto Lt" panose="02000000000000000000" pitchFamily="2" charset="0"/>
                <a:cs typeface="Arial" panose="020B0604020202020204" pitchFamily="34" charset="0"/>
              </a:defRPr>
            </a:lvl1pPr>
            <a:lvl2pPr marL="115781" indent="0">
              <a:buNone/>
              <a:defRPr sz="1798" b="0" i="0">
                <a:solidFill>
                  <a:schemeClr val="tx1"/>
                </a:solidFill>
                <a:latin typeface="Trebuchet MS" panose="020B0703020202090204" pitchFamily="34" charset="0"/>
                <a:ea typeface="Roboto Lt" panose="02000000000000000000" pitchFamily="2" charset="0"/>
                <a:cs typeface="Arial" panose="020B0604020202020204" pitchFamily="34" charset="0"/>
              </a:defRPr>
            </a:lvl2pPr>
            <a:lvl3pPr>
              <a:defRPr sz="1798" b="0" i="0">
                <a:solidFill>
                  <a:schemeClr val="tx1"/>
                </a:solidFill>
                <a:latin typeface="Trebuchet MS" panose="020B0703020202090204" pitchFamily="34" charset="0"/>
                <a:ea typeface="Roboto Lt" panose="02000000000000000000" pitchFamily="2" charset="0"/>
                <a:cs typeface="Arial" panose="020B0604020202020204" pitchFamily="34" charset="0"/>
              </a:defRPr>
            </a:lvl3pPr>
            <a:lvl4pPr>
              <a:defRPr sz="1798" b="0" i="0">
                <a:solidFill>
                  <a:schemeClr val="tx1"/>
                </a:solidFill>
                <a:latin typeface="Trebuchet MS" panose="020B0703020202090204" pitchFamily="34" charset="0"/>
                <a:ea typeface="Roboto Lt" panose="02000000000000000000" pitchFamily="2" charset="0"/>
                <a:cs typeface="Arial" panose="020B0604020202020204" pitchFamily="34" charset="0"/>
              </a:defRPr>
            </a:lvl4pPr>
            <a:lvl5pPr>
              <a:defRPr sz="1798" b="0" i="0">
                <a:solidFill>
                  <a:schemeClr val="tx1"/>
                </a:solidFill>
                <a:latin typeface="Trebuchet MS" panose="020B0703020202090204" pitchFamily="34" charset="0"/>
                <a:ea typeface="Roboto Lt"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69A11B6D-85FD-BA46-B0C1-FEA93902B870}"/>
              </a:ext>
            </a:extLst>
          </p:cNvPr>
          <p:cNvSpPr>
            <a:spLocks noGrp="1"/>
          </p:cNvSpPr>
          <p:nvPr>
            <p:ph type="title"/>
          </p:nvPr>
        </p:nvSpPr>
        <p:spPr>
          <a:xfrm>
            <a:off x="342002" y="360002"/>
            <a:ext cx="11269255" cy="671785"/>
          </a:xfrm>
        </p:spPr>
        <p:txBody>
          <a:bodyPr lIns="0" tIns="0" rIns="0" bIns="0" anchor="t" anchorCtr="0"/>
          <a:lstStyle>
            <a:lvl1pPr>
              <a:defRPr b="1" i="0">
                <a:solidFill>
                  <a:schemeClr val="accent1"/>
                </a:solidFill>
                <a:latin typeface="Trebuchet MS" panose="020B0703020202090204" pitchFamily="34" charset="0"/>
                <a:ea typeface="Roboto Lt" panose="02000000000000000000" pitchFamily="2" charset="0"/>
                <a:cs typeface="Arial" panose="020B060402020202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452079F0-209B-CB4F-A040-42AA1A858956}"/>
              </a:ext>
            </a:extLst>
          </p:cNvPr>
          <p:cNvSpPr>
            <a:spLocks noGrp="1"/>
          </p:cNvSpPr>
          <p:nvPr>
            <p:ph sz="quarter" idx="14" hasCustomPrompt="1"/>
          </p:nvPr>
        </p:nvSpPr>
        <p:spPr>
          <a:xfrm>
            <a:off x="92486" y="5962973"/>
            <a:ext cx="11768284" cy="437827"/>
          </a:xfrm>
        </p:spPr>
        <p:txBody>
          <a:bodyPr anchor="b"/>
          <a:lstStyle>
            <a:lvl1pPr>
              <a:lnSpc>
                <a:spcPct val="100000"/>
              </a:lnSpc>
              <a:spcAft>
                <a:spcPts val="300"/>
              </a:spcAft>
              <a:defRPr sz="899"/>
            </a:lvl1pPr>
          </a:lstStyle>
          <a:p>
            <a:pPr lvl="0"/>
            <a:r>
              <a:rPr lang="en-US"/>
              <a:t>Footnotes</a:t>
            </a:r>
          </a:p>
        </p:txBody>
      </p:sp>
      <p:sp>
        <p:nvSpPr>
          <p:cNvPr id="10" name="Slide Number Placeholder 5">
            <a:extLst>
              <a:ext uri="{FF2B5EF4-FFF2-40B4-BE49-F238E27FC236}">
                <a16:creationId xmlns:a16="http://schemas.microsoft.com/office/drawing/2014/main" id="{10B4FE97-3181-6D4D-89BD-B1151E48CB89}"/>
              </a:ext>
            </a:extLst>
          </p:cNvPr>
          <p:cNvSpPr>
            <a:spLocks noGrp="1"/>
          </p:cNvSpPr>
          <p:nvPr>
            <p:ph type="sldNum" sz="quarter" idx="4"/>
          </p:nvPr>
        </p:nvSpPr>
        <p:spPr>
          <a:xfrm>
            <a:off x="211015" y="6400800"/>
            <a:ext cx="2743200" cy="291491"/>
          </a:xfrm>
          <a:prstGeom prst="rect">
            <a:avLst/>
          </a:prstGeom>
        </p:spPr>
        <p:txBody>
          <a:bodyPr vert="horz" lIns="91440" tIns="45720" rIns="91440" bIns="45720" rtlCol="0" anchor="ctr"/>
          <a:lstStyle>
            <a:lvl1pPr algn="l">
              <a:defRPr sz="799">
                <a:solidFill>
                  <a:schemeClr val="bg2"/>
                </a:solidFill>
                <a:latin typeface="Trebuchet MS" panose="020B0703020202090204" pitchFamily="34" charset="0"/>
              </a:defRPr>
            </a:lvl1pPr>
          </a:lstStyle>
          <a:p>
            <a:fld id="{4BEAA09E-D67E-864E-8466-C38E88600C4F}" type="slidenum">
              <a:rPr lang="en-US" smtClean="0"/>
              <a:pPr/>
              <a:t>‹#›</a:t>
            </a:fld>
            <a:endParaRPr lang="en-US" dirty="0"/>
          </a:p>
        </p:txBody>
      </p:sp>
      <p:sp>
        <p:nvSpPr>
          <p:cNvPr id="2" name="TextBox 1">
            <a:extLst>
              <a:ext uri="{FF2B5EF4-FFF2-40B4-BE49-F238E27FC236}">
                <a16:creationId xmlns:a16="http://schemas.microsoft.com/office/drawing/2014/main" id="{A6ED3252-F412-65ED-D03C-50FAEF1CA61C}"/>
              </a:ext>
            </a:extLst>
          </p:cNvPr>
          <p:cNvSpPr txBox="1"/>
          <p:nvPr userDrawn="1"/>
        </p:nvSpPr>
        <p:spPr>
          <a:xfrm>
            <a:off x="9467850" y="6443000"/>
            <a:ext cx="2136775" cy="291491"/>
          </a:xfrm>
          <a:prstGeom prst="rect">
            <a:avLst/>
          </a:prstGeom>
        </p:spPr>
        <p:txBody>
          <a:bodyPr vert="horz" lIns="91355" tIns="45678" rIns="0" bIns="45678" rtlCol="0" anchor="b"/>
          <a:lstStyle>
            <a:defPPr>
              <a:defRPr lang="en-US"/>
            </a:defPPr>
            <a:lvl1pPr algn="r">
              <a:defRPr sz="1000">
                <a:solidFill>
                  <a:schemeClr val="bg2"/>
                </a:solidFill>
                <a:latin typeface="+mj-lt"/>
              </a:defRPr>
            </a:lvl1pPr>
          </a:lstStyle>
          <a:p>
            <a:r>
              <a:rPr lang="en-US" sz="999" dirty="0">
                <a:solidFill>
                  <a:schemeClr val="bg2"/>
                </a:solidFill>
                <a:latin typeface="Trebuchet MS Regular" panose="020B0603020202020204"/>
              </a:rPr>
              <a:t>For External Use and Distribution</a:t>
            </a:r>
          </a:p>
        </p:txBody>
      </p:sp>
    </p:spTree>
    <p:extLst>
      <p:ext uri="{BB962C8B-B14F-4D97-AF65-F5344CB8AC3E}">
        <p14:creationId xmlns:p14="http://schemas.microsoft.com/office/powerpoint/2010/main" val="1152582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preserve="1" userDrawn="1">
  <p:cSld name="1_Conten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800"/>
            <a:ext cx="2743200" cy="291491"/>
          </a:xfrm>
          <a:prstGeom prst="rect">
            <a:avLst/>
          </a:prstGeom>
        </p:spPr>
        <p:txBody>
          <a:bodyPr vert="horz" lIns="91440" tIns="45720" rIns="91440" bIns="45720" rtlCol="0" anchor="ctr"/>
          <a:lstStyle>
            <a:lvl1pPr algn="l">
              <a:defRPr sz="799">
                <a:solidFill>
                  <a:schemeClr val="bg2"/>
                </a:solidFill>
                <a:latin typeface="Trebuchet MS" panose="020B0703020202090204" pitchFamily="34" charset="0"/>
              </a:defRPr>
            </a:lvl1pPr>
          </a:lstStyle>
          <a:p>
            <a:fld id="{4BEAA09E-D67E-864E-8466-C38E88600C4F}" type="slidenum">
              <a:rPr lang="en-US" smtClean="0"/>
              <a:pPr/>
              <a:t>‹#›</a:t>
            </a:fld>
            <a:endParaRPr lang="en-US" dirty="0"/>
          </a:p>
        </p:txBody>
      </p:sp>
      <p:sp>
        <p:nvSpPr>
          <p:cNvPr id="11" name="Content Placeholder 3">
            <a:extLst>
              <a:ext uri="{FF2B5EF4-FFF2-40B4-BE49-F238E27FC236}">
                <a16:creationId xmlns:a16="http://schemas.microsoft.com/office/drawing/2014/main" id="{215E696D-29B1-2A47-91A1-59BEA76DD1B9}"/>
              </a:ext>
            </a:extLst>
          </p:cNvPr>
          <p:cNvSpPr>
            <a:spLocks noGrp="1"/>
          </p:cNvSpPr>
          <p:nvPr>
            <p:ph sz="quarter" idx="14" hasCustomPrompt="1"/>
          </p:nvPr>
        </p:nvSpPr>
        <p:spPr>
          <a:xfrm>
            <a:off x="212402" y="5918401"/>
            <a:ext cx="11843655" cy="437827"/>
          </a:xfrm>
        </p:spPr>
        <p:txBody>
          <a:bodyPr anchor="b"/>
          <a:lstStyle>
            <a:lvl1pPr>
              <a:lnSpc>
                <a:spcPct val="100000"/>
              </a:lnSpc>
              <a:spcAft>
                <a:spcPts val="300"/>
              </a:spcAft>
              <a:defRPr sz="899"/>
            </a:lvl1pPr>
          </a:lstStyle>
          <a:p>
            <a:pPr lvl="0"/>
            <a:r>
              <a:rPr lang="en-US"/>
              <a:t>Footnotes</a:t>
            </a:r>
          </a:p>
        </p:txBody>
      </p:sp>
      <p:sp>
        <p:nvSpPr>
          <p:cNvPr id="12" name="Title 1">
            <a:extLst>
              <a:ext uri="{FF2B5EF4-FFF2-40B4-BE49-F238E27FC236}">
                <a16:creationId xmlns:a16="http://schemas.microsoft.com/office/drawing/2014/main" id="{B98E1069-81EE-4F4B-ADA5-709D85A13D53}"/>
              </a:ext>
            </a:extLst>
          </p:cNvPr>
          <p:cNvSpPr>
            <a:spLocks noGrp="1"/>
          </p:cNvSpPr>
          <p:nvPr>
            <p:ph type="title" hasCustomPrompt="1"/>
          </p:nvPr>
        </p:nvSpPr>
        <p:spPr>
          <a:xfrm>
            <a:off x="342000" y="360000"/>
            <a:ext cx="11458800" cy="676800"/>
          </a:xfrm>
        </p:spPr>
        <p:txBody>
          <a:bodyPr lIns="0" tIns="0" anchor="t"/>
          <a:lstStyle/>
          <a:p>
            <a:r>
              <a:rPr lang="en-US"/>
              <a:t>Click to edit Master title style</a:t>
            </a:r>
            <a:br>
              <a:rPr lang="en-US"/>
            </a:br>
            <a:r>
              <a:rPr lang="en-US"/>
              <a:t>two line</a:t>
            </a:r>
            <a:endParaRPr lang="en-CA"/>
          </a:p>
        </p:txBody>
      </p:sp>
      <p:sp>
        <p:nvSpPr>
          <p:cNvPr id="13" name="Content Placeholder 2">
            <a:extLst>
              <a:ext uri="{FF2B5EF4-FFF2-40B4-BE49-F238E27FC236}">
                <a16:creationId xmlns:a16="http://schemas.microsoft.com/office/drawing/2014/main" id="{8A214F0F-9B73-A448-A523-9C186ED89E3D}"/>
              </a:ext>
            </a:extLst>
          </p:cNvPr>
          <p:cNvSpPr>
            <a:spLocks noGrp="1"/>
          </p:cNvSpPr>
          <p:nvPr>
            <p:ph idx="1"/>
          </p:nvPr>
        </p:nvSpPr>
        <p:spPr>
          <a:xfrm>
            <a:off x="338401" y="1595903"/>
            <a:ext cx="11642284" cy="4269909"/>
          </a:xfrm>
        </p:spPr>
        <p:txBody>
          <a:bodyPr lIns="0" tIns="0" rIns="0" bIns="0"/>
          <a:lstStyle>
            <a:lvl1pPr>
              <a:defRPr sz="1798" b="0" i="0">
                <a:solidFill>
                  <a:schemeClr val="tx1"/>
                </a:solidFill>
                <a:latin typeface="Trebuchet MS" panose="020B0703020202090204" pitchFamily="34" charset="0"/>
                <a:ea typeface="Roboto Lt" panose="02000000000000000000" pitchFamily="2" charset="0"/>
                <a:cs typeface="Arial" panose="020B0604020202020204" pitchFamily="34" charset="0"/>
              </a:defRPr>
            </a:lvl1pPr>
            <a:lvl2pPr marL="115781" indent="0">
              <a:buNone/>
              <a:defRPr sz="1798" b="0" i="0">
                <a:solidFill>
                  <a:schemeClr val="tx1"/>
                </a:solidFill>
                <a:latin typeface="Trebuchet MS" panose="020B0703020202090204" pitchFamily="34" charset="0"/>
                <a:ea typeface="Roboto Lt" panose="02000000000000000000" pitchFamily="2" charset="0"/>
                <a:cs typeface="Arial" panose="020B0604020202020204" pitchFamily="34" charset="0"/>
              </a:defRPr>
            </a:lvl2pPr>
            <a:lvl3pPr>
              <a:defRPr sz="1798" b="0" i="0">
                <a:solidFill>
                  <a:schemeClr val="tx1"/>
                </a:solidFill>
                <a:latin typeface="Trebuchet MS" panose="020B0703020202090204" pitchFamily="34" charset="0"/>
                <a:ea typeface="Roboto Lt" panose="02000000000000000000" pitchFamily="2" charset="0"/>
                <a:cs typeface="Arial" panose="020B0604020202020204" pitchFamily="34" charset="0"/>
              </a:defRPr>
            </a:lvl3pPr>
            <a:lvl4pPr>
              <a:defRPr sz="1798" b="0" i="0">
                <a:solidFill>
                  <a:schemeClr val="tx1"/>
                </a:solidFill>
                <a:latin typeface="Trebuchet MS" panose="020B0703020202090204" pitchFamily="34" charset="0"/>
                <a:ea typeface="Roboto Lt" panose="02000000000000000000" pitchFamily="2" charset="0"/>
                <a:cs typeface="Arial" panose="020B0604020202020204" pitchFamily="34" charset="0"/>
              </a:defRPr>
            </a:lvl4pPr>
            <a:lvl5pPr>
              <a:defRPr sz="1798" b="0" i="0">
                <a:solidFill>
                  <a:schemeClr val="tx1"/>
                </a:solidFill>
                <a:latin typeface="Trebuchet MS" panose="020B0703020202090204" pitchFamily="34" charset="0"/>
                <a:ea typeface="Roboto Lt"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3175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6C6CE33-203A-D04C-9C2B-5CF4DE687109}"/>
              </a:ext>
            </a:extLst>
          </p:cNvPr>
          <p:cNvSpPr>
            <a:spLocks noGrp="1"/>
          </p:cNvSpPr>
          <p:nvPr>
            <p:ph sz="quarter" idx="14" hasCustomPrompt="1"/>
          </p:nvPr>
        </p:nvSpPr>
        <p:spPr>
          <a:xfrm>
            <a:off x="436564" y="5918401"/>
            <a:ext cx="11575737" cy="437827"/>
          </a:xfrm>
        </p:spPr>
        <p:txBody>
          <a:bodyPr anchor="b"/>
          <a:lstStyle>
            <a:lvl1pPr>
              <a:lnSpc>
                <a:spcPct val="100000"/>
              </a:lnSpc>
              <a:spcAft>
                <a:spcPts val="300"/>
              </a:spcAft>
              <a:defRPr sz="899"/>
            </a:lvl1pPr>
          </a:lstStyle>
          <a:p>
            <a:pPr lvl="0"/>
            <a:r>
              <a:rPr lang="en-US"/>
              <a:t>Footnotes</a:t>
            </a:r>
          </a:p>
        </p:txBody>
      </p:sp>
      <p:sp>
        <p:nvSpPr>
          <p:cNvPr id="7" name="Title 1">
            <a:extLst>
              <a:ext uri="{FF2B5EF4-FFF2-40B4-BE49-F238E27FC236}">
                <a16:creationId xmlns:a16="http://schemas.microsoft.com/office/drawing/2014/main" id="{D0F05C5F-D63F-864F-B72B-4ABA4966F522}"/>
              </a:ext>
            </a:extLst>
          </p:cNvPr>
          <p:cNvSpPr>
            <a:spLocks noGrp="1"/>
          </p:cNvSpPr>
          <p:nvPr>
            <p:ph type="title"/>
          </p:nvPr>
        </p:nvSpPr>
        <p:spPr>
          <a:xfrm>
            <a:off x="342000" y="360000"/>
            <a:ext cx="11458800" cy="676800"/>
          </a:xfrm>
        </p:spPr>
        <p:txBody>
          <a:bodyPr lIns="0" tIns="0" anchor="t"/>
          <a:lstStyle/>
          <a:p>
            <a:r>
              <a:rPr lang="en-US"/>
              <a:t>Click to edit Master title style</a:t>
            </a:r>
            <a:endParaRPr lang="en-CA"/>
          </a:p>
        </p:txBody>
      </p:sp>
      <p:sp>
        <p:nvSpPr>
          <p:cNvPr id="5" name="Slide Number Placeholder 5">
            <a:extLst>
              <a:ext uri="{FF2B5EF4-FFF2-40B4-BE49-F238E27FC236}">
                <a16:creationId xmlns:a16="http://schemas.microsoft.com/office/drawing/2014/main" id="{C4726F1D-BA6C-8C4F-901E-A6B8085F7B1F}"/>
              </a:ext>
            </a:extLst>
          </p:cNvPr>
          <p:cNvSpPr>
            <a:spLocks noGrp="1"/>
          </p:cNvSpPr>
          <p:nvPr>
            <p:ph type="sldNum" sz="quarter" idx="4"/>
          </p:nvPr>
        </p:nvSpPr>
        <p:spPr>
          <a:xfrm>
            <a:off x="211015" y="6400800"/>
            <a:ext cx="2743200" cy="291491"/>
          </a:xfrm>
          <a:prstGeom prst="rect">
            <a:avLst/>
          </a:prstGeom>
        </p:spPr>
        <p:txBody>
          <a:bodyPr vert="horz" lIns="91440" tIns="45720" rIns="91440" bIns="45720" rtlCol="0" anchor="ctr"/>
          <a:lstStyle>
            <a:lvl1pPr algn="l">
              <a:defRPr sz="799">
                <a:solidFill>
                  <a:schemeClr val="bg2"/>
                </a:solidFill>
                <a:latin typeface="Trebuchet MS" panose="020B0703020202090204" pitchFamily="34" charset="0"/>
              </a:defRPr>
            </a:lvl1pPr>
          </a:lstStyle>
          <a:p>
            <a:fld id="{4BEAA09E-D67E-864E-8466-C38E88600C4F}" type="slidenum">
              <a:rPr lang="en-US" smtClean="0"/>
              <a:pPr/>
              <a:t>‹#›</a:t>
            </a:fld>
            <a:endParaRPr lang="en-US" dirty="0"/>
          </a:p>
        </p:txBody>
      </p:sp>
      <p:sp>
        <p:nvSpPr>
          <p:cNvPr id="2" name="TextBox 1">
            <a:extLst>
              <a:ext uri="{FF2B5EF4-FFF2-40B4-BE49-F238E27FC236}">
                <a16:creationId xmlns:a16="http://schemas.microsoft.com/office/drawing/2014/main" id="{C56D2A8A-C700-0ED5-3789-41B6B033C8C3}"/>
              </a:ext>
            </a:extLst>
          </p:cNvPr>
          <p:cNvSpPr txBox="1"/>
          <p:nvPr userDrawn="1"/>
        </p:nvSpPr>
        <p:spPr>
          <a:xfrm>
            <a:off x="9467850" y="6443000"/>
            <a:ext cx="2136775" cy="291491"/>
          </a:xfrm>
          <a:prstGeom prst="rect">
            <a:avLst/>
          </a:prstGeom>
        </p:spPr>
        <p:txBody>
          <a:bodyPr vert="horz" lIns="91355" tIns="45678" rIns="0" bIns="45678" rtlCol="0" anchor="b"/>
          <a:lstStyle>
            <a:defPPr>
              <a:defRPr lang="en-US"/>
            </a:defPPr>
            <a:lvl1pPr algn="r">
              <a:defRPr sz="1000">
                <a:solidFill>
                  <a:schemeClr val="bg2"/>
                </a:solidFill>
                <a:latin typeface="+mj-lt"/>
              </a:defRPr>
            </a:lvl1pPr>
          </a:lstStyle>
          <a:p>
            <a:r>
              <a:rPr lang="en-US" sz="999" dirty="0">
                <a:solidFill>
                  <a:schemeClr val="bg2"/>
                </a:solidFill>
                <a:latin typeface="Trebuchet MS Regular" panose="020B0603020202020204"/>
              </a:rPr>
              <a:t>For External Use and Distribution</a:t>
            </a:r>
          </a:p>
        </p:txBody>
      </p:sp>
    </p:spTree>
    <p:extLst>
      <p:ext uri="{BB962C8B-B14F-4D97-AF65-F5344CB8AC3E}">
        <p14:creationId xmlns:p14="http://schemas.microsoft.com/office/powerpoint/2010/main" val="3915440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968">
          <p15:clr>
            <a:srgbClr val="FBAE40"/>
          </p15:clr>
        </p15:guide>
        <p15:guide id="3" pos="367">
          <p15:clr>
            <a:srgbClr val="FBAE40"/>
          </p15:clr>
        </p15:guide>
        <p15:guide id="4" pos="969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61" y="238129"/>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251244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preserve="1" userDrawn="1">
  <p:cSld name="1_IMAG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9A11B6D-85FD-BA46-B0C1-FEA93902B870}"/>
              </a:ext>
            </a:extLst>
          </p:cNvPr>
          <p:cNvSpPr>
            <a:spLocks noGrp="1"/>
          </p:cNvSpPr>
          <p:nvPr>
            <p:ph type="title"/>
          </p:nvPr>
        </p:nvSpPr>
        <p:spPr>
          <a:xfrm>
            <a:off x="342002" y="360002"/>
            <a:ext cx="11269255" cy="671785"/>
          </a:xfrm>
        </p:spPr>
        <p:txBody>
          <a:bodyPr lIns="0" tIns="0" rIns="0" bIns="0" anchor="t" anchorCtr="0"/>
          <a:lstStyle>
            <a:lvl1pPr>
              <a:defRPr sz="1998" b="1" i="0">
                <a:solidFill>
                  <a:schemeClr val="accent1"/>
                </a:solidFill>
                <a:latin typeface="Trebuchet MS" panose="020B0703020202090204" pitchFamily="34" charset="0"/>
                <a:ea typeface="Roboto Lt" panose="02000000000000000000" pitchFamily="2" charset="0"/>
                <a:cs typeface="Arial" panose="020B060402020202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452079F0-209B-CB4F-A040-42AA1A858956}"/>
              </a:ext>
            </a:extLst>
          </p:cNvPr>
          <p:cNvSpPr>
            <a:spLocks noGrp="1"/>
          </p:cNvSpPr>
          <p:nvPr>
            <p:ph sz="quarter" idx="14" hasCustomPrompt="1"/>
          </p:nvPr>
        </p:nvSpPr>
        <p:spPr>
          <a:xfrm>
            <a:off x="212401" y="5918401"/>
            <a:ext cx="11768284" cy="437827"/>
          </a:xfrm>
        </p:spPr>
        <p:txBody>
          <a:bodyPr anchor="b"/>
          <a:lstStyle>
            <a:lvl1pPr>
              <a:lnSpc>
                <a:spcPct val="100000"/>
              </a:lnSpc>
              <a:spcAft>
                <a:spcPts val="300"/>
              </a:spcAft>
              <a:defRPr sz="899"/>
            </a:lvl1pPr>
          </a:lstStyle>
          <a:p>
            <a:pPr lvl="0"/>
            <a:r>
              <a:rPr lang="en-US"/>
              <a:t>Footnotes</a:t>
            </a:r>
          </a:p>
        </p:txBody>
      </p:sp>
      <p:sp>
        <p:nvSpPr>
          <p:cNvPr id="2" name="TextBox 1">
            <a:extLst>
              <a:ext uri="{FF2B5EF4-FFF2-40B4-BE49-F238E27FC236}">
                <a16:creationId xmlns:a16="http://schemas.microsoft.com/office/drawing/2014/main" id="{1F0F3B08-1050-D2ED-EFA9-767D0300E2CC}"/>
              </a:ext>
            </a:extLst>
          </p:cNvPr>
          <p:cNvSpPr txBox="1"/>
          <p:nvPr userDrawn="1"/>
        </p:nvSpPr>
        <p:spPr>
          <a:xfrm>
            <a:off x="9467850" y="6443000"/>
            <a:ext cx="2136775" cy="291491"/>
          </a:xfrm>
          <a:prstGeom prst="rect">
            <a:avLst/>
          </a:prstGeom>
        </p:spPr>
        <p:txBody>
          <a:bodyPr vert="horz" lIns="91355" tIns="45678" rIns="0" bIns="45678" rtlCol="0" anchor="b"/>
          <a:lstStyle>
            <a:defPPr>
              <a:defRPr lang="en-US"/>
            </a:defPPr>
            <a:lvl1pPr algn="r">
              <a:defRPr sz="1000">
                <a:solidFill>
                  <a:schemeClr val="bg2"/>
                </a:solidFill>
                <a:latin typeface="+mj-lt"/>
              </a:defRPr>
            </a:lvl1pPr>
          </a:lstStyle>
          <a:p>
            <a:r>
              <a:rPr lang="en-US" sz="999" dirty="0">
                <a:solidFill>
                  <a:schemeClr val="bg2"/>
                </a:solidFill>
                <a:latin typeface="Trebuchet MS Regular" panose="020B0603020202020204"/>
              </a:rPr>
              <a:t>For External Use and Distribution</a:t>
            </a:r>
          </a:p>
        </p:txBody>
      </p:sp>
    </p:spTree>
    <p:extLst>
      <p:ext uri="{BB962C8B-B14F-4D97-AF65-F5344CB8AC3E}">
        <p14:creationId xmlns:p14="http://schemas.microsoft.com/office/powerpoint/2010/main" val="1466542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preserve="1" userDrawn="1">
  <p:cSld name="1_THANK YOU">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94364C-CEFB-A941-A17C-BE998B65A92B}"/>
              </a:ext>
            </a:extLst>
          </p:cNvPr>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0" y="1"/>
            <a:ext cx="12192000" cy="6868766"/>
          </a:xfrm>
          <a:prstGeom prst="rect">
            <a:avLst/>
          </a:prstGeom>
        </p:spPr>
      </p:pic>
      <p:sp>
        <p:nvSpPr>
          <p:cNvPr id="2" name="Rectangle 1">
            <a:extLst>
              <a:ext uri="{FF2B5EF4-FFF2-40B4-BE49-F238E27FC236}">
                <a16:creationId xmlns:a16="http://schemas.microsoft.com/office/drawing/2014/main" id="{FD6B9E81-3707-BE45-8CD1-403E43E528BE}"/>
              </a:ext>
            </a:extLst>
          </p:cNvPr>
          <p:cNvSpPr/>
          <p:nvPr userDrawn="1"/>
        </p:nvSpPr>
        <p:spPr>
          <a:xfrm>
            <a:off x="0" y="1"/>
            <a:ext cx="12192000" cy="6858000"/>
          </a:xfrm>
          <a:prstGeom prst="rect">
            <a:avLst/>
          </a:prstGeom>
          <a:gradFill>
            <a:gsLst>
              <a:gs pos="0">
                <a:schemeClr val="accent6">
                  <a:alpha val="0"/>
                </a:schemeClr>
              </a:gs>
              <a:gs pos="100000">
                <a:schemeClr val="accent6">
                  <a:alpha val="4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dirty="0"/>
          </a:p>
        </p:txBody>
      </p:sp>
      <p:sp>
        <p:nvSpPr>
          <p:cNvPr id="9" name="Text Placeholder 8">
            <a:extLst>
              <a:ext uri="{FF2B5EF4-FFF2-40B4-BE49-F238E27FC236}">
                <a16:creationId xmlns:a16="http://schemas.microsoft.com/office/drawing/2014/main" id="{EACDDBE3-1CC4-1149-9D4E-1F482108A495}"/>
              </a:ext>
            </a:extLst>
          </p:cNvPr>
          <p:cNvSpPr>
            <a:spLocks noGrp="1"/>
          </p:cNvSpPr>
          <p:nvPr>
            <p:ph type="body" sz="quarter" idx="10" hasCustomPrompt="1"/>
          </p:nvPr>
        </p:nvSpPr>
        <p:spPr>
          <a:xfrm>
            <a:off x="908806" y="2877679"/>
            <a:ext cx="10192869" cy="946151"/>
          </a:xfrm>
        </p:spPr>
        <p:txBody>
          <a:bodyPr/>
          <a:lstStyle>
            <a:lvl1pPr>
              <a:defRPr sz="5994" b="1" spc="300">
                <a:solidFill>
                  <a:schemeClr val="bg1"/>
                </a:solidFill>
              </a:defRPr>
            </a:lvl1pPr>
            <a:lvl2pPr>
              <a:defRPr sz="5994">
                <a:solidFill>
                  <a:schemeClr val="bg1"/>
                </a:solidFill>
              </a:defRPr>
            </a:lvl2pPr>
            <a:lvl3pPr>
              <a:defRPr sz="5994">
                <a:solidFill>
                  <a:schemeClr val="bg1"/>
                </a:solidFill>
              </a:defRPr>
            </a:lvl3pPr>
            <a:lvl4pPr>
              <a:defRPr sz="5994">
                <a:solidFill>
                  <a:schemeClr val="bg1"/>
                </a:solidFill>
              </a:defRPr>
            </a:lvl4pPr>
            <a:lvl5pPr>
              <a:defRPr sz="5994">
                <a:solidFill>
                  <a:schemeClr val="bg1"/>
                </a:solidFill>
              </a:defRPr>
            </a:lvl5pPr>
          </a:lstStyle>
          <a:p>
            <a:pPr lvl="0"/>
            <a:r>
              <a:rPr lang="en-US"/>
              <a:t>THANK YOU</a:t>
            </a:r>
          </a:p>
        </p:txBody>
      </p:sp>
    </p:spTree>
    <p:extLst>
      <p:ext uri="{BB962C8B-B14F-4D97-AF65-F5344CB8AC3E}">
        <p14:creationId xmlns:p14="http://schemas.microsoft.com/office/powerpoint/2010/main" val="2691452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968">
          <p15:clr>
            <a:srgbClr val="FBAE40"/>
          </p15:clr>
        </p15:guide>
        <p15:guide id="3" pos="367">
          <p15:clr>
            <a:srgbClr val="FBAE40"/>
          </p15:clr>
        </p15:guide>
        <p15:guide id="4" pos="9693">
          <p15:clr>
            <a:srgbClr val="FBAE40"/>
          </p15:clr>
        </p15:guide>
      </p15:sldGuideLst>
    </p:ext>
  </p:extLst>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632D094-B162-CC47-A614-660A97B755DD}"/>
              </a:ext>
            </a:extLst>
          </p:cNvPr>
          <p:cNvSpPr>
            <a:spLocks noGrp="1"/>
          </p:cNvSpPr>
          <p:nvPr>
            <p:ph type="sldNum" sz="quarter" idx="12"/>
          </p:nvPr>
        </p:nvSpPr>
        <p:spPr>
          <a:xfrm>
            <a:off x="11356848" y="6446519"/>
            <a:ext cx="457200" cy="411480"/>
          </a:xfrm>
        </p:spPr>
        <p:txBody>
          <a:bodyPr/>
          <a:lstStyle>
            <a:lvl1pPr>
              <a:defRPr sz="899" b="0" i="0">
                <a:solidFill>
                  <a:schemeClr val="tx2"/>
                </a:solidFill>
                <a:latin typeface="Trebuchet MS Regular" panose="020B0603020202020204" pitchFamily="34" charset="0"/>
              </a:defRPr>
            </a:lvl1pPr>
          </a:lstStyle>
          <a:p>
            <a:fld id="{A98D944F-E0E7-A24A-914C-DDFD515C1584}" type="slidenum">
              <a:rPr lang="en-US" smtClean="0"/>
              <a:pPr/>
              <a:t>‹#›</a:t>
            </a:fld>
            <a:endParaRPr lang="en-US" dirty="0"/>
          </a:p>
        </p:txBody>
      </p:sp>
      <p:sp>
        <p:nvSpPr>
          <p:cNvPr id="5" name="Title 1">
            <a:extLst>
              <a:ext uri="{FF2B5EF4-FFF2-40B4-BE49-F238E27FC236}">
                <a16:creationId xmlns:a16="http://schemas.microsoft.com/office/drawing/2014/main" id="{A901AEFD-987F-DC45-8FC4-08D83F1B6C1A}"/>
              </a:ext>
            </a:extLst>
          </p:cNvPr>
          <p:cNvSpPr>
            <a:spLocks noGrp="1"/>
          </p:cNvSpPr>
          <p:nvPr>
            <p:ph type="title" hasCustomPrompt="1"/>
          </p:nvPr>
        </p:nvSpPr>
        <p:spPr>
          <a:xfrm>
            <a:off x="577516" y="446810"/>
            <a:ext cx="10972800" cy="905336"/>
          </a:xfrm>
        </p:spPr>
        <p:txBody>
          <a:bodyPr/>
          <a:lstStyle>
            <a:lvl1pPr algn="l">
              <a:lnSpc>
                <a:spcPct val="80000"/>
              </a:lnSpc>
              <a:defRPr b="0" i="0">
                <a:solidFill>
                  <a:schemeClr val="accent1"/>
                </a:solidFill>
                <a:latin typeface="Trebuchet MS" panose="020B0703020202090204" pitchFamily="34" charset="0"/>
              </a:defRPr>
            </a:lvl1pPr>
          </a:lstStyle>
          <a:p>
            <a:r>
              <a:rPr lang="en-US" dirty="0"/>
              <a:t>Click to edit master title style</a:t>
            </a:r>
          </a:p>
        </p:txBody>
      </p:sp>
      <p:sp>
        <p:nvSpPr>
          <p:cNvPr id="7" name="Content Placeholder 7">
            <a:extLst>
              <a:ext uri="{FF2B5EF4-FFF2-40B4-BE49-F238E27FC236}">
                <a16:creationId xmlns:a16="http://schemas.microsoft.com/office/drawing/2014/main" id="{6301A4B4-5CEA-4446-96C7-F06B16ABD345}"/>
              </a:ext>
            </a:extLst>
          </p:cNvPr>
          <p:cNvSpPr>
            <a:spLocks noGrp="1"/>
          </p:cNvSpPr>
          <p:nvPr>
            <p:ph sz="quarter" idx="13"/>
          </p:nvPr>
        </p:nvSpPr>
        <p:spPr>
          <a:xfrm>
            <a:off x="577516" y="1509487"/>
            <a:ext cx="10972800" cy="4662716"/>
          </a:xfrm>
        </p:spPr>
        <p:txBody>
          <a:bodyPr/>
          <a:lstStyle>
            <a:lvl1pPr>
              <a:lnSpc>
                <a:spcPct val="100000"/>
              </a:lnSpc>
              <a:spcAft>
                <a:spcPts val="599"/>
              </a:spcAft>
              <a:defRPr>
                <a:solidFill>
                  <a:schemeClr val="tx1">
                    <a:lumMod val="50000"/>
                  </a:schemeClr>
                </a:solidFill>
              </a:defRPr>
            </a:lvl1pPr>
            <a:lvl2pPr marL="15860" indent="0">
              <a:lnSpc>
                <a:spcPct val="100000"/>
              </a:lnSpc>
              <a:spcAft>
                <a:spcPts val="599"/>
              </a:spcAft>
              <a:buNone/>
              <a:tabLst/>
              <a:defRPr sz="1798" b="0">
                <a:solidFill>
                  <a:schemeClr val="tx1">
                    <a:lumMod val="50000"/>
                  </a:schemeClr>
                </a:solidFill>
              </a:defRPr>
            </a:lvl2pPr>
            <a:lvl3pPr marL="287073" indent="-169706">
              <a:lnSpc>
                <a:spcPct val="100000"/>
              </a:lnSpc>
              <a:spcAft>
                <a:spcPts val="599"/>
              </a:spcAft>
              <a:tabLst/>
              <a:defRPr sz="1599">
                <a:solidFill>
                  <a:schemeClr val="tx1">
                    <a:lumMod val="50000"/>
                  </a:schemeClr>
                </a:solidFill>
              </a:defRPr>
            </a:lvl3pPr>
            <a:lvl4pPr marL="693097" indent="-169706">
              <a:lnSpc>
                <a:spcPct val="100000"/>
              </a:lnSpc>
              <a:spcAft>
                <a:spcPts val="599"/>
              </a:spcAft>
              <a:tabLst/>
              <a:defRPr sz="1399">
                <a:solidFill>
                  <a:schemeClr val="tx1">
                    <a:lumMod val="50000"/>
                  </a:schemeClr>
                </a:solidFill>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8" name="Slide Number Placeholder 6">
            <a:extLst>
              <a:ext uri="{FF2B5EF4-FFF2-40B4-BE49-F238E27FC236}">
                <a16:creationId xmlns:a16="http://schemas.microsoft.com/office/drawing/2014/main" id="{021ECD22-BBCD-7F40-BFEF-E5B45D4D79CC}"/>
              </a:ext>
            </a:extLst>
          </p:cNvPr>
          <p:cNvSpPr txBox="1">
            <a:spLocks/>
          </p:cNvSpPr>
          <p:nvPr userDrawn="1"/>
        </p:nvSpPr>
        <p:spPr>
          <a:xfrm>
            <a:off x="211015" y="6400800"/>
            <a:ext cx="2743200" cy="291491"/>
          </a:xfrm>
          <a:prstGeom prst="rect">
            <a:avLst/>
          </a:prstGeom>
        </p:spPr>
        <p:txBody>
          <a:bodyPr vert="horz" lIns="91355" tIns="45678" rIns="91355" bIns="45678" rtlCol="0"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AA09E-D67E-864E-8466-C38E88600C4F}" type="slidenum">
              <a:rPr lang="en-US" sz="799" smtClean="0">
                <a:latin typeface="+mn-lt"/>
              </a:rPr>
              <a:pPr/>
              <a:t>‹#›</a:t>
            </a:fld>
            <a:endParaRPr lang="en-US" sz="799" dirty="0">
              <a:latin typeface="+mn-lt"/>
            </a:endParaRPr>
          </a:p>
        </p:txBody>
      </p:sp>
      <p:sp>
        <p:nvSpPr>
          <p:cNvPr id="2" name="TextBox 1">
            <a:extLst>
              <a:ext uri="{FF2B5EF4-FFF2-40B4-BE49-F238E27FC236}">
                <a16:creationId xmlns:a16="http://schemas.microsoft.com/office/drawing/2014/main" id="{8BEF3F88-18FE-FB8B-7349-6E83A1F6DB90}"/>
              </a:ext>
            </a:extLst>
          </p:cNvPr>
          <p:cNvSpPr txBox="1"/>
          <p:nvPr userDrawn="1"/>
        </p:nvSpPr>
        <p:spPr>
          <a:xfrm>
            <a:off x="9467850" y="6443000"/>
            <a:ext cx="2136775" cy="291491"/>
          </a:xfrm>
          <a:prstGeom prst="rect">
            <a:avLst/>
          </a:prstGeom>
        </p:spPr>
        <p:txBody>
          <a:bodyPr vert="horz" lIns="91355" tIns="45678" rIns="0" bIns="45678" rtlCol="0" anchor="b"/>
          <a:lstStyle>
            <a:defPPr>
              <a:defRPr lang="en-US"/>
            </a:defPPr>
            <a:lvl1pPr algn="r">
              <a:defRPr sz="1000">
                <a:solidFill>
                  <a:schemeClr val="bg2"/>
                </a:solidFill>
                <a:latin typeface="+mj-lt"/>
              </a:defRPr>
            </a:lvl1pPr>
          </a:lstStyle>
          <a:p>
            <a:r>
              <a:rPr lang="en-US" sz="999" dirty="0">
                <a:latin typeface="Trebuchet MS Regular" panose="020B0603020202020204"/>
              </a:rPr>
              <a:t>For External Use and Distribution</a:t>
            </a:r>
          </a:p>
        </p:txBody>
      </p:sp>
    </p:spTree>
    <p:extLst>
      <p:ext uri="{BB962C8B-B14F-4D97-AF65-F5344CB8AC3E}">
        <p14:creationId xmlns:p14="http://schemas.microsoft.com/office/powerpoint/2010/main" val="3610818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461C452-592F-7A4F-9B0C-E91EE18127CB}"/>
              </a:ext>
            </a:extLst>
          </p:cNvPr>
          <p:cNvSpPr>
            <a:spLocks noGrp="1"/>
          </p:cNvSpPr>
          <p:nvPr>
            <p:ph type="body" sz="quarter" idx="10" hasCustomPrompt="1"/>
          </p:nvPr>
        </p:nvSpPr>
        <p:spPr>
          <a:xfrm>
            <a:off x="550865" y="549278"/>
            <a:ext cx="11090275" cy="332399"/>
          </a:xfrm>
          <a:prstGeom prst="rect">
            <a:avLst/>
          </a:prstGeom>
        </p:spPr>
        <p:txBody>
          <a:bodyPr lIns="0" tIns="0" rIns="0" bIns="0">
            <a:spAutoFit/>
          </a:bodyPr>
          <a:lstStyle>
            <a:lvl1pPr marL="0" indent="0">
              <a:buNone/>
              <a:defRPr sz="2398" b="1" i="0">
                <a:solidFill>
                  <a:schemeClr val="accent2"/>
                </a:solidFill>
                <a:latin typeface="Trebuchet MS" panose="020B0703020202090204" pitchFamily="34" charset="0"/>
              </a:defRPr>
            </a:lvl1pPr>
            <a:lvl2pPr marL="456766" indent="0">
              <a:buNone/>
              <a:defRPr>
                <a:solidFill>
                  <a:schemeClr val="tx2"/>
                </a:solidFill>
              </a:defRPr>
            </a:lvl2pPr>
            <a:lvl3pPr marL="913532" indent="0">
              <a:buNone/>
              <a:defRPr>
                <a:solidFill>
                  <a:schemeClr val="tx2"/>
                </a:solidFill>
              </a:defRPr>
            </a:lvl3pPr>
            <a:lvl4pPr marL="1370298" indent="0">
              <a:buNone/>
              <a:defRPr>
                <a:solidFill>
                  <a:schemeClr val="tx2"/>
                </a:solidFill>
              </a:defRPr>
            </a:lvl4pPr>
            <a:lvl5pPr marL="1827063" indent="0">
              <a:buNone/>
              <a:defRPr>
                <a:solidFill>
                  <a:schemeClr val="tx2"/>
                </a:solidFill>
              </a:defRPr>
            </a:lvl5pPr>
          </a:lstStyle>
          <a:p>
            <a:pPr lvl="0"/>
            <a:r>
              <a:rPr lang="en-US" dirty="0"/>
              <a:t>Content slide</a:t>
            </a:r>
          </a:p>
        </p:txBody>
      </p:sp>
      <p:cxnSp>
        <p:nvCxnSpPr>
          <p:cNvPr id="38" name="Straight Connector 37">
            <a:extLst>
              <a:ext uri="{FF2B5EF4-FFF2-40B4-BE49-F238E27FC236}">
                <a16:creationId xmlns:a16="http://schemas.microsoft.com/office/drawing/2014/main" id="{2D5AD753-07CE-6045-9F0F-D9BF3034D246}"/>
              </a:ext>
            </a:extLst>
          </p:cNvPr>
          <p:cNvCxnSpPr>
            <a:cxnSpLocks/>
          </p:cNvCxnSpPr>
          <p:nvPr userDrawn="1"/>
        </p:nvCxnSpPr>
        <p:spPr>
          <a:xfrm>
            <a:off x="1727079" y="6308727"/>
            <a:ext cx="93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7BB825F-2566-AC44-8722-D89F20ACB6CC}"/>
              </a:ext>
            </a:extLst>
          </p:cNvPr>
          <p:cNvSpPr txBox="1"/>
          <p:nvPr userDrawn="1"/>
        </p:nvSpPr>
        <p:spPr>
          <a:xfrm>
            <a:off x="11268167" y="6163044"/>
            <a:ext cx="288000" cy="288000"/>
          </a:xfrm>
          <a:prstGeom prst="ellipse">
            <a:avLst/>
          </a:prstGeom>
          <a:noFill/>
          <a:ln w="6350">
            <a:solidFill>
              <a:schemeClr val="accent1"/>
            </a:solidFill>
          </a:ln>
        </p:spPr>
        <p:txBody>
          <a:bodyPr wrap="none" rtlCol="0" anchor="ctr" anchorCtr="0">
            <a:noAutofit/>
          </a:bodyPr>
          <a:lstStyle/>
          <a:p>
            <a:pPr algn="ctr"/>
            <a:fld id="{F2CD6E49-CAB4-C445-90D0-8774BDCE00F0}" type="slidenum">
              <a:rPr lang="en-US" sz="899" smtClean="0">
                <a:solidFill>
                  <a:schemeClr val="tx2"/>
                </a:solidFill>
              </a:rPr>
              <a:pPr algn="ctr"/>
              <a:t>‹#›</a:t>
            </a:fld>
            <a:endParaRPr lang="en-US" sz="899" dirty="0">
              <a:solidFill>
                <a:schemeClr val="tx2"/>
              </a:solidFill>
            </a:endParaRPr>
          </a:p>
        </p:txBody>
      </p:sp>
      <p:cxnSp>
        <p:nvCxnSpPr>
          <p:cNvPr id="41" name="Straight Connector 40">
            <a:extLst>
              <a:ext uri="{FF2B5EF4-FFF2-40B4-BE49-F238E27FC236}">
                <a16:creationId xmlns:a16="http://schemas.microsoft.com/office/drawing/2014/main" id="{8F02ED12-8623-AD47-8EDF-DEDA738F95BA}"/>
              </a:ext>
            </a:extLst>
          </p:cNvPr>
          <p:cNvCxnSpPr>
            <a:cxnSpLocks/>
          </p:cNvCxnSpPr>
          <p:nvPr userDrawn="1"/>
        </p:nvCxnSpPr>
        <p:spPr>
          <a:xfrm>
            <a:off x="11569139" y="6307044"/>
            <a:ext cx="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CBFBB98-8426-F749-A3C9-6244C9CBCC0C}"/>
              </a:ext>
            </a:extLst>
          </p:cNvPr>
          <p:cNvCxnSpPr>
            <a:cxnSpLocks/>
          </p:cNvCxnSpPr>
          <p:nvPr userDrawn="1"/>
        </p:nvCxnSpPr>
        <p:spPr>
          <a:xfrm rot="5400000">
            <a:off x="11377823" y="6127044"/>
            <a:ext cx="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2E506A1-F81E-6F44-A68C-7F1A27C12327}"/>
              </a:ext>
            </a:extLst>
          </p:cNvPr>
          <p:cNvCxnSpPr>
            <a:cxnSpLocks/>
          </p:cNvCxnSpPr>
          <p:nvPr userDrawn="1"/>
        </p:nvCxnSpPr>
        <p:spPr>
          <a:xfrm rot="5400000">
            <a:off x="11377823" y="6477919"/>
            <a:ext cx="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D513EF7-0D36-3149-98AD-71A025DC3F85}"/>
              </a:ext>
            </a:extLst>
          </p:cNvPr>
          <p:cNvCxnSpPr>
            <a:cxnSpLocks/>
          </p:cNvCxnSpPr>
          <p:nvPr userDrawn="1"/>
        </p:nvCxnSpPr>
        <p:spPr>
          <a:xfrm>
            <a:off x="11191187" y="6307044"/>
            <a:ext cx="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 Placeholder 17">
            <a:extLst>
              <a:ext uri="{FF2B5EF4-FFF2-40B4-BE49-F238E27FC236}">
                <a16:creationId xmlns:a16="http://schemas.microsoft.com/office/drawing/2014/main" id="{3C1325DE-D534-6648-9B48-BE7F783928E4}"/>
              </a:ext>
            </a:extLst>
          </p:cNvPr>
          <p:cNvSpPr>
            <a:spLocks noGrp="1"/>
          </p:cNvSpPr>
          <p:nvPr>
            <p:ph type="body" sz="quarter" idx="27" hasCustomPrompt="1"/>
          </p:nvPr>
        </p:nvSpPr>
        <p:spPr>
          <a:xfrm>
            <a:off x="1727081" y="6145896"/>
            <a:ext cx="9359977" cy="110800"/>
          </a:xfrm>
          <a:prstGeom prst="rect">
            <a:avLst/>
          </a:prstGeom>
        </p:spPr>
        <p:txBody>
          <a:bodyPr wrap="square" lIns="0" tIns="0" rIns="0" bIns="0" anchor="b" anchorCtr="0">
            <a:spAutoFit/>
          </a:bodyPr>
          <a:lstStyle>
            <a:lvl1pPr marL="0" indent="0">
              <a:spcBef>
                <a:spcPts val="0"/>
              </a:spcBef>
              <a:buNone/>
              <a:defRPr sz="799" b="0" i="0">
                <a:solidFill>
                  <a:schemeClr val="tx2"/>
                </a:solidFill>
                <a:latin typeface="Trebuchet MS" panose="020B0703020202090204" pitchFamily="34" charset="0"/>
              </a:defRPr>
            </a:lvl1pPr>
            <a:lvl2pPr marL="456766" indent="0">
              <a:buNone/>
              <a:defRPr sz="1599">
                <a:solidFill>
                  <a:schemeClr val="accent1"/>
                </a:solidFill>
              </a:defRPr>
            </a:lvl2pPr>
            <a:lvl3pPr marL="913532" indent="0">
              <a:buNone/>
              <a:defRPr sz="1599">
                <a:solidFill>
                  <a:schemeClr val="accent1"/>
                </a:solidFill>
              </a:defRPr>
            </a:lvl3pPr>
            <a:lvl4pPr marL="1370298" indent="0">
              <a:buNone/>
              <a:defRPr sz="1599">
                <a:solidFill>
                  <a:schemeClr val="accent1"/>
                </a:solidFill>
              </a:defRPr>
            </a:lvl4pPr>
            <a:lvl5pPr marL="1827063" indent="0">
              <a:buNone/>
              <a:defRPr sz="1599">
                <a:solidFill>
                  <a:schemeClr val="accent1"/>
                </a:solidFill>
              </a:defRPr>
            </a:lvl5pPr>
          </a:lstStyle>
          <a:p>
            <a:pPr lvl="0"/>
            <a:r>
              <a:rPr lang="en-US"/>
              <a:t>Insert footnotes, references and abbreviations here</a:t>
            </a:r>
          </a:p>
        </p:txBody>
      </p:sp>
      <p:sp>
        <p:nvSpPr>
          <p:cNvPr id="56" name="Text Placeholder 7">
            <a:extLst>
              <a:ext uri="{FF2B5EF4-FFF2-40B4-BE49-F238E27FC236}">
                <a16:creationId xmlns:a16="http://schemas.microsoft.com/office/drawing/2014/main" id="{6627E82F-0F26-644F-BE2C-75A774316487}"/>
              </a:ext>
            </a:extLst>
          </p:cNvPr>
          <p:cNvSpPr>
            <a:spLocks noGrp="1"/>
          </p:cNvSpPr>
          <p:nvPr>
            <p:ph type="body" sz="quarter" idx="28" hasCustomPrompt="1"/>
          </p:nvPr>
        </p:nvSpPr>
        <p:spPr>
          <a:xfrm>
            <a:off x="550865" y="927230"/>
            <a:ext cx="11090275" cy="249298"/>
          </a:xfrm>
          <a:prstGeom prst="rect">
            <a:avLst/>
          </a:prstGeom>
        </p:spPr>
        <p:txBody>
          <a:bodyPr lIns="0" tIns="0" rIns="0" bIns="0">
            <a:spAutoFit/>
          </a:bodyPr>
          <a:lstStyle>
            <a:lvl1pPr marL="0" indent="0">
              <a:buNone/>
              <a:defRPr sz="1798" b="0" i="0">
                <a:solidFill>
                  <a:schemeClr val="accent2"/>
                </a:solidFill>
                <a:latin typeface="Trebuchet MS" panose="020B0703020202090204" pitchFamily="34" charset="0"/>
              </a:defRPr>
            </a:lvl1pPr>
            <a:lvl2pPr marL="456766" indent="0">
              <a:buNone/>
              <a:defRPr>
                <a:solidFill>
                  <a:schemeClr val="tx2"/>
                </a:solidFill>
              </a:defRPr>
            </a:lvl2pPr>
            <a:lvl3pPr marL="913532" indent="0">
              <a:buNone/>
              <a:defRPr>
                <a:solidFill>
                  <a:schemeClr val="tx2"/>
                </a:solidFill>
              </a:defRPr>
            </a:lvl3pPr>
            <a:lvl4pPr marL="1370298" indent="0">
              <a:buNone/>
              <a:defRPr>
                <a:solidFill>
                  <a:schemeClr val="tx2"/>
                </a:solidFill>
              </a:defRPr>
            </a:lvl4pPr>
            <a:lvl5pPr marL="1827063" indent="0">
              <a:buNone/>
              <a:defRPr>
                <a:solidFill>
                  <a:schemeClr val="tx2"/>
                </a:solidFill>
              </a:defRPr>
            </a:lvl5pPr>
          </a:lstStyle>
          <a:p>
            <a:pPr lvl="0"/>
            <a:r>
              <a:rPr lang="en-US" dirty="0"/>
              <a:t>Optional subtitle space</a:t>
            </a:r>
          </a:p>
        </p:txBody>
      </p:sp>
      <p:pic>
        <p:nvPicPr>
          <p:cNvPr id="12" name="Picture 11" descr="Logo, company name&#10;&#10;Description automatically generated">
            <a:extLst>
              <a:ext uri="{FF2B5EF4-FFF2-40B4-BE49-F238E27FC236}">
                <a16:creationId xmlns:a16="http://schemas.microsoft.com/office/drawing/2014/main" id="{B4B3A9CE-1161-4095-8AD8-3436173BF534}"/>
              </a:ext>
            </a:extLst>
          </p:cNvPr>
          <p:cNvPicPr>
            <a:picLocks noChangeAspect="1"/>
          </p:cNvPicPr>
          <p:nvPr userDrawn="1"/>
        </p:nvPicPr>
        <p:blipFill>
          <a:blip r:embed="rId2"/>
          <a:stretch>
            <a:fillRect/>
          </a:stretch>
        </p:blipFill>
        <p:spPr>
          <a:xfrm>
            <a:off x="606408" y="5937261"/>
            <a:ext cx="1000691" cy="715264"/>
          </a:xfrm>
          <a:prstGeom prst="rect">
            <a:avLst/>
          </a:prstGeom>
        </p:spPr>
      </p:pic>
    </p:spTree>
    <p:extLst>
      <p:ext uri="{BB962C8B-B14F-4D97-AF65-F5344CB8AC3E}">
        <p14:creationId xmlns:p14="http://schemas.microsoft.com/office/powerpoint/2010/main" val="1924147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5"/>
            <a:ext cx="10265664" cy="365125"/>
          </a:xfrm>
        </p:spPr>
        <p:txBody>
          <a:bodyPr lIns="45720" tIns="45720" bIns="45720"/>
          <a:lstStyle/>
          <a:p>
            <a:pPr algn="l" defTabSz="1218043">
              <a:defRPr/>
            </a:pPr>
            <a:endParaRPr lang="en-US" sz="1066" dirty="0">
              <a:solidFill>
                <a:srgbClr val="000000"/>
              </a:solidFill>
              <a:latin typeface="Arial" panose="020B0604020202020204" pitchFamily="34" charset="0"/>
              <a:cs typeface="Arial" panose="020B0604020202020204" pitchFamily="34" charset="0"/>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197">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7412432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197"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398">
                <a:latin typeface="Arial" panose="020B0604020202020204" pitchFamily="34" charset="0"/>
                <a:cs typeface="Arial" panose="020B0604020202020204" pitchFamily="34" charset="0"/>
              </a:defRPr>
            </a:lvl1pPr>
            <a:lvl2pPr>
              <a:defRPr sz="1998">
                <a:latin typeface="Arial" panose="020B0604020202020204" pitchFamily="34" charset="0"/>
                <a:cs typeface="Arial" panose="020B0604020202020204" pitchFamily="34" charset="0"/>
              </a:defRPr>
            </a:lvl2pPr>
            <a:lvl3pPr>
              <a:defRPr sz="1798">
                <a:latin typeface="Arial" panose="020B0604020202020204" pitchFamily="34" charset="0"/>
                <a:cs typeface="Arial" panose="020B0604020202020204" pitchFamily="34" charset="0"/>
              </a:defRPr>
            </a:lvl3pPr>
            <a:lvl4pPr>
              <a:defRPr sz="1599">
                <a:latin typeface="Arial" panose="020B0604020202020204" pitchFamily="34" charset="0"/>
                <a:cs typeface="Arial" panose="020B0604020202020204" pitchFamily="34" charset="0"/>
              </a:defRPr>
            </a:lvl4pPr>
            <a:lvl5pPr>
              <a:defRPr sz="1399">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pPr defTabSz="913554" fontAlgn="auto">
              <a:spcBef>
                <a:spcPts val="0"/>
              </a:spcBef>
              <a:spcAft>
                <a:spcPts val="0"/>
              </a:spcAft>
              <a:defRPr/>
            </a:pPr>
            <a:fld id="{E018F977-6C15-49B1-AA07-BEE9975E7737}" type="slidenum">
              <a:rPr lang="en-US" smtClean="0">
                <a:solidFill>
                  <a:prstClr val="black">
                    <a:tint val="75000"/>
                  </a:prstClr>
                </a:solidFill>
                <a:latin typeface="Calibri"/>
                <a:ea typeface="+mn-ea"/>
                <a:cs typeface="+mn-cs"/>
              </a:rPr>
              <a:pPr defTabSz="913554" fontAlgn="auto">
                <a:spcBef>
                  <a:spcPts val="0"/>
                </a:spcBef>
                <a:spcAft>
                  <a:spcPts val="0"/>
                </a:spcAft>
                <a:defRPr/>
              </a:pPr>
              <a:t>‹#›</a:t>
            </a:fld>
            <a:endParaRPr lang="en-US" dirty="0">
              <a:solidFill>
                <a:prstClr val="black">
                  <a:tint val="75000"/>
                </a:prstClr>
              </a:solidFill>
              <a:latin typeface="Calibri"/>
              <a:ea typeface="+mn-ea"/>
              <a:cs typeface="+mn-cs"/>
            </a:endParaRPr>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50" y="6356350"/>
            <a:ext cx="9628095" cy="501650"/>
          </a:xfrm>
        </p:spPr>
        <p:txBody>
          <a:bodyPr anchor="b">
            <a:normAutofit/>
          </a:bodyPr>
          <a:lstStyle>
            <a:lvl1pPr marL="0" indent="0">
              <a:buNone/>
              <a:defRPr sz="899">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478170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1_3. Titel | Inhalt leer ">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Mastertitelformat bearbeiten</a:t>
            </a:r>
          </a:p>
        </p:txBody>
      </p:sp>
      <p:sp>
        <p:nvSpPr>
          <p:cNvPr id="12" name="Textplatzhalter 4"/>
          <p:cNvSpPr>
            <a:spLocks noGrp="1"/>
          </p:cNvSpPr>
          <p:nvPr>
            <p:ph type="body" sz="quarter" idx="10" hasCustomPrompt="1"/>
          </p:nvPr>
        </p:nvSpPr>
        <p:spPr>
          <a:xfrm>
            <a:off x="482599" y="6400831"/>
            <a:ext cx="6145592" cy="344231"/>
          </a:xfrm>
        </p:spPr>
        <p:txBody>
          <a:bodyPr anchor="b" anchorCtr="0"/>
          <a:lstStyle>
            <a:lvl1pPr marL="0" indent="0">
              <a:lnSpc>
                <a:spcPts val="1385"/>
              </a:lnSpc>
              <a:buFontTx/>
              <a:buNone/>
              <a:defRPr sz="1599" b="0" i="0" baseline="0"/>
            </a:lvl1pPr>
          </a:lstStyle>
          <a:p>
            <a:pPr lvl="0"/>
            <a:r>
              <a:rPr lang="de-DE" dirty="0"/>
              <a:t>Platzhalter: Hinweise zu Autoren, Grafiken ... oder zusätzliche Logos</a:t>
            </a:r>
          </a:p>
        </p:txBody>
      </p:sp>
      <p:sp>
        <p:nvSpPr>
          <p:cNvPr id="14" name="Textplatzhalter 6"/>
          <p:cNvSpPr>
            <a:spLocks noGrp="1"/>
          </p:cNvSpPr>
          <p:nvPr>
            <p:ph type="body" idx="14" hasCustomPrompt="1"/>
          </p:nvPr>
        </p:nvSpPr>
        <p:spPr>
          <a:xfrm>
            <a:off x="8308650" y="6653628"/>
            <a:ext cx="3457927" cy="152394"/>
          </a:xfrm>
        </p:spPr>
        <p:txBody>
          <a:bodyPr/>
          <a:lstStyle>
            <a:lvl1pPr marL="0" indent="0" algn="r" rtl="0">
              <a:buFontTx/>
              <a:buNone/>
              <a:defRPr lang="de-DE" sz="1599" b="0" i="0" u="none" strike="noStrike" baseline="30000" smtClean="0"/>
            </a:lvl1pPr>
          </a:lstStyle>
          <a:p>
            <a:pPr lvl="0"/>
            <a:r>
              <a:rPr lang="de-DE" dirty="0"/>
              <a:t>Hier steht das ©Copyright</a:t>
            </a:r>
          </a:p>
        </p:txBody>
      </p:sp>
    </p:spTree>
    <p:extLst>
      <p:ext uri="{BB962C8B-B14F-4D97-AF65-F5344CB8AC3E}">
        <p14:creationId xmlns:p14="http://schemas.microsoft.com/office/powerpoint/2010/main" val="2784446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1_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5383" y="1644095"/>
            <a:ext cx="11688232" cy="4230000"/>
          </a:xfrm>
          <a:prstGeom prst="rect">
            <a:avLst/>
          </a:prstGeom>
        </p:spPr>
        <p:txBody>
          <a:bodyPr/>
          <a:lstStyle>
            <a:lvl1pPr marL="269612" indent="-269612">
              <a:lnSpc>
                <a:spcPct val="100000"/>
              </a:lnSpc>
              <a:spcBef>
                <a:spcPts val="0"/>
              </a:spcBef>
              <a:buClrTx/>
              <a:buFont typeface="+mj-lt"/>
              <a:buAutoNum type="arabicPeriod"/>
              <a:defRPr sz="1798" b="1">
                <a:solidFill>
                  <a:schemeClr val="tx1"/>
                </a:solidFill>
                <a:latin typeface="Arial" pitchFamily="34" charset="0"/>
                <a:cs typeface="Arial" pitchFamily="34" charset="0"/>
              </a:defRPr>
            </a:lvl1pPr>
            <a:lvl2pPr marL="472039" indent="-134870">
              <a:lnSpc>
                <a:spcPct val="100000"/>
              </a:lnSpc>
              <a:spcBef>
                <a:spcPts val="0"/>
              </a:spcBef>
              <a:buClrTx/>
              <a:buFont typeface="Arial" pitchFamily="34" charset="0"/>
              <a:buChar char="•"/>
              <a:defRPr sz="1599"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6644" indent="-134870">
              <a:defRPr sz="1050">
                <a:latin typeface="Arial" pitchFamily="34" charset="0"/>
                <a:cs typeface="Arial" pitchFamily="34" charset="0"/>
              </a:defRPr>
            </a:lvl4pPr>
            <a:lvl5pPr marL="466644">
              <a:defRPr sz="105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5" name="Slide Number Placeholder 5"/>
          <p:cNvSpPr>
            <a:spLocks noGrp="1"/>
          </p:cNvSpPr>
          <p:nvPr>
            <p:ph type="sldNum" sz="quarter" idx="4"/>
          </p:nvPr>
        </p:nvSpPr>
        <p:spPr>
          <a:xfrm>
            <a:off x="424500" y="6462338"/>
            <a:ext cx="528000" cy="216000"/>
          </a:xfrm>
          <a:prstGeom prst="rect">
            <a:avLst/>
          </a:prstGeom>
        </p:spPr>
        <p:txBody>
          <a:bodyPr vert="horz" lIns="0" tIns="0" rIns="0" bIns="0" rtlCol="0" anchor="t" anchorCtr="0"/>
          <a:lstStyle>
            <a:lvl1pPr algn="l">
              <a:defRPr sz="799"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9" name="Title 8"/>
          <p:cNvSpPr>
            <a:spLocks noGrp="1"/>
          </p:cNvSpPr>
          <p:nvPr>
            <p:ph type="title" hasCustomPrompt="1"/>
          </p:nvPr>
        </p:nvSpPr>
        <p:spPr>
          <a:xfrm>
            <a:off x="316087" y="192000"/>
            <a:ext cx="11687535" cy="672000"/>
          </a:xfrm>
          <a:prstGeom prst="rect">
            <a:avLst/>
          </a:prstGeom>
        </p:spPr>
        <p:txBody>
          <a:bodyPr vert="horz"/>
          <a:lstStyle>
            <a:lvl1pPr algn="l" defTabSz="456756" rtl="0" eaLnBrk="1" latinLnBrk="0" hangingPunct="1">
              <a:lnSpc>
                <a:spcPct val="100000"/>
              </a:lnSpc>
              <a:spcBef>
                <a:spcPct val="0"/>
              </a:spcBef>
              <a:buNone/>
              <a:defRPr lang="en-GB" sz="2398" b="1" kern="1200" baseline="0" noProof="0" dirty="0">
                <a:solidFill>
                  <a:srgbClr val="830051"/>
                </a:solidFill>
                <a:latin typeface="Arial" pitchFamily="34" charset="0"/>
                <a:ea typeface="+mj-ea"/>
                <a:cs typeface="Arial" pitchFamily="34" charset="0"/>
              </a:defRPr>
            </a:lvl1pPr>
          </a:lstStyle>
          <a:p>
            <a:r>
              <a:rPr lang="en-GB" noProof="0"/>
              <a:t>Click to add content title</a:t>
            </a:r>
          </a:p>
        </p:txBody>
      </p:sp>
    </p:spTree>
    <p:extLst>
      <p:ext uri="{BB962C8B-B14F-4D97-AF65-F5344CB8AC3E}">
        <p14:creationId xmlns:p14="http://schemas.microsoft.com/office/powerpoint/2010/main" val="3887604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8" name="Text Placeholder 4">
            <a:extLst>
              <a:ext uri="{FF2B5EF4-FFF2-40B4-BE49-F238E27FC236}">
                <a16:creationId xmlns:a16="http://schemas.microsoft.com/office/drawing/2014/main" id="{73341939-600B-4FD3-A505-665DAC390AAE}"/>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999">
                <a:solidFill>
                  <a:srgbClr val="002557"/>
                </a:solidFill>
              </a:defRPr>
            </a:lvl1pPr>
            <a:lvl2pPr>
              <a:defRPr sz="899">
                <a:solidFill>
                  <a:srgbClr val="002557"/>
                </a:solidFill>
              </a:defRPr>
            </a:lvl2pPr>
            <a:lvl3pPr>
              <a:defRPr sz="899">
                <a:solidFill>
                  <a:srgbClr val="002557"/>
                </a:solidFill>
              </a:defRPr>
            </a:lvl3pPr>
            <a:lvl4pPr>
              <a:defRPr sz="899">
                <a:solidFill>
                  <a:srgbClr val="002557"/>
                </a:solidFill>
              </a:defRPr>
            </a:lvl4pPr>
            <a:lvl5pPr>
              <a:defRPr sz="899">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240486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999">
                <a:solidFill>
                  <a:srgbClr val="002557"/>
                </a:solidFill>
              </a:defRPr>
            </a:lvl1pPr>
            <a:lvl2pPr>
              <a:defRPr sz="899">
                <a:solidFill>
                  <a:srgbClr val="002557"/>
                </a:solidFill>
              </a:defRPr>
            </a:lvl2pPr>
            <a:lvl3pPr>
              <a:defRPr sz="899">
                <a:solidFill>
                  <a:srgbClr val="002557"/>
                </a:solidFill>
              </a:defRPr>
            </a:lvl3pPr>
            <a:lvl4pPr>
              <a:defRPr sz="899">
                <a:solidFill>
                  <a:srgbClr val="002557"/>
                </a:solidFill>
              </a:defRPr>
            </a:lvl4pPr>
            <a:lvl5pPr>
              <a:defRPr sz="899">
                <a:solidFill>
                  <a:srgbClr val="002557"/>
                </a:solidFill>
              </a:defRPr>
            </a:lvl5pPr>
          </a:lstStyle>
          <a:p>
            <a:pPr lvl="0"/>
            <a:r>
              <a:rPr lang="en-US" dirty="0"/>
              <a:t>Insert Speaker Name and Title</a:t>
            </a:r>
          </a:p>
        </p:txBody>
      </p:sp>
      <p:sp>
        <p:nvSpPr>
          <p:cNvPr id="7" name="Text Placeholder 2">
            <a:extLst>
              <a:ext uri="{FF2B5EF4-FFF2-40B4-BE49-F238E27FC236}">
                <a16:creationId xmlns:a16="http://schemas.microsoft.com/office/drawing/2014/main" id="{2F229E5D-DAA9-4C5C-A19F-42C3FA4B4778}"/>
              </a:ext>
            </a:extLst>
          </p:cNvPr>
          <p:cNvSpPr>
            <a:spLocks noGrp="1"/>
          </p:cNvSpPr>
          <p:nvPr>
            <p:ph idx="1"/>
          </p:nvPr>
        </p:nvSpPr>
        <p:spPr>
          <a:xfrm>
            <a:off x="305555" y="1001171"/>
            <a:ext cx="11580892" cy="4847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5818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61" y="238129"/>
            <a:ext cx="11141055" cy="1103313"/>
          </a:xfrm>
          <a:prstGeom prst="rect">
            <a:avLst/>
          </a:prstGeom>
        </p:spPr>
        <p:txBody>
          <a:bodyPr/>
          <a:lstStyle/>
          <a:p>
            <a:r>
              <a:rPr lang="en-US"/>
              <a:t>Click to edit Master title style</a:t>
            </a:r>
            <a:endParaRPr lang="en-US" dirty="0"/>
          </a:p>
        </p:txBody>
      </p:sp>
      <p:grpSp>
        <p:nvGrpSpPr>
          <p:cNvPr id="3" name="Group 2">
            <a:extLst>
              <a:ext uri="{FF2B5EF4-FFF2-40B4-BE49-F238E27FC236}">
                <a16:creationId xmlns:a16="http://schemas.microsoft.com/office/drawing/2014/main" id="{88B87460-1489-A7E6-C388-913BBD640CAB}"/>
              </a:ext>
            </a:extLst>
          </p:cNvPr>
          <p:cNvGrpSpPr/>
          <p:nvPr userDrawn="1"/>
        </p:nvGrpSpPr>
        <p:grpSpPr>
          <a:xfrm>
            <a:off x="9392909" y="6212722"/>
            <a:ext cx="2488502" cy="450135"/>
            <a:chOff x="9392911" y="6212702"/>
            <a:chExt cx="2488502" cy="450133"/>
          </a:xfrm>
        </p:grpSpPr>
        <p:pic>
          <p:nvPicPr>
            <p:cNvPr id="4" name="Picture 3" descr="Icon&#10;&#10;Description automatically generated">
              <a:extLst>
                <a:ext uri="{FF2B5EF4-FFF2-40B4-BE49-F238E27FC236}">
                  <a16:creationId xmlns:a16="http://schemas.microsoft.com/office/drawing/2014/main" id="{73676601-6D49-45FB-EFC9-9A6CC1B205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5" name="Rectangle 8">
              <a:extLst>
                <a:ext uri="{FF2B5EF4-FFF2-40B4-BE49-F238E27FC236}">
                  <a16:creationId xmlns:a16="http://schemas.microsoft.com/office/drawing/2014/main" id="{0DEFDF9E-3F9A-D373-496E-25B367379078}"/>
                </a:ext>
              </a:extLst>
            </p:cNvPr>
            <p:cNvSpPr>
              <a:spLocks noChangeArrowheads="1"/>
            </p:cNvSpPr>
            <p:nvPr/>
          </p:nvSpPr>
          <p:spPr bwMode="auto">
            <a:xfrm>
              <a:off x="9392911" y="6355059"/>
              <a:ext cx="2488502"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423096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999">
                <a:solidFill>
                  <a:srgbClr val="002557"/>
                </a:solidFill>
              </a:defRPr>
            </a:lvl1pPr>
            <a:lvl2pPr>
              <a:defRPr sz="899">
                <a:solidFill>
                  <a:srgbClr val="002557"/>
                </a:solidFill>
              </a:defRPr>
            </a:lvl2pPr>
            <a:lvl3pPr>
              <a:defRPr sz="899">
                <a:solidFill>
                  <a:srgbClr val="002557"/>
                </a:solidFill>
              </a:defRPr>
            </a:lvl3pPr>
            <a:lvl4pPr>
              <a:defRPr sz="899">
                <a:solidFill>
                  <a:srgbClr val="002557"/>
                </a:solidFill>
              </a:defRPr>
            </a:lvl4pPr>
            <a:lvl5pPr>
              <a:defRPr sz="899">
                <a:solidFill>
                  <a:srgbClr val="002557"/>
                </a:solidFill>
              </a:defRPr>
            </a:lvl5pPr>
          </a:lstStyle>
          <a:p>
            <a:pPr lvl="0"/>
            <a:r>
              <a:rPr lang="en-US" dirty="0"/>
              <a:t>Insert Speaker Name and Title</a:t>
            </a:r>
          </a:p>
        </p:txBody>
      </p:sp>
      <p:sp>
        <p:nvSpPr>
          <p:cNvPr id="7" name="Text Placeholder 2">
            <a:extLst>
              <a:ext uri="{FF2B5EF4-FFF2-40B4-BE49-F238E27FC236}">
                <a16:creationId xmlns:a16="http://schemas.microsoft.com/office/drawing/2014/main" id="{2F229E5D-DAA9-4C5C-A19F-42C3FA4B4778}"/>
              </a:ext>
            </a:extLst>
          </p:cNvPr>
          <p:cNvSpPr>
            <a:spLocks noGrp="1"/>
          </p:cNvSpPr>
          <p:nvPr>
            <p:ph idx="1"/>
          </p:nvPr>
        </p:nvSpPr>
        <p:spPr>
          <a:xfrm>
            <a:off x="305555" y="1001171"/>
            <a:ext cx="11580892" cy="4847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6879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999">
                <a:solidFill>
                  <a:srgbClr val="002557"/>
                </a:solidFill>
              </a:defRPr>
            </a:lvl1pPr>
            <a:lvl2pPr>
              <a:defRPr sz="899">
                <a:solidFill>
                  <a:srgbClr val="002557"/>
                </a:solidFill>
              </a:defRPr>
            </a:lvl2pPr>
            <a:lvl3pPr>
              <a:defRPr sz="899">
                <a:solidFill>
                  <a:srgbClr val="002557"/>
                </a:solidFill>
              </a:defRPr>
            </a:lvl3pPr>
            <a:lvl4pPr>
              <a:defRPr sz="899">
                <a:solidFill>
                  <a:srgbClr val="002557"/>
                </a:solidFill>
              </a:defRPr>
            </a:lvl4pPr>
            <a:lvl5pPr>
              <a:defRPr sz="899">
                <a:solidFill>
                  <a:srgbClr val="002557"/>
                </a:solidFill>
              </a:defRPr>
            </a:lvl5pPr>
          </a:lstStyle>
          <a:p>
            <a:pPr lvl="0"/>
            <a:r>
              <a:rPr lang="en-US" dirty="0"/>
              <a:t>Insert Speaker Name and Title</a:t>
            </a:r>
          </a:p>
        </p:txBody>
      </p:sp>
      <p:sp>
        <p:nvSpPr>
          <p:cNvPr id="7" name="Text Placeholder 2">
            <a:extLst>
              <a:ext uri="{FF2B5EF4-FFF2-40B4-BE49-F238E27FC236}">
                <a16:creationId xmlns:a16="http://schemas.microsoft.com/office/drawing/2014/main" id="{2F229E5D-DAA9-4C5C-A19F-42C3FA4B4778}"/>
              </a:ext>
            </a:extLst>
          </p:cNvPr>
          <p:cNvSpPr>
            <a:spLocks noGrp="1"/>
          </p:cNvSpPr>
          <p:nvPr>
            <p:ph idx="1"/>
          </p:nvPr>
        </p:nvSpPr>
        <p:spPr>
          <a:xfrm>
            <a:off x="305555" y="1001171"/>
            <a:ext cx="11580892" cy="4847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1950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800"/>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8"/>
            <a:ext cx="5852160" cy="281354"/>
          </a:xfrm>
        </p:spPr>
        <p:txBody>
          <a:bodyPr lIns="0" tIns="0" rIns="0" bIns="0" anchor="b" anchorCtr="0">
            <a:noAutofit/>
          </a:bodyPr>
          <a:lstStyle>
            <a:lvl1pPr marL="0" indent="0">
              <a:spcBef>
                <a:spcPts val="0"/>
              </a:spcBef>
              <a:buFontTx/>
              <a:buNone/>
              <a:defRPr sz="999">
                <a:solidFill>
                  <a:srgbClr val="002557"/>
                </a:solidFill>
              </a:defRPr>
            </a:lvl1pPr>
            <a:lvl2pPr>
              <a:defRPr sz="899">
                <a:solidFill>
                  <a:srgbClr val="002557"/>
                </a:solidFill>
              </a:defRPr>
            </a:lvl2pPr>
            <a:lvl3pPr>
              <a:defRPr sz="899">
                <a:solidFill>
                  <a:srgbClr val="002557"/>
                </a:solidFill>
              </a:defRPr>
            </a:lvl3pPr>
            <a:lvl4pPr>
              <a:defRPr sz="899">
                <a:solidFill>
                  <a:srgbClr val="002557"/>
                </a:solidFill>
              </a:defRPr>
            </a:lvl4pPr>
            <a:lvl5pPr>
              <a:defRPr sz="899">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8370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1" indent="0" algn="ctr">
              <a:buNone/>
              <a:defRPr>
                <a:solidFill>
                  <a:schemeClr val="tx1">
                    <a:tint val="75000"/>
                  </a:schemeClr>
                </a:solidFill>
              </a:defRPr>
            </a:lvl2pPr>
            <a:lvl3pPr marL="914341" indent="0" algn="ctr">
              <a:buNone/>
              <a:defRPr>
                <a:solidFill>
                  <a:schemeClr val="tx1">
                    <a:tint val="75000"/>
                  </a:schemeClr>
                </a:solidFill>
              </a:defRPr>
            </a:lvl3pPr>
            <a:lvl4pPr marL="1371512" indent="0" algn="ctr">
              <a:buNone/>
              <a:defRPr>
                <a:solidFill>
                  <a:schemeClr val="tx1">
                    <a:tint val="75000"/>
                  </a:schemeClr>
                </a:solidFill>
              </a:defRPr>
            </a:lvl4pPr>
            <a:lvl5pPr marL="1828682" indent="0" algn="ctr">
              <a:buNone/>
              <a:defRPr>
                <a:solidFill>
                  <a:schemeClr val="tx1">
                    <a:tint val="75000"/>
                  </a:schemeClr>
                </a:solidFill>
              </a:defRPr>
            </a:lvl5pPr>
            <a:lvl6pPr marL="2285851" indent="0" algn="ctr">
              <a:buNone/>
              <a:defRPr>
                <a:solidFill>
                  <a:schemeClr val="tx1">
                    <a:tint val="75000"/>
                  </a:schemeClr>
                </a:solidFill>
              </a:defRPr>
            </a:lvl6pPr>
            <a:lvl7pPr marL="2743021" indent="0" algn="ctr">
              <a:buNone/>
              <a:defRPr>
                <a:solidFill>
                  <a:schemeClr val="tx1">
                    <a:tint val="75000"/>
                  </a:schemeClr>
                </a:solidFill>
              </a:defRPr>
            </a:lvl7pPr>
            <a:lvl8pPr marL="3200192" indent="0" algn="ctr">
              <a:buNone/>
              <a:defRPr>
                <a:solidFill>
                  <a:schemeClr val="tx1">
                    <a:tint val="75000"/>
                  </a:schemeClr>
                </a:solidFill>
              </a:defRPr>
            </a:lvl8pPr>
            <a:lvl9pPr marL="3657363"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46AE36E-F10E-8C40-8728-BCBD187A31FE}"/>
              </a:ext>
            </a:extLst>
          </p:cNvPr>
          <p:cNvSpPr>
            <a:spLocks noGrp="1"/>
          </p:cNvSpPr>
          <p:nvPr>
            <p:ph type="dt" sz="half" idx="10"/>
          </p:nvPr>
        </p:nvSpPr>
        <p:spPr/>
        <p:txBody>
          <a:bodyPr/>
          <a:lstStyle>
            <a:lvl1pPr>
              <a:defRPr/>
            </a:lvl1pPr>
          </a:lstStyle>
          <a:p>
            <a:pPr>
              <a:defRPr/>
            </a:pPr>
            <a:fld id="{E65FA543-2C95-AE41-BA01-2B7AAA12E4F4}" type="datetime1">
              <a:rPr lang="en-US"/>
              <a:pPr>
                <a:defRPr/>
              </a:pPr>
              <a:t>10/11/25</a:t>
            </a:fld>
            <a:endParaRPr lang="en-US"/>
          </a:p>
        </p:txBody>
      </p:sp>
      <p:sp>
        <p:nvSpPr>
          <p:cNvPr id="5" name="Footer Placeholder 4">
            <a:extLst>
              <a:ext uri="{FF2B5EF4-FFF2-40B4-BE49-F238E27FC236}">
                <a16:creationId xmlns:a16="http://schemas.microsoft.com/office/drawing/2014/main" id="{D39FE7F9-A89D-F249-B7B0-09BBB16C2A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E4B311-823E-704E-8544-112A537121A6}"/>
              </a:ext>
            </a:extLst>
          </p:cNvPr>
          <p:cNvSpPr>
            <a:spLocks noGrp="1"/>
          </p:cNvSpPr>
          <p:nvPr>
            <p:ph type="sldNum" sz="quarter" idx="12"/>
          </p:nvPr>
        </p:nvSpPr>
        <p:spPr/>
        <p:txBody>
          <a:bodyPr/>
          <a:lstStyle>
            <a:lvl1pPr>
              <a:defRPr/>
            </a:lvl1pPr>
          </a:lstStyle>
          <a:p>
            <a:pPr>
              <a:defRPr/>
            </a:pPr>
            <a:fld id="{4F6E583C-6C64-6441-8A44-5753126667FA}" type="slidenum">
              <a:rPr lang="en-US"/>
              <a:pPr>
                <a:defRPr/>
              </a:pPr>
              <a:t>‹#›</a:t>
            </a:fld>
            <a:endParaRPr lang="en-US"/>
          </a:p>
        </p:txBody>
      </p:sp>
    </p:spTree>
    <p:extLst>
      <p:ext uri="{BB962C8B-B14F-4D97-AF65-F5344CB8AC3E}">
        <p14:creationId xmlns:p14="http://schemas.microsoft.com/office/powerpoint/2010/main" val="43724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DB963-F8C6-7444-84B7-29E303049DFD}"/>
              </a:ext>
            </a:extLst>
          </p:cNvPr>
          <p:cNvSpPr>
            <a:spLocks noGrp="1"/>
          </p:cNvSpPr>
          <p:nvPr>
            <p:ph type="dt" sz="half" idx="10"/>
          </p:nvPr>
        </p:nvSpPr>
        <p:spPr/>
        <p:txBody>
          <a:bodyPr/>
          <a:lstStyle>
            <a:lvl1pPr>
              <a:defRPr/>
            </a:lvl1pPr>
          </a:lstStyle>
          <a:p>
            <a:pPr>
              <a:defRPr/>
            </a:pPr>
            <a:fld id="{5C6BE315-92D6-E54C-BDCE-0C7D13449B5C}" type="datetime1">
              <a:rPr lang="en-US"/>
              <a:pPr>
                <a:defRPr/>
              </a:pPr>
              <a:t>10/11/25</a:t>
            </a:fld>
            <a:endParaRPr lang="en-US"/>
          </a:p>
        </p:txBody>
      </p:sp>
      <p:sp>
        <p:nvSpPr>
          <p:cNvPr id="5" name="Footer Placeholder 4">
            <a:extLst>
              <a:ext uri="{FF2B5EF4-FFF2-40B4-BE49-F238E27FC236}">
                <a16:creationId xmlns:a16="http://schemas.microsoft.com/office/drawing/2014/main" id="{E354C6A0-9F5F-4844-BDCF-12E6E2DBCC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98FFF8-8A92-5D40-A577-20866A70BC5A}"/>
              </a:ext>
            </a:extLst>
          </p:cNvPr>
          <p:cNvSpPr>
            <a:spLocks noGrp="1"/>
          </p:cNvSpPr>
          <p:nvPr>
            <p:ph type="sldNum" sz="quarter" idx="12"/>
          </p:nvPr>
        </p:nvSpPr>
        <p:spPr/>
        <p:txBody>
          <a:bodyPr/>
          <a:lstStyle>
            <a:lvl1pPr>
              <a:defRPr/>
            </a:lvl1pPr>
          </a:lstStyle>
          <a:p>
            <a:pPr>
              <a:defRPr/>
            </a:pPr>
            <a:fld id="{83B700A5-275C-D948-8393-3CBC82150B4E}" type="slidenum">
              <a:rPr lang="en-US"/>
              <a:pPr>
                <a:defRPr/>
              </a:pPr>
              <a:t>‹#›</a:t>
            </a:fld>
            <a:endParaRPr lang="en-US"/>
          </a:p>
        </p:txBody>
      </p:sp>
    </p:spTree>
    <p:extLst>
      <p:ext uri="{BB962C8B-B14F-4D97-AF65-F5344CB8AC3E}">
        <p14:creationId xmlns:p14="http://schemas.microsoft.com/office/powerpoint/2010/main" val="2289418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8"/>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1" indent="0">
              <a:buNone/>
              <a:defRPr sz="1800">
                <a:solidFill>
                  <a:schemeClr val="tx1">
                    <a:tint val="75000"/>
                  </a:schemeClr>
                </a:solidFill>
              </a:defRPr>
            </a:lvl2pPr>
            <a:lvl3pPr marL="914341" indent="0">
              <a:buNone/>
              <a:defRPr sz="1600">
                <a:solidFill>
                  <a:schemeClr val="tx1">
                    <a:tint val="75000"/>
                  </a:schemeClr>
                </a:solidFill>
              </a:defRPr>
            </a:lvl3pPr>
            <a:lvl4pPr marL="1371512" indent="0">
              <a:buNone/>
              <a:defRPr sz="1400">
                <a:solidFill>
                  <a:schemeClr val="tx1">
                    <a:tint val="75000"/>
                  </a:schemeClr>
                </a:solidFill>
              </a:defRPr>
            </a:lvl4pPr>
            <a:lvl5pPr marL="1828682" indent="0">
              <a:buNone/>
              <a:defRPr sz="1400">
                <a:solidFill>
                  <a:schemeClr val="tx1">
                    <a:tint val="75000"/>
                  </a:schemeClr>
                </a:solidFill>
              </a:defRPr>
            </a:lvl5pPr>
            <a:lvl6pPr marL="2285851" indent="0">
              <a:buNone/>
              <a:defRPr sz="1400">
                <a:solidFill>
                  <a:schemeClr val="tx1">
                    <a:tint val="75000"/>
                  </a:schemeClr>
                </a:solidFill>
              </a:defRPr>
            </a:lvl6pPr>
            <a:lvl7pPr marL="2743021" indent="0">
              <a:buNone/>
              <a:defRPr sz="1400">
                <a:solidFill>
                  <a:schemeClr val="tx1">
                    <a:tint val="75000"/>
                  </a:schemeClr>
                </a:solidFill>
              </a:defRPr>
            </a:lvl7pPr>
            <a:lvl8pPr marL="3200192" indent="0">
              <a:buNone/>
              <a:defRPr sz="1400">
                <a:solidFill>
                  <a:schemeClr val="tx1">
                    <a:tint val="75000"/>
                  </a:schemeClr>
                </a:solidFill>
              </a:defRPr>
            </a:lvl8pPr>
            <a:lvl9pPr marL="3657363"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5D8AAB-D519-C04B-9514-C8FB765985A2}"/>
              </a:ext>
            </a:extLst>
          </p:cNvPr>
          <p:cNvSpPr>
            <a:spLocks noGrp="1"/>
          </p:cNvSpPr>
          <p:nvPr>
            <p:ph type="dt" sz="half" idx="10"/>
          </p:nvPr>
        </p:nvSpPr>
        <p:spPr/>
        <p:txBody>
          <a:bodyPr/>
          <a:lstStyle>
            <a:lvl1pPr>
              <a:defRPr/>
            </a:lvl1pPr>
          </a:lstStyle>
          <a:p>
            <a:pPr>
              <a:defRPr/>
            </a:pPr>
            <a:fld id="{2AFD94FF-BF45-3342-84F8-034AF2C94E33}" type="datetime1">
              <a:rPr lang="en-US"/>
              <a:pPr>
                <a:defRPr/>
              </a:pPr>
              <a:t>10/11/25</a:t>
            </a:fld>
            <a:endParaRPr lang="en-US"/>
          </a:p>
        </p:txBody>
      </p:sp>
      <p:sp>
        <p:nvSpPr>
          <p:cNvPr id="5" name="Footer Placeholder 4">
            <a:extLst>
              <a:ext uri="{FF2B5EF4-FFF2-40B4-BE49-F238E27FC236}">
                <a16:creationId xmlns:a16="http://schemas.microsoft.com/office/drawing/2014/main" id="{DD167B38-E57F-5043-B079-A5088B52F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98E007-9454-AD4E-9ADC-9E944B2B161E}"/>
              </a:ext>
            </a:extLst>
          </p:cNvPr>
          <p:cNvSpPr>
            <a:spLocks noGrp="1"/>
          </p:cNvSpPr>
          <p:nvPr>
            <p:ph type="sldNum" sz="quarter" idx="12"/>
          </p:nvPr>
        </p:nvSpPr>
        <p:spPr/>
        <p:txBody>
          <a:bodyPr/>
          <a:lstStyle>
            <a:lvl1pPr>
              <a:defRPr/>
            </a:lvl1pPr>
          </a:lstStyle>
          <a:p>
            <a:pPr>
              <a:defRPr/>
            </a:pPr>
            <a:fld id="{4058D57A-CA41-C542-BADD-CF342B60B2B9}" type="slidenum">
              <a:rPr lang="en-US"/>
              <a:pPr>
                <a:defRPr/>
              </a:pPr>
              <a:t>‹#›</a:t>
            </a:fld>
            <a:endParaRPr lang="en-US"/>
          </a:p>
        </p:txBody>
      </p:sp>
    </p:spTree>
    <p:extLst>
      <p:ext uri="{BB962C8B-B14F-4D97-AF65-F5344CB8AC3E}">
        <p14:creationId xmlns:p14="http://schemas.microsoft.com/office/powerpoint/2010/main" val="3383309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670AF1A-6C1E-D848-BF57-E78F5C886585}"/>
              </a:ext>
            </a:extLst>
          </p:cNvPr>
          <p:cNvSpPr>
            <a:spLocks noGrp="1"/>
          </p:cNvSpPr>
          <p:nvPr>
            <p:ph type="dt" sz="half" idx="10"/>
          </p:nvPr>
        </p:nvSpPr>
        <p:spPr/>
        <p:txBody>
          <a:bodyPr/>
          <a:lstStyle>
            <a:lvl1pPr>
              <a:defRPr/>
            </a:lvl1pPr>
          </a:lstStyle>
          <a:p>
            <a:pPr>
              <a:defRPr/>
            </a:pPr>
            <a:fld id="{22162B66-5EBF-6F4E-842D-CB84581EBDCA}" type="datetime1">
              <a:rPr lang="en-US"/>
              <a:pPr>
                <a:defRPr/>
              </a:pPr>
              <a:t>10/11/25</a:t>
            </a:fld>
            <a:endParaRPr lang="en-US"/>
          </a:p>
        </p:txBody>
      </p:sp>
      <p:sp>
        <p:nvSpPr>
          <p:cNvPr id="6" name="Footer Placeholder 4">
            <a:extLst>
              <a:ext uri="{FF2B5EF4-FFF2-40B4-BE49-F238E27FC236}">
                <a16:creationId xmlns:a16="http://schemas.microsoft.com/office/drawing/2014/main" id="{196843D0-CC43-CE4C-AE92-970EFC9568C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CD307B3-E49F-1347-B09C-54122A34F41D}"/>
              </a:ext>
            </a:extLst>
          </p:cNvPr>
          <p:cNvSpPr>
            <a:spLocks noGrp="1"/>
          </p:cNvSpPr>
          <p:nvPr>
            <p:ph type="sldNum" sz="quarter" idx="12"/>
          </p:nvPr>
        </p:nvSpPr>
        <p:spPr/>
        <p:txBody>
          <a:bodyPr/>
          <a:lstStyle>
            <a:lvl1pPr>
              <a:defRPr/>
            </a:lvl1pPr>
          </a:lstStyle>
          <a:p>
            <a:pPr>
              <a:defRPr/>
            </a:pPr>
            <a:fld id="{F904B681-497B-5B46-9D44-F213D6C68BED}" type="slidenum">
              <a:rPr lang="en-US"/>
              <a:pPr>
                <a:defRPr/>
              </a:pPr>
              <a:t>‹#›</a:t>
            </a:fld>
            <a:endParaRPr lang="en-US"/>
          </a:p>
        </p:txBody>
      </p:sp>
    </p:spTree>
    <p:extLst>
      <p:ext uri="{BB962C8B-B14F-4D97-AF65-F5344CB8AC3E}">
        <p14:creationId xmlns:p14="http://schemas.microsoft.com/office/powerpoint/2010/main" val="1354278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9" cy="639762"/>
          </a:xfrm>
        </p:spPr>
        <p:txBody>
          <a:bodyPr anchor="b"/>
          <a:lstStyle>
            <a:lvl1pPr marL="0" indent="0">
              <a:buNone/>
              <a:defRPr sz="2400" b="1"/>
            </a:lvl1pPr>
            <a:lvl2pPr marL="457171" indent="0">
              <a:buNone/>
              <a:defRPr sz="2000" b="1"/>
            </a:lvl2pPr>
            <a:lvl3pPr marL="914341" indent="0">
              <a:buNone/>
              <a:defRPr sz="1800" b="1"/>
            </a:lvl3pPr>
            <a:lvl4pPr marL="1371512" indent="0">
              <a:buNone/>
              <a:defRPr sz="1600" b="1"/>
            </a:lvl4pPr>
            <a:lvl5pPr marL="1828682" indent="0">
              <a:buNone/>
              <a:defRPr sz="1600" b="1"/>
            </a:lvl5pPr>
            <a:lvl6pPr marL="2285851" indent="0">
              <a:buNone/>
              <a:defRPr sz="1600" b="1"/>
            </a:lvl6pPr>
            <a:lvl7pPr marL="2743021" indent="0">
              <a:buNone/>
              <a:defRPr sz="1600" b="1"/>
            </a:lvl7pPr>
            <a:lvl8pPr marL="3200192" indent="0">
              <a:buNone/>
              <a:defRPr sz="1600" b="1"/>
            </a:lvl8pPr>
            <a:lvl9pPr marL="365736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4"/>
            <a:ext cx="538691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5"/>
            <a:ext cx="5389033" cy="639762"/>
          </a:xfrm>
        </p:spPr>
        <p:txBody>
          <a:bodyPr anchor="b"/>
          <a:lstStyle>
            <a:lvl1pPr marL="0" indent="0">
              <a:buNone/>
              <a:defRPr sz="2400" b="1"/>
            </a:lvl1pPr>
            <a:lvl2pPr marL="457171" indent="0">
              <a:buNone/>
              <a:defRPr sz="2000" b="1"/>
            </a:lvl2pPr>
            <a:lvl3pPr marL="914341" indent="0">
              <a:buNone/>
              <a:defRPr sz="1800" b="1"/>
            </a:lvl3pPr>
            <a:lvl4pPr marL="1371512" indent="0">
              <a:buNone/>
              <a:defRPr sz="1600" b="1"/>
            </a:lvl4pPr>
            <a:lvl5pPr marL="1828682" indent="0">
              <a:buNone/>
              <a:defRPr sz="1600" b="1"/>
            </a:lvl5pPr>
            <a:lvl6pPr marL="2285851" indent="0">
              <a:buNone/>
              <a:defRPr sz="1600" b="1"/>
            </a:lvl6pPr>
            <a:lvl7pPr marL="2743021" indent="0">
              <a:buNone/>
              <a:defRPr sz="1600" b="1"/>
            </a:lvl7pPr>
            <a:lvl8pPr marL="3200192" indent="0">
              <a:buNone/>
              <a:defRPr sz="1600" b="1"/>
            </a:lvl8pPr>
            <a:lvl9pPr marL="36573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4"/>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DB33533-FC52-534A-B234-E7484065EFB4}"/>
              </a:ext>
            </a:extLst>
          </p:cNvPr>
          <p:cNvSpPr>
            <a:spLocks noGrp="1"/>
          </p:cNvSpPr>
          <p:nvPr>
            <p:ph type="dt" sz="half" idx="10"/>
          </p:nvPr>
        </p:nvSpPr>
        <p:spPr/>
        <p:txBody>
          <a:bodyPr/>
          <a:lstStyle>
            <a:lvl1pPr>
              <a:defRPr/>
            </a:lvl1pPr>
          </a:lstStyle>
          <a:p>
            <a:pPr>
              <a:defRPr/>
            </a:pPr>
            <a:fld id="{E20D859A-6B20-1045-BF57-E7CE48ACA881}" type="datetime1">
              <a:rPr lang="en-US"/>
              <a:pPr>
                <a:defRPr/>
              </a:pPr>
              <a:t>10/11/25</a:t>
            </a:fld>
            <a:endParaRPr lang="en-US"/>
          </a:p>
        </p:txBody>
      </p:sp>
      <p:sp>
        <p:nvSpPr>
          <p:cNvPr id="8" name="Footer Placeholder 4">
            <a:extLst>
              <a:ext uri="{FF2B5EF4-FFF2-40B4-BE49-F238E27FC236}">
                <a16:creationId xmlns:a16="http://schemas.microsoft.com/office/drawing/2014/main" id="{B06D79FF-C853-174D-BB28-3CED6F82462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06AA499-D30A-4E43-9DDE-1C44B9ECE703}"/>
              </a:ext>
            </a:extLst>
          </p:cNvPr>
          <p:cNvSpPr>
            <a:spLocks noGrp="1"/>
          </p:cNvSpPr>
          <p:nvPr>
            <p:ph type="sldNum" sz="quarter" idx="12"/>
          </p:nvPr>
        </p:nvSpPr>
        <p:spPr/>
        <p:txBody>
          <a:bodyPr/>
          <a:lstStyle>
            <a:lvl1pPr>
              <a:defRPr/>
            </a:lvl1pPr>
          </a:lstStyle>
          <a:p>
            <a:pPr>
              <a:defRPr/>
            </a:pPr>
            <a:fld id="{E66167C2-DFA0-DD44-BA31-4A5681D7FCB7}" type="slidenum">
              <a:rPr lang="en-US"/>
              <a:pPr>
                <a:defRPr/>
              </a:pPr>
              <a:t>‹#›</a:t>
            </a:fld>
            <a:endParaRPr lang="en-US"/>
          </a:p>
        </p:txBody>
      </p:sp>
    </p:spTree>
    <p:extLst>
      <p:ext uri="{BB962C8B-B14F-4D97-AF65-F5344CB8AC3E}">
        <p14:creationId xmlns:p14="http://schemas.microsoft.com/office/powerpoint/2010/main" val="2582217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06C59BF-3E07-DD4C-AD4B-2F206946B180}"/>
              </a:ext>
            </a:extLst>
          </p:cNvPr>
          <p:cNvSpPr>
            <a:spLocks noGrp="1"/>
          </p:cNvSpPr>
          <p:nvPr>
            <p:ph type="dt" sz="half" idx="10"/>
          </p:nvPr>
        </p:nvSpPr>
        <p:spPr/>
        <p:txBody>
          <a:bodyPr/>
          <a:lstStyle>
            <a:lvl1pPr>
              <a:defRPr/>
            </a:lvl1pPr>
          </a:lstStyle>
          <a:p>
            <a:pPr>
              <a:defRPr/>
            </a:pPr>
            <a:fld id="{BFAD77F4-D85B-594A-8C18-19A6F8F08E20}" type="datetime1">
              <a:rPr lang="en-US"/>
              <a:pPr>
                <a:defRPr/>
              </a:pPr>
              <a:t>10/11/25</a:t>
            </a:fld>
            <a:endParaRPr lang="en-US"/>
          </a:p>
        </p:txBody>
      </p:sp>
      <p:sp>
        <p:nvSpPr>
          <p:cNvPr id="4" name="Footer Placeholder 4">
            <a:extLst>
              <a:ext uri="{FF2B5EF4-FFF2-40B4-BE49-F238E27FC236}">
                <a16:creationId xmlns:a16="http://schemas.microsoft.com/office/drawing/2014/main" id="{A3D52E87-DB9D-F54F-B046-F3A14E976CF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37BCBB-89B7-924B-A13B-FFAAE00FFE6E}"/>
              </a:ext>
            </a:extLst>
          </p:cNvPr>
          <p:cNvSpPr>
            <a:spLocks noGrp="1"/>
          </p:cNvSpPr>
          <p:nvPr>
            <p:ph type="sldNum" sz="quarter" idx="12"/>
          </p:nvPr>
        </p:nvSpPr>
        <p:spPr/>
        <p:txBody>
          <a:bodyPr/>
          <a:lstStyle>
            <a:lvl1pPr>
              <a:defRPr/>
            </a:lvl1pPr>
          </a:lstStyle>
          <a:p>
            <a:pPr>
              <a:defRPr/>
            </a:pPr>
            <a:fld id="{E0155C07-0AB2-E742-ABF1-23C497A8A3FF}" type="slidenum">
              <a:rPr lang="en-US"/>
              <a:pPr>
                <a:defRPr/>
              </a:pPr>
              <a:t>‹#›</a:t>
            </a:fld>
            <a:endParaRPr lang="en-US"/>
          </a:p>
        </p:txBody>
      </p:sp>
    </p:spTree>
    <p:extLst>
      <p:ext uri="{BB962C8B-B14F-4D97-AF65-F5344CB8AC3E}">
        <p14:creationId xmlns:p14="http://schemas.microsoft.com/office/powerpoint/2010/main" val="3463361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E6AF93F-B8B2-E14D-92FC-48EE2655F0CF}"/>
              </a:ext>
            </a:extLst>
          </p:cNvPr>
          <p:cNvSpPr>
            <a:spLocks noGrp="1"/>
          </p:cNvSpPr>
          <p:nvPr>
            <p:ph type="dt" sz="half" idx="10"/>
          </p:nvPr>
        </p:nvSpPr>
        <p:spPr/>
        <p:txBody>
          <a:bodyPr/>
          <a:lstStyle>
            <a:lvl1pPr>
              <a:defRPr/>
            </a:lvl1pPr>
          </a:lstStyle>
          <a:p>
            <a:pPr>
              <a:defRPr/>
            </a:pPr>
            <a:fld id="{C7398271-1B61-1143-8E6F-4BED7E523066}" type="datetime1">
              <a:rPr lang="en-US"/>
              <a:pPr>
                <a:defRPr/>
              </a:pPr>
              <a:t>10/11/25</a:t>
            </a:fld>
            <a:endParaRPr lang="en-US"/>
          </a:p>
        </p:txBody>
      </p:sp>
      <p:sp>
        <p:nvSpPr>
          <p:cNvPr id="3" name="Footer Placeholder 4">
            <a:extLst>
              <a:ext uri="{FF2B5EF4-FFF2-40B4-BE49-F238E27FC236}">
                <a16:creationId xmlns:a16="http://schemas.microsoft.com/office/drawing/2014/main" id="{55D9612D-1BA4-3F48-9937-633505B66FC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2331A89-0487-634B-B991-12ECC6570782}"/>
              </a:ext>
            </a:extLst>
          </p:cNvPr>
          <p:cNvSpPr>
            <a:spLocks noGrp="1"/>
          </p:cNvSpPr>
          <p:nvPr>
            <p:ph type="sldNum" sz="quarter" idx="12"/>
          </p:nvPr>
        </p:nvSpPr>
        <p:spPr/>
        <p:txBody>
          <a:bodyPr/>
          <a:lstStyle>
            <a:lvl1pPr>
              <a:defRPr/>
            </a:lvl1pPr>
          </a:lstStyle>
          <a:p>
            <a:pPr>
              <a:defRPr/>
            </a:pPr>
            <a:fld id="{B879BC91-C0A8-2F48-894A-53D55A675005}" type="slidenum">
              <a:rPr lang="en-US"/>
              <a:pPr>
                <a:defRPr/>
              </a:pPr>
              <a:t>‹#›</a:t>
            </a:fld>
            <a:endParaRPr lang="en-US"/>
          </a:p>
        </p:txBody>
      </p:sp>
    </p:spTree>
    <p:extLst>
      <p:ext uri="{BB962C8B-B14F-4D97-AF65-F5344CB8AC3E}">
        <p14:creationId xmlns:p14="http://schemas.microsoft.com/office/powerpoint/2010/main" val="2910828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552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4"/>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2"/>
            <a:ext cx="4011084" cy="4691064"/>
          </a:xfrm>
        </p:spPr>
        <p:txBody>
          <a:bodyPr/>
          <a:lstStyle>
            <a:lvl1pPr marL="0" indent="0">
              <a:buNone/>
              <a:defRPr sz="1400"/>
            </a:lvl1pPr>
            <a:lvl2pPr marL="457171" indent="0">
              <a:buNone/>
              <a:defRPr sz="1200"/>
            </a:lvl2pPr>
            <a:lvl3pPr marL="914341" indent="0">
              <a:buNone/>
              <a:defRPr sz="1000"/>
            </a:lvl3pPr>
            <a:lvl4pPr marL="1371512" indent="0">
              <a:buNone/>
              <a:defRPr sz="900"/>
            </a:lvl4pPr>
            <a:lvl5pPr marL="1828682" indent="0">
              <a:buNone/>
              <a:defRPr sz="900"/>
            </a:lvl5pPr>
            <a:lvl6pPr marL="2285851" indent="0">
              <a:buNone/>
              <a:defRPr sz="900"/>
            </a:lvl6pPr>
            <a:lvl7pPr marL="2743021" indent="0">
              <a:buNone/>
              <a:defRPr sz="900"/>
            </a:lvl7pPr>
            <a:lvl8pPr marL="3200192" indent="0">
              <a:buNone/>
              <a:defRPr sz="900"/>
            </a:lvl8pPr>
            <a:lvl9pPr marL="3657363"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6EC92CA-51AC-6840-AE39-A7F14512141C}"/>
              </a:ext>
            </a:extLst>
          </p:cNvPr>
          <p:cNvSpPr>
            <a:spLocks noGrp="1"/>
          </p:cNvSpPr>
          <p:nvPr>
            <p:ph type="dt" sz="half" idx="10"/>
          </p:nvPr>
        </p:nvSpPr>
        <p:spPr/>
        <p:txBody>
          <a:bodyPr/>
          <a:lstStyle>
            <a:lvl1pPr>
              <a:defRPr/>
            </a:lvl1pPr>
          </a:lstStyle>
          <a:p>
            <a:pPr>
              <a:defRPr/>
            </a:pPr>
            <a:fld id="{5C264089-C270-8940-9C27-941DC9C143A0}" type="datetime1">
              <a:rPr lang="en-US"/>
              <a:pPr>
                <a:defRPr/>
              </a:pPr>
              <a:t>10/11/25</a:t>
            </a:fld>
            <a:endParaRPr lang="en-US"/>
          </a:p>
        </p:txBody>
      </p:sp>
      <p:sp>
        <p:nvSpPr>
          <p:cNvPr id="6" name="Footer Placeholder 4">
            <a:extLst>
              <a:ext uri="{FF2B5EF4-FFF2-40B4-BE49-F238E27FC236}">
                <a16:creationId xmlns:a16="http://schemas.microsoft.com/office/drawing/2014/main" id="{2261DC05-9403-4347-BCB0-6DE45D47444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CD979C2-1207-F54D-8AB7-1DFACA7740A0}"/>
              </a:ext>
            </a:extLst>
          </p:cNvPr>
          <p:cNvSpPr>
            <a:spLocks noGrp="1"/>
          </p:cNvSpPr>
          <p:nvPr>
            <p:ph type="sldNum" sz="quarter" idx="12"/>
          </p:nvPr>
        </p:nvSpPr>
        <p:spPr/>
        <p:txBody>
          <a:bodyPr/>
          <a:lstStyle>
            <a:lvl1pPr>
              <a:defRPr/>
            </a:lvl1pPr>
          </a:lstStyle>
          <a:p>
            <a:pPr>
              <a:defRPr/>
            </a:pPr>
            <a:fld id="{A01634DE-15D3-BE49-99B7-83DACC9AB40F}" type="slidenum">
              <a:rPr lang="en-US"/>
              <a:pPr>
                <a:defRPr/>
              </a:pPr>
              <a:t>‹#›</a:t>
            </a:fld>
            <a:endParaRPr lang="en-US"/>
          </a:p>
        </p:txBody>
      </p:sp>
    </p:spTree>
    <p:extLst>
      <p:ext uri="{BB962C8B-B14F-4D97-AF65-F5344CB8AC3E}">
        <p14:creationId xmlns:p14="http://schemas.microsoft.com/office/powerpoint/2010/main" val="23310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2"/>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rtlCol="0">
            <a:normAutofit/>
          </a:bodyPr>
          <a:lstStyle>
            <a:lvl1pPr marL="0" indent="0">
              <a:buNone/>
              <a:defRPr sz="3200"/>
            </a:lvl1pPr>
            <a:lvl2pPr marL="457171" indent="0">
              <a:buNone/>
              <a:defRPr sz="2800"/>
            </a:lvl2pPr>
            <a:lvl3pPr marL="914341" indent="0">
              <a:buNone/>
              <a:defRPr sz="2400"/>
            </a:lvl3pPr>
            <a:lvl4pPr marL="1371512" indent="0">
              <a:buNone/>
              <a:defRPr sz="2000"/>
            </a:lvl4pPr>
            <a:lvl5pPr marL="1828682" indent="0">
              <a:buNone/>
              <a:defRPr sz="2000"/>
            </a:lvl5pPr>
            <a:lvl6pPr marL="2285851" indent="0">
              <a:buNone/>
              <a:defRPr sz="2000"/>
            </a:lvl6pPr>
            <a:lvl7pPr marL="2743021" indent="0">
              <a:buNone/>
              <a:defRPr sz="2000"/>
            </a:lvl7pPr>
            <a:lvl8pPr marL="3200192" indent="0">
              <a:buNone/>
              <a:defRPr sz="2000"/>
            </a:lvl8pPr>
            <a:lvl9pPr marL="3657363"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9" y="5367340"/>
            <a:ext cx="7315200" cy="804862"/>
          </a:xfrm>
        </p:spPr>
        <p:txBody>
          <a:bodyPr/>
          <a:lstStyle>
            <a:lvl1pPr marL="0" indent="0">
              <a:buNone/>
              <a:defRPr sz="1400"/>
            </a:lvl1pPr>
            <a:lvl2pPr marL="457171" indent="0">
              <a:buNone/>
              <a:defRPr sz="1200"/>
            </a:lvl2pPr>
            <a:lvl3pPr marL="914341" indent="0">
              <a:buNone/>
              <a:defRPr sz="1000"/>
            </a:lvl3pPr>
            <a:lvl4pPr marL="1371512" indent="0">
              <a:buNone/>
              <a:defRPr sz="900"/>
            </a:lvl4pPr>
            <a:lvl5pPr marL="1828682" indent="0">
              <a:buNone/>
              <a:defRPr sz="900"/>
            </a:lvl5pPr>
            <a:lvl6pPr marL="2285851" indent="0">
              <a:buNone/>
              <a:defRPr sz="900"/>
            </a:lvl6pPr>
            <a:lvl7pPr marL="2743021" indent="0">
              <a:buNone/>
              <a:defRPr sz="900"/>
            </a:lvl7pPr>
            <a:lvl8pPr marL="3200192" indent="0">
              <a:buNone/>
              <a:defRPr sz="900"/>
            </a:lvl8pPr>
            <a:lvl9pPr marL="3657363"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5B362DA-CF8E-2C44-9039-D6F2355CC86A}"/>
              </a:ext>
            </a:extLst>
          </p:cNvPr>
          <p:cNvSpPr>
            <a:spLocks noGrp="1"/>
          </p:cNvSpPr>
          <p:nvPr>
            <p:ph type="dt" sz="half" idx="10"/>
          </p:nvPr>
        </p:nvSpPr>
        <p:spPr/>
        <p:txBody>
          <a:bodyPr/>
          <a:lstStyle>
            <a:lvl1pPr>
              <a:defRPr/>
            </a:lvl1pPr>
          </a:lstStyle>
          <a:p>
            <a:pPr>
              <a:defRPr/>
            </a:pPr>
            <a:fld id="{0EB32092-3938-4043-835A-4C31526CA304}" type="datetime1">
              <a:rPr lang="en-US"/>
              <a:pPr>
                <a:defRPr/>
              </a:pPr>
              <a:t>10/11/25</a:t>
            </a:fld>
            <a:endParaRPr lang="en-US"/>
          </a:p>
        </p:txBody>
      </p:sp>
      <p:sp>
        <p:nvSpPr>
          <p:cNvPr id="6" name="Footer Placeholder 4">
            <a:extLst>
              <a:ext uri="{FF2B5EF4-FFF2-40B4-BE49-F238E27FC236}">
                <a16:creationId xmlns:a16="http://schemas.microsoft.com/office/drawing/2014/main" id="{B6F7EBBD-E2E0-EB45-950A-84FC067873B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1922ED-132B-3E4C-BEC2-DCB376A92D6D}"/>
              </a:ext>
            </a:extLst>
          </p:cNvPr>
          <p:cNvSpPr>
            <a:spLocks noGrp="1"/>
          </p:cNvSpPr>
          <p:nvPr>
            <p:ph type="sldNum" sz="quarter" idx="12"/>
          </p:nvPr>
        </p:nvSpPr>
        <p:spPr/>
        <p:txBody>
          <a:bodyPr/>
          <a:lstStyle>
            <a:lvl1pPr>
              <a:defRPr/>
            </a:lvl1pPr>
          </a:lstStyle>
          <a:p>
            <a:pPr>
              <a:defRPr/>
            </a:pPr>
            <a:fld id="{249EDDD7-A871-3948-B2F2-0784FEB1895E}" type="slidenum">
              <a:rPr lang="en-US"/>
              <a:pPr>
                <a:defRPr/>
              </a:pPr>
              <a:t>‹#›</a:t>
            </a:fld>
            <a:endParaRPr lang="en-US"/>
          </a:p>
        </p:txBody>
      </p:sp>
    </p:spTree>
    <p:extLst>
      <p:ext uri="{BB962C8B-B14F-4D97-AF65-F5344CB8AC3E}">
        <p14:creationId xmlns:p14="http://schemas.microsoft.com/office/powerpoint/2010/main" val="907358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16CE6-5A6A-8E46-A3DC-855635BFCDA9}"/>
              </a:ext>
            </a:extLst>
          </p:cNvPr>
          <p:cNvSpPr>
            <a:spLocks noGrp="1"/>
          </p:cNvSpPr>
          <p:nvPr>
            <p:ph type="dt" sz="half" idx="10"/>
          </p:nvPr>
        </p:nvSpPr>
        <p:spPr/>
        <p:txBody>
          <a:bodyPr/>
          <a:lstStyle>
            <a:lvl1pPr>
              <a:defRPr/>
            </a:lvl1pPr>
          </a:lstStyle>
          <a:p>
            <a:pPr>
              <a:defRPr/>
            </a:pPr>
            <a:fld id="{BD8027B7-3902-7742-B131-258E88DD06CA}" type="datetime1">
              <a:rPr lang="en-US"/>
              <a:pPr>
                <a:defRPr/>
              </a:pPr>
              <a:t>10/11/25</a:t>
            </a:fld>
            <a:endParaRPr lang="en-US"/>
          </a:p>
        </p:txBody>
      </p:sp>
      <p:sp>
        <p:nvSpPr>
          <p:cNvPr id="5" name="Footer Placeholder 4">
            <a:extLst>
              <a:ext uri="{FF2B5EF4-FFF2-40B4-BE49-F238E27FC236}">
                <a16:creationId xmlns:a16="http://schemas.microsoft.com/office/drawing/2014/main" id="{1DD4DC15-2B09-BD4F-8348-F2611A52E3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3036F6-6B78-984E-B6D6-0E07D3CD1AAD}"/>
              </a:ext>
            </a:extLst>
          </p:cNvPr>
          <p:cNvSpPr>
            <a:spLocks noGrp="1"/>
          </p:cNvSpPr>
          <p:nvPr>
            <p:ph type="sldNum" sz="quarter" idx="12"/>
          </p:nvPr>
        </p:nvSpPr>
        <p:spPr/>
        <p:txBody>
          <a:bodyPr/>
          <a:lstStyle>
            <a:lvl1pPr>
              <a:defRPr/>
            </a:lvl1pPr>
          </a:lstStyle>
          <a:p>
            <a:pPr>
              <a:defRPr/>
            </a:pPr>
            <a:fld id="{4D993AA5-8BD4-8E4E-A587-C5CC2475BCD1}" type="slidenum">
              <a:rPr lang="en-US"/>
              <a:pPr>
                <a:defRPr/>
              </a:pPr>
              <a:t>‹#›</a:t>
            </a:fld>
            <a:endParaRPr lang="en-US"/>
          </a:p>
        </p:txBody>
      </p:sp>
    </p:spTree>
    <p:extLst>
      <p:ext uri="{BB962C8B-B14F-4D97-AF65-F5344CB8AC3E}">
        <p14:creationId xmlns:p14="http://schemas.microsoft.com/office/powerpoint/2010/main" val="3451555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C82BE-27EC-5448-9ED3-71EE6A4C8BB7}"/>
              </a:ext>
            </a:extLst>
          </p:cNvPr>
          <p:cNvSpPr>
            <a:spLocks noGrp="1"/>
          </p:cNvSpPr>
          <p:nvPr>
            <p:ph type="dt" sz="half" idx="10"/>
          </p:nvPr>
        </p:nvSpPr>
        <p:spPr/>
        <p:txBody>
          <a:bodyPr/>
          <a:lstStyle>
            <a:lvl1pPr>
              <a:defRPr/>
            </a:lvl1pPr>
          </a:lstStyle>
          <a:p>
            <a:pPr>
              <a:defRPr/>
            </a:pPr>
            <a:fld id="{A3B3F7CA-1E87-2944-8EA3-7BF34BE413B0}" type="datetime1">
              <a:rPr lang="en-US"/>
              <a:pPr>
                <a:defRPr/>
              </a:pPr>
              <a:t>10/11/25</a:t>
            </a:fld>
            <a:endParaRPr lang="en-US"/>
          </a:p>
        </p:txBody>
      </p:sp>
      <p:sp>
        <p:nvSpPr>
          <p:cNvPr id="5" name="Footer Placeholder 4">
            <a:extLst>
              <a:ext uri="{FF2B5EF4-FFF2-40B4-BE49-F238E27FC236}">
                <a16:creationId xmlns:a16="http://schemas.microsoft.com/office/drawing/2014/main" id="{7DC8FB3C-CC38-F849-BC7D-BBDC715389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FC214A9-ECAC-4042-A037-08AD87B30835}"/>
              </a:ext>
            </a:extLst>
          </p:cNvPr>
          <p:cNvSpPr>
            <a:spLocks noGrp="1"/>
          </p:cNvSpPr>
          <p:nvPr>
            <p:ph type="sldNum" sz="quarter" idx="12"/>
          </p:nvPr>
        </p:nvSpPr>
        <p:spPr/>
        <p:txBody>
          <a:bodyPr/>
          <a:lstStyle>
            <a:lvl1pPr>
              <a:defRPr/>
            </a:lvl1pPr>
          </a:lstStyle>
          <a:p>
            <a:pPr>
              <a:defRPr/>
            </a:pPr>
            <a:fld id="{89206240-8A63-F842-9FC2-516746403C7E}" type="slidenum">
              <a:rPr lang="en-US"/>
              <a:pPr>
                <a:defRPr/>
              </a:pPr>
              <a:t>‹#›</a:t>
            </a:fld>
            <a:endParaRPr lang="en-US"/>
          </a:p>
        </p:txBody>
      </p:sp>
    </p:spTree>
    <p:extLst>
      <p:ext uri="{BB962C8B-B14F-4D97-AF65-F5344CB8AC3E}">
        <p14:creationId xmlns:p14="http://schemas.microsoft.com/office/powerpoint/2010/main" val="986697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77122F-97EF-3DB3-C3DF-9C49AC40B87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81134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5.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8961"/>
            <a:ext cx="11436349" cy="547443"/>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&lt;Smaller 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2936AD5-6EFE-E7DE-68BF-CF985F9D5BF8}"/>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spTree>
    <p:extLst>
      <p:ext uri="{BB962C8B-B14F-4D97-AF65-F5344CB8AC3E}">
        <p14:creationId xmlns:p14="http://schemas.microsoft.com/office/powerpoint/2010/main" val="3125051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1" indent="0" algn="ctr">
              <a:buNone/>
              <a:defRPr>
                <a:solidFill>
                  <a:schemeClr val="tx1">
                    <a:tint val="75000"/>
                  </a:schemeClr>
                </a:solidFill>
              </a:defRPr>
            </a:lvl2pPr>
            <a:lvl3pPr marL="914341" indent="0" algn="ctr">
              <a:buNone/>
              <a:defRPr>
                <a:solidFill>
                  <a:schemeClr val="tx1">
                    <a:tint val="75000"/>
                  </a:schemeClr>
                </a:solidFill>
              </a:defRPr>
            </a:lvl3pPr>
            <a:lvl4pPr marL="1371512" indent="0" algn="ctr">
              <a:buNone/>
              <a:defRPr>
                <a:solidFill>
                  <a:schemeClr val="tx1">
                    <a:tint val="75000"/>
                  </a:schemeClr>
                </a:solidFill>
              </a:defRPr>
            </a:lvl4pPr>
            <a:lvl5pPr marL="1828682" indent="0" algn="ctr">
              <a:buNone/>
              <a:defRPr>
                <a:solidFill>
                  <a:schemeClr val="tx1">
                    <a:tint val="75000"/>
                  </a:schemeClr>
                </a:solidFill>
              </a:defRPr>
            </a:lvl5pPr>
            <a:lvl6pPr marL="2285851" indent="0" algn="ctr">
              <a:buNone/>
              <a:defRPr>
                <a:solidFill>
                  <a:schemeClr val="tx1">
                    <a:tint val="75000"/>
                  </a:schemeClr>
                </a:solidFill>
              </a:defRPr>
            </a:lvl6pPr>
            <a:lvl7pPr marL="2743021" indent="0" algn="ctr">
              <a:buNone/>
              <a:defRPr>
                <a:solidFill>
                  <a:schemeClr val="tx1">
                    <a:tint val="75000"/>
                  </a:schemeClr>
                </a:solidFill>
              </a:defRPr>
            </a:lvl7pPr>
            <a:lvl8pPr marL="3200192" indent="0" algn="ctr">
              <a:buNone/>
              <a:defRPr>
                <a:solidFill>
                  <a:schemeClr val="tx1">
                    <a:tint val="75000"/>
                  </a:schemeClr>
                </a:solidFill>
              </a:defRPr>
            </a:lvl8pPr>
            <a:lvl9pPr marL="3657363"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46AE36E-F10E-8C40-8728-BCBD187A31FE}"/>
              </a:ext>
            </a:extLst>
          </p:cNvPr>
          <p:cNvSpPr>
            <a:spLocks noGrp="1"/>
          </p:cNvSpPr>
          <p:nvPr>
            <p:ph type="dt" sz="half" idx="10"/>
          </p:nvPr>
        </p:nvSpPr>
        <p:spPr/>
        <p:txBody>
          <a:bodyPr/>
          <a:lstStyle>
            <a:lvl1pPr>
              <a:defRPr/>
            </a:lvl1pPr>
          </a:lstStyle>
          <a:p>
            <a:pPr>
              <a:defRPr/>
            </a:pPr>
            <a:fld id="{E65FA543-2C95-AE41-BA01-2B7AAA12E4F4}" type="datetime1">
              <a:rPr lang="en-US"/>
              <a:pPr>
                <a:defRPr/>
              </a:pPr>
              <a:t>10/11/25</a:t>
            </a:fld>
            <a:endParaRPr lang="en-US"/>
          </a:p>
        </p:txBody>
      </p:sp>
      <p:sp>
        <p:nvSpPr>
          <p:cNvPr id="5" name="Footer Placeholder 4">
            <a:extLst>
              <a:ext uri="{FF2B5EF4-FFF2-40B4-BE49-F238E27FC236}">
                <a16:creationId xmlns:a16="http://schemas.microsoft.com/office/drawing/2014/main" id="{D39FE7F9-A89D-F249-B7B0-09BBB16C2A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E4B311-823E-704E-8544-112A537121A6}"/>
              </a:ext>
            </a:extLst>
          </p:cNvPr>
          <p:cNvSpPr>
            <a:spLocks noGrp="1"/>
          </p:cNvSpPr>
          <p:nvPr>
            <p:ph type="sldNum" sz="quarter" idx="12"/>
          </p:nvPr>
        </p:nvSpPr>
        <p:spPr/>
        <p:txBody>
          <a:bodyPr/>
          <a:lstStyle>
            <a:lvl1pPr>
              <a:defRPr/>
            </a:lvl1pPr>
          </a:lstStyle>
          <a:p>
            <a:pPr>
              <a:defRPr/>
            </a:pPr>
            <a:fld id="{4F6E583C-6C64-6441-8A44-5753126667FA}" type="slidenum">
              <a:rPr lang="en-US"/>
              <a:pPr>
                <a:defRPr/>
              </a:pPr>
              <a:t>‹#›</a:t>
            </a:fld>
            <a:endParaRPr lang="en-US"/>
          </a:p>
        </p:txBody>
      </p:sp>
    </p:spTree>
    <p:extLst>
      <p:ext uri="{BB962C8B-B14F-4D97-AF65-F5344CB8AC3E}">
        <p14:creationId xmlns:p14="http://schemas.microsoft.com/office/powerpoint/2010/main" val="1244612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DB963-F8C6-7444-84B7-29E303049DFD}"/>
              </a:ext>
            </a:extLst>
          </p:cNvPr>
          <p:cNvSpPr>
            <a:spLocks noGrp="1"/>
          </p:cNvSpPr>
          <p:nvPr>
            <p:ph type="dt" sz="half" idx="10"/>
          </p:nvPr>
        </p:nvSpPr>
        <p:spPr/>
        <p:txBody>
          <a:bodyPr/>
          <a:lstStyle>
            <a:lvl1pPr>
              <a:defRPr/>
            </a:lvl1pPr>
          </a:lstStyle>
          <a:p>
            <a:pPr>
              <a:defRPr/>
            </a:pPr>
            <a:fld id="{5C6BE315-92D6-E54C-BDCE-0C7D13449B5C}" type="datetime1">
              <a:rPr lang="en-US"/>
              <a:pPr>
                <a:defRPr/>
              </a:pPr>
              <a:t>10/11/25</a:t>
            </a:fld>
            <a:endParaRPr lang="en-US"/>
          </a:p>
        </p:txBody>
      </p:sp>
      <p:sp>
        <p:nvSpPr>
          <p:cNvPr id="5" name="Footer Placeholder 4">
            <a:extLst>
              <a:ext uri="{FF2B5EF4-FFF2-40B4-BE49-F238E27FC236}">
                <a16:creationId xmlns:a16="http://schemas.microsoft.com/office/drawing/2014/main" id="{E354C6A0-9F5F-4844-BDCF-12E6E2DBCC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98FFF8-8A92-5D40-A577-20866A70BC5A}"/>
              </a:ext>
            </a:extLst>
          </p:cNvPr>
          <p:cNvSpPr>
            <a:spLocks noGrp="1"/>
          </p:cNvSpPr>
          <p:nvPr>
            <p:ph type="sldNum" sz="quarter" idx="12"/>
          </p:nvPr>
        </p:nvSpPr>
        <p:spPr/>
        <p:txBody>
          <a:bodyPr/>
          <a:lstStyle>
            <a:lvl1pPr>
              <a:defRPr/>
            </a:lvl1pPr>
          </a:lstStyle>
          <a:p>
            <a:pPr>
              <a:defRPr/>
            </a:pPr>
            <a:fld id="{83B700A5-275C-D948-8393-3CBC82150B4E}" type="slidenum">
              <a:rPr lang="en-US"/>
              <a:pPr>
                <a:defRPr/>
              </a:pPr>
              <a:t>‹#›</a:t>
            </a:fld>
            <a:endParaRPr lang="en-US"/>
          </a:p>
        </p:txBody>
      </p:sp>
    </p:spTree>
    <p:extLst>
      <p:ext uri="{BB962C8B-B14F-4D97-AF65-F5344CB8AC3E}">
        <p14:creationId xmlns:p14="http://schemas.microsoft.com/office/powerpoint/2010/main" val="1259973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8"/>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1" indent="0">
              <a:buNone/>
              <a:defRPr sz="1800">
                <a:solidFill>
                  <a:schemeClr val="tx1">
                    <a:tint val="75000"/>
                  </a:schemeClr>
                </a:solidFill>
              </a:defRPr>
            </a:lvl2pPr>
            <a:lvl3pPr marL="914341" indent="0">
              <a:buNone/>
              <a:defRPr sz="1600">
                <a:solidFill>
                  <a:schemeClr val="tx1">
                    <a:tint val="75000"/>
                  </a:schemeClr>
                </a:solidFill>
              </a:defRPr>
            </a:lvl3pPr>
            <a:lvl4pPr marL="1371512" indent="0">
              <a:buNone/>
              <a:defRPr sz="1400">
                <a:solidFill>
                  <a:schemeClr val="tx1">
                    <a:tint val="75000"/>
                  </a:schemeClr>
                </a:solidFill>
              </a:defRPr>
            </a:lvl4pPr>
            <a:lvl5pPr marL="1828682" indent="0">
              <a:buNone/>
              <a:defRPr sz="1400">
                <a:solidFill>
                  <a:schemeClr val="tx1">
                    <a:tint val="75000"/>
                  </a:schemeClr>
                </a:solidFill>
              </a:defRPr>
            </a:lvl5pPr>
            <a:lvl6pPr marL="2285851" indent="0">
              <a:buNone/>
              <a:defRPr sz="1400">
                <a:solidFill>
                  <a:schemeClr val="tx1">
                    <a:tint val="75000"/>
                  </a:schemeClr>
                </a:solidFill>
              </a:defRPr>
            </a:lvl6pPr>
            <a:lvl7pPr marL="2743021" indent="0">
              <a:buNone/>
              <a:defRPr sz="1400">
                <a:solidFill>
                  <a:schemeClr val="tx1">
                    <a:tint val="75000"/>
                  </a:schemeClr>
                </a:solidFill>
              </a:defRPr>
            </a:lvl7pPr>
            <a:lvl8pPr marL="3200192" indent="0">
              <a:buNone/>
              <a:defRPr sz="1400">
                <a:solidFill>
                  <a:schemeClr val="tx1">
                    <a:tint val="75000"/>
                  </a:schemeClr>
                </a:solidFill>
              </a:defRPr>
            </a:lvl8pPr>
            <a:lvl9pPr marL="3657363"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5D8AAB-D519-C04B-9514-C8FB765985A2}"/>
              </a:ext>
            </a:extLst>
          </p:cNvPr>
          <p:cNvSpPr>
            <a:spLocks noGrp="1"/>
          </p:cNvSpPr>
          <p:nvPr>
            <p:ph type="dt" sz="half" idx="10"/>
          </p:nvPr>
        </p:nvSpPr>
        <p:spPr/>
        <p:txBody>
          <a:bodyPr/>
          <a:lstStyle>
            <a:lvl1pPr>
              <a:defRPr/>
            </a:lvl1pPr>
          </a:lstStyle>
          <a:p>
            <a:pPr>
              <a:defRPr/>
            </a:pPr>
            <a:fld id="{2AFD94FF-BF45-3342-84F8-034AF2C94E33}" type="datetime1">
              <a:rPr lang="en-US"/>
              <a:pPr>
                <a:defRPr/>
              </a:pPr>
              <a:t>10/11/25</a:t>
            </a:fld>
            <a:endParaRPr lang="en-US"/>
          </a:p>
        </p:txBody>
      </p:sp>
      <p:sp>
        <p:nvSpPr>
          <p:cNvPr id="5" name="Footer Placeholder 4">
            <a:extLst>
              <a:ext uri="{FF2B5EF4-FFF2-40B4-BE49-F238E27FC236}">
                <a16:creationId xmlns:a16="http://schemas.microsoft.com/office/drawing/2014/main" id="{DD167B38-E57F-5043-B079-A5088B52F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98E007-9454-AD4E-9ADC-9E944B2B161E}"/>
              </a:ext>
            </a:extLst>
          </p:cNvPr>
          <p:cNvSpPr>
            <a:spLocks noGrp="1"/>
          </p:cNvSpPr>
          <p:nvPr>
            <p:ph type="sldNum" sz="quarter" idx="12"/>
          </p:nvPr>
        </p:nvSpPr>
        <p:spPr/>
        <p:txBody>
          <a:bodyPr/>
          <a:lstStyle>
            <a:lvl1pPr>
              <a:defRPr/>
            </a:lvl1pPr>
          </a:lstStyle>
          <a:p>
            <a:pPr>
              <a:defRPr/>
            </a:pPr>
            <a:fld id="{4058D57A-CA41-C542-BADD-CF342B60B2B9}" type="slidenum">
              <a:rPr lang="en-US"/>
              <a:pPr>
                <a:defRPr/>
              </a:pPr>
              <a:t>‹#›</a:t>
            </a:fld>
            <a:endParaRPr lang="en-US"/>
          </a:p>
        </p:txBody>
      </p:sp>
    </p:spTree>
    <p:extLst>
      <p:ext uri="{BB962C8B-B14F-4D97-AF65-F5344CB8AC3E}">
        <p14:creationId xmlns:p14="http://schemas.microsoft.com/office/powerpoint/2010/main" val="4177825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670AF1A-6C1E-D848-BF57-E78F5C886585}"/>
              </a:ext>
            </a:extLst>
          </p:cNvPr>
          <p:cNvSpPr>
            <a:spLocks noGrp="1"/>
          </p:cNvSpPr>
          <p:nvPr>
            <p:ph type="dt" sz="half" idx="10"/>
          </p:nvPr>
        </p:nvSpPr>
        <p:spPr/>
        <p:txBody>
          <a:bodyPr/>
          <a:lstStyle>
            <a:lvl1pPr>
              <a:defRPr/>
            </a:lvl1pPr>
          </a:lstStyle>
          <a:p>
            <a:pPr>
              <a:defRPr/>
            </a:pPr>
            <a:fld id="{22162B66-5EBF-6F4E-842D-CB84581EBDCA}" type="datetime1">
              <a:rPr lang="en-US"/>
              <a:pPr>
                <a:defRPr/>
              </a:pPr>
              <a:t>10/11/25</a:t>
            </a:fld>
            <a:endParaRPr lang="en-US"/>
          </a:p>
        </p:txBody>
      </p:sp>
      <p:sp>
        <p:nvSpPr>
          <p:cNvPr id="6" name="Footer Placeholder 4">
            <a:extLst>
              <a:ext uri="{FF2B5EF4-FFF2-40B4-BE49-F238E27FC236}">
                <a16:creationId xmlns:a16="http://schemas.microsoft.com/office/drawing/2014/main" id="{196843D0-CC43-CE4C-AE92-970EFC9568C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CD307B3-E49F-1347-B09C-54122A34F41D}"/>
              </a:ext>
            </a:extLst>
          </p:cNvPr>
          <p:cNvSpPr>
            <a:spLocks noGrp="1"/>
          </p:cNvSpPr>
          <p:nvPr>
            <p:ph type="sldNum" sz="quarter" idx="12"/>
          </p:nvPr>
        </p:nvSpPr>
        <p:spPr/>
        <p:txBody>
          <a:bodyPr/>
          <a:lstStyle>
            <a:lvl1pPr>
              <a:defRPr/>
            </a:lvl1pPr>
          </a:lstStyle>
          <a:p>
            <a:pPr>
              <a:defRPr/>
            </a:pPr>
            <a:fld id="{F904B681-497B-5B46-9D44-F213D6C68BED}" type="slidenum">
              <a:rPr lang="en-US"/>
              <a:pPr>
                <a:defRPr/>
              </a:pPr>
              <a:t>‹#›</a:t>
            </a:fld>
            <a:endParaRPr lang="en-US"/>
          </a:p>
        </p:txBody>
      </p:sp>
    </p:spTree>
    <p:extLst>
      <p:ext uri="{BB962C8B-B14F-4D97-AF65-F5344CB8AC3E}">
        <p14:creationId xmlns:p14="http://schemas.microsoft.com/office/powerpoint/2010/main" val="4009506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9392909" y="6212722"/>
            <a:ext cx="2488502" cy="450135"/>
            <a:chOff x="9392911" y="6212702"/>
            <a:chExt cx="2488502" cy="450133"/>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88502"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4053578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9" cy="639762"/>
          </a:xfrm>
        </p:spPr>
        <p:txBody>
          <a:bodyPr anchor="b"/>
          <a:lstStyle>
            <a:lvl1pPr marL="0" indent="0">
              <a:buNone/>
              <a:defRPr sz="2400" b="1"/>
            </a:lvl1pPr>
            <a:lvl2pPr marL="457171" indent="0">
              <a:buNone/>
              <a:defRPr sz="2000" b="1"/>
            </a:lvl2pPr>
            <a:lvl3pPr marL="914341" indent="0">
              <a:buNone/>
              <a:defRPr sz="1800" b="1"/>
            </a:lvl3pPr>
            <a:lvl4pPr marL="1371512" indent="0">
              <a:buNone/>
              <a:defRPr sz="1600" b="1"/>
            </a:lvl4pPr>
            <a:lvl5pPr marL="1828682" indent="0">
              <a:buNone/>
              <a:defRPr sz="1600" b="1"/>
            </a:lvl5pPr>
            <a:lvl6pPr marL="2285851" indent="0">
              <a:buNone/>
              <a:defRPr sz="1600" b="1"/>
            </a:lvl6pPr>
            <a:lvl7pPr marL="2743021" indent="0">
              <a:buNone/>
              <a:defRPr sz="1600" b="1"/>
            </a:lvl7pPr>
            <a:lvl8pPr marL="3200192" indent="0">
              <a:buNone/>
              <a:defRPr sz="1600" b="1"/>
            </a:lvl8pPr>
            <a:lvl9pPr marL="365736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4"/>
            <a:ext cx="538691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5"/>
            <a:ext cx="5389033" cy="639762"/>
          </a:xfrm>
        </p:spPr>
        <p:txBody>
          <a:bodyPr anchor="b"/>
          <a:lstStyle>
            <a:lvl1pPr marL="0" indent="0">
              <a:buNone/>
              <a:defRPr sz="2400" b="1"/>
            </a:lvl1pPr>
            <a:lvl2pPr marL="457171" indent="0">
              <a:buNone/>
              <a:defRPr sz="2000" b="1"/>
            </a:lvl2pPr>
            <a:lvl3pPr marL="914341" indent="0">
              <a:buNone/>
              <a:defRPr sz="1800" b="1"/>
            </a:lvl3pPr>
            <a:lvl4pPr marL="1371512" indent="0">
              <a:buNone/>
              <a:defRPr sz="1600" b="1"/>
            </a:lvl4pPr>
            <a:lvl5pPr marL="1828682" indent="0">
              <a:buNone/>
              <a:defRPr sz="1600" b="1"/>
            </a:lvl5pPr>
            <a:lvl6pPr marL="2285851" indent="0">
              <a:buNone/>
              <a:defRPr sz="1600" b="1"/>
            </a:lvl6pPr>
            <a:lvl7pPr marL="2743021" indent="0">
              <a:buNone/>
              <a:defRPr sz="1600" b="1"/>
            </a:lvl7pPr>
            <a:lvl8pPr marL="3200192" indent="0">
              <a:buNone/>
              <a:defRPr sz="1600" b="1"/>
            </a:lvl8pPr>
            <a:lvl9pPr marL="36573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4"/>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DB33533-FC52-534A-B234-E7484065EFB4}"/>
              </a:ext>
            </a:extLst>
          </p:cNvPr>
          <p:cNvSpPr>
            <a:spLocks noGrp="1"/>
          </p:cNvSpPr>
          <p:nvPr>
            <p:ph type="dt" sz="half" idx="10"/>
          </p:nvPr>
        </p:nvSpPr>
        <p:spPr/>
        <p:txBody>
          <a:bodyPr/>
          <a:lstStyle>
            <a:lvl1pPr>
              <a:defRPr/>
            </a:lvl1pPr>
          </a:lstStyle>
          <a:p>
            <a:pPr>
              <a:defRPr/>
            </a:pPr>
            <a:fld id="{E20D859A-6B20-1045-BF57-E7CE48ACA881}" type="datetime1">
              <a:rPr lang="en-US"/>
              <a:pPr>
                <a:defRPr/>
              </a:pPr>
              <a:t>10/11/25</a:t>
            </a:fld>
            <a:endParaRPr lang="en-US"/>
          </a:p>
        </p:txBody>
      </p:sp>
      <p:sp>
        <p:nvSpPr>
          <p:cNvPr id="8" name="Footer Placeholder 4">
            <a:extLst>
              <a:ext uri="{FF2B5EF4-FFF2-40B4-BE49-F238E27FC236}">
                <a16:creationId xmlns:a16="http://schemas.microsoft.com/office/drawing/2014/main" id="{B06D79FF-C853-174D-BB28-3CED6F82462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06AA499-D30A-4E43-9DDE-1C44B9ECE703}"/>
              </a:ext>
            </a:extLst>
          </p:cNvPr>
          <p:cNvSpPr>
            <a:spLocks noGrp="1"/>
          </p:cNvSpPr>
          <p:nvPr>
            <p:ph type="sldNum" sz="quarter" idx="12"/>
          </p:nvPr>
        </p:nvSpPr>
        <p:spPr/>
        <p:txBody>
          <a:bodyPr/>
          <a:lstStyle>
            <a:lvl1pPr>
              <a:defRPr/>
            </a:lvl1pPr>
          </a:lstStyle>
          <a:p>
            <a:pPr>
              <a:defRPr/>
            </a:pPr>
            <a:fld id="{E66167C2-DFA0-DD44-BA31-4A5681D7FCB7}" type="slidenum">
              <a:rPr lang="en-US"/>
              <a:pPr>
                <a:defRPr/>
              </a:pPr>
              <a:t>‹#›</a:t>
            </a:fld>
            <a:endParaRPr lang="en-US"/>
          </a:p>
        </p:txBody>
      </p:sp>
    </p:spTree>
    <p:extLst>
      <p:ext uri="{BB962C8B-B14F-4D97-AF65-F5344CB8AC3E}">
        <p14:creationId xmlns:p14="http://schemas.microsoft.com/office/powerpoint/2010/main" val="3391194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06C59BF-3E07-DD4C-AD4B-2F206946B180}"/>
              </a:ext>
            </a:extLst>
          </p:cNvPr>
          <p:cNvSpPr>
            <a:spLocks noGrp="1"/>
          </p:cNvSpPr>
          <p:nvPr>
            <p:ph type="dt" sz="half" idx="10"/>
          </p:nvPr>
        </p:nvSpPr>
        <p:spPr/>
        <p:txBody>
          <a:bodyPr/>
          <a:lstStyle>
            <a:lvl1pPr>
              <a:defRPr/>
            </a:lvl1pPr>
          </a:lstStyle>
          <a:p>
            <a:pPr>
              <a:defRPr/>
            </a:pPr>
            <a:fld id="{BFAD77F4-D85B-594A-8C18-19A6F8F08E20}" type="datetime1">
              <a:rPr lang="en-US"/>
              <a:pPr>
                <a:defRPr/>
              </a:pPr>
              <a:t>10/11/25</a:t>
            </a:fld>
            <a:endParaRPr lang="en-US"/>
          </a:p>
        </p:txBody>
      </p:sp>
      <p:sp>
        <p:nvSpPr>
          <p:cNvPr id="4" name="Footer Placeholder 4">
            <a:extLst>
              <a:ext uri="{FF2B5EF4-FFF2-40B4-BE49-F238E27FC236}">
                <a16:creationId xmlns:a16="http://schemas.microsoft.com/office/drawing/2014/main" id="{A3D52E87-DB9D-F54F-B046-F3A14E976CF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37BCBB-89B7-924B-A13B-FFAAE00FFE6E}"/>
              </a:ext>
            </a:extLst>
          </p:cNvPr>
          <p:cNvSpPr>
            <a:spLocks noGrp="1"/>
          </p:cNvSpPr>
          <p:nvPr>
            <p:ph type="sldNum" sz="quarter" idx="12"/>
          </p:nvPr>
        </p:nvSpPr>
        <p:spPr/>
        <p:txBody>
          <a:bodyPr/>
          <a:lstStyle>
            <a:lvl1pPr>
              <a:defRPr/>
            </a:lvl1pPr>
          </a:lstStyle>
          <a:p>
            <a:pPr>
              <a:defRPr/>
            </a:pPr>
            <a:fld id="{E0155C07-0AB2-E742-ABF1-23C497A8A3FF}" type="slidenum">
              <a:rPr lang="en-US"/>
              <a:pPr>
                <a:defRPr/>
              </a:pPr>
              <a:t>‹#›</a:t>
            </a:fld>
            <a:endParaRPr lang="en-US"/>
          </a:p>
        </p:txBody>
      </p:sp>
    </p:spTree>
    <p:extLst>
      <p:ext uri="{BB962C8B-B14F-4D97-AF65-F5344CB8AC3E}">
        <p14:creationId xmlns:p14="http://schemas.microsoft.com/office/powerpoint/2010/main" val="2926650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E6AF93F-B8B2-E14D-92FC-48EE2655F0CF}"/>
              </a:ext>
            </a:extLst>
          </p:cNvPr>
          <p:cNvSpPr>
            <a:spLocks noGrp="1"/>
          </p:cNvSpPr>
          <p:nvPr>
            <p:ph type="dt" sz="half" idx="10"/>
          </p:nvPr>
        </p:nvSpPr>
        <p:spPr/>
        <p:txBody>
          <a:bodyPr/>
          <a:lstStyle>
            <a:lvl1pPr>
              <a:defRPr/>
            </a:lvl1pPr>
          </a:lstStyle>
          <a:p>
            <a:pPr>
              <a:defRPr/>
            </a:pPr>
            <a:fld id="{C7398271-1B61-1143-8E6F-4BED7E523066}" type="datetime1">
              <a:rPr lang="en-US"/>
              <a:pPr>
                <a:defRPr/>
              </a:pPr>
              <a:t>10/11/25</a:t>
            </a:fld>
            <a:endParaRPr lang="en-US"/>
          </a:p>
        </p:txBody>
      </p:sp>
      <p:sp>
        <p:nvSpPr>
          <p:cNvPr id="3" name="Footer Placeholder 4">
            <a:extLst>
              <a:ext uri="{FF2B5EF4-FFF2-40B4-BE49-F238E27FC236}">
                <a16:creationId xmlns:a16="http://schemas.microsoft.com/office/drawing/2014/main" id="{55D9612D-1BA4-3F48-9937-633505B66FC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2331A89-0487-634B-B991-12ECC6570782}"/>
              </a:ext>
            </a:extLst>
          </p:cNvPr>
          <p:cNvSpPr>
            <a:spLocks noGrp="1"/>
          </p:cNvSpPr>
          <p:nvPr>
            <p:ph type="sldNum" sz="quarter" idx="12"/>
          </p:nvPr>
        </p:nvSpPr>
        <p:spPr/>
        <p:txBody>
          <a:bodyPr/>
          <a:lstStyle>
            <a:lvl1pPr>
              <a:defRPr/>
            </a:lvl1pPr>
          </a:lstStyle>
          <a:p>
            <a:pPr>
              <a:defRPr/>
            </a:pPr>
            <a:fld id="{B879BC91-C0A8-2F48-894A-53D55A675005}" type="slidenum">
              <a:rPr lang="en-US"/>
              <a:pPr>
                <a:defRPr/>
              </a:pPr>
              <a:t>‹#›</a:t>
            </a:fld>
            <a:endParaRPr lang="en-US"/>
          </a:p>
        </p:txBody>
      </p:sp>
    </p:spTree>
    <p:extLst>
      <p:ext uri="{BB962C8B-B14F-4D97-AF65-F5344CB8AC3E}">
        <p14:creationId xmlns:p14="http://schemas.microsoft.com/office/powerpoint/2010/main" val="4131599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4"/>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2"/>
            <a:ext cx="4011084" cy="4691064"/>
          </a:xfrm>
        </p:spPr>
        <p:txBody>
          <a:bodyPr/>
          <a:lstStyle>
            <a:lvl1pPr marL="0" indent="0">
              <a:buNone/>
              <a:defRPr sz="1400"/>
            </a:lvl1pPr>
            <a:lvl2pPr marL="457171" indent="0">
              <a:buNone/>
              <a:defRPr sz="1200"/>
            </a:lvl2pPr>
            <a:lvl3pPr marL="914341" indent="0">
              <a:buNone/>
              <a:defRPr sz="1000"/>
            </a:lvl3pPr>
            <a:lvl4pPr marL="1371512" indent="0">
              <a:buNone/>
              <a:defRPr sz="900"/>
            </a:lvl4pPr>
            <a:lvl5pPr marL="1828682" indent="0">
              <a:buNone/>
              <a:defRPr sz="900"/>
            </a:lvl5pPr>
            <a:lvl6pPr marL="2285851" indent="0">
              <a:buNone/>
              <a:defRPr sz="900"/>
            </a:lvl6pPr>
            <a:lvl7pPr marL="2743021" indent="0">
              <a:buNone/>
              <a:defRPr sz="900"/>
            </a:lvl7pPr>
            <a:lvl8pPr marL="3200192" indent="0">
              <a:buNone/>
              <a:defRPr sz="900"/>
            </a:lvl8pPr>
            <a:lvl9pPr marL="3657363"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6EC92CA-51AC-6840-AE39-A7F14512141C}"/>
              </a:ext>
            </a:extLst>
          </p:cNvPr>
          <p:cNvSpPr>
            <a:spLocks noGrp="1"/>
          </p:cNvSpPr>
          <p:nvPr>
            <p:ph type="dt" sz="half" idx="10"/>
          </p:nvPr>
        </p:nvSpPr>
        <p:spPr/>
        <p:txBody>
          <a:bodyPr/>
          <a:lstStyle>
            <a:lvl1pPr>
              <a:defRPr/>
            </a:lvl1pPr>
          </a:lstStyle>
          <a:p>
            <a:pPr>
              <a:defRPr/>
            </a:pPr>
            <a:fld id="{5C264089-C270-8940-9C27-941DC9C143A0}" type="datetime1">
              <a:rPr lang="en-US"/>
              <a:pPr>
                <a:defRPr/>
              </a:pPr>
              <a:t>10/11/25</a:t>
            </a:fld>
            <a:endParaRPr lang="en-US"/>
          </a:p>
        </p:txBody>
      </p:sp>
      <p:sp>
        <p:nvSpPr>
          <p:cNvPr id="6" name="Footer Placeholder 4">
            <a:extLst>
              <a:ext uri="{FF2B5EF4-FFF2-40B4-BE49-F238E27FC236}">
                <a16:creationId xmlns:a16="http://schemas.microsoft.com/office/drawing/2014/main" id="{2261DC05-9403-4347-BCB0-6DE45D47444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CD979C2-1207-F54D-8AB7-1DFACA7740A0}"/>
              </a:ext>
            </a:extLst>
          </p:cNvPr>
          <p:cNvSpPr>
            <a:spLocks noGrp="1"/>
          </p:cNvSpPr>
          <p:nvPr>
            <p:ph type="sldNum" sz="quarter" idx="12"/>
          </p:nvPr>
        </p:nvSpPr>
        <p:spPr/>
        <p:txBody>
          <a:bodyPr/>
          <a:lstStyle>
            <a:lvl1pPr>
              <a:defRPr/>
            </a:lvl1pPr>
          </a:lstStyle>
          <a:p>
            <a:pPr>
              <a:defRPr/>
            </a:pPr>
            <a:fld id="{A01634DE-15D3-BE49-99B7-83DACC9AB40F}" type="slidenum">
              <a:rPr lang="en-US"/>
              <a:pPr>
                <a:defRPr/>
              </a:pPr>
              <a:t>‹#›</a:t>
            </a:fld>
            <a:endParaRPr lang="en-US"/>
          </a:p>
        </p:txBody>
      </p:sp>
    </p:spTree>
    <p:extLst>
      <p:ext uri="{BB962C8B-B14F-4D97-AF65-F5344CB8AC3E}">
        <p14:creationId xmlns:p14="http://schemas.microsoft.com/office/powerpoint/2010/main" val="1163107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2"/>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rtlCol="0">
            <a:normAutofit/>
          </a:bodyPr>
          <a:lstStyle>
            <a:lvl1pPr marL="0" indent="0">
              <a:buNone/>
              <a:defRPr sz="3200"/>
            </a:lvl1pPr>
            <a:lvl2pPr marL="457171" indent="0">
              <a:buNone/>
              <a:defRPr sz="2800"/>
            </a:lvl2pPr>
            <a:lvl3pPr marL="914341" indent="0">
              <a:buNone/>
              <a:defRPr sz="2400"/>
            </a:lvl3pPr>
            <a:lvl4pPr marL="1371512" indent="0">
              <a:buNone/>
              <a:defRPr sz="2000"/>
            </a:lvl4pPr>
            <a:lvl5pPr marL="1828682" indent="0">
              <a:buNone/>
              <a:defRPr sz="2000"/>
            </a:lvl5pPr>
            <a:lvl6pPr marL="2285851" indent="0">
              <a:buNone/>
              <a:defRPr sz="2000"/>
            </a:lvl6pPr>
            <a:lvl7pPr marL="2743021" indent="0">
              <a:buNone/>
              <a:defRPr sz="2000"/>
            </a:lvl7pPr>
            <a:lvl8pPr marL="3200192" indent="0">
              <a:buNone/>
              <a:defRPr sz="2000"/>
            </a:lvl8pPr>
            <a:lvl9pPr marL="3657363"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9" y="5367340"/>
            <a:ext cx="7315200" cy="804862"/>
          </a:xfrm>
        </p:spPr>
        <p:txBody>
          <a:bodyPr/>
          <a:lstStyle>
            <a:lvl1pPr marL="0" indent="0">
              <a:buNone/>
              <a:defRPr sz="1400"/>
            </a:lvl1pPr>
            <a:lvl2pPr marL="457171" indent="0">
              <a:buNone/>
              <a:defRPr sz="1200"/>
            </a:lvl2pPr>
            <a:lvl3pPr marL="914341" indent="0">
              <a:buNone/>
              <a:defRPr sz="1000"/>
            </a:lvl3pPr>
            <a:lvl4pPr marL="1371512" indent="0">
              <a:buNone/>
              <a:defRPr sz="900"/>
            </a:lvl4pPr>
            <a:lvl5pPr marL="1828682" indent="0">
              <a:buNone/>
              <a:defRPr sz="900"/>
            </a:lvl5pPr>
            <a:lvl6pPr marL="2285851" indent="0">
              <a:buNone/>
              <a:defRPr sz="900"/>
            </a:lvl6pPr>
            <a:lvl7pPr marL="2743021" indent="0">
              <a:buNone/>
              <a:defRPr sz="900"/>
            </a:lvl7pPr>
            <a:lvl8pPr marL="3200192" indent="0">
              <a:buNone/>
              <a:defRPr sz="900"/>
            </a:lvl8pPr>
            <a:lvl9pPr marL="3657363"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5B362DA-CF8E-2C44-9039-D6F2355CC86A}"/>
              </a:ext>
            </a:extLst>
          </p:cNvPr>
          <p:cNvSpPr>
            <a:spLocks noGrp="1"/>
          </p:cNvSpPr>
          <p:nvPr>
            <p:ph type="dt" sz="half" idx="10"/>
          </p:nvPr>
        </p:nvSpPr>
        <p:spPr/>
        <p:txBody>
          <a:bodyPr/>
          <a:lstStyle>
            <a:lvl1pPr>
              <a:defRPr/>
            </a:lvl1pPr>
          </a:lstStyle>
          <a:p>
            <a:pPr>
              <a:defRPr/>
            </a:pPr>
            <a:fld id="{0EB32092-3938-4043-835A-4C31526CA304}" type="datetime1">
              <a:rPr lang="en-US"/>
              <a:pPr>
                <a:defRPr/>
              </a:pPr>
              <a:t>10/11/25</a:t>
            </a:fld>
            <a:endParaRPr lang="en-US"/>
          </a:p>
        </p:txBody>
      </p:sp>
      <p:sp>
        <p:nvSpPr>
          <p:cNvPr id="6" name="Footer Placeholder 4">
            <a:extLst>
              <a:ext uri="{FF2B5EF4-FFF2-40B4-BE49-F238E27FC236}">
                <a16:creationId xmlns:a16="http://schemas.microsoft.com/office/drawing/2014/main" id="{B6F7EBBD-E2E0-EB45-950A-84FC067873B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1922ED-132B-3E4C-BEC2-DCB376A92D6D}"/>
              </a:ext>
            </a:extLst>
          </p:cNvPr>
          <p:cNvSpPr>
            <a:spLocks noGrp="1"/>
          </p:cNvSpPr>
          <p:nvPr>
            <p:ph type="sldNum" sz="quarter" idx="12"/>
          </p:nvPr>
        </p:nvSpPr>
        <p:spPr/>
        <p:txBody>
          <a:bodyPr/>
          <a:lstStyle>
            <a:lvl1pPr>
              <a:defRPr/>
            </a:lvl1pPr>
          </a:lstStyle>
          <a:p>
            <a:pPr>
              <a:defRPr/>
            </a:pPr>
            <a:fld id="{249EDDD7-A871-3948-B2F2-0784FEB1895E}" type="slidenum">
              <a:rPr lang="en-US"/>
              <a:pPr>
                <a:defRPr/>
              </a:pPr>
              <a:t>‹#›</a:t>
            </a:fld>
            <a:endParaRPr lang="en-US"/>
          </a:p>
        </p:txBody>
      </p:sp>
    </p:spTree>
    <p:extLst>
      <p:ext uri="{BB962C8B-B14F-4D97-AF65-F5344CB8AC3E}">
        <p14:creationId xmlns:p14="http://schemas.microsoft.com/office/powerpoint/2010/main" val="2338715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16CE6-5A6A-8E46-A3DC-855635BFCDA9}"/>
              </a:ext>
            </a:extLst>
          </p:cNvPr>
          <p:cNvSpPr>
            <a:spLocks noGrp="1"/>
          </p:cNvSpPr>
          <p:nvPr>
            <p:ph type="dt" sz="half" idx="10"/>
          </p:nvPr>
        </p:nvSpPr>
        <p:spPr/>
        <p:txBody>
          <a:bodyPr/>
          <a:lstStyle>
            <a:lvl1pPr>
              <a:defRPr/>
            </a:lvl1pPr>
          </a:lstStyle>
          <a:p>
            <a:pPr>
              <a:defRPr/>
            </a:pPr>
            <a:fld id="{BD8027B7-3902-7742-B131-258E88DD06CA}" type="datetime1">
              <a:rPr lang="en-US"/>
              <a:pPr>
                <a:defRPr/>
              </a:pPr>
              <a:t>10/11/25</a:t>
            </a:fld>
            <a:endParaRPr lang="en-US"/>
          </a:p>
        </p:txBody>
      </p:sp>
      <p:sp>
        <p:nvSpPr>
          <p:cNvPr id="5" name="Footer Placeholder 4">
            <a:extLst>
              <a:ext uri="{FF2B5EF4-FFF2-40B4-BE49-F238E27FC236}">
                <a16:creationId xmlns:a16="http://schemas.microsoft.com/office/drawing/2014/main" id="{1DD4DC15-2B09-BD4F-8348-F2611A52E3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3036F6-6B78-984E-B6D6-0E07D3CD1AAD}"/>
              </a:ext>
            </a:extLst>
          </p:cNvPr>
          <p:cNvSpPr>
            <a:spLocks noGrp="1"/>
          </p:cNvSpPr>
          <p:nvPr>
            <p:ph type="sldNum" sz="quarter" idx="12"/>
          </p:nvPr>
        </p:nvSpPr>
        <p:spPr/>
        <p:txBody>
          <a:bodyPr/>
          <a:lstStyle>
            <a:lvl1pPr>
              <a:defRPr/>
            </a:lvl1pPr>
          </a:lstStyle>
          <a:p>
            <a:pPr>
              <a:defRPr/>
            </a:pPr>
            <a:fld id="{4D993AA5-8BD4-8E4E-A587-C5CC2475BCD1}" type="slidenum">
              <a:rPr lang="en-US"/>
              <a:pPr>
                <a:defRPr/>
              </a:pPr>
              <a:t>‹#›</a:t>
            </a:fld>
            <a:endParaRPr lang="en-US"/>
          </a:p>
        </p:txBody>
      </p:sp>
    </p:spTree>
    <p:extLst>
      <p:ext uri="{BB962C8B-B14F-4D97-AF65-F5344CB8AC3E}">
        <p14:creationId xmlns:p14="http://schemas.microsoft.com/office/powerpoint/2010/main" val="2469539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C82BE-27EC-5448-9ED3-71EE6A4C8BB7}"/>
              </a:ext>
            </a:extLst>
          </p:cNvPr>
          <p:cNvSpPr>
            <a:spLocks noGrp="1"/>
          </p:cNvSpPr>
          <p:nvPr>
            <p:ph type="dt" sz="half" idx="10"/>
          </p:nvPr>
        </p:nvSpPr>
        <p:spPr/>
        <p:txBody>
          <a:bodyPr/>
          <a:lstStyle>
            <a:lvl1pPr>
              <a:defRPr/>
            </a:lvl1pPr>
          </a:lstStyle>
          <a:p>
            <a:pPr>
              <a:defRPr/>
            </a:pPr>
            <a:fld id="{A3B3F7CA-1E87-2944-8EA3-7BF34BE413B0}" type="datetime1">
              <a:rPr lang="en-US"/>
              <a:pPr>
                <a:defRPr/>
              </a:pPr>
              <a:t>10/11/25</a:t>
            </a:fld>
            <a:endParaRPr lang="en-US"/>
          </a:p>
        </p:txBody>
      </p:sp>
      <p:sp>
        <p:nvSpPr>
          <p:cNvPr id="5" name="Footer Placeholder 4">
            <a:extLst>
              <a:ext uri="{FF2B5EF4-FFF2-40B4-BE49-F238E27FC236}">
                <a16:creationId xmlns:a16="http://schemas.microsoft.com/office/drawing/2014/main" id="{7DC8FB3C-CC38-F849-BC7D-BBDC715389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FC214A9-ECAC-4042-A037-08AD87B30835}"/>
              </a:ext>
            </a:extLst>
          </p:cNvPr>
          <p:cNvSpPr>
            <a:spLocks noGrp="1"/>
          </p:cNvSpPr>
          <p:nvPr>
            <p:ph type="sldNum" sz="quarter" idx="12"/>
          </p:nvPr>
        </p:nvSpPr>
        <p:spPr/>
        <p:txBody>
          <a:bodyPr/>
          <a:lstStyle>
            <a:lvl1pPr>
              <a:defRPr/>
            </a:lvl1pPr>
          </a:lstStyle>
          <a:p>
            <a:pPr>
              <a:defRPr/>
            </a:pPr>
            <a:fld id="{89206240-8A63-F842-9FC2-516746403C7E}" type="slidenum">
              <a:rPr lang="en-US"/>
              <a:pPr>
                <a:defRPr/>
              </a:pPr>
              <a:t>‹#›</a:t>
            </a:fld>
            <a:endParaRPr lang="en-US"/>
          </a:p>
        </p:txBody>
      </p:sp>
    </p:spTree>
    <p:extLst>
      <p:ext uri="{BB962C8B-B14F-4D97-AF65-F5344CB8AC3E}">
        <p14:creationId xmlns:p14="http://schemas.microsoft.com/office/powerpoint/2010/main" val="235364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40"/>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1" y="2"/>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1329543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_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9149" cy="1155700"/>
          </a:xfrm>
        </p:spPr>
        <p:txBody>
          <a:bodyPr anchor="ctr">
            <a:normAutofit/>
          </a:bodyPr>
          <a:lstStyle>
            <a:lvl1pPr>
              <a:defRPr sz="4263" b="1">
                <a:solidFill>
                  <a:schemeClr val="accent1">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8" y="1598084"/>
            <a:ext cx="10979149" cy="4482044"/>
          </a:xfrm>
          <a:prstGeom prst="rect">
            <a:avLst/>
          </a:prstGeom>
        </p:spPr>
        <p:txBody>
          <a:bodyPr>
            <a:normAutofit/>
          </a:bodyPr>
          <a:lstStyle>
            <a:lvl1pPr>
              <a:lnSpc>
                <a:spcPct val="100000"/>
              </a:lnSpc>
              <a:spcBef>
                <a:spcPts val="0"/>
              </a:spcBef>
              <a:buClr>
                <a:schemeClr val="accent1">
                  <a:lumMod val="75000"/>
                </a:schemeClr>
              </a:buClr>
              <a:defRPr sz="3197">
                <a:solidFill>
                  <a:schemeClr val="tx1"/>
                </a:solidFill>
                <a:latin typeface="Arial" panose="020B0604020202020204" pitchFamily="34" charset="0"/>
                <a:cs typeface="Arial" panose="020B0604020202020204" pitchFamily="34" charset="0"/>
              </a:defRPr>
            </a:lvl1pPr>
            <a:lvl2pPr marL="828289" indent="-219253">
              <a:lnSpc>
                <a:spcPct val="100000"/>
              </a:lnSpc>
              <a:spcBef>
                <a:spcPts val="0"/>
              </a:spcBef>
              <a:buClr>
                <a:schemeClr val="accent1">
                  <a:lumMod val="75000"/>
                </a:schemeClr>
              </a:buClr>
              <a:buSzPct val="100000"/>
              <a:buFont typeface="Arial Narrow" panose="020B0606020202030204" pitchFamily="34" charset="0"/>
              <a:buChar char="–"/>
              <a:defRPr sz="2664">
                <a:solidFill>
                  <a:schemeClr val="tx1"/>
                </a:solidFill>
                <a:latin typeface="Arial" panose="020B0604020202020204" pitchFamily="34" charset="0"/>
                <a:cs typeface="Arial" panose="020B0604020202020204" pitchFamily="34" charset="0"/>
              </a:defRPr>
            </a:lvl2pPr>
            <a:lvl3pPr marL="1376422" indent="-158349">
              <a:lnSpc>
                <a:spcPct val="100000"/>
              </a:lnSpc>
              <a:spcBef>
                <a:spcPts val="0"/>
              </a:spcBef>
              <a:buClr>
                <a:schemeClr val="accent1">
                  <a:lumMod val="75000"/>
                </a:schemeClr>
              </a:buClr>
              <a:buFont typeface="Wingdings" panose="05000000000000000000" pitchFamily="2" charset="2"/>
              <a:buChar char="§"/>
              <a:defRPr sz="2398">
                <a:solidFill>
                  <a:schemeClr val="tx1"/>
                </a:solidFill>
                <a:latin typeface="Arial" panose="020B0604020202020204" pitchFamily="34" charset="0"/>
                <a:cs typeface="Arial" panose="020B0604020202020204" pitchFamily="34" charset="0"/>
              </a:defRPr>
            </a:lvl3pPr>
            <a:lvl4pPr marL="1827108" indent="-156488">
              <a:lnSpc>
                <a:spcPct val="100000"/>
              </a:lnSpc>
              <a:spcBef>
                <a:spcPts val="0"/>
              </a:spcBef>
              <a:buClr>
                <a:schemeClr val="accent1">
                  <a:lumMod val="75000"/>
                </a:schemeClr>
              </a:buClr>
              <a:buSzPct val="100000"/>
              <a:tabLst/>
              <a:defRPr sz="2131">
                <a:solidFill>
                  <a:schemeClr val="tx1"/>
                </a:solidFill>
                <a:latin typeface="Arial" panose="020B0604020202020204" pitchFamily="34" charset="0"/>
                <a:cs typeface="Arial" panose="020B0604020202020204" pitchFamily="34" charset="0"/>
              </a:defRPr>
            </a:lvl4pPr>
            <a:lvl5pPr marL="2436144">
              <a:lnSpc>
                <a:spcPct val="100000"/>
              </a:lnSpc>
              <a:spcBef>
                <a:spcPts val="0"/>
              </a:spcBef>
              <a:buClr>
                <a:schemeClr val="accent1">
                  <a:lumMod val="75000"/>
                </a:schemeClr>
              </a:buClr>
              <a:defRPr sz="2131">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6">
                <a:solidFill>
                  <a:schemeClr val="tx1"/>
                </a:solidFill>
                <a:latin typeface="Arial" panose="020B0604020202020204" pitchFamily="34" charset="0"/>
                <a:cs typeface="Arial" panose="020B0604020202020204" pitchFamily="34" charset="0"/>
              </a:defRPr>
            </a:lvl1pPr>
            <a:lvl2pPr marL="226833" indent="0">
              <a:spcBef>
                <a:spcPts val="0"/>
              </a:spcBef>
              <a:buNone/>
              <a:defRPr sz="1199"/>
            </a:lvl2pPr>
            <a:lvl3pPr marL="460010" indent="0">
              <a:spcBef>
                <a:spcPts val="0"/>
              </a:spcBef>
              <a:buNone/>
              <a:defRPr sz="1199"/>
            </a:lvl3pPr>
            <a:lvl4pPr marL="686843" indent="0">
              <a:spcBef>
                <a:spcPts val="0"/>
              </a:spcBef>
              <a:buNone/>
              <a:defRPr sz="1199"/>
            </a:lvl4pPr>
            <a:lvl5pPr marL="913675" indent="0">
              <a:spcBef>
                <a:spcPts val="0"/>
              </a:spcBef>
              <a:buNone/>
              <a:defRPr sz="1199"/>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1" y="1"/>
            <a:ext cx="1722361" cy="309639"/>
          </a:xfrm>
        </p:spPr>
        <p:txBody>
          <a:bodyPr lIns="91440" bIns="45720" anchor="t" anchorCtr="0">
            <a:noAutofit/>
          </a:bodyPr>
          <a:lstStyle>
            <a:lvl1pPr marL="0" indent="0" algn="r">
              <a:spcBef>
                <a:spcPts val="0"/>
              </a:spcBef>
              <a:buNone/>
              <a:defRPr sz="1332">
                <a:solidFill>
                  <a:schemeClr val="tx1"/>
                </a:solidFill>
                <a:latin typeface="Arial" panose="020B0604020202020204" pitchFamily="34" charset="0"/>
                <a:cs typeface="Arial" panose="020B0604020202020204" pitchFamily="34" charset="0"/>
              </a:defRPr>
            </a:lvl1pPr>
            <a:lvl2pPr marL="226833" indent="0">
              <a:spcBef>
                <a:spcPts val="0"/>
              </a:spcBef>
              <a:buNone/>
              <a:defRPr sz="1199"/>
            </a:lvl2pPr>
            <a:lvl3pPr marL="460010" indent="0">
              <a:spcBef>
                <a:spcPts val="0"/>
              </a:spcBef>
              <a:buNone/>
              <a:defRPr sz="1199"/>
            </a:lvl3pPr>
            <a:lvl4pPr marL="686843" indent="0">
              <a:spcBef>
                <a:spcPts val="0"/>
              </a:spcBef>
              <a:buNone/>
              <a:defRPr sz="1199"/>
            </a:lvl4pPr>
            <a:lvl5pPr marL="913675" indent="0">
              <a:spcBef>
                <a:spcPts val="0"/>
              </a:spcBef>
              <a:buNone/>
              <a:defRPr sz="1199"/>
            </a:lvl5pPr>
          </a:lstStyle>
          <a:p>
            <a:pPr lvl="0"/>
            <a:r>
              <a:rPr lang="en-US" dirty="0"/>
              <a:t>Label for Locking</a:t>
            </a:r>
          </a:p>
        </p:txBody>
      </p:sp>
    </p:spTree>
    <p:extLst>
      <p:ext uri="{BB962C8B-B14F-4D97-AF65-F5344CB8AC3E}">
        <p14:creationId xmlns:p14="http://schemas.microsoft.com/office/powerpoint/2010/main" val="3547753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3"/>
            <a:ext cx="10265664" cy="365126"/>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197">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622110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34667" y="5556667"/>
            <a:ext cx="3154680" cy="1092459"/>
          </a:xfrm>
          <a:prstGeom prst="rect">
            <a:avLst/>
          </a:prstGeom>
        </p:spPr>
      </p:pic>
      <p:sp>
        <p:nvSpPr>
          <p:cNvPr id="2" name="Title 1"/>
          <p:cNvSpPr>
            <a:spLocks noGrp="1"/>
          </p:cNvSpPr>
          <p:nvPr>
            <p:ph type="title"/>
          </p:nvPr>
        </p:nvSpPr>
        <p:spPr>
          <a:xfrm>
            <a:off x="514484" y="239716"/>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0"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5"/>
            <a:ext cx="11283951"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983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126568" y="6419013"/>
            <a:ext cx="10265664" cy="365126"/>
          </a:xfrm>
        </p:spPr>
        <p:txBody>
          <a:bodyPr lIns="45720" tIns="45720" bIns="4572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704400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endParaRPr lang="en-GB" dirty="0"/>
          </a:p>
        </p:txBody>
      </p:sp>
      <p:sp>
        <p:nvSpPr>
          <p:cNvPr id="7" name="Text Placeholder 7"/>
          <p:cNvSpPr>
            <a:spLocks noGrp="1"/>
          </p:cNvSpPr>
          <p:nvPr>
            <p:ph type="body" sz="quarter" idx="11"/>
          </p:nvPr>
        </p:nvSpPr>
        <p:spPr>
          <a:xfrm>
            <a:off x="10666335" y="6716170"/>
            <a:ext cx="938292" cy="83100"/>
          </a:xfrm>
          <a:noFill/>
          <a:ln>
            <a:noFill/>
          </a:ln>
          <a:effectLst/>
        </p:spPr>
        <p:txBody>
          <a:bodyPr wrap="none" lIns="0" tIns="0" rIns="0" bIns="0" anchor="b" anchorCtr="0">
            <a:spAutoFit/>
          </a:bodyPr>
          <a:lstStyle>
            <a:lvl1pPr marL="0" indent="0" algn="r">
              <a:lnSpc>
                <a:spcPct val="90000"/>
              </a:lnSpc>
              <a:spcBef>
                <a:spcPts val="0"/>
              </a:spcBef>
              <a:buNone/>
              <a:defRPr sz="600"/>
            </a:lvl1pPr>
            <a:lvl2pPr marL="357179" indent="0" algn="r">
              <a:buNone/>
              <a:defRPr sz="751"/>
            </a:lvl2pPr>
            <a:lvl3pPr marL="715547" indent="0" algn="r">
              <a:buNone/>
              <a:defRPr sz="751"/>
            </a:lvl3pPr>
            <a:lvl4pPr marL="1073917" indent="0" algn="r">
              <a:buNone/>
              <a:defRPr sz="751"/>
            </a:lvl4pPr>
            <a:lvl5pPr marL="1432287" indent="0" algn="r">
              <a:buNone/>
              <a:defRPr sz="751"/>
            </a:lvl5pPr>
          </a:lstStyle>
          <a:p>
            <a:pPr lvl="0"/>
            <a:r>
              <a:rPr lang="en-US" dirty="0"/>
              <a:t>Click to edit Master text styles</a:t>
            </a:r>
          </a:p>
        </p:txBody>
      </p:sp>
      <p:sp>
        <p:nvSpPr>
          <p:cNvPr id="10" name="Text Placeholder 7"/>
          <p:cNvSpPr>
            <a:spLocks noGrp="1"/>
          </p:cNvSpPr>
          <p:nvPr>
            <p:ph type="body" sz="quarter" idx="12"/>
          </p:nvPr>
        </p:nvSpPr>
        <p:spPr>
          <a:xfrm>
            <a:off x="529730" y="6716170"/>
            <a:ext cx="938292" cy="83100"/>
          </a:xfrm>
          <a:noFill/>
          <a:ln>
            <a:noFill/>
          </a:ln>
          <a:effectLst/>
        </p:spPr>
        <p:txBody>
          <a:bodyPr wrap="none" lIns="0" tIns="0" rIns="0" bIns="0" anchor="b" anchorCtr="0">
            <a:spAutoFit/>
          </a:bodyPr>
          <a:lstStyle>
            <a:lvl1pPr marL="0" indent="0" algn="l">
              <a:lnSpc>
                <a:spcPct val="90000"/>
              </a:lnSpc>
              <a:spcBef>
                <a:spcPts val="0"/>
              </a:spcBef>
              <a:buNone/>
              <a:defRPr sz="600"/>
            </a:lvl1pPr>
            <a:lvl2pPr marL="357179" indent="0" algn="r">
              <a:buNone/>
              <a:defRPr sz="751"/>
            </a:lvl2pPr>
            <a:lvl3pPr marL="715547" indent="0" algn="r">
              <a:buNone/>
              <a:defRPr sz="751"/>
            </a:lvl3pPr>
            <a:lvl4pPr marL="1073917" indent="0" algn="r">
              <a:buNone/>
              <a:defRPr sz="751"/>
            </a:lvl4pPr>
            <a:lvl5pPr marL="1432287" indent="0" algn="r">
              <a:buNone/>
              <a:defRPr sz="751"/>
            </a:lvl5pPr>
          </a:lstStyle>
          <a:p>
            <a:pPr lvl="0"/>
            <a:r>
              <a:rPr lang="en-US" dirty="0"/>
              <a:t>Click to edit Master text styles</a:t>
            </a:r>
          </a:p>
        </p:txBody>
      </p:sp>
    </p:spTree>
    <p:extLst>
      <p:ext uri="{BB962C8B-B14F-4D97-AF65-F5344CB8AC3E}">
        <p14:creationId xmlns:p14="http://schemas.microsoft.com/office/powerpoint/2010/main" val="2867454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4625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1_Miolo">
    <p:spTree>
      <p:nvGrpSpPr>
        <p:cNvPr id="1" name=""/>
        <p:cNvGrpSpPr/>
        <p:nvPr/>
      </p:nvGrpSpPr>
      <p:grpSpPr>
        <a:xfrm>
          <a:off x="0" y="0"/>
          <a:ext cx="0" cy="0"/>
          <a:chOff x="0" y="0"/>
          <a:chExt cx="0" cy="0"/>
        </a:xfrm>
      </p:grpSpPr>
      <p:sp>
        <p:nvSpPr>
          <p:cNvPr id="8" name="Espaço Reservado para Texto 7"/>
          <p:cNvSpPr>
            <a:spLocks noGrp="1"/>
          </p:cNvSpPr>
          <p:nvPr>
            <p:ph type="body" sz="quarter" idx="10"/>
          </p:nvPr>
        </p:nvSpPr>
        <p:spPr>
          <a:xfrm>
            <a:off x="400991" y="1194968"/>
            <a:ext cx="11504871" cy="4841939"/>
          </a:xfrm>
          <a:prstGeom prst="rect">
            <a:avLst/>
          </a:prstGeom>
        </p:spPr>
        <p:txBody>
          <a:bodyPr/>
          <a:lstStyle>
            <a:lvl1pPr marL="228594" indent="-228594">
              <a:buClr>
                <a:srgbClr val="6BB2DC"/>
              </a:buClr>
              <a:buFont typeface="Arial" panose="020B0604020202020204" pitchFamily="34" charset="0"/>
              <a:buChar char="•"/>
              <a:defRPr sz="2000">
                <a:solidFill>
                  <a:srgbClr val="89878C"/>
                </a:solidFill>
              </a:defRPr>
            </a:lvl1pPr>
            <a:lvl2pPr marL="685783" indent="-228594">
              <a:buFontTx/>
              <a:buBlip>
                <a:blip r:embed="rId2"/>
              </a:buBlip>
              <a:defRPr sz="1600"/>
            </a:lvl2pPr>
            <a:lvl3pPr marL="1142971" indent="-228594">
              <a:buFontTx/>
              <a:buBlip>
                <a:blip r:embed="rId2"/>
              </a:buBlip>
              <a:defRPr sz="1600"/>
            </a:lvl3pPr>
            <a:lvl4pPr marL="1600160" indent="-228594">
              <a:buFontTx/>
              <a:buBlip>
                <a:blip r:embed="rId2"/>
              </a:buBlip>
              <a:defRPr sz="1600"/>
            </a:lvl4pPr>
            <a:lvl5pPr marL="2057349" indent="-228594">
              <a:buFontTx/>
              <a:buBlip>
                <a:blip r:embed="rId2"/>
              </a:buBlip>
              <a:defRPr sz="1600"/>
            </a:lvl5pPr>
          </a:lstStyle>
          <a:p>
            <a:pPr lvl="0"/>
            <a:r>
              <a:rPr lang="pt-BR" dirty="0"/>
              <a:t>Clique para editar o texto mestre</a:t>
            </a:r>
          </a:p>
        </p:txBody>
      </p:sp>
      <p:sp>
        <p:nvSpPr>
          <p:cNvPr id="3" name="Título 2"/>
          <p:cNvSpPr>
            <a:spLocks noGrp="1"/>
          </p:cNvSpPr>
          <p:nvPr>
            <p:ph type="title"/>
          </p:nvPr>
        </p:nvSpPr>
        <p:spPr>
          <a:xfrm>
            <a:off x="400991" y="318473"/>
            <a:ext cx="10515600" cy="689235"/>
          </a:xfrm>
          <a:prstGeom prst="rect">
            <a:avLst/>
          </a:prstGeom>
        </p:spPr>
        <p:txBody>
          <a:bodyPr/>
          <a:lstStyle>
            <a:lvl1pPr>
              <a:defRPr sz="3600" b="1" cap="none" baseline="0">
                <a:solidFill>
                  <a:srgbClr val="640C49"/>
                </a:solidFill>
              </a:defRPr>
            </a:lvl1pPr>
          </a:lstStyle>
          <a:p>
            <a:r>
              <a:rPr lang="pt-BR" dirty="0"/>
              <a:t>Clique para editar o título mestre</a:t>
            </a:r>
          </a:p>
        </p:txBody>
      </p:sp>
    </p:spTree>
    <p:extLst>
      <p:ext uri="{BB962C8B-B14F-4D97-AF65-F5344CB8AC3E}">
        <p14:creationId xmlns:p14="http://schemas.microsoft.com/office/powerpoint/2010/main" val="376687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77122F-97EF-3DB3-C3DF-9C49AC40B87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00493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5.xml><?xml version="1.0" encoding="utf-8"?>
<p:sldLayout xmlns:a="http://schemas.openxmlformats.org/drawingml/2006/main" xmlns:r="http://schemas.openxmlformats.org/officeDocument/2006/relationships" xmlns:p="http://schemas.openxmlformats.org/presentationml/2006/main">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8961"/>
            <a:ext cx="11436349" cy="547443"/>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&lt;Smaller 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2936AD5-6EFE-E7DE-68BF-CF985F9D5BF8}"/>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spTree>
    <p:extLst>
      <p:ext uri="{BB962C8B-B14F-4D97-AF65-F5344CB8AC3E}">
        <p14:creationId xmlns:p14="http://schemas.microsoft.com/office/powerpoint/2010/main" val="3157278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65814"/>
            <a:ext cx="10789920" cy="4572000"/>
          </a:xfrm>
        </p:spPr>
        <p:txBody>
          <a:bodyPr tIns="45720" bIns="45720">
            <a:noAutofit/>
          </a:bodyPr>
          <a:lstStyle>
            <a:lvl1pPr>
              <a:spcAft>
                <a:spcPts val="0"/>
              </a:spcAft>
              <a:defRPr/>
            </a:lvl1pPr>
            <a:lvl2pPr>
              <a:spcBef>
                <a:spcPts val="300"/>
              </a:spcBef>
              <a:spcAft>
                <a:spcPts val="0"/>
              </a:spcAft>
              <a:defRPr/>
            </a:lvl2pPr>
            <a:lvl3pPr>
              <a:spcAft>
                <a:spcPts val="0"/>
              </a:spcAft>
              <a:defRPr/>
            </a:lvl3pPr>
            <a:lvl4pPr>
              <a:spcAft>
                <a:spcPts val="0"/>
              </a:spcAft>
              <a:defRPr/>
            </a:lvl4pPr>
            <a:lvl5pPr>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81344"/>
            <a:ext cx="6923402" cy="598841"/>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981365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224">
          <p15:clr>
            <a:srgbClr val="FBAE40"/>
          </p15:clr>
        </p15:guide>
        <p15:guide id="2" pos="499">
          <p15:clr>
            <a:srgbClr val="FBAE40"/>
          </p15:clr>
        </p15:guide>
        <p15:guide id="3" orient="horz" pos="730">
          <p15:clr>
            <a:srgbClr val="FBAE40"/>
          </p15:clr>
        </p15:guide>
      </p15:sldGuideLst>
    </p:ext>
  </p:extLst>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Slide Number Placeholder 5">
            <a:extLst>
              <a:ext uri="{FF2B5EF4-FFF2-40B4-BE49-F238E27FC236}">
                <a16:creationId xmlns:a16="http://schemas.microsoft.com/office/drawing/2014/main" id="{E0A17520-171D-0642-9E2B-0F8E1436C9BB}"/>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4" name="Text Placeholder 4">
            <a:extLst>
              <a:ext uri="{FF2B5EF4-FFF2-40B4-BE49-F238E27FC236}">
                <a16:creationId xmlns:a16="http://schemas.microsoft.com/office/drawing/2014/main" id="{2CD0743A-CCF6-452C-8757-88005583E5FB}"/>
              </a:ext>
            </a:extLst>
          </p:cNvPr>
          <p:cNvSpPr>
            <a:spLocks noGrp="1"/>
          </p:cNvSpPr>
          <p:nvPr>
            <p:ph type="body" sz="quarter" idx="10"/>
          </p:nvPr>
        </p:nvSpPr>
        <p:spPr>
          <a:xfrm>
            <a:off x="699911" y="6181344"/>
            <a:ext cx="6923402" cy="598841"/>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341628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224">
          <p15:clr>
            <a:srgbClr val="FBAE40"/>
          </p15:clr>
        </p15:guide>
        <p15:guide id="2" orient="horz" pos="4272">
          <p15:clr>
            <a:srgbClr val="FBAE40"/>
          </p15:clr>
        </p15:guide>
        <p15:guide id="3" pos="499">
          <p15:clr>
            <a:srgbClr val="FBAE40"/>
          </p15:clr>
        </p15:guide>
      </p15:sldGuideLst>
    </p:ext>
  </p:extLst>
</p:sldLayout>
</file>

<file path=ppt/slideLayouts/slideLayout5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77802"/>
            <a:ext cx="12192000" cy="1208079"/>
          </a:xfrm>
        </p:spPr>
        <p:txBody>
          <a:bodyPr/>
          <a:lstStyle/>
          <a:p>
            <a:r>
              <a:rPr lang="en-US" dirty="0"/>
              <a:t>Click to edit Master title style</a:t>
            </a:r>
          </a:p>
        </p:txBody>
      </p:sp>
      <p:sp>
        <p:nvSpPr>
          <p:cNvPr id="3" name="Content Placeholder 2"/>
          <p:cNvSpPr>
            <a:spLocks noGrp="1"/>
          </p:cNvSpPr>
          <p:nvPr>
            <p:ph sz="half" idx="1"/>
          </p:nvPr>
        </p:nvSpPr>
        <p:spPr>
          <a:xfrm>
            <a:off x="914400" y="3429000"/>
            <a:ext cx="5080000" cy="2326614"/>
          </a:xfrm>
        </p:spPr>
        <p:txBody>
          <a:bodyPr/>
          <a:lstStyle>
            <a:lvl1pPr marL="0" indent="0" algn="ctr">
              <a:buNone/>
              <a:defRPr sz="1599">
                <a:solidFill>
                  <a:schemeClr val="tx1"/>
                </a:solidFill>
              </a:defRPr>
            </a:lvl1pPr>
            <a:lvl2pPr marL="609021" indent="0">
              <a:buNone/>
              <a:defRPr sz="1599">
                <a:solidFill>
                  <a:schemeClr val="tx1"/>
                </a:solidFill>
              </a:defRPr>
            </a:lvl2pPr>
            <a:lvl3pPr marL="1218043" indent="0">
              <a:buNone/>
              <a:defRPr sz="1599">
                <a:solidFill>
                  <a:schemeClr val="tx1"/>
                </a:solidFill>
              </a:defRPr>
            </a:lvl3pPr>
            <a:lvl4pPr marL="1827063" indent="0">
              <a:buFont typeface="Arial" panose="020B0604020202020204" pitchFamily="34" charset="0"/>
              <a:buNone/>
              <a:defRPr sz="1599">
                <a:solidFill>
                  <a:schemeClr val="tx1"/>
                </a:solidFill>
              </a:defRPr>
            </a:lvl4pPr>
            <a:lvl5pPr marL="2436083" indent="0">
              <a:buNone/>
              <a:defRPr sz="1599">
                <a:solidFill>
                  <a:schemeClr val="tx1"/>
                </a:solidFill>
              </a:defRPr>
            </a:lvl5pPr>
            <a:lvl6pPr>
              <a:defRPr sz="2398"/>
            </a:lvl6pPr>
            <a:lvl7pPr>
              <a:defRPr sz="2398"/>
            </a:lvl7pPr>
            <a:lvl8pPr>
              <a:defRPr sz="2398"/>
            </a:lvl8pPr>
            <a:lvl9pPr>
              <a:defRPr sz="2398"/>
            </a:lvl9pPr>
          </a:lstStyle>
          <a:p>
            <a:pPr lvl="0"/>
            <a:r>
              <a:rPr lang="en-US" dirty="0"/>
              <a:t>Click to edit Master text styles</a:t>
            </a:r>
          </a:p>
        </p:txBody>
      </p:sp>
      <p:sp>
        <p:nvSpPr>
          <p:cNvPr id="4" name="Content Placeholder 3"/>
          <p:cNvSpPr>
            <a:spLocks noGrp="1"/>
          </p:cNvSpPr>
          <p:nvPr>
            <p:ph sz="half" idx="2"/>
          </p:nvPr>
        </p:nvSpPr>
        <p:spPr>
          <a:xfrm>
            <a:off x="6197600" y="3429000"/>
            <a:ext cx="5080000" cy="2326614"/>
          </a:xfrm>
        </p:spPr>
        <p:txBody>
          <a:bodyPr/>
          <a:lstStyle>
            <a:lvl1pPr marL="0" indent="0" algn="ctr">
              <a:buNone/>
              <a:defRPr sz="1599">
                <a:solidFill>
                  <a:schemeClr val="tx1"/>
                </a:solidFill>
              </a:defRPr>
            </a:lvl1pPr>
            <a:lvl2pPr marL="609021" indent="0" algn="ctr">
              <a:buNone/>
              <a:defRPr sz="1599">
                <a:solidFill>
                  <a:schemeClr val="tx1"/>
                </a:solidFill>
              </a:defRPr>
            </a:lvl2pPr>
            <a:lvl3pPr marL="1218043" indent="0" algn="ctr">
              <a:buNone/>
              <a:defRPr sz="1599">
                <a:solidFill>
                  <a:schemeClr val="tx1"/>
                </a:solidFill>
              </a:defRPr>
            </a:lvl3pPr>
            <a:lvl4pPr marL="1827063" indent="0" algn="ctr">
              <a:buFont typeface="Arial" panose="020B0604020202020204" pitchFamily="34" charset="0"/>
              <a:buNone/>
              <a:defRPr sz="1599">
                <a:solidFill>
                  <a:schemeClr val="tx1"/>
                </a:solidFill>
              </a:defRPr>
            </a:lvl4pPr>
            <a:lvl5pPr marL="2436083" indent="0" algn="ctr">
              <a:buNone/>
              <a:defRPr sz="1599">
                <a:solidFill>
                  <a:schemeClr val="tx1"/>
                </a:solidFill>
              </a:defRPr>
            </a:lvl5pPr>
            <a:lvl6pPr>
              <a:defRPr sz="2398"/>
            </a:lvl6pPr>
            <a:lvl7pPr>
              <a:defRPr sz="2398"/>
            </a:lvl7pPr>
            <a:lvl8pPr>
              <a:defRPr sz="2398"/>
            </a:lvl8pPr>
            <a:lvl9pPr>
              <a:defRPr sz="2398"/>
            </a:lvl9pPr>
          </a:lstStyle>
          <a:p>
            <a:pPr lvl="0"/>
            <a:r>
              <a:rPr lang="en-US" dirty="0"/>
              <a:t>Click to edit Master text styles</a:t>
            </a:r>
          </a:p>
        </p:txBody>
      </p:sp>
      <p:sp>
        <p:nvSpPr>
          <p:cNvPr id="6" name="Footer Placeholder 1"/>
          <p:cNvSpPr>
            <a:spLocks noGrp="1"/>
          </p:cNvSpPr>
          <p:nvPr>
            <p:ph type="ftr" sz="quarter" idx="3"/>
          </p:nvPr>
        </p:nvSpPr>
        <p:spPr>
          <a:xfrm>
            <a:off x="5615947" y="5925277"/>
            <a:ext cx="4320480" cy="932723"/>
          </a:xfrm>
          <a:prstGeom prst="rect">
            <a:avLst/>
          </a:prstGeom>
        </p:spPr>
        <p:txBody>
          <a:bodyPr vert="horz" lIns="91440" tIns="45720" rIns="91440" bIns="45720" rtlCol="0" anchor="ctr"/>
          <a:lstStyle>
            <a:lvl1pPr algn="ctr">
              <a:defRPr sz="1599">
                <a:solidFill>
                  <a:srgbClr val="FFFFFF"/>
                </a:solidFill>
              </a:defRPr>
            </a:lvl1pPr>
          </a:lstStyle>
          <a:p>
            <a:endParaRPr lang="en-US" dirty="0"/>
          </a:p>
        </p:txBody>
      </p:sp>
    </p:spTree>
    <p:extLst>
      <p:ext uri="{BB962C8B-B14F-4D97-AF65-F5344CB8AC3E}">
        <p14:creationId xmlns:p14="http://schemas.microsoft.com/office/powerpoint/2010/main" val="4261896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58">
          <p15:clr>
            <a:srgbClr val="FBAE40"/>
          </p15:clr>
        </p15:guide>
        <p15:guide id="2" pos="3840">
          <p15:clr>
            <a:srgbClr val="FBAE40"/>
          </p15:clr>
        </p15:guide>
      </p15:sldGuideLst>
    </p:ext>
  </p:extLst>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SUPPORT">
    <p:spTree>
      <p:nvGrpSpPr>
        <p:cNvPr id="1" name=""/>
        <p:cNvGrpSpPr/>
        <p:nvPr/>
      </p:nvGrpSpPr>
      <p:grpSpPr>
        <a:xfrm>
          <a:off x="0" y="0"/>
          <a:ext cx="0" cy="0"/>
          <a:chOff x="0" y="0"/>
          <a:chExt cx="0" cy="0"/>
        </a:xfrm>
      </p:grpSpPr>
      <p:sp>
        <p:nvSpPr>
          <p:cNvPr id="2" name="Title 1"/>
          <p:cNvSpPr>
            <a:spLocks noGrp="1"/>
          </p:cNvSpPr>
          <p:nvPr>
            <p:ph type="title"/>
          </p:nvPr>
        </p:nvSpPr>
        <p:spPr>
          <a:xfrm>
            <a:off x="0" y="177801"/>
            <a:ext cx="12192000" cy="1138965"/>
          </a:xfrm>
        </p:spPr>
        <p:txBody>
          <a:bodyPr/>
          <a:lstStyle>
            <a:lvl1pPr>
              <a:defRPr sz="3197"/>
            </a:lvl1pPr>
          </a:lstStyle>
          <a:p>
            <a:r>
              <a:rPr lang="en-US" dirty="0"/>
              <a:t>Click to edit Master title style</a:t>
            </a:r>
          </a:p>
        </p:txBody>
      </p:sp>
      <p:sp>
        <p:nvSpPr>
          <p:cNvPr id="4" name="Footer Placeholder 1"/>
          <p:cNvSpPr>
            <a:spLocks noGrp="1"/>
          </p:cNvSpPr>
          <p:nvPr>
            <p:ph type="ftr" sz="quarter" idx="3"/>
          </p:nvPr>
        </p:nvSpPr>
        <p:spPr>
          <a:xfrm>
            <a:off x="5615947" y="5925277"/>
            <a:ext cx="4320480" cy="932723"/>
          </a:xfrm>
          <a:prstGeom prst="rect">
            <a:avLst/>
          </a:prstGeom>
        </p:spPr>
        <p:txBody>
          <a:bodyPr vert="horz" lIns="91440" tIns="45720" rIns="91440" bIns="45720" rtlCol="0" anchor="ctr"/>
          <a:lstStyle>
            <a:lvl1pPr algn="ctr">
              <a:defRPr sz="1599">
                <a:solidFill>
                  <a:srgbClr val="FFFFFF"/>
                </a:solidFill>
              </a:defRPr>
            </a:lvl1pPr>
          </a:lstStyle>
          <a:p>
            <a:endParaRPr lang="en-US" dirty="0"/>
          </a:p>
        </p:txBody>
      </p:sp>
      <p:sp>
        <p:nvSpPr>
          <p:cNvPr id="6" name="Subtitle 2">
            <a:extLst>
              <a:ext uri="{FF2B5EF4-FFF2-40B4-BE49-F238E27FC236}">
                <a16:creationId xmlns:a16="http://schemas.microsoft.com/office/drawing/2014/main" id="{5284C256-6828-8B40-9185-B419F0AAD512}"/>
              </a:ext>
            </a:extLst>
          </p:cNvPr>
          <p:cNvSpPr>
            <a:spLocks noGrp="1"/>
          </p:cNvSpPr>
          <p:nvPr>
            <p:ph type="subTitle" idx="1"/>
          </p:nvPr>
        </p:nvSpPr>
        <p:spPr>
          <a:xfrm>
            <a:off x="1828800" y="1480592"/>
            <a:ext cx="8534400" cy="526008"/>
          </a:xfrm>
        </p:spPr>
        <p:txBody>
          <a:bodyPr/>
          <a:lstStyle>
            <a:lvl1pPr marL="0" indent="0" algn="ctr">
              <a:buNone/>
              <a:defRPr sz="2131">
                <a:solidFill>
                  <a:srgbClr val="003767"/>
                </a:solidFill>
              </a:defRPr>
            </a:lvl1pPr>
            <a:lvl2pPr marL="609021" indent="0" algn="ctr">
              <a:buNone/>
              <a:defRPr/>
            </a:lvl2pPr>
            <a:lvl3pPr marL="1218043" indent="0" algn="ctr">
              <a:buNone/>
              <a:defRPr/>
            </a:lvl3pPr>
            <a:lvl4pPr marL="1827063" indent="0" algn="ctr">
              <a:buNone/>
              <a:defRPr/>
            </a:lvl4pPr>
            <a:lvl5pPr marL="2436083" indent="0" algn="ctr">
              <a:buNone/>
              <a:defRPr/>
            </a:lvl5pPr>
            <a:lvl6pPr marL="3045105" indent="0" algn="ctr">
              <a:buNone/>
              <a:defRPr/>
            </a:lvl6pPr>
            <a:lvl7pPr marL="3654126" indent="0" algn="ctr">
              <a:buNone/>
              <a:defRPr/>
            </a:lvl7pPr>
            <a:lvl8pPr marL="4263146" indent="0" algn="ctr">
              <a:buNone/>
              <a:defRPr/>
            </a:lvl8pPr>
            <a:lvl9pPr marL="4872168" indent="0" algn="ctr">
              <a:buNone/>
              <a:defRPr/>
            </a:lvl9pPr>
          </a:lstStyle>
          <a:p>
            <a:r>
              <a:rPr lang="en-US" dirty="0"/>
              <a:t>Click to edit Master subtitle style</a:t>
            </a:r>
          </a:p>
        </p:txBody>
      </p:sp>
      <p:sp>
        <p:nvSpPr>
          <p:cNvPr id="9" name="Text Placeholder 8">
            <a:extLst>
              <a:ext uri="{FF2B5EF4-FFF2-40B4-BE49-F238E27FC236}">
                <a16:creationId xmlns:a16="http://schemas.microsoft.com/office/drawing/2014/main" id="{59889B9B-D7AC-0C4F-BAC2-B9D2B2DDDB4F}"/>
              </a:ext>
            </a:extLst>
          </p:cNvPr>
          <p:cNvSpPr>
            <a:spLocks noGrp="1"/>
          </p:cNvSpPr>
          <p:nvPr>
            <p:ph type="body" sz="quarter" idx="10"/>
          </p:nvPr>
        </p:nvSpPr>
        <p:spPr>
          <a:xfrm>
            <a:off x="0" y="2616200"/>
            <a:ext cx="12192000" cy="2235199"/>
          </a:xfrm>
        </p:spPr>
        <p:txBody>
          <a:bodyPr/>
          <a:lstStyle>
            <a:lvl1pPr marL="0" indent="0" algn="ctr">
              <a:buNone/>
              <a:defRPr b="1">
                <a:solidFill>
                  <a:srgbClr val="003767"/>
                </a:solidFill>
              </a:defRPr>
            </a:lvl1pPr>
            <a:lvl2pPr marL="609021" indent="0">
              <a:buNone/>
              <a:defRPr/>
            </a:lvl2pPr>
          </a:lstStyle>
          <a:p>
            <a:pPr lvl="0"/>
            <a:r>
              <a:rPr lang="en-US" dirty="0"/>
              <a:t>Click to edit Master text styles</a:t>
            </a:r>
          </a:p>
        </p:txBody>
      </p:sp>
    </p:spTree>
    <p:extLst>
      <p:ext uri="{BB962C8B-B14F-4D97-AF65-F5344CB8AC3E}">
        <p14:creationId xmlns:p14="http://schemas.microsoft.com/office/powerpoint/2010/main" val="3501788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4904" y="786384"/>
            <a:ext cx="10978081" cy="2239920"/>
          </a:xfrm>
        </p:spPr>
        <p:txBody>
          <a:bodyPr lIns="0" tIns="0" rIns="0" bIns="0">
            <a:normAutofit/>
          </a:bodyPr>
          <a:lstStyle>
            <a:lvl1pPr>
              <a:lnSpc>
                <a:spcPct val="90000"/>
              </a:lnSpc>
              <a:defRPr sz="3800" b="0" cap="none" spc="131">
                <a:solidFill>
                  <a:srgbClr val="000000"/>
                </a:solidFill>
                <a:latin typeface="Arial" panose="020B0604020202020204" pitchFamily="34" charset="0"/>
                <a:cs typeface="Arial" panose="020B0604020202020204" pitchFamily="34" charset="0"/>
              </a:defRPr>
            </a:lvl1pPr>
          </a:lstStyle>
          <a:p>
            <a:r>
              <a:rPr lang="en-US" dirty="0"/>
              <a:t>&lt;Section Title&gt;</a:t>
            </a:r>
          </a:p>
        </p:txBody>
      </p:sp>
      <p:sp>
        <p:nvSpPr>
          <p:cNvPr id="9" name="Text Placeholder 8"/>
          <p:cNvSpPr>
            <a:spLocks noGrp="1"/>
          </p:cNvSpPr>
          <p:nvPr>
            <p:ph type="body" sz="quarter" idx="13" hasCustomPrompt="1"/>
          </p:nvPr>
        </p:nvSpPr>
        <p:spPr>
          <a:xfrm>
            <a:off x="374904" y="3582608"/>
            <a:ext cx="10978081" cy="924364"/>
          </a:xfrm>
          <a:prstGeom prst="rect">
            <a:avLst/>
          </a:prstGeom>
        </p:spPr>
        <p:txBody>
          <a:bodyPr lIns="0" tIns="0" rIns="0" bIns="0">
            <a:noAutofit/>
          </a:bodyPr>
          <a:lstStyle>
            <a:lvl1pPr marL="0" indent="0">
              <a:buNone/>
              <a:defRPr sz="2400" b="0" spc="31">
                <a:solidFill>
                  <a:srgbClr val="000000"/>
                </a:solidFill>
                <a:latin typeface="Arial" panose="020B0604020202020204" pitchFamily="34" charset="0"/>
                <a:cs typeface="Arial" panose="020B0604020202020204" pitchFamily="34" charset="0"/>
              </a:defRPr>
            </a:lvl1pPr>
            <a:lvl2pPr>
              <a:defRPr sz="1467"/>
            </a:lvl2pPr>
            <a:lvl3pPr>
              <a:defRPr sz="1467"/>
            </a:lvl3pPr>
            <a:lvl4pPr>
              <a:defRPr sz="1467"/>
            </a:lvl4pPr>
            <a:lvl5pPr>
              <a:defRPr sz="1467"/>
            </a:lvl5pPr>
          </a:lstStyle>
          <a:p>
            <a:pPr lvl="0"/>
            <a:r>
              <a:rPr lang="en-US" dirty="0"/>
              <a:t>&lt;Subsection Title&gt;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10947"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5" name="Straight Connector 4">
            <a:extLst>
              <a:ext uri="{FF2B5EF4-FFF2-40B4-BE49-F238E27FC236}">
                <a16:creationId xmlns:a16="http://schemas.microsoft.com/office/drawing/2014/main" id="{945CEA5A-B47A-97CE-EFBE-29381B3A3D22}"/>
              </a:ext>
            </a:extLst>
          </p:cNvPr>
          <p:cNvCxnSpPr>
            <a:cxnSpLocks/>
          </p:cNvCxnSpPr>
          <p:nvPr userDrawn="1"/>
        </p:nvCxnSpPr>
        <p:spPr>
          <a:xfrm>
            <a:off x="368710" y="3275393"/>
            <a:ext cx="1143632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C02C131B-F3D0-8F26-92C3-58C2162D403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185620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guide id="5" pos="528">
          <p15:clr>
            <a:srgbClr val="FBAE40"/>
          </p15:clr>
        </p15:guide>
      </p15:sldGuideLst>
    </p:ext>
  </p:extLst>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6"/>
            <a:ext cx="12192000" cy="1470025"/>
          </a:xfrm>
        </p:spPr>
        <p:txBody>
          <a:bodyPr/>
          <a:lstStyle>
            <a:lvl1pPr>
              <a:defRPr sz="4796">
                <a:solidFill>
                  <a:srgbClr val="14467E"/>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463013"/>
          </a:xfrm>
        </p:spPr>
        <p:txBody>
          <a:bodyPr/>
          <a:lstStyle>
            <a:lvl1pPr marL="0" indent="0" algn="ctr">
              <a:buNone/>
              <a:defRPr>
                <a:solidFill>
                  <a:srgbClr val="003767"/>
                </a:solidFill>
              </a:defRPr>
            </a:lvl1pPr>
            <a:lvl2pPr marL="609021" indent="0" algn="ctr">
              <a:buNone/>
              <a:defRPr/>
            </a:lvl2pPr>
            <a:lvl3pPr marL="1218043" indent="0" algn="ctr">
              <a:buNone/>
              <a:defRPr/>
            </a:lvl3pPr>
            <a:lvl4pPr marL="1827063" indent="0" algn="ctr">
              <a:buNone/>
              <a:defRPr/>
            </a:lvl4pPr>
            <a:lvl5pPr marL="2436083" indent="0" algn="ctr">
              <a:buNone/>
              <a:defRPr/>
            </a:lvl5pPr>
            <a:lvl6pPr marL="3045105" indent="0" algn="ctr">
              <a:buNone/>
              <a:defRPr/>
            </a:lvl6pPr>
            <a:lvl7pPr marL="3654126" indent="0" algn="ctr">
              <a:buNone/>
              <a:defRPr/>
            </a:lvl7pPr>
            <a:lvl8pPr marL="4263146" indent="0" algn="ctr">
              <a:buNone/>
              <a:defRPr/>
            </a:lvl8pPr>
            <a:lvl9pPr marL="4872168" indent="0" algn="ctr">
              <a:buNone/>
              <a:defRPr/>
            </a:lvl9pPr>
          </a:lstStyle>
          <a:p>
            <a:r>
              <a:rPr lang="en-US" dirty="0"/>
              <a:t>Click to edit Master subtitle style</a:t>
            </a:r>
          </a:p>
        </p:txBody>
      </p:sp>
      <p:sp>
        <p:nvSpPr>
          <p:cNvPr id="5" name="Footer Placeholder 1"/>
          <p:cNvSpPr>
            <a:spLocks noGrp="1"/>
          </p:cNvSpPr>
          <p:nvPr>
            <p:ph type="ftr" sz="quarter" idx="3"/>
          </p:nvPr>
        </p:nvSpPr>
        <p:spPr>
          <a:xfrm>
            <a:off x="5615947" y="5925277"/>
            <a:ext cx="4320480" cy="932723"/>
          </a:xfrm>
          <a:prstGeom prst="rect">
            <a:avLst/>
          </a:prstGeom>
        </p:spPr>
        <p:txBody>
          <a:bodyPr vert="horz" lIns="91440" tIns="45720" rIns="91440" bIns="45720" rtlCol="0" anchor="ctr"/>
          <a:lstStyle>
            <a:lvl1pPr algn="ctr">
              <a:defRPr sz="1599">
                <a:solidFill>
                  <a:srgbClr val="FFFFFF"/>
                </a:solidFill>
              </a:defRPr>
            </a:lvl1pPr>
          </a:lstStyle>
          <a:p>
            <a:endParaRPr lang="en-US" dirty="0"/>
          </a:p>
        </p:txBody>
      </p:sp>
    </p:spTree>
    <p:extLst>
      <p:ext uri="{BB962C8B-B14F-4D97-AF65-F5344CB8AC3E}">
        <p14:creationId xmlns:p14="http://schemas.microsoft.com/office/powerpoint/2010/main" val="687779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77801"/>
            <a:ext cx="12192000" cy="1138965"/>
          </a:xfrm>
        </p:spPr>
        <p:txBody>
          <a:bodyPr/>
          <a:lstStyle>
            <a:lvl1pPr>
              <a:defRPr>
                <a:solidFill>
                  <a:srgbClr val="14467E"/>
                </a:solidFill>
              </a:defRPr>
            </a:lvl1pPr>
          </a:lstStyle>
          <a:p>
            <a:r>
              <a:rPr lang="en-US"/>
              <a:t>Click to edit Master title style</a:t>
            </a:r>
            <a:endParaRPr lang="en-US" dirty="0"/>
          </a:p>
        </p:txBody>
      </p:sp>
      <p:sp>
        <p:nvSpPr>
          <p:cNvPr id="3" name="Content Placeholder 2"/>
          <p:cNvSpPr>
            <a:spLocks noGrp="1"/>
          </p:cNvSpPr>
          <p:nvPr>
            <p:ph idx="1"/>
          </p:nvPr>
        </p:nvSpPr>
        <p:spPr>
          <a:xfrm>
            <a:off x="914400" y="1508789"/>
            <a:ext cx="10363200" cy="38404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3"/>
          </p:nvPr>
        </p:nvSpPr>
        <p:spPr>
          <a:xfrm>
            <a:off x="5615947" y="5925277"/>
            <a:ext cx="4320480" cy="932723"/>
          </a:xfrm>
          <a:prstGeom prst="rect">
            <a:avLst/>
          </a:prstGeom>
        </p:spPr>
        <p:txBody>
          <a:bodyPr vert="horz" lIns="91440" tIns="45720" rIns="91440" bIns="45720" rtlCol="0" anchor="ctr"/>
          <a:lstStyle>
            <a:lvl1pPr algn="ctr">
              <a:defRPr sz="1599">
                <a:solidFill>
                  <a:schemeClr val="bg1"/>
                </a:solidFill>
              </a:defRPr>
            </a:lvl1pPr>
          </a:lstStyle>
          <a:p>
            <a:endParaRPr lang="en-US" dirty="0"/>
          </a:p>
        </p:txBody>
      </p:sp>
    </p:spTree>
    <p:extLst>
      <p:ext uri="{BB962C8B-B14F-4D97-AF65-F5344CB8AC3E}">
        <p14:creationId xmlns:p14="http://schemas.microsoft.com/office/powerpoint/2010/main" val="1358245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3"/>
          </p:nvPr>
        </p:nvSpPr>
        <p:spPr>
          <a:xfrm>
            <a:off x="5615947" y="5925277"/>
            <a:ext cx="4320480" cy="932723"/>
          </a:xfrm>
          <a:prstGeom prst="rect">
            <a:avLst/>
          </a:prstGeom>
        </p:spPr>
        <p:txBody>
          <a:bodyPr vert="horz" lIns="91440" tIns="45720" rIns="91440" bIns="45720" rtlCol="0" anchor="ctr"/>
          <a:lstStyle>
            <a:lvl1pPr algn="ctr">
              <a:defRPr sz="1599">
                <a:solidFill>
                  <a:srgbClr val="FFFFFF"/>
                </a:solidFill>
              </a:defRPr>
            </a:lvl1pPr>
          </a:lstStyle>
          <a:p>
            <a:endParaRPr lang="en-US" dirty="0"/>
          </a:p>
        </p:txBody>
      </p:sp>
    </p:spTree>
    <p:extLst>
      <p:ext uri="{BB962C8B-B14F-4D97-AF65-F5344CB8AC3E}">
        <p14:creationId xmlns:p14="http://schemas.microsoft.com/office/powerpoint/2010/main" val="246561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352463"/>
            <a:ext cx="7315200" cy="566739"/>
          </a:xfr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260648"/>
            <a:ext cx="7315200" cy="4114800"/>
          </a:xfrm>
        </p:spPr>
        <p:txBody>
          <a:bodyPr/>
          <a:lstStyle>
            <a:lvl1pPr marL="0" indent="0">
              <a:buNone/>
              <a:defRPr sz="4263">
                <a:solidFill>
                  <a:srgbClr val="003767"/>
                </a:solidFill>
              </a:defRPr>
            </a:lvl1pPr>
            <a:lvl2pPr marL="609021" indent="0">
              <a:buNone/>
              <a:defRPr sz="3730"/>
            </a:lvl2pPr>
            <a:lvl3pPr marL="1218043" indent="0">
              <a:buNone/>
              <a:defRPr sz="3197"/>
            </a:lvl3pPr>
            <a:lvl4pPr marL="1827063" indent="0">
              <a:buNone/>
              <a:defRPr sz="2664"/>
            </a:lvl4pPr>
            <a:lvl5pPr marL="2436083" indent="0">
              <a:buNone/>
              <a:defRPr sz="2664"/>
            </a:lvl5pPr>
            <a:lvl6pPr marL="3045105" indent="0">
              <a:buNone/>
              <a:defRPr sz="2664"/>
            </a:lvl6pPr>
            <a:lvl7pPr marL="3654126" indent="0">
              <a:buNone/>
              <a:defRPr sz="2664"/>
            </a:lvl7pPr>
            <a:lvl8pPr marL="4263146" indent="0">
              <a:buNone/>
              <a:defRPr sz="2664"/>
            </a:lvl8pPr>
            <a:lvl9pPr marL="4872168" indent="0">
              <a:buNone/>
              <a:defRPr sz="2664"/>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4919203"/>
            <a:ext cx="7315200" cy="725958"/>
          </a:xfrm>
        </p:spPr>
        <p:txBody>
          <a:bodyPr/>
          <a:lstStyle>
            <a:lvl1pPr marL="0" indent="0">
              <a:buNone/>
              <a:defRPr sz="1865"/>
            </a:lvl1pPr>
            <a:lvl2pPr marL="609021" indent="0">
              <a:buNone/>
              <a:defRPr sz="1599"/>
            </a:lvl2pPr>
            <a:lvl3pPr marL="1218043" indent="0">
              <a:buNone/>
              <a:defRPr sz="1332"/>
            </a:lvl3pPr>
            <a:lvl4pPr marL="1827063" indent="0">
              <a:buNone/>
              <a:defRPr sz="1199"/>
            </a:lvl4pPr>
            <a:lvl5pPr marL="2436083" indent="0">
              <a:buNone/>
              <a:defRPr sz="1199"/>
            </a:lvl5pPr>
            <a:lvl6pPr marL="3045105" indent="0">
              <a:buNone/>
              <a:defRPr sz="1199"/>
            </a:lvl6pPr>
            <a:lvl7pPr marL="3654126" indent="0">
              <a:buNone/>
              <a:defRPr sz="1199"/>
            </a:lvl7pPr>
            <a:lvl8pPr marL="4263146" indent="0">
              <a:buNone/>
              <a:defRPr sz="1199"/>
            </a:lvl8pPr>
            <a:lvl9pPr marL="4872168" indent="0">
              <a:buNone/>
              <a:defRPr sz="1199"/>
            </a:lvl9pPr>
          </a:lstStyle>
          <a:p>
            <a:pPr lvl="0"/>
            <a:r>
              <a:rPr lang="en-US"/>
              <a:t>Click to edit Master text styles</a:t>
            </a:r>
          </a:p>
        </p:txBody>
      </p:sp>
      <p:sp>
        <p:nvSpPr>
          <p:cNvPr id="6" name="Footer Placeholder 1"/>
          <p:cNvSpPr>
            <a:spLocks noGrp="1"/>
          </p:cNvSpPr>
          <p:nvPr>
            <p:ph type="ftr" sz="quarter" idx="3"/>
          </p:nvPr>
        </p:nvSpPr>
        <p:spPr>
          <a:xfrm>
            <a:off x="5615947" y="5925277"/>
            <a:ext cx="4320480" cy="932723"/>
          </a:xfrm>
          <a:prstGeom prst="rect">
            <a:avLst/>
          </a:prstGeom>
        </p:spPr>
        <p:txBody>
          <a:bodyPr vert="horz" lIns="91440" tIns="45720" rIns="91440" bIns="45720" rtlCol="0" anchor="ctr"/>
          <a:lstStyle>
            <a:lvl1pPr algn="ctr">
              <a:defRPr sz="1599">
                <a:solidFill>
                  <a:srgbClr val="FFFFFF"/>
                </a:solidFill>
              </a:defRPr>
            </a:lvl1pPr>
          </a:lstStyle>
          <a:p>
            <a:endParaRPr lang="en-US" dirty="0"/>
          </a:p>
        </p:txBody>
      </p:sp>
    </p:spTree>
    <p:extLst>
      <p:ext uri="{BB962C8B-B14F-4D97-AF65-F5344CB8AC3E}">
        <p14:creationId xmlns:p14="http://schemas.microsoft.com/office/powerpoint/2010/main" val="35843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3" y="6579798"/>
            <a:ext cx="12191999" cy="278204"/>
          </a:xfrm>
          <a:noFill/>
        </p:spPr>
        <p:txBody>
          <a:bodyPr wrap="square" lIns="180000" tIns="36000" rIns="180000" bIns="72000" anchor="b" anchorCtr="0">
            <a:spAutoFit/>
          </a:bodyPr>
          <a:lstStyle>
            <a:lvl1pPr>
              <a:lnSpc>
                <a:spcPct val="100000"/>
              </a:lnSpc>
              <a:spcAft>
                <a:spcPts val="599"/>
              </a:spcAft>
              <a:defRPr sz="1099" b="0" i="0"/>
            </a:lvl1pPr>
          </a:lstStyle>
          <a:p>
            <a:pPr lvl="0"/>
            <a:r>
              <a:rPr lang="en-US"/>
              <a:t>Reference</a:t>
            </a:r>
          </a:p>
        </p:txBody>
      </p:sp>
    </p:spTree>
    <p:extLst>
      <p:ext uri="{BB962C8B-B14F-4D97-AF65-F5344CB8AC3E}">
        <p14:creationId xmlns:p14="http://schemas.microsoft.com/office/powerpoint/2010/main" val="3523585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4"/>
        <p:cNvGrpSpPr/>
        <p:nvPr/>
      </p:nvGrpSpPr>
      <p:grpSpPr>
        <a:xfrm>
          <a:off x="0" y="0"/>
          <a:ext cx="0" cy="0"/>
          <a:chOff x="0" y="0"/>
          <a:chExt cx="0" cy="0"/>
        </a:xfrm>
      </p:grpSpPr>
      <p:sp>
        <p:nvSpPr>
          <p:cNvPr id="15" name="Google Shape;15;p28"/>
          <p:cNvSpPr txBox="1">
            <a:spLocks noGrp="1"/>
          </p:cNvSpPr>
          <p:nvPr>
            <p:ph type="ftr" idx="11"/>
          </p:nvPr>
        </p:nvSpPr>
        <p:spPr>
          <a:xfrm>
            <a:off x="126568" y="6419016"/>
            <a:ext cx="10265664" cy="365125"/>
          </a:xfrm>
          <a:prstGeom prst="rect">
            <a:avLst/>
          </a:prstGeom>
          <a:noFill/>
          <a:ln>
            <a:noFill/>
          </a:ln>
        </p:spPr>
        <p:txBody>
          <a:bodyPr spcFirstLastPara="1" wrap="square" lIns="4570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 name="Google Shape;16;p28"/>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2400"/>
              <a:buFont typeface="Arial"/>
              <a:buNone/>
              <a:defRPr sz="3197">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7" name="Google Shape;17;p28"/>
          <p:cNvCxnSpPr/>
          <p:nvPr/>
        </p:nvCxnSpPr>
        <p:spPr>
          <a:xfrm>
            <a:off x="0" y="1062633"/>
            <a:ext cx="12192000" cy="0"/>
          </a:xfrm>
          <a:prstGeom prst="straightConnector1">
            <a:avLst/>
          </a:prstGeom>
          <a:noFill/>
          <a:ln w="25400" cap="flat" cmpd="sng">
            <a:solidFill>
              <a:srgbClr val="09345A"/>
            </a:solidFill>
            <a:prstDash val="solid"/>
            <a:round/>
            <a:headEnd type="none" w="sm" len="sm"/>
            <a:tailEnd type="none" w="sm" len="sm"/>
          </a:ln>
          <a:effectLst>
            <a:outerShdw blurRad="40000" dist="20000" dir="5400000" rotWithShape="0">
              <a:srgbClr val="000000">
                <a:alpha val="37254"/>
              </a:srgbClr>
            </a:outerShdw>
          </a:effectLst>
        </p:spPr>
      </p:cxnSp>
    </p:spTree>
    <p:extLst>
      <p:ext uri="{BB962C8B-B14F-4D97-AF65-F5344CB8AC3E}">
        <p14:creationId xmlns:p14="http://schemas.microsoft.com/office/powerpoint/2010/main" val="1216837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userDrawn="1">
  <p:cSld name="1_DS AZ_Title, Subtitle and Tex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399" y="476081"/>
            <a:ext cx="11366500" cy="672000"/>
          </a:xfrm>
          <a:prstGeom prst="rect">
            <a:avLst/>
          </a:prstGeom>
        </p:spPr>
        <p:txBody>
          <a:bodyPr vert="horz" lIns="0"/>
          <a:lstStyle>
            <a:lvl1pPr algn="l">
              <a:defRPr sz="3463" b="1" baseline="0">
                <a:solidFill>
                  <a:schemeClr val="tx2"/>
                </a:solidFill>
                <a:latin typeface="Arial" pitchFamily="34" charset="0"/>
                <a:cs typeface="Arial" pitchFamily="34" charset="0"/>
              </a:defRPr>
            </a:lvl1pPr>
          </a:lstStyle>
          <a:p>
            <a:r>
              <a:rPr lang="en-GB" noProof="0" dirty="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a:xfrm>
            <a:off x="11244900" y="6507482"/>
            <a:ext cx="528000" cy="201339"/>
          </a:xfrm>
          <a:prstGeom prst="rect">
            <a:avLst/>
          </a:prstGeom>
        </p:spPr>
        <p:txBody>
          <a:bodyPr/>
          <a:lstStyle/>
          <a:p>
            <a:fld id="{3C4F54F3-C349-4609-AFEE-01462D5C7942}" type="slidenum">
              <a:rPr lang="en-GB" smtClean="0"/>
              <a:pPr/>
              <a:t>‹#›</a:t>
            </a:fld>
            <a:endParaRPr lang="en-GB" dirty="0"/>
          </a:p>
        </p:txBody>
      </p:sp>
      <p:sp>
        <p:nvSpPr>
          <p:cNvPr id="8" name="Text Placeholder 7">
            <a:extLst>
              <a:ext uri="{FF2B5EF4-FFF2-40B4-BE49-F238E27FC236}">
                <a16:creationId xmlns:a16="http://schemas.microsoft.com/office/drawing/2014/main" id="{B12EC8AA-523E-4C27-980C-E290647A9431}"/>
              </a:ext>
            </a:extLst>
          </p:cNvPr>
          <p:cNvSpPr>
            <a:spLocks noGrp="1"/>
          </p:cNvSpPr>
          <p:nvPr>
            <p:ph type="body" sz="quarter" idx="11" hasCustomPrompt="1"/>
          </p:nvPr>
        </p:nvSpPr>
        <p:spPr>
          <a:xfrm>
            <a:off x="406403" y="1600203"/>
            <a:ext cx="11366500" cy="4552951"/>
          </a:xfrm>
          <a:prstGeom prst="rect">
            <a:avLst/>
          </a:prstGeom>
        </p:spPr>
        <p:txBody>
          <a:bodyPr lIns="0"/>
          <a:lstStyle>
            <a:lvl1pPr marL="0" indent="0">
              <a:buNone/>
              <a:defRPr sz="2664">
                <a:solidFill>
                  <a:schemeClr val="tx2"/>
                </a:solidFill>
              </a:defRPr>
            </a:lvl1pPr>
            <a:lvl2pPr marL="304502" indent="-304502">
              <a:buClr>
                <a:schemeClr val="accent3"/>
              </a:buClr>
              <a:buFont typeface="Arial" panose="020B0604020202020204" pitchFamily="34" charset="0"/>
              <a:buChar char="•"/>
              <a:defRPr sz="2398">
                <a:solidFill>
                  <a:schemeClr val="tx2"/>
                </a:solidFill>
              </a:defRPr>
            </a:lvl2pPr>
            <a:lvl3pPr marL="609007" indent="-304502">
              <a:buClr>
                <a:schemeClr val="accent3"/>
              </a:buClr>
              <a:buFont typeface="Arial" panose="020B0604020202020204" pitchFamily="34" charset="0"/>
              <a:buChar char="–"/>
              <a:defRPr sz="2131">
                <a:solidFill>
                  <a:schemeClr val="tx2"/>
                </a:solidFill>
              </a:defRPr>
            </a:lvl3pPr>
            <a:lvl4pPr marL="913509" indent="-304502">
              <a:buClr>
                <a:schemeClr val="accent3"/>
              </a:buClr>
              <a:buFont typeface="Arial" panose="020B0604020202020204" pitchFamily="34" charset="0"/>
              <a:buChar char="•"/>
              <a:defRPr sz="1865">
                <a:solidFill>
                  <a:schemeClr val="tx2"/>
                </a:solidFill>
              </a:defRPr>
            </a:lvl4pPr>
            <a:lvl5pPr marL="1218012" indent="-304502">
              <a:buClr>
                <a:schemeClr val="accent3"/>
              </a:buClr>
              <a:buFont typeface="Arial" panose="020B0604020202020204" pitchFamily="34" charset="0"/>
              <a:buChar char="–"/>
              <a:defRPr sz="1865">
                <a:solidFill>
                  <a:schemeClr val="tx2"/>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5573EA1D-36B3-4FBF-A4F4-714A441EDA4F}"/>
              </a:ext>
            </a:extLst>
          </p:cNvPr>
          <p:cNvSpPr>
            <a:spLocks noGrp="1"/>
          </p:cNvSpPr>
          <p:nvPr>
            <p:ph type="subTitle" idx="12" hasCustomPrompt="1"/>
          </p:nvPr>
        </p:nvSpPr>
        <p:spPr>
          <a:xfrm>
            <a:off x="406401" y="189306"/>
            <a:ext cx="11366499" cy="283605"/>
          </a:xfrm>
          <a:prstGeom prst="rect">
            <a:avLst/>
          </a:prstGeom>
        </p:spPr>
        <p:txBody>
          <a:bodyPr lIns="0" anchor="ctr"/>
          <a:lstStyle>
            <a:lvl1pPr marL="0" indent="0" algn="l">
              <a:lnSpc>
                <a:spcPct val="100000"/>
              </a:lnSpc>
              <a:spcBef>
                <a:spcPts val="0"/>
              </a:spcBef>
              <a:buNone/>
              <a:defRPr sz="2398" i="1">
                <a:solidFill>
                  <a:schemeClr val="accent2"/>
                </a:solidFill>
                <a:latin typeface="Arial" pitchFamily="34" charset="0"/>
                <a:cs typeface="Arial" pitchFamily="34" charset="0"/>
              </a:defRPr>
            </a:lvl1pPr>
            <a:lvl2pPr marL="456756" indent="0" algn="ctr">
              <a:buNone/>
              <a:defRPr>
                <a:solidFill>
                  <a:schemeClr val="tx1">
                    <a:tint val="75000"/>
                  </a:schemeClr>
                </a:solidFill>
              </a:defRPr>
            </a:lvl2pPr>
            <a:lvl3pPr marL="913509" indent="0" algn="ctr">
              <a:buNone/>
              <a:defRPr>
                <a:solidFill>
                  <a:schemeClr val="tx1">
                    <a:tint val="75000"/>
                  </a:schemeClr>
                </a:solidFill>
              </a:defRPr>
            </a:lvl3pPr>
            <a:lvl4pPr marL="1370263" indent="0" algn="ctr">
              <a:buNone/>
              <a:defRPr>
                <a:solidFill>
                  <a:schemeClr val="tx1">
                    <a:tint val="75000"/>
                  </a:schemeClr>
                </a:solidFill>
              </a:defRPr>
            </a:lvl4pPr>
            <a:lvl5pPr marL="1827018" indent="0" algn="ctr">
              <a:buNone/>
              <a:defRPr>
                <a:solidFill>
                  <a:schemeClr val="tx1">
                    <a:tint val="75000"/>
                  </a:schemeClr>
                </a:solidFill>
              </a:defRPr>
            </a:lvl5pPr>
            <a:lvl6pPr marL="2283772" indent="0" algn="ctr">
              <a:buNone/>
              <a:defRPr>
                <a:solidFill>
                  <a:schemeClr val="tx1">
                    <a:tint val="75000"/>
                  </a:schemeClr>
                </a:solidFill>
              </a:defRPr>
            </a:lvl6pPr>
            <a:lvl7pPr marL="2740525" indent="0" algn="ctr">
              <a:buNone/>
              <a:defRPr>
                <a:solidFill>
                  <a:schemeClr val="tx1">
                    <a:tint val="75000"/>
                  </a:schemeClr>
                </a:solidFill>
              </a:defRPr>
            </a:lvl7pPr>
            <a:lvl8pPr marL="3197280" indent="0" algn="ctr">
              <a:buNone/>
              <a:defRPr>
                <a:solidFill>
                  <a:schemeClr val="tx1">
                    <a:tint val="75000"/>
                  </a:schemeClr>
                </a:solidFill>
              </a:defRPr>
            </a:lvl8pPr>
            <a:lvl9pPr marL="3654036" indent="0" algn="ctr">
              <a:buNone/>
              <a:defRPr>
                <a:solidFill>
                  <a:schemeClr val="tx1">
                    <a:tint val="75000"/>
                  </a:schemeClr>
                </a:solidFill>
              </a:defRPr>
            </a:lvl9pPr>
          </a:lstStyle>
          <a:p>
            <a:r>
              <a:rPr lang="en-GB" noProof="0" dirty="0"/>
              <a:t>Click to add subtitle</a:t>
            </a:r>
          </a:p>
        </p:txBody>
      </p:sp>
    </p:spTree>
    <p:extLst>
      <p:ext uri="{BB962C8B-B14F-4D97-AF65-F5344CB8AC3E}">
        <p14:creationId xmlns:p14="http://schemas.microsoft.com/office/powerpoint/2010/main" val="2837270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007">
          <p15:clr>
            <a:srgbClr val="FBAE40"/>
          </p15:clr>
        </p15:guide>
      </p15:sldGuideLst>
    </p:ext>
  </p:extLst>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userDrawn="1">
  <p:cSld name="2_DS AZ_Title, Subtitle and Tex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a:xfrm>
            <a:off x="11244900" y="6507482"/>
            <a:ext cx="528000" cy="201339"/>
          </a:xfrm>
          <a:prstGeom prst="rect">
            <a:avLst/>
          </a:prstGeom>
        </p:spPr>
        <p:txBody>
          <a:bodyPr/>
          <a:lstStyle/>
          <a:p>
            <a:fld id="{3C4F54F3-C349-4609-AFEE-01462D5C7942}" type="slidenum">
              <a:rPr lang="en-GB" smtClean="0"/>
              <a:pPr/>
              <a:t>‹#›</a:t>
            </a:fld>
            <a:endParaRPr lang="en-GB" dirty="0"/>
          </a:p>
        </p:txBody>
      </p:sp>
      <p:sp>
        <p:nvSpPr>
          <p:cNvPr id="16" name="Title 8">
            <a:extLst>
              <a:ext uri="{FF2B5EF4-FFF2-40B4-BE49-F238E27FC236}">
                <a16:creationId xmlns:a16="http://schemas.microsoft.com/office/drawing/2014/main" id="{DAAD880F-186C-4797-8B60-F942A0CBF0D9}"/>
              </a:ext>
            </a:extLst>
          </p:cNvPr>
          <p:cNvSpPr>
            <a:spLocks noGrp="1"/>
          </p:cNvSpPr>
          <p:nvPr>
            <p:ph type="title" hasCustomPrompt="1"/>
          </p:nvPr>
        </p:nvSpPr>
        <p:spPr>
          <a:xfrm>
            <a:off x="406399" y="476081"/>
            <a:ext cx="11366500" cy="672000"/>
          </a:xfrm>
          <a:prstGeom prst="rect">
            <a:avLst/>
          </a:prstGeom>
        </p:spPr>
        <p:txBody>
          <a:bodyPr vert="horz" lIns="0"/>
          <a:lstStyle>
            <a:lvl1pPr algn="l">
              <a:defRPr sz="3463" b="1" baseline="0">
                <a:solidFill>
                  <a:schemeClr val="tx2"/>
                </a:solidFill>
                <a:latin typeface="Arial" pitchFamily="34" charset="0"/>
                <a:cs typeface="Arial" pitchFamily="34" charset="0"/>
              </a:defRPr>
            </a:lvl1pPr>
          </a:lstStyle>
          <a:p>
            <a:r>
              <a:rPr lang="en-GB" noProof="0" dirty="0"/>
              <a:t>Click to add slide title</a:t>
            </a:r>
          </a:p>
        </p:txBody>
      </p:sp>
      <p:sp>
        <p:nvSpPr>
          <p:cNvPr id="8" name="Text Placeholder 5">
            <a:extLst>
              <a:ext uri="{FF2B5EF4-FFF2-40B4-BE49-F238E27FC236}">
                <a16:creationId xmlns:a16="http://schemas.microsoft.com/office/drawing/2014/main" id="{C0436A32-02BE-454A-B93B-82A61CE5B17A}"/>
              </a:ext>
            </a:extLst>
          </p:cNvPr>
          <p:cNvSpPr>
            <a:spLocks noGrp="1"/>
          </p:cNvSpPr>
          <p:nvPr>
            <p:ph type="body" sz="quarter" idx="11"/>
          </p:nvPr>
        </p:nvSpPr>
        <p:spPr>
          <a:xfrm>
            <a:off x="298509" y="6024864"/>
            <a:ext cx="11474393" cy="235770"/>
          </a:xfrm>
          <a:prstGeom prst="rect">
            <a:avLst/>
          </a:prstGeom>
        </p:spPr>
        <p:txBody>
          <a:bodyPr wrap="square" anchor="b" anchorCtr="0">
            <a:spAutoFit/>
          </a:bodyPr>
          <a:lstStyle>
            <a:lvl1pPr marL="0" indent="0">
              <a:buNone/>
              <a:defRPr sz="932"/>
            </a:lvl1pPr>
            <a:lvl2pPr marL="609007" indent="0">
              <a:buNone/>
              <a:defRPr/>
            </a:lvl2pPr>
          </a:lstStyle>
          <a:p>
            <a:pPr lvl="0"/>
            <a:r>
              <a:rPr lang="en-US" dirty="0"/>
              <a:t>Click to edit Master text styles</a:t>
            </a:r>
          </a:p>
        </p:txBody>
      </p:sp>
    </p:spTree>
    <p:extLst>
      <p:ext uri="{BB962C8B-B14F-4D97-AF65-F5344CB8AC3E}">
        <p14:creationId xmlns:p14="http://schemas.microsoft.com/office/powerpoint/2010/main" val="1365016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007">
          <p15:clr>
            <a:srgbClr val="FBAE40"/>
          </p15:clr>
        </p15:guide>
      </p15:sldGuideLst>
    </p:ext>
  </p:extLst>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userDrawn="1">
  <p:cSld name="7_Free Content">
    <p:spTree>
      <p:nvGrpSpPr>
        <p:cNvPr id="1" name=""/>
        <p:cNvGrpSpPr/>
        <p:nvPr/>
      </p:nvGrpSpPr>
      <p:grpSpPr>
        <a:xfrm>
          <a:off x="0" y="0"/>
          <a:ext cx="0" cy="0"/>
          <a:chOff x="0" y="0"/>
          <a:chExt cx="0" cy="0"/>
        </a:xfrm>
      </p:grpSpPr>
      <p:pic>
        <p:nvPicPr>
          <p:cNvPr id="3" name="Picture 2" descr="A picture containing object, clock&#10;&#10;Description automatically generated">
            <a:extLst>
              <a:ext uri="{FF2B5EF4-FFF2-40B4-BE49-F238E27FC236}">
                <a16:creationId xmlns:a16="http://schemas.microsoft.com/office/drawing/2014/main" id="{71BA4789-952C-4F0B-9CC8-BFB7FFF65A84}"/>
              </a:ext>
            </a:extLst>
          </p:cNvPr>
          <p:cNvPicPr>
            <a:picLocks noChangeAspect="1"/>
          </p:cNvPicPr>
          <p:nvPr userDrawn="1"/>
        </p:nvPicPr>
        <p:blipFill>
          <a:blip r:embed="rId2"/>
          <a:stretch>
            <a:fillRect/>
          </a:stretch>
        </p:blipFill>
        <p:spPr>
          <a:xfrm>
            <a:off x="634276" y="6133373"/>
            <a:ext cx="2328000" cy="455129"/>
          </a:xfrm>
          <a:prstGeom prst="rect">
            <a:avLst/>
          </a:prstGeom>
        </p:spPr>
      </p:pic>
    </p:spTree>
    <p:extLst>
      <p:ext uri="{BB962C8B-B14F-4D97-AF65-F5344CB8AC3E}">
        <p14:creationId xmlns:p14="http://schemas.microsoft.com/office/powerpoint/2010/main" val="2860301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B1C83-EA9C-0948-BE6E-C70B9B6C9D16}"/>
              </a:ext>
            </a:extLst>
          </p:cNvPr>
          <p:cNvSpPr>
            <a:spLocks noGrp="1"/>
          </p:cNvSpPr>
          <p:nvPr>
            <p:ph type="title"/>
          </p:nvPr>
        </p:nvSpPr>
        <p:spPr>
          <a:xfrm>
            <a:off x="831851" y="1709741"/>
            <a:ext cx="10515600" cy="2852737"/>
          </a:xfrm>
        </p:spPr>
        <p:txBody>
          <a:bodyPr anchor="b"/>
          <a:lstStyle>
            <a:lvl1pPr>
              <a:defRPr sz="5994"/>
            </a:lvl1pPr>
          </a:lstStyle>
          <a:p>
            <a:r>
              <a:rPr lang="en-US"/>
              <a:t>Click to edit Master title style</a:t>
            </a:r>
          </a:p>
        </p:txBody>
      </p:sp>
      <p:sp>
        <p:nvSpPr>
          <p:cNvPr id="3" name="Text Placeholder 2">
            <a:extLst>
              <a:ext uri="{FF2B5EF4-FFF2-40B4-BE49-F238E27FC236}">
                <a16:creationId xmlns:a16="http://schemas.microsoft.com/office/drawing/2014/main" id="{7EF20592-0DE5-3D4E-8FEF-9D9083C39A15}"/>
              </a:ext>
            </a:extLst>
          </p:cNvPr>
          <p:cNvSpPr>
            <a:spLocks noGrp="1"/>
          </p:cNvSpPr>
          <p:nvPr>
            <p:ph type="body" idx="1"/>
          </p:nvPr>
        </p:nvSpPr>
        <p:spPr>
          <a:xfrm>
            <a:off x="831851" y="4589465"/>
            <a:ext cx="10515600" cy="1500187"/>
          </a:xfrm>
        </p:spPr>
        <p:txBody>
          <a:bodyPr/>
          <a:lstStyle>
            <a:lvl1pPr marL="0" indent="0">
              <a:buNone/>
              <a:defRPr sz="2398">
                <a:solidFill>
                  <a:schemeClr val="tx1">
                    <a:tint val="75000"/>
                  </a:schemeClr>
                </a:solidFill>
              </a:defRPr>
            </a:lvl1pPr>
            <a:lvl2pPr marL="456766" indent="0">
              <a:buNone/>
              <a:defRPr sz="1998">
                <a:solidFill>
                  <a:schemeClr val="tx1">
                    <a:tint val="75000"/>
                  </a:schemeClr>
                </a:solidFill>
              </a:defRPr>
            </a:lvl2pPr>
            <a:lvl3pPr marL="913532" indent="0">
              <a:buNone/>
              <a:defRPr sz="1798">
                <a:solidFill>
                  <a:schemeClr val="tx1">
                    <a:tint val="75000"/>
                  </a:schemeClr>
                </a:solidFill>
              </a:defRPr>
            </a:lvl3pPr>
            <a:lvl4pPr marL="1370298" indent="0">
              <a:buNone/>
              <a:defRPr sz="1599">
                <a:solidFill>
                  <a:schemeClr val="tx1">
                    <a:tint val="75000"/>
                  </a:schemeClr>
                </a:solidFill>
              </a:defRPr>
            </a:lvl4pPr>
            <a:lvl5pPr marL="1827063" indent="0">
              <a:buNone/>
              <a:defRPr sz="1599">
                <a:solidFill>
                  <a:schemeClr val="tx1">
                    <a:tint val="75000"/>
                  </a:schemeClr>
                </a:solidFill>
              </a:defRPr>
            </a:lvl5pPr>
            <a:lvl6pPr marL="2283828" indent="0">
              <a:buNone/>
              <a:defRPr sz="1599">
                <a:solidFill>
                  <a:schemeClr val="tx1">
                    <a:tint val="75000"/>
                  </a:schemeClr>
                </a:solidFill>
              </a:defRPr>
            </a:lvl6pPr>
            <a:lvl7pPr marL="2740593" indent="0">
              <a:buNone/>
              <a:defRPr sz="1599">
                <a:solidFill>
                  <a:schemeClr val="tx1">
                    <a:tint val="75000"/>
                  </a:schemeClr>
                </a:solidFill>
              </a:defRPr>
            </a:lvl7pPr>
            <a:lvl8pPr marL="3197360" indent="0">
              <a:buNone/>
              <a:defRPr sz="1599">
                <a:solidFill>
                  <a:schemeClr val="tx1">
                    <a:tint val="75000"/>
                  </a:schemeClr>
                </a:solidFill>
              </a:defRPr>
            </a:lvl8pPr>
            <a:lvl9pPr marL="3654126" indent="0">
              <a:buNone/>
              <a:defRPr sz="1599">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E2D7CD3-8CD0-F641-85E4-7E5803B188C1}"/>
              </a:ext>
            </a:extLst>
          </p:cNvPr>
          <p:cNvSpPr>
            <a:spLocks noGrp="1"/>
          </p:cNvSpPr>
          <p:nvPr>
            <p:ph type="dt" sz="half" idx="10"/>
          </p:nvPr>
        </p:nvSpPr>
        <p:spPr/>
        <p:txBody>
          <a:bodyPr/>
          <a:lstStyle/>
          <a:p>
            <a:fld id="{DAA36234-FF4D-FB48-BE6E-08F24C6EA82D}" type="datetimeFigureOut">
              <a:rPr lang="en-US" smtClean="0"/>
              <a:t>10/11/25</a:t>
            </a:fld>
            <a:endParaRPr lang="en-US"/>
          </a:p>
        </p:txBody>
      </p:sp>
      <p:sp>
        <p:nvSpPr>
          <p:cNvPr id="5" name="Footer Placeholder 4">
            <a:extLst>
              <a:ext uri="{FF2B5EF4-FFF2-40B4-BE49-F238E27FC236}">
                <a16:creationId xmlns:a16="http://schemas.microsoft.com/office/drawing/2014/main" id="{F6FBEBD7-6156-524E-8639-D0C7D3C6F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60F906-733A-024C-8078-A3BF89F4611E}"/>
              </a:ext>
            </a:extLst>
          </p:cNvPr>
          <p:cNvSpPr>
            <a:spLocks noGrp="1"/>
          </p:cNvSpPr>
          <p:nvPr>
            <p:ph type="sldNum" sz="quarter" idx="12"/>
          </p:nvPr>
        </p:nvSpPr>
        <p:spPr/>
        <p:txBody>
          <a:bodyPr/>
          <a:lstStyle/>
          <a:p>
            <a:fld id="{1FEC99F1-F62D-744E-9C0F-003CD0D4043F}" type="slidenum">
              <a:rPr lang="en-US" smtClean="0"/>
              <a:t>‹#›</a:t>
            </a:fld>
            <a:endParaRPr lang="en-US"/>
          </a:p>
        </p:txBody>
      </p:sp>
    </p:spTree>
    <p:extLst>
      <p:ext uri="{BB962C8B-B14F-4D97-AF65-F5344CB8AC3E}">
        <p14:creationId xmlns:p14="http://schemas.microsoft.com/office/powerpoint/2010/main" val="16940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55181"/>
            <a:ext cx="11436349" cy="972746"/>
          </a:xfrm>
        </p:spPr>
        <p:txBody>
          <a:bodyPr lIns="0" tIns="0" rIns="0" bIns="45720" anchor="b">
            <a:noAutofit/>
          </a:bodyPr>
          <a:lstStyle>
            <a:lvl1pPr>
              <a:defRPr sz="32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06612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CF85C9BF-5044-D97B-FF17-B06D70806F40}"/>
              </a:ext>
            </a:extLst>
          </p:cNvPr>
          <p:cNvSpPr>
            <a:spLocks noGrp="1"/>
          </p:cNvSpPr>
          <p:nvPr>
            <p:ph type="dt" sz="half" idx="10"/>
          </p:nvPr>
        </p:nvSpPr>
        <p:spPr/>
        <p:txBody>
          <a:bodyPr rtlCol="0"/>
          <a:lstStyle>
            <a:lvl1pPr defTabSz="913532" fontAlgn="base">
              <a:spcBef>
                <a:spcPct val="0"/>
              </a:spcBef>
              <a:spcAft>
                <a:spcPct val="0"/>
              </a:spcAft>
              <a:defRPr>
                <a:solidFill>
                  <a:prstClr val="black">
                    <a:tint val="75000"/>
                  </a:prstClr>
                </a:solidFill>
                <a:latin typeface="Arial" charset="0"/>
                <a:cs typeface="+mn-cs"/>
              </a:defRPr>
            </a:lvl1pPr>
          </a:lstStyle>
          <a:p>
            <a:pPr>
              <a:defRPr/>
            </a:pPr>
            <a:fld id="{F68D81A7-5902-5C4C-B3B0-82D63379DEB4}" type="datetimeFigureOut">
              <a:rPr lang="en-IN"/>
              <a:pPr>
                <a:defRPr/>
              </a:pPr>
              <a:t>11/10/25</a:t>
            </a:fld>
            <a:endParaRPr lang="en-IN"/>
          </a:p>
        </p:txBody>
      </p:sp>
      <p:sp>
        <p:nvSpPr>
          <p:cNvPr id="4" name="Footer Placeholder 3">
            <a:extLst>
              <a:ext uri="{FF2B5EF4-FFF2-40B4-BE49-F238E27FC236}">
                <a16:creationId xmlns:a16="http://schemas.microsoft.com/office/drawing/2014/main" id="{438D9BB1-5364-BD74-8D33-2820FC587D0A}"/>
              </a:ext>
            </a:extLst>
          </p:cNvPr>
          <p:cNvSpPr>
            <a:spLocks noGrp="1"/>
          </p:cNvSpPr>
          <p:nvPr>
            <p:ph type="ftr" sz="quarter" idx="11"/>
          </p:nvPr>
        </p:nvSpPr>
        <p:spPr/>
        <p:txBody>
          <a:bodyPr rtlCol="0"/>
          <a:lstStyle>
            <a:lvl1pPr defTabSz="913532" fontAlgn="base">
              <a:spcBef>
                <a:spcPct val="0"/>
              </a:spcBef>
              <a:spcAft>
                <a:spcPct val="0"/>
              </a:spcAft>
              <a:defRPr>
                <a:solidFill>
                  <a:prstClr val="black">
                    <a:tint val="75000"/>
                  </a:prstClr>
                </a:solidFill>
                <a:latin typeface="Arial" charset="0"/>
                <a:cs typeface="+mn-cs"/>
              </a:defRPr>
            </a:lvl1pPr>
          </a:lstStyle>
          <a:p>
            <a:pPr>
              <a:defRPr/>
            </a:pPr>
            <a:endParaRPr lang="en-IN"/>
          </a:p>
        </p:txBody>
      </p:sp>
      <p:sp>
        <p:nvSpPr>
          <p:cNvPr id="5" name="Slide Number Placeholder 4">
            <a:extLst>
              <a:ext uri="{FF2B5EF4-FFF2-40B4-BE49-F238E27FC236}">
                <a16:creationId xmlns:a16="http://schemas.microsoft.com/office/drawing/2014/main" id="{BB1E6428-756F-88F3-59BD-F62B94449D3D}"/>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7EBCF5F-D324-FD4C-881E-3C6C3D3D634E}" type="slidenum">
              <a:rPr lang="en-IN" altLang="en-US"/>
              <a:pPr>
                <a:defRPr/>
              </a:pPr>
              <a:t>‹#›</a:t>
            </a:fld>
            <a:endParaRPr lang="en-IN" altLang="en-US"/>
          </a:p>
        </p:txBody>
      </p:sp>
    </p:spTree>
    <p:extLst>
      <p:ext uri="{BB962C8B-B14F-4D97-AF65-F5344CB8AC3E}">
        <p14:creationId xmlns:p14="http://schemas.microsoft.com/office/powerpoint/2010/main" val="1471531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9235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divider_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488952" y="1600203"/>
            <a:ext cx="10356848" cy="4762500"/>
          </a:xfrm>
        </p:spPr>
        <p:txBody>
          <a:bodyPr tIns="914377" bIns="0" anchor="t" anchorCtr="0"/>
          <a:lstStyle>
            <a:lvl1pPr>
              <a:defRPr sz="3730" b="0">
                <a:solidFill>
                  <a:srgbClr val="007CBA"/>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rgbClr val="9E9E98"/>
                </a:solidFill>
                <a:latin typeface="+mn-lt"/>
              </a:defRPr>
            </a:lvl1pPr>
            <a:lvl2pPr>
              <a:defRPr>
                <a:solidFill>
                  <a:srgbClr val="9E9E98"/>
                </a:solidFill>
              </a:defRPr>
            </a:lvl2pPr>
            <a:lvl3pPr>
              <a:defRPr>
                <a:solidFill>
                  <a:srgbClr val="9E9E98"/>
                </a:solidFill>
              </a:defRPr>
            </a:lvl3pPr>
            <a:lvl4pPr>
              <a:defRPr>
                <a:solidFill>
                  <a:srgbClr val="9E9E98"/>
                </a:solidFill>
              </a:defRPr>
            </a:lvl4pPr>
            <a:lvl5pPr>
              <a:defRPr>
                <a:solidFill>
                  <a:srgbClr val="9E9E98"/>
                </a:solidFill>
              </a:defRPr>
            </a:lvl5pPr>
            <a:lvl6pPr>
              <a:defRPr>
                <a:solidFill>
                  <a:srgbClr val="9E9E98"/>
                </a:solidFill>
              </a:defRPr>
            </a:lvl6pPr>
            <a:lvl7pPr>
              <a:defRPr>
                <a:solidFill>
                  <a:srgbClr val="9E9E98"/>
                </a:solidFill>
              </a:defRPr>
            </a:lvl7pPr>
            <a:lvl8pPr>
              <a:defRPr>
                <a:solidFill>
                  <a:srgbClr val="9E9E98"/>
                </a:solidFill>
              </a:defRPr>
            </a:lvl8pPr>
            <a:lvl9pPr>
              <a:defRPr>
                <a:solidFill>
                  <a:srgbClr val="9E9E98"/>
                </a:solidFill>
              </a:defRPr>
            </a:lvl9pPr>
          </a:lstStyle>
          <a:p>
            <a:r>
              <a:rPr lang="en-US" dirty="0"/>
              <a:t>Date</a:t>
            </a:r>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indent="-3654034">
              <a:defRPr b="1">
                <a:solidFill>
                  <a:srgbClr val="9E9E98"/>
                </a:solidFill>
              </a:defRPr>
            </a:lvl1pPr>
            <a:lvl2pPr>
              <a:defRPr b="1">
                <a:solidFill>
                  <a:srgbClr val="9E9E98"/>
                </a:solidFill>
              </a:defRPr>
            </a:lvl2pPr>
            <a:lvl3pPr>
              <a:defRPr b="1">
                <a:solidFill>
                  <a:srgbClr val="9E9E98"/>
                </a:solidFill>
              </a:defRPr>
            </a:lvl3pPr>
            <a:lvl4pPr>
              <a:defRPr b="1">
                <a:solidFill>
                  <a:srgbClr val="9E9E98"/>
                </a:solidFill>
              </a:defRPr>
            </a:lvl4pPr>
            <a:lvl5pPr>
              <a:defRPr b="1">
                <a:solidFill>
                  <a:srgbClr val="9E9E98"/>
                </a:solidFill>
              </a:defRPr>
            </a:lvl5pPr>
            <a:lvl6pPr>
              <a:defRPr b="1">
                <a:solidFill>
                  <a:srgbClr val="9E9E98"/>
                </a:solidFill>
              </a:defRPr>
            </a:lvl6pPr>
            <a:lvl7pPr>
              <a:defRPr b="1">
                <a:solidFill>
                  <a:srgbClr val="9E9E98"/>
                </a:solidFill>
              </a:defRPr>
            </a:lvl7pPr>
            <a:lvl8pPr>
              <a:defRPr b="1">
                <a:solidFill>
                  <a:srgbClr val="9E9E98"/>
                </a:solidFill>
              </a:defRPr>
            </a:lvl8pPr>
            <a:lvl9pPr>
              <a:defRPr b="1">
                <a:solidFill>
                  <a:srgbClr val="9E9E98"/>
                </a:solidFill>
              </a:defRPr>
            </a:lvl9pPr>
          </a:lstStyle>
          <a:p>
            <a:r>
              <a:rPr lang="en-US" dirty="0"/>
              <a:t>Modify with Insert &gt; Header &amp; Footer</a:t>
            </a:r>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rgbClr val="9E9E98"/>
                </a:solidFill>
              </a:defRPr>
            </a:lvl1pPr>
            <a:lvl2pPr>
              <a:defRPr>
                <a:solidFill>
                  <a:srgbClr val="9E9E98"/>
                </a:solidFill>
              </a:defRPr>
            </a:lvl2pPr>
            <a:lvl3pPr>
              <a:defRPr>
                <a:solidFill>
                  <a:srgbClr val="9E9E98"/>
                </a:solidFill>
              </a:defRPr>
            </a:lvl3pPr>
            <a:lvl4pPr>
              <a:defRPr>
                <a:solidFill>
                  <a:srgbClr val="9E9E98"/>
                </a:solidFill>
              </a:defRPr>
            </a:lvl4pPr>
            <a:lvl5pPr>
              <a:defRPr>
                <a:solidFill>
                  <a:srgbClr val="9E9E98"/>
                </a:solidFill>
              </a:defRPr>
            </a:lvl5pPr>
            <a:lvl6pPr>
              <a:defRPr>
                <a:solidFill>
                  <a:srgbClr val="9E9E98"/>
                </a:solidFill>
              </a:defRPr>
            </a:lvl6pPr>
            <a:lvl7pPr>
              <a:defRPr>
                <a:solidFill>
                  <a:srgbClr val="9E9E98"/>
                </a:solidFill>
              </a:defRPr>
            </a:lvl7pPr>
            <a:lvl8pPr>
              <a:defRPr>
                <a:solidFill>
                  <a:srgbClr val="9E9E98"/>
                </a:solidFill>
              </a:defRPr>
            </a:lvl8pPr>
            <a:lvl9pPr>
              <a:defRPr>
                <a:solidFill>
                  <a:srgbClr val="9E9E98"/>
                </a:solidFill>
              </a:defRPr>
            </a:lvl9p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1527628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layout_blank">
    <p:bg>
      <p:bgPr>
        <a:solidFill>
          <a:schemeClr val="bg1"/>
        </a:solidFill>
        <a:effectLst/>
      </p:bgPr>
    </p:bg>
    <p:spTree>
      <p:nvGrpSpPr>
        <p:cNvPr id="1" name=""/>
        <p:cNvGrpSpPr/>
        <p:nvPr/>
      </p:nvGrpSpPr>
      <p:grpSpPr>
        <a:xfrm>
          <a:off x="0" y="0"/>
          <a:ext cx="0" cy="0"/>
          <a:chOff x="0" y="0"/>
          <a:chExt cx="0" cy="0"/>
        </a:xfrm>
      </p:grpSpPr>
      <p:sp>
        <p:nvSpPr>
          <p:cNvPr id="10" name="Date Placeholder 2">
            <a:extLst>
              <a:ext uri="{FF2B5EF4-FFF2-40B4-BE49-F238E27FC236}">
                <a16:creationId xmlns:a16="http://schemas.microsoft.com/office/drawing/2014/main" id="{60EA7788-CB16-BB42-88A5-202BE84B90B6}"/>
              </a:ext>
            </a:extLst>
          </p:cNvPr>
          <p:cNvSpPr>
            <a:spLocks noGrp="1"/>
          </p:cNvSpPr>
          <p:nvPr>
            <p:ph type="dt" sz="half" idx="10"/>
          </p:nvPr>
        </p:nvSpPr>
        <p:spPr>
          <a:xfrm>
            <a:off x="10269468" y="6492770"/>
            <a:ext cx="1011313" cy="208759"/>
          </a:xfrm>
        </p:spPr>
        <p:txBody>
          <a:bodyPr/>
          <a:lstStyle>
            <a:lvl1pPr>
              <a:defRPr>
                <a:solidFill>
                  <a:srgbClr val="9E9E98"/>
                </a:solidFill>
                <a:latin typeface="+mn-lt"/>
              </a:defRPr>
            </a:lvl1pPr>
            <a:lvl2pPr>
              <a:defRPr>
                <a:solidFill>
                  <a:srgbClr val="9E9E98"/>
                </a:solidFill>
              </a:defRPr>
            </a:lvl2pPr>
            <a:lvl3pPr>
              <a:defRPr>
                <a:solidFill>
                  <a:srgbClr val="9E9E98"/>
                </a:solidFill>
              </a:defRPr>
            </a:lvl3pPr>
            <a:lvl4pPr>
              <a:defRPr>
                <a:solidFill>
                  <a:srgbClr val="9E9E98"/>
                </a:solidFill>
              </a:defRPr>
            </a:lvl4pPr>
            <a:lvl5pPr>
              <a:defRPr>
                <a:solidFill>
                  <a:srgbClr val="9E9E98"/>
                </a:solidFill>
              </a:defRPr>
            </a:lvl5pPr>
            <a:lvl6pPr>
              <a:defRPr>
                <a:solidFill>
                  <a:srgbClr val="9E9E98"/>
                </a:solidFill>
              </a:defRPr>
            </a:lvl6pPr>
            <a:lvl7pPr>
              <a:defRPr>
                <a:solidFill>
                  <a:srgbClr val="9E9E98"/>
                </a:solidFill>
              </a:defRPr>
            </a:lvl7pPr>
            <a:lvl8pPr>
              <a:defRPr>
                <a:solidFill>
                  <a:srgbClr val="9E9E98"/>
                </a:solidFill>
              </a:defRPr>
            </a:lvl8pPr>
            <a:lvl9pPr>
              <a:defRPr>
                <a:solidFill>
                  <a:srgbClr val="9E9E98"/>
                </a:solidFill>
              </a:defRPr>
            </a:lvl9pPr>
          </a:lstStyle>
          <a:p>
            <a:r>
              <a:rPr lang="en-US" dirty="0"/>
              <a:t>Date</a:t>
            </a:r>
          </a:p>
        </p:txBody>
      </p:sp>
      <p:sp>
        <p:nvSpPr>
          <p:cNvPr id="11" name="Slide Number Placeholder 4">
            <a:extLst>
              <a:ext uri="{FF2B5EF4-FFF2-40B4-BE49-F238E27FC236}">
                <a16:creationId xmlns:a16="http://schemas.microsoft.com/office/drawing/2014/main" id="{45DA6A3D-B417-2944-916A-7BC8B8581BE5}"/>
              </a:ext>
            </a:extLst>
          </p:cNvPr>
          <p:cNvSpPr>
            <a:spLocks noGrp="1"/>
          </p:cNvSpPr>
          <p:nvPr>
            <p:ph type="sldNum" sz="quarter" idx="12"/>
          </p:nvPr>
        </p:nvSpPr>
        <p:spPr>
          <a:xfrm>
            <a:off x="11280775" y="6492770"/>
            <a:ext cx="424392" cy="208759"/>
          </a:xfrm>
        </p:spPr>
        <p:txBody>
          <a:bodyPr/>
          <a:lstStyle>
            <a:lvl1pPr>
              <a:defRPr>
                <a:solidFill>
                  <a:srgbClr val="9E9E98"/>
                </a:solidFill>
              </a:defRPr>
            </a:lvl1pPr>
            <a:lvl2pPr>
              <a:defRPr>
                <a:solidFill>
                  <a:srgbClr val="9E9E98"/>
                </a:solidFill>
              </a:defRPr>
            </a:lvl2pPr>
            <a:lvl3pPr>
              <a:defRPr>
                <a:solidFill>
                  <a:srgbClr val="9E9E98"/>
                </a:solidFill>
              </a:defRPr>
            </a:lvl3pPr>
            <a:lvl4pPr>
              <a:defRPr>
                <a:solidFill>
                  <a:srgbClr val="9E9E98"/>
                </a:solidFill>
              </a:defRPr>
            </a:lvl4pPr>
            <a:lvl5pPr>
              <a:defRPr>
                <a:solidFill>
                  <a:srgbClr val="9E9E98"/>
                </a:solidFill>
              </a:defRPr>
            </a:lvl5pPr>
            <a:lvl6pPr>
              <a:defRPr>
                <a:solidFill>
                  <a:srgbClr val="9E9E98"/>
                </a:solidFill>
              </a:defRPr>
            </a:lvl6pPr>
            <a:lvl7pPr>
              <a:defRPr>
                <a:solidFill>
                  <a:srgbClr val="9E9E98"/>
                </a:solidFill>
              </a:defRPr>
            </a:lvl7pPr>
            <a:lvl8pPr>
              <a:defRPr>
                <a:solidFill>
                  <a:srgbClr val="9E9E98"/>
                </a:solidFill>
              </a:defRPr>
            </a:lvl8pPr>
            <a:lvl9pPr>
              <a:defRPr>
                <a:solidFill>
                  <a:srgbClr val="9E9E98"/>
                </a:solidFill>
              </a:defRPr>
            </a:lvl9pPr>
          </a:lstStyle>
          <a:p>
            <a:fld id="{63DCA5C9-2E11-4C67-86EB-AE1DE127DC64}" type="slidenum">
              <a:rPr lang="en-US" smtClean="0"/>
              <a:pPr/>
              <a:t>‹#›</a:t>
            </a:fld>
            <a:endParaRPr lang="en-US" dirty="0"/>
          </a:p>
        </p:txBody>
      </p:sp>
      <p:sp>
        <p:nvSpPr>
          <p:cNvPr id="12" name="Footer Placeholder 3">
            <a:extLst>
              <a:ext uri="{FF2B5EF4-FFF2-40B4-BE49-F238E27FC236}">
                <a16:creationId xmlns:a16="http://schemas.microsoft.com/office/drawing/2014/main" id="{817F76E8-F632-184A-970C-355073FF5F4D}"/>
              </a:ext>
            </a:extLst>
          </p:cNvPr>
          <p:cNvSpPr>
            <a:spLocks noGrp="1"/>
          </p:cNvSpPr>
          <p:nvPr>
            <p:ph type="ftr" sz="quarter" idx="11"/>
          </p:nvPr>
        </p:nvSpPr>
        <p:spPr>
          <a:xfrm>
            <a:off x="491073" y="6496845"/>
            <a:ext cx="4815417" cy="208759"/>
          </a:xfrm>
        </p:spPr>
        <p:txBody>
          <a:bodyPr/>
          <a:lstStyle>
            <a:lvl1pPr indent="-3654034">
              <a:defRPr b="1">
                <a:solidFill>
                  <a:srgbClr val="9E9E98"/>
                </a:solidFill>
              </a:defRPr>
            </a:lvl1pPr>
            <a:lvl2pPr>
              <a:defRPr b="1">
                <a:solidFill>
                  <a:srgbClr val="9E9E98"/>
                </a:solidFill>
              </a:defRPr>
            </a:lvl2pPr>
            <a:lvl3pPr>
              <a:defRPr b="1">
                <a:solidFill>
                  <a:srgbClr val="9E9E98"/>
                </a:solidFill>
              </a:defRPr>
            </a:lvl3pPr>
            <a:lvl4pPr>
              <a:defRPr b="1">
                <a:solidFill>
                  <a:srgbClr val="9E9E98"/>
                </a:solidFill>
              </a:defRPr>
            </a:lvl4pPr>
            <a:lvl5pPr>
              <a:defRPr b="1">
                <a:solidFill>
                  <a:srgbClr val="9E9E98"/>
                </a:solidFill>
              </a:defRPr>
            </a:lvl5pPr>
            <a:lvl6pPr>
              <a:defRPr b="1">
                <a:solidFill>
                  <a:srgbClr val="9E9E98"/>
                </a:solidFill>
              </a:defRPr>
            </a:lvl6pPr>
            <a:lvl7pPr>
              <a:defRPr b="1">
                <a:solidFill>
                  <a:srgbClr val="9E9E98"/>
                </a:solidFill>
              </a:defRPr>
            </a:lvl7pPr>
            <a:lvl8pPr>
              <a:defRPr b="1">
                <a:solidFill>
                  <a:srgbClr val="9E9E98"/>
                </a:solidFill>
              </a:defRPr>
            </a:lvl8pPr>
            <a:lvl9pPr>
              <a:defRPr b="1">
                <a:solidFill>
                  <a:srgbClr val="9E9E98"/>
                </a:solidFill>
              </a:defRPr>
            </a:lvl9pPr>
          </a:lstStyle>
          <a:p>
            <a:r>
              <a:rPr lang="en-US" dirty="0"/>
              <a:t>Modify with Insert &gt; Header &amp; Footer</a:t>
            </a:r>
          </a:p>
        </p:txBody>
      </p:sp>
    </p:spTree>
    <p:extLst>
      <p:ext uri="{BB962C8B-B14F-4D97-AF65-F5344CB8AC3E}">
        <p14:creationId xmlns:p14="http://schemas.microsoft.com/office/powerpoint/2010/main" val="272538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1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6869373" y="-228514"/>
            <a:ext cx="5322627" cy="7086516"/>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4B7EAA5D-394E-4EB3-8B46-0ABC09A09C7F}"/>
              </a:ext>
            </a:extLst>
          </p:cNvPr>
          <p:cNvPicPr>
            <a:picLocks noChangeAspect="1"/>
          </p:cNvPicPr>
          <p:nvPr userDrawn="1"/>
        </p:nvPicPr>
        <p:blipFill>
          <a:blip r:embed="rId3"/>
          <a:stretch>
            <a:fillRect/>
          </a:stretch>
        </p:blipFill>
        <p:spPr>
          <a:xfrm>
            <a:off x="624418" y="453836"/>
            <a:ext cx="2861061" cy="544577"/>
          </a:xfrm>
          <a:prstGeom prst="rect">
            <a:avLst/>
          </a:prstGeom>
        </p:spPr>
      </p:pic>
      <p:sp>
        <p:nvSpPr>
          <p:cNvPr id="9" name="Text Placeholder 3">
            <a:extLst>
              <a:ext uri="{FF2B5EF4-FFF2-40B4-BE49-F238E27FC236}">
                <a16:creationId xmlns:a16="http://schemas.microsoft.com/office/drawing/2014/main" id="{6FD46E52-FF66-4403-A46F-CC79558F4353}"/>
              </a:ext>
            </a:extLst>
          </p:cNvPr>
          <p:cNvSpPr>
            <a:spLocks noGrp="1"/>
          </p:cNvSpPr>
          <p:nvPr>
            <p:ph type="body" sz="half" idx="2" hasCustomPrompt="1"/>
          </p:nvPr>
        </p:nvSpPr>
        <p:spPr>
          <a:xfrm>
            <a:off x="624419" y="1984889"/>
            <a:ext cx="6104332" cy="1043619"/>
          </a:xfrm>
          <a:prstGeom prst="rect">
            <a:avLst/>
          </a:prstGeom>
        </p:spPr>
        <p:txBody>
          <a:bodyPr>
            <a:normAutofit/>
          </a:bodyPr>
          <a:lstStyle>
            <a:lvl1pPr marL="0" indent="0">
              <a:spcBef>
                <a:spcPts val="0"/>
              </a:spcBef>
              <a:buNone/>
              <a:defRPr sz="4263" b="1" i="0">
                <a:solidFill>
                  <a:srgbClr val="026C72"/>
                </a:solidFill>
                <a:latin typeface="Arial Narrow" panose="020B0604020202020204" pitchFamily="34" charset="0"/>
                <a:cs typeface="Arial Narrow" panose="020B0604020202020204" pitchFamily="34" charset="0"/>
              </a:defRPr>
            </a:lvl1pPr>
            <a:lvl2pPr marL="609036" indent="0">
              <a:buNone/>
              <a:defRPr sz="1865"/>
            </a:lvl2pPr>
            <a:lvl3pPr marL="1218072" indent="0">
              <a:buNone/>
              <a:defRPr sz="1599"/>
            </a:lvl3pPr>
            <a:lvl4pPr marL="1827108" indent="0">
              <a:buNone/>
              <a:defRPr sz="1332"/>
            </a:lvl4pPr>
            <a:lvl5pPr marL="2436144" indent="0">
              <a:buNone/>
              <a:defRPr sz="1332"/>
            </a:lvl5pPr>
            <a:lvl6pPr marL="3045181" indent="0">
              <a:buNone/>
              <a:defRPr sz="1332"/>
            </a:lvl6pPr>
            <a:lvl7pPr marL="3654217" indent="0">
              <a:buNone/>
              <a:defRPr sz="1332"/>
            </a:lvl7pPr>
            <a:lvl8pPr marL="4263253" indent="0">
              <a:buNone/>
              <a:defRPr sz="1332"/>
            </a:lvl8pPr>
            <a:lvl9pPr marL="4872289" indent="0">
              <a:buNone/>
              <a:defRPr sz="1332"/>
            </a:lvl9pPr>
          </a:lstStyle>
          <a:p>
            <a:pPr lvl="0"/>
            <a:r>
              <a:rPr lang="en-GB" dirty="0"/>
              <a:t>Title of the presentation</a:t>
            </a:r>
          </a:p>
        </p:txBody>
      </p:sp>
      <p:sp>
        <p:nvSpPr>
          <p:cNvPr id="10" name="Text Placeholder 3">
            <a:extLst>
              <a:ext uri="{FF2B5EF4-FFF2-40B4-BE49-F238E27FC236}">
                <a16:creationId xmlns:a16="http://schemas.microsoft.com/office/drawing/2014/main" id="{798FF270-290D-497B-871A-6ADB099AB048}"/>
              </a:ext>
            </a:extLst>
          </p:cNvPr>
          <p:cNvSpPr>
            <a:spLocks noGrp="1"/>
          </p:cNvSpPr>
          <p:nvPr>
            <p:ph type="body" sz="half" idx="10" hasCustomPrompt="1"/>
          </p:nvPr>
        </p:nvSpPr>
        <p:spPr>
          <a:xfrm>
            <a:off x="624419" y="3028508"/>
            <a:ext cx="6104332" cy="533843"/>
          </a:xfrm>
          <a:prstGeom prst="rect">
            <a:avLst/>
          </a:prstGeom>
        </p:spPr>
        <p:txBody>
          <a:bodyPr>
            <a:normAutofit/>
          </a:bodyPr>
          <a:lstStyle>
            <a:lvl1pPr marL="0" indent="0">
              <a:spcBef>
                <a:spcPts val="0"/>
              </a:spcBef>
              <a:buNone/>
              <a:defRPr sz="2131" b="0" i="0">
                <a:solidFill>
                  <a:srgbClr val="3D9DA0"/>
                </a:solidFill>
                <a:latin typeface="Arial Narrow" panose="020B0604020202020204" pitchFamily="34" charset="0"/>
                <a:cs typeface="Arial Narrow" panose="020B0604020202020204" pitchFamily="34" charset="0"/>
              </a:defRPr>
            </a:lvl1pPr>
            <a:lvl2pPr marL="609036" indent="0">
              <a:buNone/>
              <a:defRPr sz="1865"/>
            </a:lvl2pPr>
            <a:lvl3pPr marL="1218072" indent="0">
              <a:buNone/>
              <a:defRPr sz="1599"/>
            </a:lvl3pPr>
            <a:lvl4pPr marL="1827108" indent="0">
              <a:buNone/>
              <a:defRPr sz="1332"/>
            </a:lvl4pPr>
            <a:lvl5pPr marL="2436144" indent="0">
              <a:buNone/>
              <a:defRPr sz="1332"/>
            </a:lvl5pPr>
            <a:lvl6pPr marL="3045181" indent="0">
              <a:buNone/>
              <a:defRPr sz="1332"/>
            </a:lvl6pPr>
            <a:lvl7pPr marL="3654217" indent="0">
              <a:buNone/>
              <a:defRPr sz="1332"/>
            </a:lvl7pPr>
            <a:lvl8pPr marL="4263253" indent="0">
              <a:buNone/>
              <a:defRPr sz="1332"/>
            </a:lvl8pPr>
            <a:lvl9pPr marL="4872289" indent="0">
              <a:buNone/>
              <a:defRPr sz="1332"/>
            </a:lvl9pPr>
          </a:lstStyle>
          <a:p>
            <a:pPr lvl="0"/>
            <a:r>
              <a:rPr lang="en-GB" dirty="0"/>
              <a:t>Subtitle of the presentation</a:t>
            </a:r>
          </a:p>
        </p:txBody>
      </p:sp>
      <p:sp>
        <p:nvSpPr>
          <p:cNvPr id="16" name="Text Placeholder 3">
            <a:extLst>
              <a:ext uri="{FF2B5EF4-FFF2-40B4-BE49-F238E27FC236}">
                <a16:creationId xmlns:a16="http://schemas.microsoft.com/office/drawing/2014/main" id="{5518978F-F373-430B-85CD-7F1D9672255F}"/>
              </a:ext>
            </a:extLst>
          </p:cNvPr>
          <p:cNvSpPr>
            <a:spLocks noGrp="1"/>
          </p:cNvSpPr>
          <p:nvPr>
            <p:ph type="body" sz="half" idx="11" hasCustomPrompt="1"/>
          </p:nvPr>
        </p:nvSpPr>
        <p:spPr>
          <a:xfrm>
            <a:off x="624419" y="4797990"/>
            <a:ext cx="6104331" cy="623252"/>
          </a:xfrm>
          <a:prstGeom prst="rect">
            <a:avLst/>
          </a:prstGeom>
        </p:spPr>
        <p:txBody>
          <a:bodyPr>
            <a:noAutofit/>
          </a:bodyPr>
          <a:lstStyle>
            <a:lvl1pPr marL="0" indent="0">
              <a:lnSpc>
                <a:spcPct val="100000"/>
              </a:lnSpc>
              <a:spcBef>
                <a:spcPts val="0"/>
              </a:spcBef>
              <a:buNone/>
              <a:defRPr sz="1865" b="1" i="0">
                <a:solidFill>
                  <a:srgbClr val="026C72"/>
                </a:solidFill>
                <a:latin typeface="Arial Narrow" panose="020B0604020202020204" pitchFamily="34" charset="0"/>
                <a:cs typeface="Arial Narrow" panose="020B0604020202020204" pitchFamily="34" charset="0"/>
              </a:defRPr>
            </a:lvl1pPr>
            <a:lvl2pPr marL="609036" indent="0">
              <a:buNone/>
              <a:defRPr sz="1865"/>
            </a:lvl2pPr>
            <a:lvl3pPr marL="1218072" indent="0">
              <a:buNone/>
              <a:defRPr sz="1599"/>
            </a:lvl3pPr>
            <a:lvl4pPr marL="1827108" indent="0">
              <a:buNone/>
              <a:defRPr sz="1332"/>
            </a:lvl4pPr>
            <a:lvl5pPr marL="2436144" indent="0">
              <a:buNone/>
              <a:defRPr sz="1332"/>
            </a:lvl5pPr>
            <a:lvl6pPr marL="3045181" indent="0">
              <a:buNone/>
              <a:defRPr sz="1332"/>
            </a:lvl6pPr>
            <a:lvl7pPr marL="3654217" indent="0">
              <a:buNone/>
              <a:defRPr sz="1332"/>
            </a:lvl7pPr>
            <a:lvl8pPr marL="4263253" indent="0">
              <a:buNone/>
              <a:defRPr sz="1332"/>
            </a:lvl8pPr>
            <a:lvl9pPr marL="4872289" indent="0">
              <a:buNone/>
              <a:defRPr sz="1332"/>
            </a:lvl9pPr>
          </a:lstStyle>
          <a:p>
            <a:pPr lvl="0"/>
            <a:r>
              <a:rPr lang="en-GB" dirty="0"/>
              <a:t>Name of the speaker</a:t>
            </a:r>
          </a:p>
          <a:p>
            <a:pPr lvl="0"/>
            <a:r>
              <a:rPr lang="en-GB" dirty="0"/>
              <a:t>Position</a:t>
            </a:r>
          </a:p>
        </p:txBody>
      </p:sp>
      <p:sp>
        <p:nvSpPr>
          <p:cNvPr id="17" name="Text Placeholder 3">
            <a:extLst>
              <a:ext uri="{FF2B5EF4-FFF2-40B4-BE49-F238E27FC236}">
                <a16:creationId xmlns:a16="http://schemas.microsoft.com/office/drawing/2014/main" id="{BDF40534-86AB-4408-9234-40E0777315E7}"/>
              </a:ext>
            </a:extLst>
          </p:cNvPr>
          <p:cNvSpPr>
            <a:spLocks noGrp="1"/>
          </p:cNvSpPr>
          <p:nvPr>
            <p:ph type="body" sz="half" idx="12" hasCustomPrompt="1"/>
          </p:nvPr>
        </p:nvSpPr>
        <p:spPr>
          <a:xfrm>
            <a:off x="624419" y="5525730"/>
            <a:ext cx="6104331" cy="623252"/>
          </a:xfrm>
          <a:prstGeom prst="rect">
            <a:avLst/>
          </a:prstGeom>
        </p:spPr>
        <p:txBody>
          <a:bodyPr>
            <a:noAutofit/>
          </a:bodyPr>
          <a:lstStyle>
            <a:lvl1pPr marL="0" indent="0">
              <a:lnSpc>
                <a:spcPct val="100000"/>
              </a:lnSpc>
              <a:spcBef>
                <a:spcPts val="0"/>
              </a:spcBef>
              <a:buNone/>
              <a:defRPr sz="1599" b="0" i="0">
                <a:solidFill>
                  <a:srgbClr val="026C72"/>
                </a:solidFill>
                <a:latin typeface="Arial Narrow" panose="020B0604020202020204" pitchFamily="34" charset="0"/>
                <a:cs typeface="Arial Narrow" panose="020B0604020202020204" pitchFamily="34" charset="0"/>
              </a:defRPr>
            </a:lvl1pPr>
            <a:lvl2pPr marL="609036" indent="0">
              <a:buNone/>
              <a:defRPr sz="1865"/>
            </a:lvl2pPr>
            <a:lvl3pPr marL="1218072" indent="0">
              <a:buNone/>
              <a:defRPr sz="1599"/>
            </a:lvl3pPr>
            <a:lvl4pPr marL="1827108" indent="0">
              <a:buNone/>
              <a:defRPr sz="1332"/>
            </a:lvl4pPr>
            <a:lvl5pPr marL="2436144" indent="0">
              <a:buNone/>
              <a:defRPr sz="1332"/>
            </a:lvl5pPr>
            <a:lvl6pPr marL="3045181" indent="0">
              <a:buNone/>
              <a:defRPr sz="1332"/>
            </a:lvl6pPr>
            <a:lvl7pPr marL="3654217" indent="0">
              <a:buNone/>
              <a:defRPr sz="1332"/>
            </a:lvl7pPr>
            <a:lvl8pPr marL="4263253" indent="0">
              <a:buNone/>
              <a:defRPr sz="1332"/>
            </a:lvl8pPr>
            <a:lvl9pPr marL="4872289" indent="0">
              <a:buNone/>
              <a:defRPr sz="1332"/>
            </a:lvl9pPr>
          </a:lstStyle>
          <a:p>
            <a:pPr lvl="0"/>
            <a:r>
              <a:rPr lang="en-CH" dirty="0"/>
              <a:t>City Nation, Date </a:t>
            </a:r>
            <a:endParaRPr lang="en-GB" dirty="0"/>
          </a:p>
        </p:txBody>
      </p:sp>
    </p:spTree>
    <p:extLst>
      <p:ext uri="{BB962C8B-B14F-4D97-AF65-F5344CB8AC3E}">
        <p14:creationId xmlns:p14="http://schemas.microsoft.com/office/powerpoint/2010/main" val="834853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152">
          <p15:clr>
            <a:srgbClr val="FBAE40"/>
          </p15:clr>
        </p15:guide>
        <p15:guide id="2" pos="393">
          <p15:clr>
            <a:srgbClr val="FBAE40"/>
          </p15:clr>
        </p15:guide>
      </p15:sldGuideLst>
    </p:ext>
  </p:extLst>
</p:sldLayout>
</file>

<file path=ppt/slideLayouts/slideLayout585.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4"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6"/>
              </a:spcBef>
              <a:spcAft>
                <a:spcPts val="0"/>
              </a:spcAft>
              <a:buClr>
                <a:schemeClr val="dk1"/>
              </a:buClr>
              <a:buSzPts val="560"/>
              <a:buFont typeface="Arial Narrow"/>
              <a:buNone/>
              <a:defRPr sz="2131"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6"/>
              </a:spcBef>
              <a:spcAft>
                <a:spcPts val="0"/>
              </a:spcAft>
              <a:buClr>
                <a:schemeClr val="dk1"/>
              </a:buClr>
              <a:buSzPts val="560"/>
              <a:buFont typeface="Arial Narrow"/>
              <a:buNone/>
              <a:defRPr sz="2131"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8"/>
            <a:ext cx="6005160" cy="184538"/>
          </a:xfrm>
          <a:prstGeom prst="rect">
            <a:avLst/>
          </a:prstGeom>
          <a:noFill/>
        </p:spPr>
        <p:txBody>
          <a:bodyPr wrap="square" lIns="0" tIns="0" rIns="119889" bIns="0" rtlCol="0">
            <a:spAutoFit/>
          </a:bodyPr>
          <a:lstStyle/>
          <a:p>
            <a:pPr marL="0" marR="0" lvl="0" indent="0" algn="r" defTabSz="1218072" rtl="0" eaLnBrk="1" fontAlgn="auto" latinLnBrk="0" hangingPunct="1">
              <a:lnSpc>
                <a:spcPct val="100000"/>
              </a:lnSpc>
              <a:spcBef>
                <a:spcPts val="0"/>
              </a:spcBef>
              <a:spcAft>
                <a:spcPts val="0"/>
              </a:spcAft>
              <a:buClr>
                <a:srgbClr val="000000"/>
              </a:buClr>
              <a:buSzTx/>
              <a:buFont typeface="Arial"/>
              <a:buNone/>
              <a:tabLst/>
              <a:defRPr/>
            </a:pPr>
            <a:r>
              <a:rPr lang="en-US" sz="1199" b="0" i="0" dirty="0">
                <a:solidFill>
                  <a:srgbClr val="C9473E"/>
                </a:solidFill>
                <a:effectLst/>
                <a:latin typeface="Arial Narrow" panose="020B0606020202030204" pitchFamily="34" charset="0"/>
              </a:rPr>
              <a:t>Content of this presentation is copyright</a:t>
            </a:r>
            <a:r>
              <a:rPr lang="en-CH" sz="1199" b="0" i="0" dirty="0">
                <a:solidFill>
                  <a:srgbClr val="C9473E"/>
                </a:solidFill>
                <a:effectLst/>
                <a:latin typeface="Arial Narrow" panose="020B0606020202030204" pitchFamily="34" charset="0"/>
              </a:rPr>
              <a:t> </a:t>
            </a:r>
            <a:r>
              <a:rPr lang="en-US" sz="1199" b="0" i="0" dirty="0">
                <a:solidFill>
                  <a:srgbClr val="C9473E"/>
                </a:solidFill>
                <a:effectLst/>
                <a:latin typeface="Arial Narrow" panose="020B0606020202030204" pitchFamily="34" charset="0"/>
              </a:rPr>
              <a:t>and responsibility of the author. Permission is required for re-use</a:t>
            </a:r>
            <a:r>
              <a:rPr lang="en-CH" sz="1199" b="0" i="0" dirty="0">
                <a:solidFill>
                  <a:srgbClr val="C9473E"/>
                </a:solidFill>
                <a:effectLst/>
                <a:latin typeface="Arial Narrow" panose="020B0606020202030204" pitchFamily="34" charset="0"/>
              </a:rPr>
              <a:t>.</a:t>
            </a:r>
            <a:endParaRPr lang="en-US" sz="1199" b="0" i="0" dirty="0">
              <a:solidFill>
                <a:srgbClr val="C9473E"/>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80001"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2"/>
            <a:ext cx="11213200" cy="4273006"/>
          </a:xfrm>
          <a:prstGeom prst="rect">
            <a:avLst/>
          </a:prstGeom>
          <a:noFill/>
          <a:ln>
            <a:noFill/>
          </a:ln>
        </p:spPr>
        <p:txBody>
          <a:bodyPr spcFirstLastPara="1" wrap="square" lIns="91425" tIns="45700" rIns="91425" bIns="45700" anchor="t" anchorCtr="0">
            <a:noAutofit/>
          </a:bodyPr>
          <a:lstStyle>
            <a:lvl1pPr marL="609036" marR="0" lvl="0" indent="-304518" algn="l" rtl="0">
              <a:lnSpc>
                <a:spcPct val="100000"/>
              </a:lnSpc>
              <a:spcBef>
                <a:spcPts val="426"/>
              </a:spcBef>
              <a:spcAft>
                <a:spcPts val="0"/>
              </a:spcAft>
              <a:buClr>
                <a:srgbClr val="05416B"/>
              </a:buClr>
              <a:buSzPts val="1600"/>
              <a:buFont typeface="Arial Narrow"/>
              <a:buNone/>
              <a:defRPr sz="2131" b="0" i="0" u="none" strike="noStrike" cap="none">
                <a:solidFill>
                  <a:schemeClr val="tx1">
                    <a:lumMod val="75000"/>
                    <a:lumOff val="25000"/>
                  </a:schemeClr>
                </a:solidFill>
                <a:latin typeface="Arial Narrow"/>
                <a:ea typeface="Arial Narrow"/>
                <a:cs typeface="Arial Narrow"/>
                <a:sym typeface="Arial Narrow"/>
              </a:defRPr>
            </a:lvl1pPr>
            <a:lvl2pPr marL="1218072" marR="0" lvl="1"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2pPr>
            <a:lvl3pPr marL="1827108" marR="0" lvl="2"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3pPr>
            <a:lvl4pPr marL="2436144" marR="0" lvl="3"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4pPr>
            <a:lvl5pPr marL="3045181" marR="0" lvl="4"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5pPr>
            <a:lvl6pPr marL="3654217" marR="0" lvl="5"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6pPr>
            <a:lvl7pPr marL="4263253" marR="0" lvl="6"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7pPr>
            <a:lvl8pPr marL="4872289" marR="0" lvl="7"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8pPr>
            <a:lvl9pPr marL="5481325" marR="0" lvl="8"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58247"/>
            <a:ext cx="3201037" cy="240833"/>
          </a:xfrm>
          <a:prstGeom prst="rect">
            <a:avLst/>
          </a:prstGeom>
          <a:noFill/>
          <a:ln>
            <a:noFill/>
          </a:ln>
        </p:spPr>
        <p:txBody>
          <a:bodyPr spcFirstLastPara="1" vert="horz" wrap="square" lIns="0" tIns="0" rIns="0" bIns="0" anchor="ctr" anchorCtr="0">
            <a:spAutoFit/>
          </a:bodyPr>
          <a:lstStyle>
            <a:lvl1pPr marL="609036" marR="0" lvl="0" indent="-304518" algn="l" rtl="0">
              <a:lnSpc>
                <a:spcPct val="100000"/>
              </a:lnSpc>
              <a:spcBef>
                <a:spcPts val="426"/>
              </a:spcBef>
              <a:spcAft>
                <a:spcPts val="0"/>
              </a:spcAft>
              <a:buClr>
                <a:srgbClr val="05416B"/>
              </a:buClr>
              <a:buSzPts val="1600"/>
              <a:buFont typeface="Arial Narrow"/>
              <a:buNone/>
              <a:defRPr sz="1199" b="1" i="0" u="none" strike="noStrike" cap="none">
                <a:solidFill>
                  <a:srgbClr val="C9473E"/>
                </a:solidFill>
                <a:latin typeface="Arial Narrow"/>
                <a:ea typeface="Arial Narrow"/>
                <a:cs typeface="Arial Narrow"/>
                <a:sym typeface="Arial Narrow"/>
              </a:defRPr>
            </a:lvl1pPr>
            <a:lvl2pPr marL="1218072" marR="0" lvl="1"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2pPr>
            <a:lvl3pPr marL="1827108" marR="0" lvl="2"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3pPr>
            <a:lvl4pPr marL="2436144" marR="0" lvl="3"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4pPr>
            <a:lvl5pPr marL="3045181" marR="0" lvl="4"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5pPr>
            <a:lvl6pPr marL="3654217" marR="0" lvl="5"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6pPr>
            <a:lvl7pPr marL="4263253" marR="0" lvl="6"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7pPr>
            <a:lvl8pPr marL="4872289" marR="0" lvl="7"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8pPr>
            <a:lvl9pPr marL="5481325" marR="0" lvl="8"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9" y="6248189"/>
            <a:ext cx="1657927" cy="315572"/>
          </a:xfrm>
          <a:prstGeom prst="rect">
            <a:avLst/>
          </a:prstGeom>
        </p:spPr>
      </p:pic>
    </p:spTree>
    <p:extLst>
      <p:ext uri="{BB962C8B-B14F-4D97-AF65-F5344CB8AC3E}">
        <p14:creationId xmlns:p14="http://schemas.microsoft.com/office/powerpoint/2010/main" val="2113340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3910">
          <p15:clr>
            <a:srgbClr val="FBAE40"/>
          </p15:clr>
        </p15:guide>
        <p15:guide id="3" orient="horz" pos="4122">
          <p15:clr>
            <a:srgbClr val="FBAE40"/>
          </p15:clr>
        </p15:guide>
        <p15:guide id="4" pos="301">
          <p15:clr>
            <a:srgbClr val="FBAE40"/>
          </p15:clr>
        </p15:guide>
        <p15:guide id="5" pos="7379">
          <p15:clr>
            <a:srgbClr val="FBAE40"/>
          </p15:clr>
        </p15:guide>
        <p15:guide id="6" orient="horz" pos="225">
          <p15:clr>
            <a:srgbClr val="FBAE40"/>
          </p15:clr>
        </p15:guide>
      </p15:sldGuideLst>
    </p:ext>
  </p:extLst>
</p:sldLayout>
</file>

<file path=ppt/slideLayouts/slideLayout586.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4"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6"/>
              </a:spcBef>
              <a:spcAft>
                <a:spcPts val="0"/>
              </a:spcAft>
              <a:buClr>
                <a:schemeClr val="dk1"/>
              </a:buClr>
              <a:buSzPts val="560"/>
              <a:buFont typeface="Arial Narrow"/>
              <a:buNone/>
              <a:defRPr sz="2131"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6"/>
              </a:spcBef>
              <a:spcAft>
                <a:spcPts val="0"/>
              </a:spcAft>
              <a:buClr>
                <a:schemeClr val="dk1"/>
              </a:buClr>
              <a:buSzPts val="560"/>
              <a:buFont typeface="Arial Narrow"/>
              <a:buNone/>
              <a:defRPr sz="2131"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80001"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2"/>
            <a:ext cx="11213200" cy="4273006"/>
          </a:xfrm>
          <a:prstGeom prst="rect">
            <a:avLst/>
          </a:prstGeom>
          <a:noFill/>
          <a:ln>
            <a:noFill/>
          </a:ln>
        </p:spPr>
        <p:txBody>
          <a:bodyPr spcFirstLastPara="1" wrap="square" lIns="91425" tIns="45700" rIns="91425" bIns="45700" anchor="t" anchorCtr="0">
            <a:noAutofit/>
          </a:bodyPr>
          <a:lstStyle>
            <a:lvl1pPr marL="609036" marR="0" lvl="0" indent="-304518" algn="l" rtl="0">
              <a:lnSpc>
                <a:spcPct val="100000"/>
              </a:lnSpc>
              <a:spcBef>
                <a:spcPts val="426"/>
              </a:spcBef>
              <a:spcAft>
                <a:spcPts val="0"/>
              </a:spcAft>
              <a:buClr>
                <a:srgbClr val="05416B"/>
              </a:buClr>
              <a:buSzPts val="1600"/>
              <a:buFont typeface="Arial Narrow"/>
              <a:buNone/>
              <a:defRPr sz="2131" b="0" i="0" u="none" strike="noStrike" cap="none">
                <a:solidFill>
                  <a:schemeClr val="tx1">
                    <a:lumMod val="75000"/>
                    <a:lumOff val="25000"/>
                  </a:schemeClr>
                </a:solidFill>
                <a:latin typeface="Arial Narrow"/>
                <a:ea typeface="Arial Narrow"/>
                <a:cs typeface="Arial Narrow"/>
                <a:sym typeface="Arial Narrow"/>
              </a:defRPr>
            </a:lvl1pPr>
            <a:lvl2pPr marL="1218072" marR="0" lvl="1"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2pPr>
            <a:lvl3pPr marL="1827108" marR="0" lvl="2"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3pPr>
            <a:lvl4pPr marL="2436144" marR="0" lvl="3"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4pPr>
            <a:lvl5pPr marL="3045181" marR="0" lvl="4"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5pPr>
            <a:lvl6pPr marL="3654217" marR="0" lvl="5"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6pPr>
            <a:lvl7pPr marL="4263253" marR="0" lvl="6"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7pPr>
            <a:lvl8pPr marL="4872289" marR="0" lvl="7"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8pPr>
            <a:lvl9pPr marL="5481325" marR="0" lvl="8"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9pPr>
          </a:lstStyle>
          <a:p>
            <a:endParaRPr/>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9" y="6248189"/>
            <a:ext cx="1657927" cy="315572"/>
          </a:xfrm>
          <a:prstGeom prst="rect">
            <a:avLst/>
          </a:prstGeom>
        </p:spPr>
      </p:pic>
    </p:spTree>
    <p:extLst>
      <p:ext uri="{BB962C8B-B14F-4D97-AF65-F5344CB8AC3E}">
        <p14:creationId xmlns:p14="http://schemas.microsoft.com/office/powerpoint/2010/main" val="1552451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3910">
          <p15:clr>
            <a:srgbClr val="FBAE40"/>
          </p15:clr>
        </p15:guide>
        <p15:guide id="3" orient="horz" pos="4122">
          <p15:clr>
            <a:srgbClr val="FBAE40"/>
          </p15:clr>
        </p15:guide>
        <p15:guide id="4" pos="301">
          <p15:clr>
            <a:srgbClr val="FBAE40"/>
          </p15:clr>
        </p15:guide>
        <p15:guide id="5" pos="7379">
          <p15:clr>
            <a:srgbClr val="FBAE40"/>
          </p15:clr>
        </p15:guide>
        <p15:guide id="6" orient="horz" pos="225">
          <p15:clr>
            <a:srgbClr val="FBAE40"/>
          </p15:clr>
        </p15:guide>
      </p15:sldGuideLst>
    </p:ext>
  </p:extLst>
</p:sldLayout>
</file>

<file path=ppt/slideLayouts/slideLayout587.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7" y="347726"/>
            <a:ext cx="1657927" cy="315572"/>
          </a:xfrm>
          <a:prstGeom prst="rect">
            <a:avLst/>
          </a:prstGeom>
        </p:spPr>
      </p:pic>
      <p:sp>
        <p:nvSpPr>
          <p:cNvPr id="19" name="Google Shape;19;p14"/>
          <p:cNvSpPr txBox="1">
            <a:spLocks noGrp="1"/>
          </p:cNvSpPr>
          <p:nvPr>
            <p:ph type="subTitle" idx="2"/>
          </p:nvPr>
        </p:nvSpPr>
        <p:spPr>
          <a:xfrm>
            <a:off x="2438434" y="933718"/>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4"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6"/>
              </a:spcBef>
              <a:spcAft>
                <a:spcPts val="0"/>
              </a:spcAft>
              <a:buClr>
                <a:schemeClr val="dk1"/>
              </a:buClr>
              <a:buSzPts val="560"/>
              <a:buFont typeface="Arial Narrow"/>
              <a:buNone/>
              <a:defRPr sz="2131"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6"/>
              </a:spcBef>
              <a:spcAft>
                <a:spcPts val="0"/>
              </a:spcAft>
              <a:buClr>
                <a:schemeClr val="dk1"/>
              </a:buClr>
              <a:buSzPts val="560"/>
              <a:buFont typeface="Arial Narrow"/>
              <a:buNone/>
              <a:defRPr sz="2131"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1"/>
            <a:ext cx="11213200" cy="4805226"/>
          </a:xfrm>
          <a:prstGeom prst="rect">
            <a:avLst/>
          </a:prstGeom>
          <a:noFill/>
          <a:ln>
            <a:noFill/>
          </a:ln>
        </p:spPr>
        <p:txBody>
          <a:bodyPr spcFirstLastPara="1" wrap="square" lIns="91425" tIns="45700" rIns="91425" bIns="45700" anchor="t" anchorCtr="0">
            <a:noAutofit/>
          </a:bodyPr>
          <a:lstStyle>
            <a:lvl1pPr marL="609036" marR="0" lvl="0" indent="-304518" algn="l" rtl="0">
              <a:lnSpc>
                <a:spcPct val="100000"/>
              </a:lnSpc>
              <a:spcBef>
                <a:spcPts val="426"/>
              </a:spcBef>
              <a:spcAft>
                <a:spcPts val="0"/>
              </a:spcAft>
              <a:buClr>
                <a:srgbClr val="05416B"/>
              </a:buClr>
              <a:buSzPts val="1600"/>
              <a:buFont typeface="Arial Narrow"/>
              <a:buNone/>
              <a:defRPr sz="2131" b="0" i="0" u="none" strike="noStrike" cap="none">
                <a:solidFill>
                  <a:schemeClr val="tx1">
                    <a:lumMod val="65000"/>
                    <a:lumOff val="35000"/>
                  </a:schemeClr>
                </a:solidFill>
                <a:latin typeface="Arial Narrow"/>
                <a:ea typeface="Arial Narrow"/>
                <a:cs typeface="Arial Narrow"/>
                <a:sym typeface="Arial Narrow"/>
              </a:defRPr>
            </a:lvl1pPr>
            <a:lvl2pPr marL="1218072" marR="0" lvl="1"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2pPr>
            <a:lvl3pPr marL="1827108" marR="0" lvl="2"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3pPr>
            <a:lvl4pPr marL="2436144" marR="0" lvl="3"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4pPr>
            <a:lvl5pPr marL="3045181" marR="0" lvl="4"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5pPr>
            <a:lvl6pPr marL="3654217" marR="0" lvl="5"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6pPr>
            <a:lvl7pPr marL="4263253" marR="0" lvl="6"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7pPr>
            <a:lvl8pPr marL="4872289" marR="0" lvl="7"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8pPr>
            <a:lvl9pPr marL="5481325" marR="0" lvl="8"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100761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25">
          <p15:clr>
            <a:srgbClr val="FBAE40"/>
          </p15:clr>
        </p15:guide>
        <p15:guide id="3" orient="horz" pos="4122">
          <p15:clr>
            <a:srgbClr val="FBAE40"/>
          </p15:clr>
        </p15:guide>
        <p15:guide id="4" pos="301">
          <p15:clr>
            <a:srgbClr val="FBAE40"/>
          </p15:clr>
        </p15:guide>
        <p15:guide id="5" pos="7379">
          <p15:clr>
            <a:srgbClr val="FBAE40"/>
          </p15:clr>
        </p15:guide>
      </p15:sldGuideLst>
    </p:ext>
  </p:extLst>
</p:sldLayout>
</file>

<file path=ppt/slideLayouts/slideLayout588.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7" y="347726"/>
            <a:ext cx="1657927" cy="315572"/>
          </a:xfrm>
          <a:prstGeom prst="rect">
            <a:avLst/>
          </a:prstGeom>
        </p:spPr>
      </p:pic>
      <p:sp>
        <p:nvSpPr>
          <p:cNvPr id="19" name="Google Shape;19;p14"/>
          <p:cNvSpPr txBox="1">
            <a:spLocks noGrp="1"/>
          </p:cNvSpPr>
          <p:nvPr>
            <p:ph type="subTitle" idx="2"/>
          </p:nvPr>
        </p:nvSpPr>
        <p:spPr>
          <a:xfrm>
            <a:off x="2438434" y="933718"/>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4"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6"/>
              </a:spcBef>
              <a:spcAft>
                <a:spcPts val="0"/>
              </a:spcAft>
              <a:buClr>
                <a:schemeClr val="dk1"/>
              </a:buClr>
              <a:buSzPts val="560"/>
              <a:buFont typeface="Arial Narrow"/>
              <a:buNone/>
              <a:defRPr sz="2131"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6"/>
              </a:spcBef>
              <a:spcAft>
                <a:spcPts val="0"/>
              </a:spcAft>
              <a:buClr>
                <a:schemeClr val="dk1"/>
              </a:buClr>
              <a:buSzPts val="560"/>
              <a:buFont typeface="Arial Narrow"/>
              <a:buNone/>
              <a:defRPr sz="2131"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1"/>
            <a:ext cx="11213200" cy="4329038"/>
          </a:xfrm>
          <a:prstGeom prst="rect">
            <a:avLst/>
          </a:prstGeom>
          <a:noFill/>
          <a:ln>
            <a:noFill/>
          </a:ln>
        </p:spPr>
        <p:txBody>
          <a:bodyPr spcFirstLastPara="1" wrap="square" lIns="91425" tIns="45700" rIns="91425" bIns="45700" anchor="t" anchorCtr="0">
            <a:noAutofit/>
          </a:bodyPr>
          <a:lstStyle>
            <a:lvl1pPr marL="609036" marR="0" lvl="0" indent="-304518" algn="l" rtl="0">
              <a:lnSpc>
                <a:spcPct val="100000"/>
              </a:lnSpc>
              <a:spcBef>
                <a:spcPts val="426"/>
              </a:spcBef>
              <a:spcAft>
                <a:spcPts val="0"/>
              </a:spcAft>
              <a:buClr>
                <a:srgbClr val="05416B"/>
              </a:buClr>
              <a:buSzPts val="1600"/>
              <a:buFont typeface="Arial Narrow"/>
              <a:buNone/>
              <a:defRPr sz="2131" b="0" i="0" u="none" strike="noStrike" cap="none">
                <a:solidFill>
                  <a:schemeClr val="tx1">
                    <a:lumMod val="65000"/>
                    <a:lumOff val="35000"/>
                  </a:schemeClr>
                </a:solidFill>
                <a:latin typeface="Arial Narrow"/>
                <a:ea typeface="Arial Narrow"/>
                <a:cs typeface="Arial Narrow"/>
                <a:sym typeface="Arial Narrow"/>
              </a:defRPr>
            </a:lvl1pPr>
            <a:lvl2pPr marL="1218072" marR="0" lvl="1"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2pPr>
            <a:lvl3pPr marL="1827108" marR="0" lvl="2"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3pPr>
            <a:lvl4pPr marL="2436144" marR="0" lvl="3"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4pPr>
            <a:lvl5pPr marL="3045181" marR="0" lvl="4"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5pPr>
            <a:lvl6pPr marL="3654217" marR="0" lvl="5"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6pPr>
            <a:lvl7pPr marL="4263253" marR="0" lvl="6"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7pPr>
            <a:lvl8pPr marL="4872289" marR="0" lvl="7"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8pPr>
            <a:lvl9pPr marL="5481325" marR="0" lvl="8"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9pPr>
          </a:lstStyle>
          <a:p>
            <a:endParaRPr/>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5694003" y="6402718"/>
            <a:ext cx="6005160" cy="184538"/>
          </a:xfrm>
          <a:prstGeom prst="rect">
            <a:avLst/>
          </a:prstGeom>
          <a:noFill/>
        </p:spPr>
        <p:txBody>
          <a:bodyPr wrap="square" lIns="0" tIns="0" rIns="119889" bIns="0" rtlCol="0">
            <a:spAutoFit/>
          </a:bodyPr>
          <a:lstStyle/>
          <a:p>
            <a:pPr marL="0" marR="0" lvl="0" indent="0" algn="r" defTabSz="1218072" rtl="0" eaLnBrk="1" fontAlgn="auto" latinLnBrk="0" hangingPunct="1">
              <a:lnSpc>
                <a:spcPct val="100000"/>
              </a:lnSpc>
              <a:spcBef>
                <a:spcPts val="0"/>
              </a:spcBef>
              <a:spcAft>
                <a:spcPts val="0"/>
              </a:spcAft>
              <a:buClr>
                <a:srgbClr val="000000"/>
              </a:buClr>
              <a:buSzTx/>
              <a:buFont typeface="Arial"/>
              <a:buNone/>
              <a:tabLst/>
              <a:defRPr/>
            </a:pPr>
            <a:r>
              <a:rPr lang="en-US" sz="1199" b="0" i="0" dirty="0">
                <a:solidFill>
                  <a:srgbClr val="C9473E"/>
                </a:solidFill>
                <a:effectLst/>
                <a:latin typeface="Arial Narrow" panose="020B0606020202030204" pitchFamily="34" charset="0"/>
              </a:rPr>
              <a:t>Content of this presentation is copyright</a:t>
            </a:r>
            <a:r>
              <a:rPr lang="en-CH" sz="1199" b="0" i="0" dirty="0">
                <a:solidFill>
                  <a:srgbClr val="C9473E"/>
                </a:solidFill>
                <a:effectLst/>
                <a:latin typeface="Arial Narrow" panose="020B0606020202030204" pitchFamily="34" charset="0"/>
              </a:rPr>
              <a:t> </a:t>
            </a:r>
            <a:r>
              <a:rPr lang="en-US" sz="1199" b="0" i="0" dirty="0">
                <a:solidFill>
                  <a:srgbClr val="C9473E"/>
                </a:solidFill>
                <a:effectLst/>
                <a:latin typeface="Arial Narrow" panose="020B0606020202030204" pitchFamily="34" charset="0"/>
              </a:rPr>
              <a:t>and responsibility of the author. Permission is required for re-use</a:t>
            </a:r>
            <a:r>
              <a:rPr lang="en-CH" sz="1199" b="0" i="0" dirty="0">
                <a:solidFill>
                  <a:srgbClr val="C9473E"/>
                </a:solidFill>
                <a:effectLst/>
                <a:latin typeface="Arial Narrow" panose="020B0606020202030204" pitchFamily="34" charset="0"/>
              </a:rPr>
              <a:t>.</a:t>
            </a:r>
            <a:endParaRPr lang="en-US" sz="1199" b="0" i="0" dirty="0">
              <a:solidFill>
                <a:srgbClr val="C9473E"/>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490948" y="6358247"/>
            <a:ext cx="3201037" cy="240833"/>
          </a:xfrm>
          <a:prstGeom prst="rect">
            <a:avLst/>
          </a:prstGeom>
          <a:noFill/>
          <a:ln>
            <a:noFill/>
          </a:ln>
        </p:spPr>
        <p:txBody>
          <a:bodyPr spcFirstLastPara="1" vert="horz" wrap="square" lIns="0" tIns="0" rIns="0" bIns="0" anchor="ctr" anchorCtr="0">
            <a:spAutoFit/>
          </a:bodyPr>
          <a:lstStyle>
            <a:lvl1pPr marL="609036" marR="0" lvl="0" indent="-304518" algn="l" rtl="0">
              <a:lnSpc>
                <a:spcPct val="100000"/>
              </a:lnSpc>
              <a:spcBef>
                <a:spcPts val="426"/>
              </a:spcBef>
              <a:spcAft>
                <a:spcPts val="0"/>
              </a:spcAft>
              <a:buClr>
                <a:srgbClr val="05416B"/>
              </a:buClr>
              <a:buSzPts val="1600"/>
              <a:buFont typeface="Arial Narrow"/>
              <a:buNone/>
              <a:defRPr sz="1199" b="1" i="0" u="none" strike="noStrike" cap="none">
                <a:solidFill>
                  <a:srgbClr val="C9473E"/>
                </a:solidFill>
                <a:latin typeface="Arial Narrow"/>
                <a:ea typeface="Arial Narrow"/>
                <a:cs typeface="Arial Narrow"/>
                <a:sym typeface="Arial Narrow"/>
              </a:defRPr>
            </a:lvl1pPr>
            <a:lvl2pPr marL="1218072" marR="0" lvl="1"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2pPr>
            <a:lvl3pPr marL="1827108" marR="0" lvl="2"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3pPr>
            <a:lvl4pPr marL="2436144" marR="0" lvl="3"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4pPr>
            <a:lvl5pPr marL="3045181" marR="0" lvl="4"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5pPr>
            <a:lvl6pPr marL="3654217" marR="0" lvl="5"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6pPr>
            <a:lvl7pPr marL="4263253" marR="0" lvl="6"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7pPr>
            <a:lvl8pPr marL="4872289" marR="0" lvl="7"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8pPr>
            <a:lvl9pPr marL="5481325" marR="0" lvl="8"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3608667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25">
          <p15:clr>
            <a:srgbClr val="FBAE40"/>
          </p15:clr>
        </p15:guide>
        <p15:guide id="3" orient="horz" pos="4122">
          <p15:clr>
            <a:srgbClr val="FBAE40"/>
          </p15:clr>
        </p15:guide>
        <p15:guide id="4" pos="301">
          <p15:clr>
            <a:srgbClr val="FBAE40"/>
          </p15:clr>
        </p15:guide>
        <p15:guide id="5" pos="7379">
          <p15:clr>
            <a:srgbClr val="FBAE40"/>
          </p15:clr>
        </p15:guide>
      </p15:sldGuideLst>
    </p:ext>
  </p:extLst>
</p:sldLayout>
</file>

<file path=ppt/slideLayouts/slideLayout589.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7" y="347726"/>
            <a:ext cx="1657927" cy="315572"/>
          </a:xfrm>
          <a:prstGeom prst="rect">
            <a:avLst/>
          </a:prstGeom>
        </p:spPr>
      </p:pic>
      <p:sp>
        <p:nvSpPr>
          <p:cNvPr id="19" name="Google Shape;19;p14"/>
          <p:cNvSpPr txBox="1">
            <a:spLocks noGrp="1"/>
          </p:cNvSpPr>
          <p:nvPr>
            <p:ph type="subTitle" idx="2"/>
          </p:nvPr>
        </p:nvSpPr>
        <p:spPr>
          <a:xfrm>
            <a:off x="2438434" y="933718"/>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4"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6"/>
              </a:spcBef>
              <a:spcAft>
                <a:spcPts val="0"/>
              </a:spcAft>
              <a:buClr>
                <a:schemeClr val="dk1"/>
              </a:buClr>
              <a:buSzPts val="560"/>
              <a:buFont typeface="Arial Narrow"/>
              <a:buNone/>
              <a:defRPr sz="2131"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6"/>
              </a:spcBef>
              <a:spcAft>
                <a:spcPts val="0"/>
              </a:spcAft>
              <a:buClr>
                <a:schemeClr val="dk1"/>
              </a:buClr>
              <a:buSzPts val="560"/>
              <a:buFont typeface="Arial Narrow"/>
              <a:buNone/>
              <a:defRPr sz="2131"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1"/>
            <a:ext cx="10296867" cy="4329038"/>
          </a:xfrm>
          <a:prstGeom prst="rect">
            <a:avLst/>
          </a:prstGeom>
          <a:noFill/>
          <a:ln>
            <a:noFill/>
          </a:ln>
        </p:spPr>
        <p:txBody>
          <a:bodyPr spcFirstLastPara="1" wrap="square" lIns="91425" tIns="45700" rIns="91425" bIns="45700" anchor="t" anchorCtr="0">
            <a:noAutofit/>
          </a:bodyPr>
          <a:lstStyle>
            <a:lvl1pPr marL="609036" marR="0" lvl="0" indent="-304518" algn="l" rtl="0">
              <a:lnSpc>
                <a:spcPct val="100000"/>
              </a:lnSpc>
              <a:spcBef>
                <a:spcPts val="426"/>
              </a:spcBef>
              <a:spcAft>
                <a:spcPts val="0"/>
              </a:spcAft>
              <a:buClr>
                <a:srgbClr val="05416B"/>
              </a:buClr>
              <a:buSzPts val="1600"/>
              <a:buFont typeface="Arial Narrow"/>
              <a:buNone/>
              <a:defRPr sz="2131" b="0" i="0" u="none" strike="noStrike" cap="none">
                <a:solidFill>
                  <a:schemeClr val="tx1">
                    <a:lumMod val="65000"/>
                    <a:lumOff val="35000"/>
                  </a:schemeClr>
                </a:solidFill>
                <a:latin typeface="Arial Narrow"/>
                <a:ea typeface="Arial Narrow"/>
                <a:cs typeface="Arial Narrow"/>
                <a:sym typeface="Arial Narrow"/>
              </a:defRPr>
            </a:lvl1pPr>
            <a:lvl2pPr marL="1218072" marR="0" lvl="1"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2pPr>
            <a:lvl3pPr marL="1827108" marR="0" lvl="2"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3pPr>
            <a:lvl4pPr marL="2436144" marR="0" lvl="3"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4pPr>
            <a:lvl5pPr marL="3045181" marR="0" lvl="4"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5pPr>
            <a:lvl6pPr marL="3654217" marR="0" lvl="5"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6pPr>
            <a:lvl7pPr marL="4263253" marR="0" lvl="6"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7pPr>
            <a:lvl8pPr marL="4872289" marR="0" lvl="7"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8pPr>
            <a:lvl9pPr marL="5481325" marR="0" lvl="8"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9pPr>
          </a:lstStyle>
          <a:p>
            <a:endParaRPr dirty="0"/>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4796536" y="6402718"/>
            <a:ext cx="6005160" cy="184538"/>
          </a:xfrm>
          <a:prstGeom prst="rect">
            <a:avLst/>
          </a:prstGeom>
          <a:noFill/>
        </p:spPr>
        <p:txBody>
          <a:bodyPr wrap="square" lIns="0" tIns="0" rIns="119889" bIns="0" rtlCol="0">
            <a:spAutoFit/>
          </a:bodyPr>
          <a:lstStyle/>
          <a:p>
            <a:pPr marL="0" marR="0" lvl="0" indent="0" algn="r" defTabSz="1218072" rtl="0" eaLnBrk="1" fontAlgn="auto" latinLnBrk="0" hangingPunct="1">
              <a:lnSpc>
                <a:spcPct val="100000"/>
              </a:lnSpc>
              <a:spcBef>
                <a:spcPts val="0"/>
              </a:spcBef>
              <a:spcAft>
                <a:spcPts val="0"/>
              </a:spcAft>
              <a:buClr>
                <a:srgbClr val="000000"/>
              </a:buClr>
              <a:buSzTx/>
              <a:buFont typeface="Arial"/>
              <a:buNone/>
              <a:tabLst/>
              <a:defRPr/>
            </a:pPr>
            <a:r>
              <a:rPr lang="en-US" sz="1199" b="0" i="0" dirty="0">
                <a:solidFill>
                  <a:srgbClr val="C9473E"/>
                </a:solidFill>
                <a:effectLst/>
                <a:latin typeface="Arial Narrow" panose="020B0606020202030204" pitchFamily="34" charset="0"/>
              </a:rPr>
              <a:t>Content of this presentation is copyright</a:t>
            </a:r>
            <a:r>
              <a:rPr lang="en-CH" sz="1199" b="0" i="0" dirty="0">
                <a:solidFill>
                  <a:srgbClr val="C9473E"/>
                </a:solidFill>
                <a:effectLst/>
                <a:latin typeface="Arial Narrow" panose="020B0606020202030204" pitchFamily="34" charset="0"/>
              </a:rPr>
              <a:t> </a:t>
            </a:r>
            <a:r>
              <a:rPr lang="en-US" sz="1199" b="0" i="0" dirty="0">
                <a:solidFill>
                  <a:srgbClr val="C9473E"/>
                </a:solidFill>
                <a:effectLst/>
                <a:latin typeface="Arial Narrow" panose="020B0606020202030204" pitchFamily="34" charset="0"/>
              </a:rPr>
              <a:t>and responsibility of the author. Permission is required for re-use</a:t>
            </a:r>
            <a:r>
              <a:rPr lang="en-CH" sz="1199" b="0" i="0" dirty="0">
                <a:solidFill>
                  <a:srgbClr val="C9473E"/>
                </a:solidFill>
                <a:effectLst/>
                <a:latin typeface="Arial Narrow" panose="020B0606020202030204" pitchFamily="34" charset="0"/>
              </a:rPr>
              <a:t>.</a:t>
            </a:r>
            <a:endParaRPr lang="en-US" sz="1199" b="0" i="0" dirty="0">
              <a:solidFill>
                <a:srgbClr val="C9473E"/>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490948" y="6358247"/>
            <a:ext cx="3201037" cy="240833"/>
          </a:xfrm>
          <a:prstGeom prst="rect">
            <a:avLst/>
          </a:prstGeom>
          <a:noFill/>
          <a:ln>
            <a:noFill/>
          </a:ln>
        </p:spPr>
        <p:txBody>
          <a:bodyPr spcFirstLastPara="1" vert="horz" wrap="square" lIns="0" tIns="0" rIns="0" bIns="0" anchor="ctr" anchorCtr="0">
            <a:spAutoFit/>
          </a:bodyPr>
          <a:lstStyle>
            <a:lvl1pPr marL="609036" marR="0" lvl="0" indent="-304518" algn="l" rtl="0">
              <a:lnSpc>
                <a:spcPct val="100000"/>
              </a:lnSpc>
              <a:spcBef>
                <a:spcPts val="426"/>
              </a:spcBef>
              <a:spcAft>
                <a:spcPts val="0"/>
              </a:spcAft>
              <a:buClr>
                <a:srgbClr val="05416B"/>
              </a:buClr>
              <a:buSzPts val="1600"/>
              <a:buFont typeface="Arial Narrow"/>
              <a:buNone/>
              <a:defRPr sz="1199" b="1" i="0" u="none" strike="noStrike" cap="none">
                <a:solidFill>
                  <a:srgbClr val="C9473E"/>
                </a:solidFill>
                <a:latin typeface="Arial Narrow"/>
                <a:ea typeface="Arial Narrow"/>
                <a:cs typeface="Arial Narrow"/>
                <a:sym typeface="Arial Narrow"/>
              </a:defRPr>
            </a:lvl1pPr>
            <a:lvl2pPr marL="1218072" marR="0" lvl="1"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2pPr>
            <a:lvl3pPr marL="1827108" marR="0" lvl="2"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3pPr>
            <a:lvl4pPr marL="2436144" marR="0" lvl="3"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4pPr>
            <a:lvl5pPr marL="3045181" marR="0" lvl="4"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5pPr>
            <a:lvl6pPr marL="3654217" marR="0" lvl="5"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6pPr>
            <a:lvl7pPr marL="4263253" marR="0" lvl="6"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7pPr>
            <a:lvl8pPr marL="4872289" marR="0" lvl="7"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8pPr>
            <a:lvl9pPr marL="5481325" marR="0" lvl="8"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9" name="Picture 8" descr="A picture containing light, traffic, dark&#10;&#10;Description automatically generated">
            <a:extLst>
              <a:ext uri="{FF2B5EF4-FFF2-40B4-BE49-F238E27FC236}">
                <a16:creationId xmlns:a16="http://schemas.microsoft.com/office/drawing/2014/main" id="{2E8D6072-4537-46D6-9E05-AEB3EF3B05E9}"/>
              </a:ext>
            </a:extLst>
          </p:cNvPr>
          <p:cNvPicPr>
            <a:picLocks noChangeAspect="1"/>
          </p:cNvPicPr>
          <p:nvPr userDrawn="1"/>
        </p:nvPicPr>
        <p:blipFill rotWithShape="1">
          <a:blip r:embed="rId3"/>
          <a:srcRect r="40039"/>
          <a:stretch/>
        </p:blipFill>
        <p:spPr>
          <a:xfrm>
            <a:off x="10882473" y="2109717"/>
            <a:ext cx="1309529" cy="4748283"/>
          </a:xfrm>
          <a:prstGeom prst="rect">
            <a:avLst/>
          </a:prstGeom>
        </p:spPr>
      </p:pic>
    </p:spTree>
    <p:extLst>
      <p:ext uri="{BB962C8B-B14F-4D97-AF65-F5344CB8AC3E}">
        <p14:creationId xmlns:p14="http://schemas.microsoft.com/office/powerpoint/2010/main" val="2769228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25">
          <p15:clr>
            <a:srgbClr val="FBAE40"/>
          </p15:clr>
        </p15:guide>
        <p15:guide id="3" orient="horz" pos="4122">
          <p15:clr>
            <a:srgbClr val="FBAE40"/>
          </p15:clr>
        </p15:guide>
        <p15:guide id="4" pos="301">
          <p15:clr>
            <a:srgbClr val="FBAE40"/>
          </p15:clr>
        </p15:guide>
        <p15:guide id="5" pos="737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with Subhea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2061029"/>
            <a:ext cx="11436348" cy="4019099"/>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76447"/>
            <a:ext cx="11436349" cy="951480"/>
          </a:xfrm>
        </p:spPr>
        <p:txBody>
          <a:bodyPr lIns="0" tIns="0" rIns="0" bIns="45720" anchor="b">
            <a:noAutofit/>
          </a:bodyPr>
          <a:lstStyle>
            <a:lvl1pPr>
              <a:defRPr sz="32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4" name="Text Placeholder 9">
            <a:extLst>
              <a:ext uri="{FF2B5EF4-FFF2-40B4-BE49-F238E27FC236}">
                <a16:creationId xmlns:a16="http://schemas.microsoft.com/office/drawing/2014/main" id="{6E75E460-B64C-67C2-925D-7E0841CF3ED5}"/>
              </a:ext>
            </a:extLst>
          </p:cNvPr>
          <p:cNvSpPr>
            <a:spLocks noGrp="1"/>
          </p:cNvSpPr>
          <p:nvPr>
            <p:ph type="body" sz="quarter" idx="13" hasCustomPrompt="1"/>
          </p:nvPr>
        </p:nvSpPr>
        <p:spPr>
          <a:xfrm>
            <a:off x="381000" y="1382487"/>
            <a:ext cx="11433175" cy="547914"/>
          </a:xfrm>
          <a:prstGeom prst="rect">
            <a:avLst/>
          </a:prstGeom>
        </p:spPr>
        <p:txBody>
          <a:bodyPr>
            <a:normAutofit/>
          </a:bodyPr>
          <a:lstStyle>
            <a:lvl1pPr marL="0" indent="0">
              <a:buNone/>
              <a:defRPr sz="2400" b="1">
                <a:solidFill>
                  <a:schemeClr val="tx1"/>
                </a:solidFill>
              </a:defRPr>
            </a:lvl1pPr>
          </a:lstStyle>
          <a:p>
            <a:pPr lvl="0"/>
            <a:r>
              <a:rPr lang="en-US" dirty="0"/>
              <a:t>&lt;Insert Subhead&gt;</a:t>
            </a:r>
          </a:p>
        </p:txBody>
      </p:sp>
      <p:sp>
        <p:nvSpPr>
          <p:cNvPr id="6" name="Footer Placeholder 2">
            <a:extLst>
              <a:ext uri="{FF2B5EF4-FFF2-40B4-BE49-F238E27FC236}">
                <a16:creationId xmlns:a16="http://schemas.microsoft.com/office/drawing/2014/main" id="{812CD4D8-3ECC-A30A-5757-43AC1D78C746}"/>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66564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590.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7" y="347726"/>
            <a:ext cx="1657927" cy="315572"/>
          </a:xfrm>
          <a:prstGeom prst="rect">
            <a:avLst/>
          </a:prstGeom>
        </p:spPr>
      </p:pic>
      <p:sp>
        <p:nvSpPr>
          <p:cNvPr id="19" name="Google Shape;19;p14"/>
          <p:cNvSpPr txBox="1">
            <a:spLocks noGrp="1"/>
          </p:cNvSpPr>
          <p:nvPr>
            <p:ph type="subTitle" idx="2"/>
          </p:nvPr>
        </p:nvSpPr>
        <p:spPr>
          <a:xfrm>
            <a:off x="2438434" y="933718"/>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4"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6"/>
              </a:spcBef>
              <a:spcAft>
                <a:spcPts val="0"/>
              </a:spcAft>
              <a:buClr>
                <a:schemeClr val="dk1"/>
              </a:buClr>
              <a:buSzPts val="560"/>
              <a:buFont typeface="Arial Narrow"/>
              <a:buNone/>
              <a:defRPr sz="2131"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6"/>
              </a:spcBef>
              <a:spcAft>
                <a:spcPts val="0"/>
              </a:spcAft>
              <a:buClr>
                <a:schemeClr val="dk1"/>
              </a:buClr>
              <a:buSzPts val="560"/>
              <a:buFont typeface="Arial Narrow"/>
              <a:buNone/>
              <a:defRPr sz="2131"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1"/>
            <a:ext cx="10296867" cy="4805226"/>
          </a:xfrm>
          <a:prstGeom prst="rect">
            <a:avLst/>
          </a:prstGeom>
          <a:noFill/>
          <a:ln>
            <a:noFill/>
          </a:ln>
        </p:spPr>
        <p:txBody>
          <a:bodyPr spcFirstLastPara="1" wrap="square" lIns="91425" tIns="45700" rIns="91425" bIns="45700" anchor="t" anchorCtr="0">
            <a:noAutofit/>
          </a:bodyPr>
          <a:lstStyle>
            <a:lvl1pPr marL="609036" marR="0" lvl="0" indent="-304518" algn="l" rtl="0">
              <a:lnSpc>
                <a:spcPct val="100000"/>
              </a:lnSpc>
              <a:spcBef>
                <a:spcPts val="426"/>
              </a:spcBef>
              <a:spcAft>
                <a:spcPts val="0"/>
              </a:spcAft>
              <a:buClr>
                <a:srgbClr val="05416B"/>
              </a:buClr>
              <a:buSzPts val="1600"/>
              <a:buFont typeface="Arial Narrow"/>
              <a:buNone/>
              <a:defRPr sz="2131" b="0" i="0" u="none" strike="noStrike" cap="none">
                <a:solidFill>
                  <a:schemeClr val="tx1">
                    <a:lumMod val="65000"/>
                    <a:lumOff val="35000"/>
                  </a:schemeClr>
                </a:solidFill>
                <a:latin typeface="Arial Narrow"/>
                <a:ea typeface="Arial Narrow"/>
                <a:cs typeface="Arial Narrow"/>
                <a:sym typeface="Arial Narrow"/>
              </a:defRPr>
            </a:lvl1pPr>
            <a:lvl2pPr marL="1218072" marR="0" lvl="1"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2pPr>
            <a:lvl3pPr marL="1827108" marR="0" lvl="2"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3pPr>
            <a:lvl4pPr marL="2436144" marR="0" lvl="3"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4pPr>
            <a:lvl5pPr marL="3045181" marR="0" lvl="4"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5pPr>
            <a:lvl6pPr marL="3654217" marR="0" lvl="5"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6pPr>
            <a:lvl7pPr marL="4263253" marR="0" lvl="6"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7pPr>
            <a:lvl8pPr marL="4872289" marR="0" lvl="7"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8pPr>
            <a:lvl9pPr marL="5481325" marR="0" lvl="8"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9pPr>
          </a:lstStyle>
          <a:p>
            <a:endParaRPr dirty="0"/>
          </a:p>
        </p:txBody>
      </p:sp>
      <p:pic>
        <p:nvPicPr>
          <p:cNvPr id="9" name="Picture 8" descr="A picture containing light, traffic, dark&#10;&#10;Description automatically generated">
            <a:extLst>
              <a:ext uri="{FF2B5EF4-FFF2-40B4-BE49-F238E27FC236}">
                <a16:creationId xmlns:a16="http://schemas.microsoft.com/office/drawing/2014/main" id="{2E8D6072-4537-46D6-9E05-AEB3EF3B05E9}"/>
              </a:ext>
            </a:extLst>
          </p:cNvPr>
          <p:cNvPicPr>
            <a:picLocks noChangeAspect="1"/>
          </p:cNvPicPr>
          <p:nvPr userDrawn="1"/>
        </p:nvPicPr>
        <p:blipFill rotWithShape="1">
          <a:blip r:embed="rId3"/>
          <a:srcRect r="40039"/>
          <a:stretch/>
        </p:blipFill>
        <p:spPr>
          <a:xfrm>
            <a:off x="10882473" y="2109717"/>
            <a:ext cx="1309529" cy="4748283"/>
          </a:xfrm>
          <a:prstGeom prst="rect">
            <a:avLst/>
          </a:prstGeom>
        </p:spPr>
      </p:pic>
    </p:spTree>
    <p:extLst>
      <p:ext uri="{BB962C8B-B14F-4D97-AF65-F5344CB8AC3E}">
        <p14:creationId xmlns:p14="http://schemas.microsoft.com/office/powerpoint/2010/main" val="3997603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25">
          <p15:clr>
            <a:srgbClr val="FBAE40"/>
          </p15:clr>
        </p15:guide>
        <p15:guide id="3" orient="horz" pos="4122">
          <p15:clr>
            <a:srgbClr val="FBAE40"/>
          </p15:clr>
        </p15:guide>
        <p15:guide id="4" pos="301">
          <p15:clr>
            <a:srgbClr val="FBAE40"/>
          </p15:clr>
        </p15:guide>
        <p15:guide id="5" pos="7379">
          <p15:clr>
            <a:srgbClr val="FBAE40"/>
          </p15:clr>
        </p15:guide>
      </p15:sldGuideLst>
    </p:ext>
  </p:extLst>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8"/>
            <a:ext cx="11233635" cy="1199999"/>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0"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4"/>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4"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6"/>
              </a:spcBef>
              <a:spcAft>
                <a:spcPts val="0"/>
              </a:spcAft>
              <a:buClr>
                <a:schemeClr val="dk1"/>
              </a:buClr>
              <a:buSzPts val="560"/>
              <a:buFont typeface="Arial Narrow"/>
              <a:buNone/>
              <a:defRPr sz="2131"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6"/>
              </a:spcBef>
              <a:spcAft>
                <a:spcPts val="0"/>
              </a:spcAft>
              <a:buClr>
                <a:schemeClr val="dk1"/>
              </a:buClr>
              <a:buSzPts val="560"/>
              <a:buFont typeface="Arial Narrow"/>
              <a:buNone/>
              <a:defRPr sz="2131"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9pPr>
          </a:lstStyle>
          <a:p>
            <a:endParaRPr dirty="0"/>
          </a:p>
        </p:txBody>
      </p:sp>
      <p:sp>
        <p:nvSpPr>
          <p:cNvPr id="8" name="TextBox 7">
            <a:extLst>
              <a:ext uri="{FF2B5EF4-FFF2-40B4-BE49-F238E27FC236}">
                <a16:creationId xmlns:a16="http://schemas.microsoft.com/office/drawing/2014/main" id="{2BDF980C-3220-4478-961A-D9870602C2FB}"/>
              </a:ext>
            </a:extLst>
          </p:cNvPr>
          <p:cNvSpPr txBox="1"/>
          <p:nvPr userDrawn="1"/>
        </p:nvSpPr>
        <p:spPr>
          <a:xfrm>
            <a:off x="5844953" y="6402718"/>
            <a:ext cx="6005160" cy="184538"/>
          </a:xfrm>
          <a:prstGeom prst="rect">
            <a:avLst/>
          </a:prstGeom>
          <a:noFill/>
        </p:spPr>
        <p:txBody>
          <a:bodyPr wrap="square" lIns="0" tIns="0" rIns="119889" bIns="0" rtlCol="0">
            <a:spAutoFit/>
          </a:bodyPr>
          <a:lstStyle/>
          <a:p>
            <a:pPr marL="0" marR="0" lvl="0" indent="0" algn="r" defTabSz="1218072" rtl="0" eaLnBrk="1" fontAlgn="auto" latinLnBrk="0" hangingPunct="1">
              <a:lnSpc>
                <a:spcPct val="100000"/>
              </a:lnSpc>
              <a:spcBef>
                <a:spcPts val="0"/>
              </a:spcBef>
              <a:spcAft>
                <a:spcPts val="0"/>
              </a:spcAft>
              <a:buClr>
                <a:srgbClr val="000000"/>
              </a:buClr>
              <a:buSzTx/>
              <a:buFont typeface="Arial"/>
              <a:buNone/>
              <a:tabLst/>
              <a:defRPr/>
            </a:pPr>
            <a:r>
              <a:rPr lang="en-US" sz="1199" b="0" i="0" dirty="0">
                <a:solidFill>
                  <a:schemeClr val="bg1"/>
                </a:solidFill>
                <a:effectLst/>
                <a:latin typeface="Arial Narrow" panose="020B0606020202030204" pitchFamily="34" charset="0"/>
              </a:rPr>
              <a:t>Content of this presentation is copyright</a:t>
            </a:r>
            <a:r>
              <a:rPr lang="en-CH" sz="1199" b="0" i="0" dirty="0">
                <a:solidFill>
                  <a:schemeClr val="bg1"/>
                </a:solidFill>
                <a:effectLst/>
                <a:latin typeface="Arial Narrow" panose="020B0606020202030204" pitchFamily="34" charset="0"/>
              </a:rPr>
              <a:t> </a:t>
            </a:r>
            <a:r>
              <a:rPr lang="en-US" sz="1199" b="0" i="0" dirty="0">
                <a:solidFill>
                  <a:schemeClr val="bg1"/>
                </a:solidFill>
                <a:effectLst/>
                <a:latin typeface="Arial Narrow" panose="020B0606020202030204" pitchFamily="34" charset="0"/>
              </a:rPr>
              <a:t>and responsibility of the author. Permission is required for re-use</a:t>
            </a:r>
            <a:r>
              <a:rPr lang="en-CH" sz="1199" b="0" i="0" dirty="0">
                <a:solidFill>
                  <a:schemeClr val="bg1"/>
                </a:solidFill>
                <a:effectLst/>
                <a:latin typeface="Arial Narrow" panose="020B0606020202030204" pitchFamily="34" charset="0"/>
              </a:rPr>
              <a:t>.</a:t>
            </a:r>
            <a:endParaRPr lang="en-US" sz="1199" b="0" i="0" dirty="0">
              <a:solidFill>
                <a:schemeClr val="bg1"/>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1D91ADB7-2EC7-4936-ABC9-9B29136A1AA5}"/>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036" marR="0" lvl="0" indent="-304518" algn="l" rtl="0">
              <a:lnSpc>
                <a:spcPct val="100000"/>
              </a:lnSpc>
              <a:spcBef>
                <a:spcPts val="426"/>
              </a:spcBef>
              <a:spcAft>
                <a:spcPts val="0"/>
              </a:spcAft>
              <a:buClr>
                <a:srgbClr val="05416B"/>
              </a:buClr>
              <a:buSzPts val="1600"/>
              <a:buFont typeface="Arial Narrow"/>
              <a:buNone/>
              <a:defRPr sz="1199" b="1" i="0" u="none" strike="noStrike" cap="none">
                <a:solidFill>
                  <a:schemeClr val="bg1"/>
                </a:solidFill>
                <a:latin typeface="Arial Narrow"/>
                <a:ea typeface="Arial Narrow"/>
                <a:cs typeface="Arial Narrow"/>
                <a:sym typeface="Arial Narrow"/>
              </a:defRPr>
            </a:lvl1pPr>
            <a:lvl2pPr marL="1218072" marR="0" lvl="1"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2pPr>
            <a:lvl3pPr marL="1827108" marR="0" lvl="2"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3pPr>
            <a:lvl4pPr marL="2436144" marR="0" lvl="3"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4pPr>
            <a:lvl5pPr marL="3045181" marR="0" lvl="4"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5pPr>
            <a:lvl6pPr marL="3654217" marR="0" lvl="5"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6pPr>
            <a:lvl7pPr marL="4263253" marR="0" lvl="6"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7pPr>
            <a:lvl8pPr marL="4872289" marR="0" lvl="7"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8pPr>
            <a:lvl9pPr marL="5481325" marR="0" lvl="8"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a:stretch>
            <a:fillRect/>
          </a:stretch>
        </p:blipFill>
        <p:spPr>
          <a:xfrm>
            <a:off x="486805" y="6268229"/>
            <a:ext cx="1696689" cy="321889"/>
          </a:xfrm>
          <a:prstGeom prst="rect">
            <a:avLst/>
          </a:prstGeom>
        </p:spPr>
      </p:pic>
    </p:spTree>
    <p:extLst>
      <p:ext uri="{BB962C8B-B14F-4D97-AF65-F5344CB8AC3E}">
        <p14:creationId xmlns:p14="http://schemas.microsoft.com/office/powerpoint/2010/main" val="2535774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01">
          <p15:clr>
            <a:srgbClr val="FBAE40"/>
          </p15:clr>
        </p15:guide>
        <p15:guide id="2" pos="7379">
          <p15:clr>
            <a:srgbClr val="FBAE40"/>
          </p15:clr>
        </p15:guide>
      </p15:sldGuideLst>
    </p:ext>
  </p:extLst>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8"/>
            <a:ext cx="11233635" cy="1199999"/>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0"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4"/>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4"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6"/>
              </a:spcBef>
              <a:spcAft>
                <a:spcPts val="0"/>
              </a:spcAft>
              <a:buClr>
                <a:schemeClr val="dk1"/>
              </a:buClr>
              <a:buSzPts val="560"/>
              <a:buFont typeface="Arial Narrow"/>
              <a:buNone/>
              <a:defRPr sz="2131"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6"/>
              </a:spcBef>
              <a:spcAft>
                <a:spcPts val="0"/>
              </a:spcAft>
              <a:buClr>
                <a:schemeClr val="dk1"/>
              </a:buClr>
              <a:buSzPts val="560"/>
              <a:buFont typeface="Arial Narrow"/>
              <a:buNone/>
              <a:defRPr sz="2131"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9pPr>
          </a:lstStyle>
          <a:p>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a:stretch>
            <a:fillRect/>
          </a:stretch>
        </p:blipFill>
        <p:spPr>
          <a:xfrm>
            <a:off x="486805" y="6268229"/>
            <a:ext cx="1696689" cy="321889"/>
          </a:xfrm>
          <a:prstGeom prst="rect">
            <a:avLst/>
          </a:prstGeom>
        </p:spPr>
      </p:pic>
    </p:spTree>
    <p:extLst>
      <p:ext uri="{BB962C8B-B14F-4D97-AF65-F5344CB8AC3E}">
        <p14:creationId xmlns:p14="http://schemas.microsoft.com/office/powerpoint/2010/main" val="178956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01">
          <p15:clr>
            <a:srgbClr val="FBAE40"/>
          </p15:clr>
        </p15:guide>
        <p15:guide id="2" pos="7379">
          <p15:clr>
            <a:srgbClr val="FBAE40"/>
          </p15:clr>
        </p15:guide>
      </p15:sldGuideLst>
    </p:ext>
  </p:extLst>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444064"/>
            <a:ext cx="11233635" cy="77416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0"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8367" y="1218234"/>
            <a:ext cx="11233635" cy="63959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4"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6"/>
              </a:spcBef>
              <a:spcAft>
                <a:spcPts val="0"/>
              </a:spcAft>
              <a:buClr>
                <a:schemeClr val="dk1"/>
              </a:buClr>
              <a:buSzPts val="560"/>
              <a:buFont typeface="Arial Narrow"/>
              <a:buNone/>
              <a:defRPr sz="2131"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6"/>
              </a:spcBef>
              <a:spcAft>
                <a:spcPts val="0"/>
              </a:spcAft>
              <a:buClr>
                <a:schemeClr val="dk1"/>
              </a:buClr>
              <a:buSzPts val="560"/>
              <a:buFont typeface="Arial Narrow"/>
              <a:buNone/>
              <a:defRPr sz="2131"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9pPr>
          </a:lstStyle>
          <a:p>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a:stretch>
            <a:fillRect/>
          </a:stretch>
        </p:blipFill>
        <p:spPr>
          <a:xfrm>
            <a:off x="486805" y="6268229"/>
            <a:ext cx="1696689" cy="321889"/>
          </a:xfrm>
          <a:prstGeom prst="rect">
            <a:avLst/>
          </a:prstGeom>
        </p:spPr>
      </p:pic>
      <p:pic>
        <p:nvPicPr>
          <p:cNvPr id="4" name="Picture 3" descr="A picture containing building, tepee&#10;&#10;Description automatically generated">
            <a:extLst>
              <a:ext uri="{FF2B5EF4-FFF2-40B4-BE49-F238E27FC236}">
                <a16:creationId xmlns:a16="http://schemas.microsoft.com/office/drawing/2014/main" id="{D4FB3C3B-298F-4A3C-A3D6-2CEABD7D5F9F}"/>
              </a:ext>
            </a:extLst>
          </p:cNvPr>
          <p:cNvPicPr>
            <a:picLocks noChangeAspect="1"/>
          </p:cNvPicPr>
          <p:nvPr userDrawn="1"/>
        </p:nvPicPr>
        <p:blipFill rotWithShape="1">
          <a:blip r:embed="rId3"/>
          <a:srcRect r="4758" b="4920"/>
          <a:stretch/>
        </p:blipFill>
        <p:spPr>
          <a:xfrm>
            <a:off x="2253675" y="905163"/>
            <a:ext cx="9938327" cy="5952838"/>
          </a:xfrm>
          <a:prstGeom prst="rect">
            <a:avLst/>
          </a:prstGeom>
        </p:spPr>
      </p:pic>
    </p:spTree>
    <p:extLst>
      <p:ext uri="{BB962C8B-B14F-4D97-AF65-F5344CB8AC3E}">
        <p14:creationId xmlns:p14="http://schemas.microsoft.com/office/powerpoint/2010/main" val="4129495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01">
          <p15:clr>
            <a:srgbClr val="FBAE40"/>
          </p15:clr>
        </p15:guide>
        <p15:guide id="2" pos="7379">
          <p15:clr>
            <a:srgbClr val="FBAE40"/>
          </p15:clr>
        </p15:guide>
      </p15:sldGuideLst>
    </p:ext>
  </p:extLst>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6869373" y="-228514"/>
            <a:ext cx="5322627" cy="7086516"/>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2" y="2494538"/>
            <a:ext cx="6863553" cy="1199999"/>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2" y="3694534"/>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4"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6"/>
              </a:spcBef>
              <a:spcAft>
                <a:spcPts val="0"/>
              </a:spcAft>
              <a:buClr>
                <a:schemeClr val="dk1"/>
              </a:buClr>
              <a:buSzPts val="560"/>
              <a:buFont typeface="Arial Narrow"/>
              <a:buNone/>
              <a:defRPr sz="2131"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6"/>
              </a:spcBef>
              <a:spcAft>
                <a:spcPts val="0"/>
              </a:spcAft>
              <a:buClr>
                <a:schemeClr val="dk1"/>
              </a:buClr>
              <a:buSzPts val="560"/>
              <a:buFont typeface="Arial Narrow"/>
              <a:buNone/>
              <a:defRPr sz="2131"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9pPr>
          </a:lstStyle>
          <a:p>
            <a:endParaRPr dirty="0"/>
          </a:p>
        </p:txBody>
      </p:sp>
      <p:pic>
        <p:nvPicPr>
          <p:cNvPr id="12" name="Picture 11" descr="A picture containing text, clipart&#10;&#10;Description automatically generated">
            <a:extLst>
              <a:ext uri="{FF2B5EF4-FFF2-40B4-BE49-F238E27FC236}">
                <a16:creationId xmlns:a16="http://schemas.microsoft.com/office/drawing/2014/main" id="{8D501AE8-268A-4809-8645-9F9F31D76ACF}"/>
              </a:ext>
            </a:extLst>
          </p:cNvPr>
          <p:cNvPicPr>
            <a:picLocks noChangeAspect="1"/>
          </p:cNvPicPr>
          <p:nvPr userDrawn="1"/>
        </p:nvPicPr>
        <p:blipFill>
          <a:blip r:embed="rId3"/>
          <a:stretch>
            <a:fillRect/>
          </a:stretch>
        </p:blipFill>
        <p:spPr>
          <a:xfrm>
            <a:off x="624419" y="6282080"/>
            <a:ext cx="1657927" cy="315572"/>
          </a:xfrm>
          <a:prstGeom prst="rect">
            <a:avLst/>
          </a:prstGeom>
        </p:spPr>
      </p:pic>
    </p:spTree>
    <p:extLst>
      <p:ext uri="{BB962C8B-B14F-4D97-AF65-F5344CB8AC3E}">
        <p14:creationId xmlns:p14="http://schemas.microsoft.com/office/powerpoint/2010/main" val="3620684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152">
          <p15:clr>
            <a:srgbClr val="FBAE40"/>
          </p15:clr>
        </p15:guide>
        <p15:guide id="2" pos="393">
          <p15:clr>
            <a:srgbClr val="FBAE40"/>
          </p15:clr>
        </p15:guide>
      </p15:sldGuideLst>
    </p:ext>
  </p:extLst>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6869373" y="-228514"/>
            <a:ext cx="5322627" cy="7086516"/>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2" y="2494538"/>
            <a:ext cx="6863553" cy="1199999"/>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2" y="3694534"/>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4"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6"/>
              </a:spcBef>
              <a:spcAft>
                <a:spcPts val="0"/>
              </a:spcAft>
              <a:buClr>
                <a:schemeClr val="dk1"/>
              </a:buClr>
              <a:buSzPts val="560"/>
              <a:buFont typeface="Arial Narrow"/>
              <a:buNone/>
              <a:defRPr sz="2131"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6"/>
              </a:spcBef>
              <a:spcAft>
                <a:spcPts val="0"/>
              </a:spcAft>
              <a:buClr>
                <a:schemeClr val="dk1"/>
              </a:buClr>
              <a:buSzPts val="560"/>
              <a:buFont typeface="Arial Narrow"/>
              <a:buNone/>
              <a:defRPr sz="2131"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4" b="0" i="0" u="none" strike="noStrike" cap="none">
                <a:solidFill>
                  <a:srgbClr val="888888"/>
                </a:solidFill>
                <a:latin typeface="Arial Narrow"/>
                <a:ea typeface="Arial Narrow"/>
                <a:cs typeface="Arial Narrow"/>
                <a:sym typeface="Arial Narrow"/>
              </a:defRPr>
            </a:lvl9pPr>
          </a:lstStyle>
          <a:p>
            <a:endParaRPr dirty="0"/>
          </a:p>
        </p:txBody>
      </p:sp>
      <p:pic>
        <p:nvPicPr>
          <p:cNvPr id="12" name="Picture 11" descr="A picture containing text, clipart&#10;&#10;Description automatically generated">
            <a:extLst>
              <a:ext uri="{FF2B5EF4-FFF2-40B4-BE49-F238E27FC236}">
                <a16:creationId xmlns:a16="http://schemas.microsoft.com/office/drawing/2014/main" id="{8D501AE8-268A-4809-8645-9F9F31D76ACF}"/>
              </a:ext>
            </a:extLst>
          </p:cNvPr>
          <p:cNvPicPr>
            <a:picLocks noChangeAspect="1"/>
          </p:cNvPicPr>
          <p:nvPr userDrawn="1"/>
        </p:nvPicPr>
        <p:blipFill>
          <a:blip r:embed="rId3"/>
          <a:stretch>
            <a:fillRect/>
          </a:stretch>
        </p:blipFill>
        <p:spPr>
          <a:xfrm>
            <a:off x="624419" y="6282080"/>
            <a:ext cx="1657927" cy="315572"/>
          </a:xfrm>
          <a:prstGeom prst="rect">
            <a:avLst/>
          </a:prstGeom>
        </p:spPr>
      </p:pic>
      <p:sp>
        <p:nvSpPr>
          <p:cNvPr id="7" name="TextBox 6">
            <a:extLst>
              <a:ext uri="{FF2B5EF4-FFF2-40B4-BE49-F238E27FC236}">
                <a16:creationId xmlns:a16="http://schemas.microsoft.com/office/drawing/2014/main" id="{77BF4F1A-021D-4AE7-9A5D-E1651C08B59C}"/>
              </a:ext>
            </a:extLst>
          </p:cNvPr>
          <p:cNvSpPr txBox="1"/>
          <p:nvPr userDrawn="1"/>
        </p:nvSpPr>
        <p:spPr>
          <a:xfrm>
            <a:off x="6062189" y="6402718"/>
            <a:ext cx="3513969" cy="369075"/>
          </a:xfrm>
          <a:prstGeom prst="rect">
            <a:avLst/>
          </a:prstGeom>
          <a:noFill/>
        </p:spPr>
        <p:txBody>
          <a:bodyPr wrap="square" lIns="0" tIns="0" rIns="119889" bIns="0" rtlCol="0">
            <a:spAutoFit/>
          </a:bodyPr>
          <a:lstStyle/>
          <a:p>
            <a:pPr marL="0" marR="0" lvl="0" indent="0" algn="l" defTabSz="1218072" rtl="0" eaLnBrk="1" fontAlgn="auto" latinLnBrk="0" hangingPunct="1">
              <a:lnSpc>
                <a:spcPct val="100000"/>
              </a:lnSpc>
              <a:spcBef>
                <a:spcPts val="0"/>
              </a:spcBef>
              <a:spcAft>
                <a:spcPts val="0"/>
              </a:spcAft>
              <a:buClr>
                <a:srgbClr val="000000"/>
              </a:buClr>
              <a:buSzTx/>
              <a:buFont typeface="Arial"/>
              <a:buNone/>
              <a:tabLst/>
              <a:defRPr/>
            </a:pPr>
            <a:r>
              <a:rPr lang="en-US" sz="1199" b="0" i="0" dirty="0">
                <a:solidFill>
                  <a:srgbClr val="C9473E"/>
                </a:solidFill>
                <a:effectLst/>
                <a:latin typeface="Arial Narrow" panose="020B0606020202030204" pitchFamily="34" charset="0"/>
              </a:rPr>
              <a:t>Content of this presentation is copyright</a:t>
            </a:r>
            <a:r>
              <a:rPr lang="en-CH" sz="1199" b="0" i="0" dirty="0">
                <a:solidFill>
                  <a:srgbClr val="C9473E"/>
                </a:solidFill>
                <a:effectLst/>
                <a:latin typeface="Arial Narrow" panose="020B0606020202030204" pitchFamily="34" charset="0"/>
              </a:rPr>
              <a:t> </a:t>
            </a:r>
            <a:r>
              <a:rPr lang="en-US" sz="1199" b="0" i="0" dirty="0">
                <a:solidFill>
                  <a:srgbClr val="C9473E"/>
                </a:solidFill>
                <a:effectLst/>
                <a:latin typeface="Arial Narrow" panose="020B0606020202030204" pitchFamily="34" charset="0"/>
              </a:rPr>
              <a:t>and responsibility of the author. Permission is required for re-use</a:t>
            </a:r>
            <a:r>
              <a:rPr lang="en-CH" sz="1199" b="0" i="0" dirty="0">
                <a:solidFill>
                  <a:srgbClr val="C9473E"/>
                </a:solidFill>
                <a:effectLst/>
                <a:latin typeface="Arial Narrow" panose="020B0606020202030204" pitchFamily="34" charset="0"/>
              </a:rPr>
              <a:t>.</a:t>
            </a:r>
            <a:endParaRPr lang="en-US" sz="1199" b="0" i="0" dirty="0">
              <a:solidFill>
                <a:srgbClr val="C9473E"/>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9A022B80-BC6D-4251-97C9-A1DA7C66860E}"/>
              </a:ext>
            </a:extLst>
          </p:cNvPr>
          <p:cNvSpPr txBox="1">
            <a:spLocks noGrp="1"/>
          </p:cNvSpPr>
          <p:nvPr>
            <p:ph type="body" idx="12" hasCustomPrompt="1"/>
          </p:nvPr>
        </p:nvSpPr>
        <p:spPr>
          <a:xfrm>
            <a:off x="2615844" y="6358247"/>
            <a:ext cx="3201037" cy="240833"/>
          </a:xfrm>
          <a:prstGeom prst="rect">
            <a:avLst/>
          </a:prstGeom>
          <a:noFill/>
          <a:ln>
            <a:noFill/>
          </a:ln>
        </p:spPr>
        <p:txBody>
          <a:bodyPr spcFirstLastPara="1" vert="horz" wrap="square" lIns="0" tIns="0" rIns="0" bIns="0" anchor="ctr" anchorCtr="0">
            <a:spAutoFit/>
          </a:bodyPr>
          <a:lstStyle>
            <a:lvl1pPr marL="609036" marR="0" lvl="0" indent="-304518" algn="l" rtl="0">
              <a:lnSpc>
                <a:spcPct val="100000"/>
              </a:lnSpc>
              <a:spcBef>
                <a:spcPts val="426"/>
              </a:spcBef>
              <a:spcAft>
                <a:spcPts val="0"/>
              </a:spcAft>
              <a:buClr>
                <a:srgbClr val="05416B"/>
              </a:buClr>
              <a:buSzPts val="1600"/>
              <a:buFont typeface="Arial Narrow"/>
              <a:buNone/>
              <a:defRPr sz="1199" b="1" i="0" u="none" strike="noStrike" cap="none">
                <a:solidFill>
                  <a:srgbClr val="C9473E"/>
                </a:solidFill>
                <a:latin typeface="Arial Narrow"/>
                <a:ea typeface="Arial Narrow"/>
                <a:cs typeface="Arial Narrow"/>
                <a:sym typeface="Arial Narrow"/>
              </a:defRPr>
            </a:lvl1pPr>
            <a:lvl2pPr marL="1218072" marR="0" lvl="1"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2pPr>
            <a:lvl3pPr marL="1827108" marR="0" lvl="2"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3pPr>
            <a:lvl4pPr marL="2436144" marR="0" lvl="3"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4pPr>
            <a:lvl5pPr marL="3045181" marR="0" lvl="4"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5pPr>
            <a:lvl6pPr marL="3654217" marR="0" lvl="5"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6pPr>
            <a:lvl7pPr marL="4263253" marR="0" lvl="6"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7pPr>
            <a:lvl8pPr marL="4872289" marR="0" lvl="7"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8pPr>
            <a:lvl9pPr marL="5481325" marR="0" lvl="8"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1138531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152">
          <p15:clr>
            <a:srgbClr val="FBAE40"/>
          </p15:clr>
        </p15:guide>
        <p15:guide id="2" pos="393">
          <p15:clr>
            <a:srgbClr val="FBAE40"/>
          </p15:clr>
        </p15:guide>
      </p15:sldGuideLst>
    </p:ext>
  </p:extLst>
</p:sldLayout>
</file>

<file path=ppt/slideLayouts/slideLayout596.xml><?xml version="1.0" encoding="utf-8"?>
<p:sldLayout xmlns:a="http://schemas.openxmlformats.org/drawingml/2006/main" xmlns:r="http://schemas.openxmlformats.org/officeDocument/2006/relationships" xmlns:p="http://schemas.openxmlformats.org/presentationml/2006/main" matchingName="2_Title Chapter" preserve="1" userDrawn="1">
  <p:cSld name="2_Title Chapter">
    <p:spTree>
      <p:nvGrpSpPr>
        <p:cNvPr id="1" name="Shape 21"/>
        <p:cNvGrpSpPr/>
        <p:nvPr/>
      </p:nvGrpSpPr>
      <p:grpSpPr>
        <a:xfrm>
          <a:off x="0" y="0"/>
          <a:ext cx="0" cy="0"/>
          <a:chOff x="0" y="0"/>
          <a:chExt cx="0" cy="0"/>
        </a:xfrm>
      </p:grpSpPr>
      <p:sp>
        <p:nvSpPr>
          <p:cNvPr id="11" name="TextBox 10">
            <a:extLst>
              <a:ext uri="{FF2B5EF4-FFF2-40B4-BE49-F238E27FC236}">
                <a16:creationId xmlns:a16="http://schemas.microsoft.com/office/drawing/2014/main" id="{DA265234-4107-4D6D-B6CF-71BF3D224F74}"/>
              </a:ext>
            </a:extLst>
          </p:cNvPr>
          <p:cNvSpPr txBox="1"/>
          <p:nvPr userDrawn="1"/>
        </p:nvSpPr>
        <p:spPr>
          <a:xfrm>
            <a:off x="5844953" y="6402718"/>
            <a:ext cx="6005160" cy="184538"/>
          </a:xfrm>
          <a:prstGeom prst="rect">
            <a:avLst/>
          </a:prstGeom>
          <a:noFill/>
        </p:spPr>
        <p:txBody>
          <a:bodyPr wrap="square" lIns="0" tIns="0" rIns="119889" bIns="0" rtlCol="0">
            <a:spAutoFit/>
          </a:bodyPr>
          <a:lstStyle/>
          <a:p>
            <a:pPr marL="0" marR="0" lvl="0" indent="0" algn="r" defTabSz="1218072" rtl="0" eaLnBrk="1" fontAlgn="auto" latinLnBrk="0" hangingPunct="1">
              <a:lnSpc>
                <a:spcPct val="100000"/>
              </a:lnSpc>
              <a:spcBef>
                <a:spcPts val="0"/>
              </a:spcBef>
              <a:spcAft>
                <a:spcPts val="0"/>
              </a:spcAft>
              <a:buClr>
                <a:srgbClr val="000000"/>
              </a:buClr>
              <a:buSzTx/>
              <a:buFont typeface="Arial"/>
              <a:buNone/>
              <a:tabLst/>
              <a:defRPr/>
            </a:pPr>
            <a:r>
              <a:rPr lang="en-US" sz="1199" b="0" i="0" dirty="0">
                <a:solidFill>
                  <a:srgbClr val="C9473E"/>
                </a:solidFill>
                <a:effectLst/>
                <a:latin typeface="Arial Narrow" panose="020B0606020202030204" pitchFamily="34" charset="0"/>
              </a:rPr>
              <a:t>Content of this presentation is copyright</a:t>
            </a:r>
            <a:r>
              <a:rPr lang="en-CH" sz="1199" b="0" i="0" dirty="0">
                <a:solidFill>
                  <a:srgbClr val="C9473E"/>
                </a:solidFill>
                <a:effectLst/>
                <a:latin typeface="Arial Narrow" panose="020B0606020202030204" pitchFamily="34" charset="0"/>
              </a:rPr>
              <a:t> </a:t>
            </a:r>
            <a:r>
              <a:rPr lang="en-US" sz="1199" b="0" i="0" dirty="0">
                <a:solidFill>
                  <a:srgbClr val="C9473E"/>
                </a:solidFill>
                <a:effectLst/>
                <a:latin typeface="Arial Narrow" panose="020B0606020202030204" pitchFamily="34" charset="0"/>
              </a:rPr>
              <a:t>and responsibility of the author. Permission is required for re-use</a:t>
            </a:r>
            <a:r>
              <a:rPr lang="en-CH" sz="1199" b="0" i="0" dirty="0">
                <a:solidFill>
                  <a:srgbClr val="C9473E"/>
                </a:solidFill>
                <a:effectLst/>
                <a:latin typeface="Arial Narrow" panose="020B0606020202030204" pitchFamily="34" charset="0"/>
              </a:rPr>
              <a:t>.</a:t>
            </a:r>
            <a:endParaRPr lang="en-US" sz="1199" b="0" i="0" dirty="0">
              <a:solidFill>
                <a:srgbClr val="C9473E"/>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E28D0820-6913-437C-A4E4-ED5E441DEA39}"/>
              </a:ext>
            </a:extLst>
          </p:cNvPr>
          <p:cNvSpPr txBox="1">
            <a:spLocks noGrp="1"/>
          </p:cNvSpPr>
          <p:nvPr>
            <p:ph type="body" idx="12" hasCustomPrompt="1"/>
          </p:nvPr>
        </p:nvSpPr>
        <p:spPr>
          <a:xfrm>
            <a:off x="2360388" y="6358247"/>
            <a:ext cx="3201037" cy="240833"/>
          </a:xfrm>
          <a:prstGeom prst="rect">
            <a:avLst/>
          </a:prstGeom>
          <a:noFill/>
          <a:ln>
            <a:noFill/>
          </a:ln>
        </p:spPr>
        <p:txBody>
          <a:bodyPr spcFirstLastPara="1" vert="horz" wrap="square" lIns="0" tIns="0" rIns="0" bIns="0" anchor="ctr" anchorCtr="0">
            <a:spAutoFit/>
          </a:bodyPr>
          <a:lstStyle>
            <a:lvl1pPr marL="609036" marR="0" lvl="0" indent="-304518" algn="l" rtl="0">
              <a:lnSpc>
                <a:spcPct val="100000"/>
              </a:lnSpc>
              <a:spcBef>
                <a:spcPts val="426"/>
              </a:spcBef>
              <a:spcAft>
                <a:spcPts val="0"/>
              </a:spcAft>
              <a:buClr>
                <a:srgbClr val="05416B"/>
              </a:buClr>
              <a:buSzPts val="1600"/>
              <a:buFont typeface="Arial Narrow"/>
              <a:buNone/>
              <a:defRPr sz="1199" b="1" i="0" u="none" strike="noStrike" cap="none">
                <a:solidFill>
                  <a:srgbClr val="C9473E"/>
                </a:solidFill>
                <a:latin typeface="Arial Narrow"/>
                <a:ea typeface="Arial Narrow"/>
                <a:cs typeface="Arial Narrow"/>
                <a:sym typeface="Arial Narrow"/>
              </a:defRPr>
            </a:lvl1pPr>
            <a:lvl2pPr marL="1218072" marR="0" lvl="1"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2pPr>
            <a:lvl3pPr marL="1827108" marR="0" lvl="2" indent="-439859" algn="l" rtl="0">
              <a:lnSpc>
                <a:spcPct val="100000"/>
              </a:lnSpc>
              <a:spcBef>
                <a:spcPts val="426"/>
              </a:spcBef>
              <a:spcAft>
                <a:spcPts val="0"/>
              </a:spcAft>
              <a:buClr>
                <a:srgbClr val="05416B"/>
              </a:buClr>
              <a:buSzPts val="1600"/>
              <a:buFont typeface="Arial Narrow"/>
              <a:buChar char="◆"/>
              <a:defRPr sz="2131" b="0" i="0" u="none" strike="noStrike" cap="none">
                <a:solidFill>
                  <a:srgbClr val="05416B"/>
                </a:solidFill>
                <a:latin typeface="Arial Narrow"/>
                <a:ea typeface="Arial Narrow"/>
                <a:cs typeface="Arial Narrow"/>
                <a:sym typeface="Arial Narrow"/>
              </a:defRPr>
            </a:lvl3pPr>
            <a:lvl4pPr marL="2436144" marR="0" lvl="3"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4pPr>
            <a:lvl5pPr marL="3045181" marR="0" lvl="4"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5pPr>
            <a:lvl6pPr marL="3654217" marR="0" lvl="5"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6pPr>
            <a:lvl7pPr marL="4263253" marR="0" lvl="6"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7pPr>
            <a:lvl8pPr marL="4872289" marR="0" lvl="7"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8pPr>
            <a:lvl9pPr marL="5481325" marR="0" lvl="8"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3" name="Picture 12" descr="A picture containing text, clipart&#10;&#10;Description automatically generated">
            <a:extLst>
              <a:ext uri="{FF2B5EF4-FFF2-40B4-BE49-F238E27FC236}">
                <a16:creationId xmlns:a16="http://schemas.microsoft.com/office/drawing/2014/main" id="{F711112A-D950-4B64-B886-C6A9A0A848BE}"/>
              </a:ext>
            </a:extLst>
          </p:cNvPr>
          <p:cNvPicPr>
            <a:picLocks noChangeAspect="1"/>
          </p:cNvPicPr>
          <p:nvPr userDrawn="1"/>
        </p:nvPicPr>
        <p:blipFill>
          <a:blip r:embed="rId2"/>
          <a:stretch>
            <a:fillRect/>
          </a:stretch>
        </p:blipFill>
        <p:spPr>
          <a:xfrm>
            <a:off x="489669" y="6248189"/>
            <a:ext cx="1657927" cy="315572"/>
          </a:xfrm>
          <a:prstGeom prst="rect">
            <a:avLst/>
          </a:prstGeom>
        </p:spPr>
      </p:pic>
    </p:spTree>
    <p:extLst>
      <p:ext uri="{BB962C8B-B14F-4D97-AF65-F5344CB8AC3E}">
        <p14:creationId xmlns:p14="http://schemas.microsoft.com/office/powerpoint/2010/main" val="3553633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152">
          <p15:clr>
            <a:srgbClr val="FBAE40"/>
          </p15:clr>
        </p15:guide>
        <p15:guide id="2" pos="393">
          <p15:clr>
            <a:srgbClr val="FBAE40"/>
          </p15:clr>
        </p15:guide>
      </p15:sldGuideLst>
    </p:ext>
  </p:extLst>
</p:sldLayout>
</file>

<file path=ppt/slideLayouts/slideLayout597.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16" name="Picture 15" descr="A picture containing text, clipart&#10;&#10;Description automatically generated">
            <a:extLst>
              <a:ext uri="{FF2B5EF4-FFF2-40B4-BE49-F238E27FC236}">
                <a16:creationId xmlns:a16="http://schemas.microsoft.com/office/drawing/2014/main" id="{69604875-8D95-486C-B537-847B7DB4E347}"/>
              </a:ext>
            </a:extLst>
          </p:cNvPr>
          <p:cNvPicPr>
            <a:picLocks noChangeAspect="1"/>
          </p:cNvPicPr>
          <p:nvPr userDrawn="1"/>
        </p:nvPicPr>
        <p:blipFill>
          <a:blip r:embed="rId2"/>
          <a:stretch>
            <a:fillRect/>
          </a:stretch>
        </p:blipFill>
        <p:spPr>
          <a:xfrm>
            <a:off x="489669" y="6248189"/>
            <a:ext cx="1657927" cy="315572"/>
          </a:xfrm>
          <a:prstGeom prst="rect">
            <a:avLst/>
          </a:prstGeom>
        </p:spPr>
      </p:pic>
    </p:spTree>
    <p:extLst>
      <p:ext uri="{BB962C8B-B14F-4D97-AF65-F5344CB8AC3E}">
        <p14:creationId xmlns:p14="http://schemas.microsoft.com/office/powerpoint/2010/main" val="2053254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3910">
          <p15:clr>
            <a:srgbClr val="FBAE40"/>
          </p15:clr>
        </p15:guide>
        <p15:guide id="3" orient="horz" pos="4122">
          <p15:clr>
            <a:srgbClr val="FBAE40"/>
          </p15:clr>
        </p15:guide>
        <p15:guide id="4" pos="301">
          <p15:clr>
            <a:srgbClr val="FBAE40"/>
          </p15:clr>
        </p15:guide>
        <p15:guide id="5" pos="7379">
          <p15:clr>
            <a:srgbClr val="FBAE40"/>
          </p15:clr>
        </p15:guide>
      </p15:sldGuideLst>
    </p:ext>
  </p:extLst>
</p:sldLayout>
</file>

<file path=ppt/slideLayouts/slideLayout598.xml><?xml version="1.0" encoding="utf-8"?>
<p:sldLayout xmlns:a="http://schemas.openxmlformats.org/drawingml/2006/main" xmlns:r="http://schemas.openxmlformats.org/officeDocument/2006/relationships" xmlns:p="http://schemas.openxmlformats.org/presentationml/2006/main" matchingName="7_Free Content" preserve="1" userDrawn="1">
  <p:cSld name="7_Free Content">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142031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9.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pic>
        <p:nvPicPr>
          <p:cNvPr id="7" name="Picture 6" descr="A picture containing dark&#10;&#10;Description automatically generated">
            <a:extLst>
              <a:ext uri="{FF2B5EF4-FFF2-40B4-BE49-F238E27FC236}">
                <a16:creationId xmlns:a16="http://schemas.microsoft.com/office/drawing/2014/main" id="{8465EC3E-49EB-462B-8A55-78FD5E2BF441}"/>
              </a:ext>
            </a:extLst>
          </p:cNvPr>
          <p:cNvPicPr>
            <a:picLocks noChangeAspect="1"/>
          </p:cNvPicPr>
          <p:nvPr userDrawn="1"/>
        </p:nvPicPr>
        <p:blipFill rotWithShape="1">
          <a:blip r:embed="rId2"/>
          <a:srcRect l="19182" r="37155" b="3124"/>
          <a:stretch/>
        </p:blipFill>
        <p:spPr>
          <a:xfrm>
            <a:off x="6869373" y="-228514"/>
            <a:ext cx="5322627" cy="7086516"/>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D7D8FA6A-1143-4434-BFCD-26603B140FF2}"/>
              </a:ext>
            </a:extLst>
          </p:cNvPr>
          <p:cNvPicPr>
            <a:picLocks noChangeAspect="1"/>
          </p:cNvPicPr>
          <p:nvPr userDrawn="1"/>
        </p:nvPicPr>
        <p:blipFill>
          <a:blip r:embed="rId3"/>
          <a:stretch>
            <a:fillRect/>
          </a:stretch>
        </p:blipFill>
        <p:spPr>
          <a:xfrm>
            <a:off x="624418" y="453836"/>
            <a:ext cx="2861061" cy="544577"/>
          </a:xfrm>
          <a:prstGeom prst="rect">
            <a:avLst/>
          </a:prstGeom>
        </p:spPr>
      </p:pic>
      <p:sp>
        <p:nvSpPr>
          <p:cNvPr id="10" name="Text Placeholder 3">
            <a:extLst>
              <a:ext uri="{FF2B5EF4-FFF2-40B4-BE49-F238E27FC236}">
                <a16:creationId xmlns:a16="http://schemas.microsoft.com/office/drawing/2014/main" id="{287D68E1-6054-41A0-9F7E-38209ACC31E6}"/>
              </a:ext>
            </a:extLst>
          </p:cNvPr>
          <p:cNvSpPr>
            <a:spLocks noGrp="1"/>
          </p:cNvSpPr>
          <p:nvPr>
            <p:ph type="body" sz="half" idx="10" hasCustomPrompt="1"/>
          </p:nvPr>
        </p:nvSpPr>
        <p:spPr>
          <a:xfrm>
            <a:off x="624419" y="2060011"/>
            <a:ext cx="6104332" cy="1502339"/>
          </a:xfrm>
          <a:prstGeom prst="rect">
            <a:avLst/>
          </a:prstGeom>
        </p:spPr>
        <p:txBody>
          <a:bodyPr>
            <a:normAutofit/>
          </a:bodyPr>
          <a:lstStyle>
            <a:lvl1pPr marL="0" indent="0">
              <a:spcBef>
                <a:spcPts val="0"/>
              </a:spcBef>
              <a:buNone/>
              <a:defRPr sz="2131" b="0" i="0">
                <a:solidFill>
                  <a:srgbClr val="026C72"/>
                </a:solidFill>
                <a:latin typeface="Arial Narrow" panose="020B0604020202020204" pitchFamily="34" charset="0"/>
                <a:cs typeface="Arial Narrow" panose="020B0604020202020204" pitchFamily="34" charset="0"/>
              </a:defRPr>
            </a:lvl1pPr>
            <a:lvl2pPr marL="609036" indent="0">
              <a:buNone/>
              <a:defRPr sz="1865"/>
            </a:lvl2pPr>
            <a:lvl3pPr marL="1218072" indent="0">
              <a:buNone/>
              <a:defRPr sz="1599"/>
            </a:lvl3pPr>
            <a:lvl4pPr marL="1827108" indent="0">
              <a:buNone/>
              <a:defRPr sz="1332"/>
            </a:lvl4pPr>
            <a:lvl5pPr marL="2436144" indent="0">
              <a:buNone/>
              <a:defRPr sz="1332"/>
            </a:lvl5pPr>
            <a:lvl6pPr marL="3045181" indent="0">
              <a:buNone/>
              <a:defRPr sz="1332"/>
            </a:lvl6pPr>
            <a:lvl7pPr marL="3654217" indent="0">
              <a:buNone/>
              <a:defRPr sz="1332"/>
            </a:lvl7pPr>
            <a:lvl8pPr marL="4263253" indent="0">
              <a:buNone/>
              <a:defRPr sz="1332"/>
            </a:lvl8pPr>
            <a:lvl9pPr marL="4872289" indent="0">
              <a:buNone/>
              <a:defRPr sz="1332"/>
            </a:lvl9pPr>
          </a:lstStyle>
          <a:p>
            <a:pPr lvl="0"/>
            <a:r>
              <a:rPr lang="en-CH" dirty="0"/>
              <a:t>Click to add text </a:t>
            </a:r>
            <a:endParaRPr lang="en-GB" dirty="0"/>
          </a:p>
        </p:txBody>
      </p:sp>
      <p:sp>
        <p:nvSpPr>
          <p:cNvPr id="11" name="Google Shape;48;p20">
            <a:extLst>
              <a:ext uri="{FF2B5EF4-FFF2-40B4-BE49-F238E27FC236}">
                <a16:creationId xmlns:a16="http://schemas.microsoft.com/office/drawing/2014/main" id="{233D06C7-442A-4E69-9D20-2D31FDBC308C}"/>
              </a:ext>
            </a:extLst>
          </p:cNvPr>
          <p:cNvSpPr txBox="1"/>
          <p:nvPr userDrawn="1"/>
        </p:nvSpPr>
        <p:spPr>
          <a:xfrm>
            <a:off x="506463" y="4948611"/>
            <a:ext cx="4218919" cy="1599501"/>
          </a:xfrm>
          <a:prstGeom prst="rect">
            <a:avLst/>
          </a:prstGeom>
          <a:noFill/>
          <a:ln>
            <a:noFill/>
          </a:ln>
        </p:spPr>
        <p:txBody>
          <a:bodyPr spcFirstLastPara="1" wrap="square" lIns="121787" tIns="60877" rIns="121787" bIns="60877"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599" b="1" i="0" u="none" strike="noStrike" cap="none" dirty="0">
                <a:solidFill>
                  <a:srgbClr val="3D9DA0"/>
                </a:solidFill>
                <a:latin typeface="Arial Narrow"/>
                <a:ea typeface="Arial Narrow"/>
                <a:cs typeface="Arial Narrow"/>
                <a:sym typeface="Arial Narrow"/>
              </a:rPr>
              <a:t>European Society for Medical Oncology (ESMO)</a:t>
            </a:r>
            <a:endParaRPr sz="1599" b="0" i="0" u="none" strike="noStrike" cap="none" dirty="0">
              <a:solidFill>
                <a:srgbClr val="3D9DA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599" b="0" i="0" u="none" strike="noStrike" cap="none" dirty="0">
                <a:solidFill>
                  <a:srgbClr val="3D9DA0"/>
                </a:solidFill>
                <a:latin typeface="Arial Narrow"/>
                <a:ea typeface="Arial Narrow"/>
                <a:cs typeface="Arial Narrow"/>
                <a:sym typeface="Arial Narrow"/>
              </a:rPr>
              <a:t>Via Ginevra 4, CH-6900 Lugano</a:t>
            </a:r>
            <a:br>
              <a:rPr lang="en-US" sz="1599" b="0" i="0" u="none" strike="noStrike" cap="none" dirty="0">
                <a:solidFill>
                  <a:srgbClr val="3D9DA0"/>
                </a:solidFill>
                <a:latin typeface="Arial Narrow"/>
                <a:ea typeface="Arial Narrow"/>
                <a:cs typeface="Arial Narrow"/>
                <a:sym typeface="Arial Narrow"/>
              </a:rPr>
            </a:br>
            <a:r>
              <a:rPr lang="en-US" sz="1599" b="0" i="0" u="none" strike="noStrike" cap="none" dirty="0">
                <a:solidFill>
                  <a:srgbClr val="3D9DA0"/>
                </a:solidFill>
                <a:latin typeface="Arial Narrow"/>
                <a:ea typeface="Arial Narrow"/>
                <a:cs typeface="Arial Narrow"/>
                <a:sym typeface="Arial Narrow"/>
              </a:rPr>
              <a:t>T. +41 (0)91 973 19 00</a:t>
            </a:r>
            <a:br>
              <a:rPr lang="en-US" sz="1599" b="0" i="0" u="none" strike="noStrike" cap="none" dirty="0">
                <a:solidFill>
                  <a:srgbClr val="3D9DA0"/>
                </a:solidFill>
                <a:latin typeface="Arial Narrow"/>
                <a:ea typeface="Arial Narrow"/>
                <a:cs typeface="Arial Narrow"/>
                <a:sym typeface="Arial Narrow"/>
              </a:rPr>
            </a:br>
            <a:r>
              <a:rPr lang="en-US" sz="1599" b="0" i="0" u="none" strike="noStrike" cap="none" dirty="0">
                <a:solidFill>
                  <a:srgbClr val="3D9DA0"/>
                </a:solidFill>
                <a:latin typeface="Arial Narrow"/>
                <a:ea typeface="Arial Narrow"/>
                <a:cs typeface="Arial Narrow"/>
                <a:sym typeface="Arial Narrow"/>
              </a:rPr>
              <a:t>esmo@esmo.org</a:t>
            </a:r>
            <a:br>
              <a:rPr lang="en-US" sz="1599" b="0" i="0" u="none" strike="noStrike" cap="none" dirty="0">
                <a:solidFill>
                  <a:srgbClr val="3D9DA0"/>
                </a:solidFill>
                <a:latin typeface="Arial Narrow"/>
                <a:ea typeface="Arial Narrow"/>
                <a:cs typeface="Arial Narrow"/>
                <a:sym typeface="Arial Narrow"/>
              </a:rPr>
            </a:br>
            <a:endParaRPr sz="1599" b="0" i="0" u="none" strike="noStrike" cap="none" dirty="0">
              <a:solidFill>
                <a:srgbClr val="3D9DA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599" b="1" i="0" u="none" strike="noStrike" cap="none" dirty="0">
                <a:solidFill>
                  <a:srgbClr val="3D9DA0"/>
                </a:solidFill>
                <a:latin typeface="Arial Narrow"/>
                <a:ea typeface="Arial Narrow"/>
                <a:cs typeface="Arial Narrow"/>
                <a:sym typeface="Arial Narrow"/>
              </a:rPr>
              <a:t>esmo.org</a:t>
            </a:r>
            <a:endParaRPr sz="1599" b="1" i="0" u="none" strike="noStrike" cap="none" dirty="0">
              <a:solidFill>
                <a:srgbClr val="3D9DA0"/>
              </a:solidFill>
              <a:latin typeface="Arial Narrow"/>
              <a:ea typeface="Arial Narrow"/>
              <a:cs typeface="Arial Narrow"/>
              <a:sym typeface="Arial Narrow"/>
            </a:endParaRPr>
          </a:p>
        </p:txBody>
      </p:sp>
    </p:spTree>
    <p:extLst>
      <p:ext uri="{BB962C8B-B14F-4D97-AF65-F5344CB8AC3E}">
        <p14:creationId xmlns:p14="http://schemas.microsoft.com/office/powerpoint/2010/main" val="1247975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244549"/>
            <a:ext cx="11436349" cy="983378"/>
          </a:xfrm>
        </p:spPr>
        <p:txBody>
          <a:bodyPr lIns="0" tIns="0" rIns="0" bIns="45720" anchor="b">
            <a:noAutofit/>
          </a:bodyPr>
          <a:lstStyle>
            <a:lvl1pPr>
              <a:defRPr sz="32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3" name="Footer Placeholder 2">
            <a:extLst>
              <a:ext uri="{FF2B5EF4-FFF2-40B4-BE49-F238E27FC236}">
                <a16:creationId xmlns:a16="http://schemas.microsoft.com/office/drawing/2014/main" id="{19608E18-B418-9D77-7228-1EDFFB544312}"/>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490603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4_Title and Text">
    <p:spTree>
      <p:nvGrpSpPr>
        <p:cNvPr id="1" name=""/>
        <p:cNvGrpSpPr/>
        <p:nvPr/>
      </p:nvGrpSpPr>
      <p:grpSpPr>
        <a:xfrm>
          <a:off x="0" y="0"/>
          <a:ext cx="0" cy="0"/>
          <a:chOff x="0" y="0"/>
          <a:chExt cx="0" cy="0"/>
        </a:xfrm>
      </p:grpSpPr>
      <p:sp>
        <p:nvSpPr>
          <p:cNvPr id="13" name="Text Placeholder 6"/>
          <p:cNvSpPr>
            <a:spLocks noGrp="1"/>
          </p:cNvSpPr>
          <p:nvPr>
            <p:ph type="body" sz="quarter" idx="12"/>
          </p:nvPr>
        </p:nvSpPr>
        <p:spPr>
          <a:xfrm>
            <a:off x="489491" y="2152439"/>
            <a:ext cx="11213019" cy="3600000"/>
          </a:xfrm>
          <a:prstGeom prst="rect">
            <a:avLst/>
          </a:prstGeom>
        </p:spPr>
        <p:txBody>
          <a:bodyPr>
            <a:noAutofit/>
          </a:bodyPr>
          <a:lstStyle>
            <a:lvl1pPr marL="0" indent="0">
              <a:buNone/>
              <a:defRPr sz="2131" baseline="0">
                <a:solidFill>
                  <a:schemeClr val="tx1">
                    <a:lumMod val="75000"/>
                    <a:lumOff val="25000"/>
                  </a:schemeClr>
                </a:solidFill>
              </a:defRPr>
            </a:lvl1pPr>
          </a:lstStyle>
          <a:p>
            <a:pPr lvl="0"/>
            <a:r>
              <a:rPr lang="en-US" dirty="0"/>
              <a:t>Click to edit Master text styles</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80001" y="646992"/>
            <a:ext cx="11213020" cy="576000"/>
          </a:xfrm>
          <a:prstGeom prst="rect">
            <a:avLst/>
          </a:prstGeom>
        </p:spPr>
        <p:txBody>
          <a:bodyPr anchor="t">
            <a:noAutofit/>
          </a:bodyPr>
          <a:lstStyle>
            <a:lvl1pPr algn="l">
              <a:lnSpc>
                <a:spcPct val="80000"/>
              </a:lnSpc>
              <a:defRPr sz="3730" b="1" i="0" cap="all">
                <a:solidFill>
                  <a:srgbClr val="E61D78"/>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80001" y="1222992"/>
            <a:ext cx="11213020" cy="600000"/>
          </a:xfrm>
          <a:prstGeom prst="rect">
            <a:avLst/>
          </a:prstGeom>
        </p:spPr>
        <p:txBody>
          <a:bodyPr anchor="t">
            <a:noAutofit/>
          </a:bodyPr>
          <a:lstStyle>
            <a:lvl1pPr marL="0" indent="0" algn="l">
              <a:buNone/>
              <a:defRPr sz="2664">
                <a:solidFill>
                  <a:srgbClr val="E61D78"/>
                </a:solidFill>
                <a:latin typeface="+mn-lt"/>
                <a:cs typeface="Arial Narrow"/>
              </a:defRPr>
            </a:lvl1pPr>
            <a:lvl2pPr marL="609036" indent="0" algn="ctr">
              <a:buNone/>
              <a:defRPr>
                <a:solidFill>
                  <a:schemeClr val="tx1">
                    <a:tint val="75000"/>
                  </a:schemeClr>
                </a:solidFill>
              </a:defRPr>
            </a:lvl2pPr>
            <a:lvl3pPr marL="1218072" indent="0" algn="ctr">
              <a:buNone/>
              <a:defRPr>
                <a:solidFill>
                  <a:schemeClr val="tx1">
                    <a:tint val="75000"/>
                  </a:schemeClr>
                </a:solidFill>
              </a:defRPr>
            </a:lvl3pPr>
            <a:lvl4pPr marL="1827108" indent="0" algn="ctr">
              <a:buNone/>
              <a:defRPr>
                <a:solidFill>
                  <a:schemeClr val="tx1">
                    <a:tint val="75000"/>
                  </a:schemeClr>
                </a:solidFill>
              </a:defRPr>
            </a:lvl4pPr>
            <a:lvl5pPr marL="2436144" indent="0" algn="ctr">
              <a:buNone/>
              <a:defRPr>
                <a:solidFill>
                  <a:schemeClr val="tx1">
                    <a:tint val="75000"/>
                  </a:schemeClr>
                </a:solidFill>
              </a:defRPr>
            </a:lvl5pPr>
            <a:lvl6pPr marL="3045181" indent="0" algn="ctr">
              <a:buNone/>
              <a:defRPr>
                <a:solidFill>
                  <a:schemeClr val="tx1">
                    <a:tint val="75000"/>
                  </a:schemeClr>
                </a:solidFill>
              </a:defRPr>
            </a:lvl6pPr>
            <a:lvl7pPr marL="3654217" indent="0" algn="ctr">
              <a:buNone/>
              <a:defRPr>
                <a:solidFill>
                  <a:schemeClr val="tx1">
                    <a:tint val="75000"/>
                  </a:schemeClr>
                </a:solidFill>
              </a:defRPr>
            </a:lvl7pPr>
            <a:lvl8pPr marL="4263253" indent="0" algn="ctr">
              <a:buNone/>
              <a:defRPr>
                <a:solidFill>
                  <a:schemeClr val="tx1">
                    <a:tint val="75000"/>
                  </a:schemeClr>
                </a:solidFill>
              </a:defRPr>
            </a:lvl8pPr>
            <a:lvl9pPr marL="4872289" indent="0" algn="ctr">
              <a:buNone/>
              <a:defRPr>
                <a:solidFill>
                  <a:schemeClr val="tx1">
                    <a:tint val="75000"/>
                  </a:schemeClr>
                </a:solidFill>
              </a:defRPr>
            </a:lvl9pPr>
          </a:lstStyle>
          <a:p>
            <a:r>
              <a:rPr lang="en-US" dirty="0"/>
              <a:t>Click to edit Master subtitle style</a:t>
            </a:r>
          </a:p>
        </p:txBody>
      </p:sp>
      <p:sp>
        <p:nvSpPr>
          <p:cNvPr id="6" name="TextBox 4">
            <a:extLst>
              <a:ext uri="{FF2B5EF4-FFF2-40B4-BE49-F238E27FC236}">
                <a16:creationId xmlns:a16="http://schemas.microsoft.com/office/drawing/2014/main" id="{27F7AA40-7A81-D207-E333-3A001F04E1FC}"/>
              </a:ext>
            </a:extLst>
          </p:cNvPr>
          <p:cNvSpPr txBox="1"/>
          <p:nvPr userDrawn="1"/>
        </p:nvSpPr>
        <p:spPr>
          <a:xfrm>
            <a:off x="5844953" y="6402717"/>
            <a:ext cx="6005160" cy="184538"/>
          </a:xfrm>
          <a:prstGeom prst="rect">
            <a:avLst/>
          </a:prstGeom>
          <a:noFill/>
        </p:spPr>
        <p:txBody>
          <a:bodyPr wrap="square" lIns="0" tIns="0" rIns="119889" bIns="0" rtlCol="0">
            <a:spAutoFit/>
          </a:bodyPr>
          <a:lstStyle/>
          <a:p>
            <a:pPr marL="0" marR="0" lvl="0" indent="0" algn="r" defTabSz="1218072" rtl="0" eaLnBrk="1" fontAlgn="auto" latinLnBrk="0" hangingPunct="1">
              <a:lnSpc>
                <a:spcPct val="100000"/>
              </a:lnSpc>
              <a:spcBef>
                <a:spcPts val="0"/>
              </a:spcBef>
              <a:spcAft>
                <a:spcPts val="0"/>
              </a:spcAft>
              <a:buClr>
                <a:srgbClr val="000000"/>
              </a:buClr>
              <a:buSzTx/>
              <a:buFont typeface="Arial"/>
              <a:buNone/>
              <a:tabLst/>
              <a:defRPr/>
            </a:pPr>
            <a:r>
              <a:rPr lang="en-US" sz="1199" b="0" i="0" dirty="0">
                <a:solidFill>
                  <a:srgbClr val="F8BFB4"/>
                </a:solidFill>
                <a:effectLst/>
                <a:latin typeface="Arial Narrow" panose="020B0606020202030204" pitchFamily="34" charset="0"/>
              </a:rPr>
              <a:t>Content of this presentation is copyright</a:t>
            </a:r>
            <a:r>
              <a:rPr lang="en-CH" sz="1199" b="0" i="0" dirty="0">
                <a:solidFill>
                  <a:srgbClr val="F8BFB4"/>
                </a:solidFill>
                <a:effectLst/>
                <a:latin typeface="Arial Narrow" panose="020B0606020202030204" pitchFamily="34" charset="0"/>
              </a:rPr>
              <a:t> </a:t>
            </a:r>
            <a:r>
              <a:rPr lang="en-US" sz="1199" b="0" i="0" dirty="0">
                <a:solidFill>
                  <a:srgbClr val="F8BFB4"/>
                </a:solidFill>
                <a:effectLst/>
                <a:latin typeface="Arial Narrow" panose="020B0606020202030204" pitchFamily="34" charset="0"/>
              </a:rPr>
              <a:t>and responsibility of the author. Permission is required for re-use</a:t>
            </a:r>
            <a:r>
              <a:rPr lang="en-CH" sz="1199" b="0" i="0" dirty="0">
                <a:solidFill>
                  <a:srgbClr val="F8BFB4"/>
                </a:solidFill>
                <a:effectLst/>
                <a:latin typeface="Arial Narrow" panose="020B0606020202030204" pitchFamily="34" charset="0"/>
              </a:rPr>
              <a:t>.</a:t>
            </a:r>
            <a:endParaRPr lang="en-US" sz="1199" b="0" i="0" dirty="0">
              <a:solidFill>
                <a:srgbClr val="F8BFB4"/>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57FE9247-F0F6-E52B-8DF0-9A7B422C1700}"/>
              </a:ext>
            </a:extLst>
          </p:cNvPr>
          <p:cNvSpPr txBox="1">
            <a:spLocks noGrp="1"/>
          </p:cNvSpPr>
          <p:nvPr>
            <p:ph type="body" idx="13" hasCustomPrompt="1"/>
          </p:nvPr>
        </p:nvSpPr>
        <p:spPr>
          <a:xfrm>
            <a:off x="5564413" y="6110174"/>
            <a:ext cx="3732052" cy="235963"/>
          </a:xfrm>
          <a:prstGeom prst="rect">
            <a:avLst/>
          </a:prstGeom>
          <a:noFill/>
          <a:ln>
            <a:noFill/>
          </a:ln>
        </p:spPr>
        <p:txBody>
          <a:bodyPr spcFirstLastPara="1" vert="horz" wrap="square" lIns="0" tIns="0" rIns="0" bIns="0" anchor="ctr" anchorCtr="0">
            <a:spAutoFit/>
          </a:bodyPr>
          <a:lstStyle>
            <a:lvl1pPr marL="609036" marR="0" lvl="0" indent="-304518" algn="l" rtl="0">
              <a:lnSpc>
                <a:spcPct val="100000"/>
              </a:lnSpc>
              <a:spcBef>
                <a:spcPts val="426"/>
              </a:spcBef>
              <a:spcAft>
                <a:spcPts val="0"/>
              </a:spcAft>
              <a:buClr>
                <a:srgbClr val="05416B"/>
              </a:buClr>
              <a:buSzPts val="1600"/>
              <a:buFont typeface="Noto Sans Symbols"/>
              <a:buNone/>
              <a:defRPr sz="1199" b="1" i="0" u="none" strike="noStrike" cap="none">
                <a:solidFill>
                  <a:srgbClr val="F8BFB4"/>
                </a:solidFill>
                <a:latin typeface="Arial Narrow"/>
                <a:ea typeface="Arial Narrow"/>
                <a:cs typeface="Arial Narrow"/>
                <a:sym typeface="Arial Narrow"/>
              </a:defRPr>
            </a:lvl1pPr>
            <a:lvl2pPr marL="1218072" marR="0" lvl="1" indent="-439859" algn="l" rtl="0">
              <a:lnSpc>
                <a:spcPct val="100000"/>
              </a:lnSpc>
              <a:spcBef>
                <a:spcPts val="426"/>
              </a:spcBef>
              <a:spcAft>
                <a:spcPts val="0"/>
              </a:spcAft>
              <a:buClr>
                <a:srgbClr val="05416B"/>
              </a:buClr>
              <a:buSzPts val="1600"/>
              <a:buFont typeface="Noto Sans Symbols"/>
              <a:buChar char="◆"/>
              <a:defRPr sz="2131" b="0" i="0" u="none" strike="noStrike" cap="none">
                <a:solidFill>
                  <a:srgbClr val="05416B"/>
                </a:solidFill>
                <a:latin typeface="Arial Narrow"/>
                <a:ea typeface="Arial Narrow"/>
                <a:cs typeface="Arial Narrow"/>
                <a:sym typeface="Arial Narrow"/>
              </a:defRPr>
            </a:lvl2pPr>
            <a:lvl3pPr marL="1827108" marR="0" lvl="2" indent="-439859" algn="l" rtl="0">
              <a:lnSpc>
                <a:spcPct val="100000"/>
              </a:lnSpc>
              <a:spcBef>
                <a:spcPts val="426"/>
              </a:spcBef>
              <a:spcAft>
                <a:spcPts val="0"/>
              </a:spcAft>
              <a:buClr>
                <a:srgbClr val="05416B"/>
              </a:buClr>
              <a:buSzPts val="1600"/>
              <a:buFont typeface="Noto Sans Symbols"/>
              <a:buChar char="◆"/>
              <a:defRPr sz="2131" b="0" i="0" u="none" strike="noStrike" cap="none">
                <a:solidFill>
                  <a:srgbClr val="05416B"/>
                </a:solidFill>
                <a:latin typeface="Arial Narrow"/>
                <a:ea typeface="Arial Narrow"/>
                <a:cs typeface="Arial Narrow"/>
                <a:sym typeface="Arial Narrow"/>
              </a:defRPr>
            </a:lvl3pPr>
            <a:lvl4pPr marL="2436144" marR="0" lvl="3"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4pPr>
            <a:lvl5pPr marL="3045181" marR="0" lvl="4"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5pPr>
            <a:lvl6pPr marL="3654217" marR="0" lvl="5"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6pPr>
            <a:lvl7pPr marL="4263253" marR="0" lvl="6"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7pPr>
            <a:lvl8pPr marL="4872289" marR="0" lvl="7"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8pPr>
            <a:lvl9pPr marL="5481325" marR="0" lvl="8" indent="-439859" algn="l" rtl="0">
              <a:lnSpc>
                <a:spcPct val="100000"/>
              </a:lnSpc>
              <a:spcBef>
                <a:spcPts val="533"/>
              </a:spcBef>
              <a:spcAft>
                <a:spcPts val="0"/>
              </a:spcAft>
              <a:buClr>
                <a:srgbClr val="05416B"/>
              </a:buClr>
              <a:buSzPts val="1600"/>
              <a:buFont typeface="Arial"/>
              <a:buChar char="●"/>
              <a:defRPr sz="2131"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3" name="Graphic 2">
            <a:extLst>
              <a:ext uri="{FF2B5EF4-FFF2-40B4-BE49-F238E27FC236}">
                <a16:creationId xmlns:a16="http://schemas.microsoft.com/office/drawing/2014/main" id="{2112FF2F-E486-BB3D-ADB0-77CFEAF42C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176" y="6307671"/>
            <a:ext cx="2783995" cy="216000"/>
          </a:xfrm>
          <a:prstGeom prst="rect">
            <a:avLst/>
          </a:prstGeom>
        </p:spPr>
      </p:pic>
    </p:spTree>
    <p:extLst>
      <p:ext uri="{BB962C8B-B14F-4D97-AF65-F5344CB8AC3E}">
        <p14:creationId xmlns:p14="http://schemas.microsoft.com/office/powerpoint/2010/main" val="2027445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4B7EAA5D-394E-4EB3-8B46-0ABC09A09C7F}"/>
              </a:ext>
            </a:extLst>
          </p:cNvPr>
          <p:cNvPicPr>
            <a:picLocks noChangeAspect="1"/>
          </p:cNvPicPr>
          <p:nvPr userDrawn="1"/>
        </p:nvPicPr>
        <p:blipFill>
          <a:blip r:embed="rId3"/>
          <a:stretch>
            <a:fillRect/>
          </a:stretch>
        </p:blipFill>
        <p:spPr>
          <a:xfrm>
            <a:off x="624418" y="453836"/>
            <a:ext cx="2861061" cy="544577"/>
          </a:xfrm>
          <a:prstGeom prst="rect">
            <a:avLst/>
          </a:prstGeom>
        </p:spPr>
      </p:pic>
      <p:sp>
        <p:nvSpPr>
          <p:cNvPr id="9" name="Text Placeholder 3">
            <a:extLst>
              <a:ext uri="{FF2B5EF4-FFF2-40B4-BE49-F238E27FC236}">
                <a16:creationId xmlns:a16="http://schemas.microsoft.com/office/drawing/2014/main" id="{6FD46E52-FF66-4403-A46F-CC79558F4353}"/>
              </a:ext>
            </a:extLst>
          </p:cNvPr>
          <p:cNvSpPr>
            <a:spLocks noGrp="1"/>
          </p:cNvSpPr>
          <p:nvPr>
            <p:ph type="body" sz="half" idx="2" hasCustomPrompt="1"/>
          </p:nvPr>
        </p:nvSpPr>
        <p:spPr>
          <a:xfrm>
            <a:off x="624418" y="1984889"/>
            <a:ext cx="6104332" cy="1043619"/>
          </a:xfrm>
          <a:prstGeom prst="rect">
            <a:avLst/>
          </a:prstGeom>
        </p:spPr>
        <p:txBody>
          <a:bodyPr>
            <a:normAutofit/>
          </a:bodyPr>
          <a:lstStyle>
            <a:lvl1pPr marL="0" indent="0">
              <a:spcBef>
                <a:spcPts val="0"/>
              </a:spcBef>
              <a:buNone/>
              <a:defRPr sz="4267" b="1"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Title of the presentation</a:t>
            </a:r>
          </a:p>
        </p:txBody>
      </p:sp>
      <p:sp>
        <p:nvSpPr>
          <p:cNvPr id="10" name="Text Placeholder 3">
            <a:extLst>
              <a:ext uri="{FF2B5EF4-FFF2-40B4-BE49-F238E27FC236}">
                <a16:creationId xmlns:a16="http://schemas.microsoft.com/office/drawing/2014/main" id="{798FF270-290D-497B-871A-6ADB099AB048}"/>
              </a:ext>
            </a:extLst>
          </p:cNvPr>
          <p:cNvSpPr>
            <a:spLocks noGrp="1"/>
          </p:cNvSpPr>
          <p:nvPr>
            <p:ph type="body" sz="half" idx="10" hasCustomPrompt="1"/>
          </p:nvPr>
        </p:nvSpPr>
        <p:spPr>
          <a:xfrm>
            <a:off x="624418" y="3028508"/>
            <a:ext cx="6104332" cy="533843"/>
          </a:xfrm>
          <a:prstGeom prst="rect">
            <a:avLst/>
          </a:prstGeom>
        </p:spPr>
        <p:txBody>
          <a:bodyPr>
            <a:normAutofit/>
          </a:bodyPr>
          <a:lstStyle>
            <a:lvl1pPr marL="0" indent="0">
              <a:spcBef>
                <a:spcPts val="0"/>
              </a:spcBef>
              <a:buNone/>
              <a:defRPr sz="2133" b="0" i="0">
                <a:solidFill>
                  <a:srgbClr val="3D9DA0"/>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Subtitle of the presentation</a:t>
            </a:r>
          </a:p>
        </p:txBody>
      </p:sp>
      <p:sp>
        <p:nvSpPr>
          <p:cNvPr id="16" name="Text Placeholder 3">
            <a:extLst>
              <a:ext uri="{FF2B5EF4-FFF2-40B4-BE49-F238E27FC236}">
                <a16:creationId xmlns:a16="http://schemas.microsoft.com/office/drawing/2014/main" id="{5518978F-F373-430B-85CD-7F1D9672255F}"/>
              </a:ext>
            </a:extLst>
          </p:cNvPr>
          <p:cNvSpPr>
            <a:spLocks noGrp="1"/>
          </p:cNvSpPr>
          <p:nvPr>
            <p:ph type="body" sz="half" idx="11" hasCustomPrompt="1"/>
          </p:nvPr>
        </p:nvSpPr>
        <p:spPr>
          <a:xfrm>
            <a:off x="624419" y="4797990"/>
            <a:ext cx="6104331" cy="623252"/>
          </a:xfrm>
          <a:prstGeom prst="rect">
            <a:avLst/>
          </a:prstGeom>
        </p:spPr>
        <p:txBody>
          <a:bodyPr>
            <a:noAutofit/>
          </a:bodyPr>
          <a:lstStyle>
            <a:lvl1pPr marL="0" indent="0">
              <a:lnSpc>
                <a:spcPct val="100000"/>
              </a:lnSpc>
              <a:spcBef>
                <a:spcPts val="0"/>
              </a:spcBef>
              <a:buNone/>
              <a:defRPr sz="1867" b="1"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Name of the speaker</a:t>
            </a:r>
          </a:p>
          <a:p>
            <a:pPr lvl="0"/>
            <a:r>
              <a:rPr lang="en-GB" dirty="0"/>
              <a:t>Position</a:t>
            </a:r>
          </a:p>
        </p:txBody>
      </p:sp>
      <p:sp>
        <p:nvSpPr>
          <p:cNvPr id="17" name="Text Placeholder 3">
            <a:extLst>
              <a:ext uri="{FF2B5EF4-FFF2-40B4-BE49-F238E27FC236}">
                <a16:creationId xmlns:a16="http://schemas.microsoft.com/office/drawing/2014/main" id="{BDF40534-86AB-4408-9234-40E0777315E7}"/>
              </a:ext>
            </a:extLst>
          </p:cNvPr>
          <p:cNvSpPr>
            <a:spLocks noGrp="1"/>
          </p:cNvSpPr>
          <p:nvPr>
            <p:ph type="body" sz="half" idx="12" hasCustomPrompt="1"/>
          </p:nvPr>
        </p:nvSpPr>
        <p:spPr>
          <a:xfrm>
            <a:off x="624419" y="5525730"/>
            <a:ext cx="6104331" cy="623252"/>
          </a:xfrm>
          <a:prstGeom prst="rect">
            <a:avLst/>
          </a:prstGeom>
        </p:spPr>
        <p:txBody>
          <a:bodyPr>
            <a:noAutofit/>
          </a:bodyPr>
          <a:lstStyle>
            <a:lvl1pPr marL="0" indent="0">
              <a:lnSpc>
                <a:spcPct val="100000"/>
              </a:lnSpc>
              <a:spcBef>
                <a:spcPts val="0"/>
              </a:spcBef>
              <a:buNone/>
              <a:defRPr sz="1600" b="0"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City Nation, Date </a:t>
            </a:r>
            <a:endParaRPr lang="en-GB" dirty="0"/>
          </a:p>
        </p:txBody>
      </p:sp>
    </p:spTree>
    <p:extLst>
      <p:ext uri="{BB962C8B-B14F-4D97-AF65-F5344CB8AC3E}">
        <p14:creationId xmlns:p14="http://schemas.microsoft.com/office/powerpoint/2010/main" val="1291483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602.xml><?xml version="1.0" encoding="utf-8"?>
<p:sldLayout xmlns:a="http://schemas.openxmlformats.org/drawingml/2006/main" xmlns:r="http://schemas.openxmlformats.org/officeDocument/2006/relationships" xmlns:p="http://schemas.openxmlformats.org/presentationml/2006/main" matchingName="3_Title and Text" userDrawn="1">
  <p:cSld name="5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Arial Narrow"/>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Arial Narrow"/>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1582302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603.xml><?xml version="1.0" encoding="utf-8"?>
<p:sldLayout xmlns:a="http://schemas.openxmlformats.org/drawingml/2006/main" xmlns:r="http://schemas.openxmlformats.org/officeDocument/2006/relationships" xmlns:p="http://schemas.openxmlformats.org/presentationml/2006/main" matchingName="3_Title and Text" preserve="1" userDrawn="1">
  <p:cSld name="5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Arial Narrow"/>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1250455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604.xml><?xml version="1.0" encoding="utf-8"?>
<p:sldLayout xmlns:a="http://schemas.openxmlformats.org/drawingml/2006/main" xmlns:r="http://schemas.openxmlformats.org/officeDocument/2006/relationships" xmlns:p="http://schemas.openxmlformats.org/presentationml/2006/main" matchingName="3_Title and Text" preserve="1" userDrawn="1">
  <p:cSld name="5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1213200" cy="480522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Arial Narrow"/>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469840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605.xml><?xml version="1.0" encoding="utf-8"?>
<p:sldLayout xmlns:a="http://schemas.openxmlformats.org/drawingml/2006/main" xmlns:r="http://schemas.openxmlformats.org/officeDocument/2006/relationships" xmlns:p="http://schemas.openxmlformats.org/presentationml/2006/main" matchingName="3_Title and Text" preserve="1" userDrawn="1">
  <p:cSld name="5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1213200" cy="432903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Arial Narrow"/>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569400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49094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Arial Narrow"/>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3342626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606.xml><?xml version="1.0" encoding="utf-8"?>
<p:sldLayout xmlns:a="http://schemas.openxmlformats.org/drawingml/2006/main" xmlns:r="http://schemas.openxmlformats.org/officeDocument/2006/relationships" xmlns:p="http://schemas.openxmlformats.org/presentationml/2006/main" matchingName="3_Title and Text" preserve="1" userDrawn="1">
  <p:cSld name="5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0296867" cy="432903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Arial Narrow"/>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4796536"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49094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Arial Narrow"/>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9" name="Picture 8" descr="A picture containing light, traffic, dark&#10;&#10;Description automatically generated">
            <a:extLst>
              <a:ext uri="{FF2B5EF4-FFF2-40B4-BE49-F238E27FC236}">
                <a16:creationId xmlns:a16="http://schemas.microsoft.com/office/drawing/2014/main" id="{2E8D6072-4537-46D6-9E05-AEB3EF3B05E9}"/>
              </a:ext>
            </a:extLst>
          </p:cNvPr>
          <p:cNvPicPr>
            <a:picLocks noChangeAspect="1"/>
          </p:cNvPicPr>
          <p:nvPr userDrawn="1"/>
        </p:nvPicPr>
        <p:blipFill rotWithShape="1">
          <a:blip r:embed="rId3"/>
          <a:srcRect r="40039"/>
          <a:stretch/>
        </p:blipFill>
        <p:spPr>
          <a:xfrm>
            <a:off x="10882472" y="2109717"/>
            <a:ext cx="1309529" cy="4748283"/>
          </a:xfrm>
          <a:prstGeom prst="rect">
            <a:avLst/>
          </a:prstGeom>
        </p:spPr>
      </p:pic>
    </p:spTree>
    <p:extLst>
      <p:ext uri="{BB962C8B-B14F-4D97-AF65-F5344CB8AC3E}">
        <p14:creationId xmlns:p14="http://schemas.microsoft.com/office/powerpoint/2010/main" val="355513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607.xml><?xml version="1.0" encoding="utf-8"?>
<p:sldLayout xmlns:a="http://schemas.openxmlformats.org/drawingml/2006/main" xmlns:r="http://schemas.openxmlformats.org/officeDocument/2006/relationships" xmlns:p="http://schemas.openxmlformats.org/presentationml/2006/main" matchingName="3_Title and Text" preserve="1" userDrawn="1">
  <p:cSld name="5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0296867" cy="480522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Arial Narrow"/>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9" name="Picture 8" descr="A picture containing light, traffic, dark&#10;&#10;Description automatically generated">
            <a:extLst>
              <a:ext uri="{FF2B5EF4-FFF2-40B4-BE49-F238E27FC236}">
                <a16:creationId xmlns:a16="http://schemas.microsoft.com/office/drawing/2014/main" id="{2E8D6072-4537-46D6-9E05-AEB3EF3B05E9}"/>
              </a:ext>
            </a:extLst>
          </p:cNvPr>
          <p:cNvPicPr>
            <a:picLocks noChangeAspect="1"/>
          </p:cNvPicPr>
          <p:nvPr userDrawn="1"/>
        </p:nvPicPr>
        <p:blipFill rotWithShape="1">
          <a:blip r:embed="rId3"/>
          <a:srcRect r="40039"/>
          <a:stretch/>
        </p:blipFill>
        <p:spPr>
          <a:xfrm>
            <a:off x="10882472" y="2109717"/>
            <a:ext cx="1309529" cy="4748283"/>
          </a:xfrm>
          <a:prstGeom prst="rect">
            <a:avLst/>
          </a:prstGeom>
        </p:spPr>
      </p:pic>
    </p:spTree>
    <p:extLst>
      <p:ext uri="{BB962C8B-B14F-4D97-AF65-F5344CB8AC3E}">
        <p14:creationId xmlns:p14="http://schemas.microsoft.com/office/powerpoint/2010/main" val="3575883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8" name="TextBox 7">
            <a:extLst>
              <a:ext uri="{FF2B5EF4-FFF2-40B4-BE49-F238E27FC236}">
                <a16:creationId xmlns:a16="http://schemas.microsoft.com/office/drawing/2014/main" id="{2BDF980C-3220-4478-961A-D9870602C2FB}"/>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chemeClr val="bg1"/>
                </a:solidFill>
                <a:effectLst/>
                <a:latin typeface="Arial Narrow" panose="020B0606020202030204" pitchFamily="34" charset="0"/>
              </a:rPr>
              <a:t>Content of this presentation is copyright</a:t>
            </a:r>
            <a:r>
              <a:rPr lang="en-CH" sz="1200" b="0" i="0" dirty="0">
                <a:solidFill>
                  <a:schemeClr val="bg1"/>
                </a:solidFill>
                <a:effectLst/>
                <a:latin typeface="Arial Narrow" panose="020B0606020202030204" pitchFamily="34" charset="0"/>
              </a:rPr>
              <a:t> </a:t>
            </a:r>
            <a:r>
              <a:rPr lang="en-US" sz="1200" b="0" i="0" dirty="0">
                <a:solidFill>
                  <a:schemeClr val="bg1"/>
                </a:solidFill>
                <a:effectLst/>
                <a:latin typeface="Arial Narrow" panose="020B0606020202030204" pitchFamily="34" charset="0"/>
              </a:rPr>
              <a:t>and responsibility of the author. Permission is required for re-use</a:t>
            </a:r>
            <a:r>
              <a:rPr lang="en-CH" sz="1200" b="0" i="0" dirty="0">
                <a:solidFill>
                  <a:schemeClr val="bg1"/>
                </a:solidFill>
                <a:effectLst/>
                <a:latin typeface="Arial Narrow" panose="020B0606020202030204" pitchFamily="34" charset="0"/>
              </a:rPr>
              <a:t>.</a:t>
            </a:r>
            <a:endParaRPr lang="en-US" sz="1200" b="0" i="0" dirty="0">
              <a:solidFill>
                <a:schemeClr val="bg1"/>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1D91ADB7-2EC7-4936-ABC9-9B29136A1AA5}"/>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Arial Narrow"/>
              <a:buNone/>
              <a:defRPr sz="1200" b="1" i="0" u="none" strike="noStrike" cap="none">
                <a:solidFill>
                  <a:schemeClr val="bg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a:stretch>
            <a:fillRect/>
          </a:stretch>
        </p:blipFill>
        <p:spPr>
          <a:xfrm>
            <a:off x="486804" y="6268229"/>
            <a:ext cx="1696689" cy="321888"/>
          </a:xfrm>
          <a:prstGeom prst="rect">
            <a:avLst/>
          </a:prstGeom>
        </p:spPr>
      </p:pic>
    </p:spTree>
    <p:extLst>
      <p:ext uri="{BB962C8B-B14F-4D97-AF65-F5344CB8AC3E}">
        <p14:creationId xmlns:p14="http://schemas.microsoft.com/office/powerpoint/2010/main" val="3972204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a:stretch>
            <a:fillRect/>
          </a:stretch>
        </p:blipFill>
        <p:spPr>
          <a:xfrm>
            <a:off x="486804" y="6268229"/>
            <a:ext cx="1696689" cy="321888"/>
          </a:xfrm>
          <a:prstGeom prst="rect">
            <a:avLst/>
          </a:prstGeom>
        </p:spPr>
      </p:pic>
    </p:spTree>
    <p:extLst>
      <p:ext uri="{BB962C8B-B14F-4D97-AF65-F5344CB8AC3E}">
        <p14:creationId xmlns:p14="http://schemas.microsoft.com/office/powerpoint/2010/main" val="4006151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4BE74634-1A1B-A8A6-532F-DB2F2BDA58AC}"/>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846989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444064"/>
            <a:ext cx="11233635" cy="77416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8367" y="1218233"/>
            <a:ext cx="11233635" cy="63959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a:stretch>
            <a:fillRect/>
          </a:stretch>
        </p:blipFill>
        <p:spPr>
          <a:xfrm>
            <a:off x="486804" y="6268229"/>
            <a:ext cx="1696689" cy="321888"/>
          </a:xfrm>
          <a:prstGeom prst="rect">
            <a:avLst/>
          </a:prstGeom>
        </p:spPr>
      </p:pic>
      <p:pic>
        <p:nvPicPr>
          <p:cNvPr id="4" name="Picture 3" descr="A picture containing building, tepee&#10;&#10;Description automatically generated">
            <a:extLst>
              <a:ext uri="{FF2B5EF4-FFF2-40B4-BE49-F238E27FC236}">
                <a16:creationId xmlns:a16="http://schemas.microsoft.com/office/drawing/2014/main" id="{D4FB3C3B-298F-4A3C-A3D6-2CEABD7D5F9F}"/>
              </a:ext>
            </a:extLst>
          </p:cNvPr>
          <p:cNvPicPr>
            <a:picLocks noChangeAspect="1"/>
          </p:cNvPicPr>
          <p:nvPr userDrawn="1"/>
        </p:nvPicPr>
        <p:blipFill rotWithShape="1">
          <a:blip r:embed="rId3"/>
          <a:srcRect r="4758" b="4920"/>
          <a:stretch/>
        </p:blipFill>
        <p:spPr>
          <a:xfrm>
            <a:off x="2253674" y="905162"/>
            <a:ext cx="9938327" cy="5952839"/>
          </a:xfrm>
          <a:prstGeom prst="rect">
            <a:avLst/>
          </a:prstGeom>
        </p:spPr>
      </p:pic>
    </p:spTree>
    <p:extLst>
      <p:ext uri="{BB962C8B-B14F-4D97-AF65-F5344CB8AC3E}">
        <p14:creationId xmlns:p14="http://schemas.microsoft.com/office/powerpoint/2010/main" val="3052296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12" name="Picture 11" descr="A picture containing text, clipart&#10;&#10;Description automatically generated">
            <a:extLst>
              <a:ext uri="{FF2B5EF4-FFF2-40B4-BE49-F238E27FC236}">
                <a16:creationId xmlns:a16="http://schemas.microsoft.com/office/drawing/2014/main" id="{8D501AE8-268A-4809-8645-9F9F31D76ACF}"/>
              </a:ext>
            </a:extLst>
          </p:cNvPr>
          <p:cNvPicPr>
            <a:picLocks noChangeAspect="1"/>
          </p:cNvPicPr>
          <p:nvPr userDrawn="1"/>
        </p:nvPicPr>
        <p:blipFill>
          <a:blip r:embed="rId3"/>
          <a:stretch>
            <a:fillRect/>
          </a:stretch>
        </p:blipFill>
        <p:spPr>
          <a:xfrm>
            <a:off x="624418" y="6282079"/>
            <a:ext cx="1657927" cy="315572"/>
          </a:xfrm>
          <a:prstGeom prst="rect">
            <a:avLst/>
          </a:prstGeom>
        </p:spPr>
      </p:pic>
    </p:spTree>
    <p:extLst>
      <p:ext uri="{BB962C8B-B14F-4D97-AF65-F5344CB8AC3E}">
        <p14:creationId xmlns:p14="http://schemas.microsoft.com/office/powerpoint/2010/main" val="1227484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12" name="Picture 11" descr="A picture containing text, clipart&#10;&#10;Description automatically generated">
            <a:extLst>
              <a:ext uri="{FF2B5EF4-FFF2-40B4-BE49-F238E27FC236}">
                <a16:creationId xmlns:a16="http://schemas.microsoft.com/office/drawing/2014/main" id="{8D501AE8-268A-4809-8645-9F9F31D76ACF}"/>
              </a:ext>
            </a:extLst>
          </p:cNvPr>
          <p:cNvPicPr>
            <a:picLocks noChangeAspect="1"/>
          </p:cNvPicPr>
          <p:nvPr userDrawn="1"/>
        </p:nvPicPr>
        <p:blipFill>
          <a:blip r:embed="rId3"/>
          <a:stretch>
            <a:fillRect/>
          </a:stretch>
        </p:blipFill>
        <p:spPr>
          <a:xfrm>
            <a:off x="624418" y="6282079"/>
            <a:ext cx="1657927" cy="315572"/>
          </a:xfrm>
          <a:prstGeom prst="rect">
            <a:avLst/>
          </a:prstGeom>
        </p:spPr>
      </p:pic>
      <p:sp>
        <p:nvSpPr>
          <p:cNvPr id="7" name="TextBox 6">
            <a:extLst>
              <a:ext uri="{FF2B5EF4-FFF2-40B4-BE49-F238E27FC236}">
                <a16:creationId xmlns:a16="http://schemas.microsoft.com/office/drawing/2014/main" id="{77BF4F1A-021D-4AE7-9A5D-E1651C08B59C}"/>
              </a:ext>
            </a:extLst>
          </p:cNvPr>
          <p:cNvSpPr txBox="1"/>
          <p:nvPr userDrawn="1"/>
        </p:nvSpPr>
        <p:spPr>
          <a:xfrm>
            <a:off x="6062188" y="6402717"/>
            <a:ext cx="3513969" cy="369332"/>
          </a:xfrm>
          <a:prstGeom prst="rect">
            <a:avLst/>
          </a:prstGeom>
          <a:noFill/>
        </p:spPr>
        <p:txBody>
          <a:bodyPr wrap="square" lIns="0" tIns="0" rIns="12000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9A022B80-BC6D-4251-97C9-A1DA7C66860E}"/>
              </a:ext>
            </a:extLst>
          </p:cNvPr>
          <p:cNvSpPr txBox="1">
            <a:spLocks noGrp="1"/>
          </p:cNvSpPr>
          <p:nvPr>
            <p:ph type="body" idx="12" hasCustomPrompt="1"/>
          </p:nvPr>
        </p:nvSpPr>
        <p:spPr>
          <a:xfrm>
            <a:off x="2615844"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Arial Narrow"/>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744014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613.xml><?xml version="1.0" encoding="utf-8"?>
<p:sldLayout xmlns:a="http://schemas.openxmlformats.org/drawingml/2006/main" xmlns:r="http://schemas.openxmlformats.org/officeDocument/2006/relationships" xmlns:p="http://schemas.openxmlformats.org/presentationml/2006/main" matchingName="2_Title Chapter" preserve="1" userDrawn="1">
  <p:cSld name="3_Title Chapter">
    <p:spTree>
      <p:nvGrpSpPr>
        <p:cNvPr id="1" name="Shape 21"/>
        <p:cNvGrpSpPr/>
        <p:nvPr/>
      </p:nvGrpSpPr>
      <p:grpSpPr>
        <a:xfrm>
          <a:off x="0" y="0"/>
          <a:ext cx="0" cy="0"/>
          <a:chOff x="0" y="0"/>
          <a:chExt cx="0" cy="0"/>
        </a:xfrm>
      </p:grpSpPr>
      <p:sp>
        <p:nvSpPr>
          <p:cNvPr id="11" name="TextBox 10">
            <a:extLst>
              <a:ext uri="{FF2B5EF4-FFF2-40B4-BE49-F238E27FC236}">
                <a16:creationId xmlns:a16="http://schemas.microsoft.com/office/drawing/2014/main" id="{DA265234-4107-4D6D-B6CF-71BF3D224F74}"/>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E28D0820-6913-437C-A4E4-ED5E441DEA39}"/>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Arial Narrow"/>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3" name="Picture 12" descr="A picture containing text, clipart&#10;&#10;Description automatically generated">
            <a:extLst>
              <a:ext uri="{FF2B5EF4-FFF2-40B4-BE49-F238E27FC236}">
                <a16:creationId xmlns:a16="http://schemas.microsoft.com/office/drawing/2014/main" id="{F711112A-D950-4B64-B886-C6A9A0A848BE}"/>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2056118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614.xml><?xml version="1.0" encoding="utf-8"?>
<p:sldLayout xmlns:a="http://schemas.openxmlformats.org/drawingml/2006/main" xmlns:r="http://schemas.openxmlformats.org/officeDocument/2006/relationships" xmlns:p="http://schemas.openxmlformats.org/presentationml/2006/main" matchingName="3_Title and Text" preserve="1" userDrawn="1">
  <p:cSld name="5_Title and Text">
    <p:spTree>
      <p:nvGrpSpPr>
        <p:cNvPr id="1" name="Shape 16"/>
        <p:cNvGrpSpPr/>
        <p:nvPr/>
      </p:nvGrpSpPr>
      <p:grpSpPr>
        <a:xfrm>
          <a:off x="0" y="0"/>
          <a:ext cx="0" cy="0"/>
          <a:chOff x="0" y="0"/>
          <a:chExt cx="0" cy="0"/>
        </a:xfrm>
      </p:grpSpPr>
      <p:pic>
        <p:nvPicPr>
          <p:cNvPr id="16" name="Picture 15" descr="A picture containing text, clipart&#10;&#10;Description automatically generated">
            <a:extLst>
              <a:ext uri="{FF2B5EF4-FFF2-40B4-BE49-F238E27FC236}">
                <a16:creationId xmlns:a16="http://schemas.microsoft.com/office/drawing/2014/main" id="{69604875-8D95-486C-B537-847B7DB4E347}"/>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2702428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615.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359991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6.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pic>
        <p:nvPicPr>
          <p:cNvPr id="7" name="Picture 6" descr="A picture containing dark&#10;&#10;Description automatically generated">
            <a:extLst>
              <a:ext uri="{FF2B5EF4-FFF2-40B4-BE49-F238E27FC236}">
                <a16:creationId xmlns:a16="http://schemas.microsoft.com/office/drawing/2014/main" id="{8465EC3E-49EB-462B-8A55-78FD5E2BF441}"/>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D7D8FA6A-1143-4434-BFCD-26603B140FF2}"/>
              </a:ext>
            </a:extLst>
          </p:cNvPr>
          <p:cNvPicPr>
            <a:picLocks noChangeAspect="1"/>
          </p:cNvPicPr>
          <p:nvPr userDrawn="1"/>
        </p:nvPicPr>
        <p:blipFill>
          <a:blip r:embed="rId3"/>
          <a:stretch>
            <a:fillRect/>
          </a:stretch>
        </p:blipFill>
        <p:spPr>
          <a:xfrm>
            <a:off x="624418" y="453836"/>
            <a:ext cx="2861061" cy="544577"/>
          </a:xfrm>
          <a:prstGeom prst="rect">
            <a:avLst/>
          </a:prstGeom>
        </p:spPr>
      </p:pic>
      <p:sp>
        <p:nvSpPr>
          <p:cNvPr id="10" name="Text Placeholder 3">
            <a:extLst>
              <a:ext uri="{FF2B5EF4-FFF2-40B4-BE49-F238E27FC236}">
                <a16:creationId xmlns:a16="http://schemas.microsoft.com/office/drawing/2014/main" id="{287D68E1-6054-41A0-9F7E-38209ACC31E6}"/>
              </a:ext>
            </a:extLst>
          </p:cNvPr>
          <p:cNvSpPr>
            <a:spLocks noGrp="1"/>
          </p:cNvSpPr>
          <p:nvPr>
            <p:ph type="body" sz="half" idx="10" hasCustomPrompt="1"/>
          </p:nvPr>
        </p:nvSpPr>
        <p:spPr>
          <a:xfrm>
            <a:off x="624418" y="2060011"/>
            <a:ext cx="6104332" cy="1502340"/>
          </a:xfrm>
          <a:prstGeom prst="rect">
            <a:avLst/>
          </a:prstGeom>
        </p:spPr>
        <p:txBody>
          <a:bodyPr>
            <a:normAutofit/>
          </a:bodyPr>
          <a:lstStyle>
            <a:lvl1pPr marL="0" indent="0">
              <a:spcBef>
                <a:spcPts val="0"/>
              </a:spcBef>
              <a:buNone/>
              <a:defRPr sz="2133" b="0"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Click to add text </a:t>
            </a:r>
            <a:endParaRPr lang="en-GB" dirty="0"/>
          </a:p>
        </p:txBody>
      </p:sp>
      <p:sp>
        <p:nvSpPr>
          <p:cNvPr id="11" name="Google Shape;48;p20">
            <a:extLst>
              <a:ext uri="{FF2B5EF4-FFF2-40B4-BE49-F238E27FC236}">
                <a16:creationId xmlns:a16="http://schemas.microsoft.com/office/drawing/2014/main" id="{233D06C7-442A-4E69-9D20-2D31FDBC308C}"/>
              </a:ext>
            </a:extLst>
          </p:cNvPr>
          <p:cNvSpPr txBox="1"/>
          <p:nvPr userDrawn="1"/>
        </p:nvSpPr>
        <p:spPr>
          <a:xfrm>
            <a:off x="506462" y="4948612"/>
            <a:ext cx="4218919" cy="1600384"/>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3D9DA0"/>
                </a:solidFill>
                <a:latin typeface="Arial Narrow"/>
                <a:ea typeface="Arial Narrow"/>
                <a:cs typeface="Arial Narrow"/>
                <a:sym typeface="Arial Narrow"/>
              </a:rPr>
              <a:t>European Society for Medical Oncology (ESMO)</a:t>
            </a:r>
            <a:endParaRPr sz="1600" b="0" i="0" u="none" strike="noStrike" cap="none" dirty="0">
              <a:solidFill>
                <a:srgbClr val="3D9DA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0" i="0" u="none" strike="noStrike" cap="none" dirty="0">
                <a:solidFill>
                  <a:srgbClr val="3D9DA0"/>
                </a:solidFill>
                <a:latin typeface="Arial Narrow"/>
                <a:ea typeface="Arial Narrow"/>
                <a:cs typeface="Arial Narrow"/>
                <a:sym typeface="Arial Narrow"/>
              </a:rPr>
              <a:t>Via Ginevra 4, CH-6900 Lugano</a:t>
            </a:r>
            <a:br>
              <a:rPr lang="en-US" sz="1600" b="0" i="0" u="none" strike="noStrike" cap="none" dirty="0">
                <a:solidFill>
                  <a:srgbClr val="3D9DA0"/>
                </a:solidFill>
                <a:latin typeface="Arial Narrow"/>
                <a:ea typeface="Arial Narrow"/>
                <a:cs typeface="Arial Narrow"/>
                <a:sym typeface="Arial Narrow"/>
              </a:rPr>
            </a:br>
            <a:r>
              <a:rPr lang="en-US" sz="1600" b="0" i="0" u="none" strike="noStrike" cap="none" dirty="0">
                <a:solidFill>
                  <a:srgbClr val="3D9DA0"/>
                </a:solidFill>
                <a:latin typeface="Arial Narrow"/>
                <a:ea typeface="Arial Narrow"/>
                <a:cs typeface="Arial Narrow"/>
                <a:sym typeface="Arial Narrow"/>
              </a:rPr>
              <a:t>T. +41 (0)91 973 19 00</a:t>
            </a:r>
            <a:br>
              <a:rPr lang="en-US" sz="1600" b="0" i="0" u="none" strike="noStrike" cap="none" dirty="0">
                <a:solidFill>
                  <a:srgbClr val="3D9DA0"/>
                </a:solidFill>
                <a:latin typeface="Arial Narrow"/>
                <a:ea typeface="Arial Narrow"/>
                <a:cs typeface="Arial Narrow"/>
                <a:sym typeface="Arial Narrow"/>
              </a:rPr>
            </a:br>
            <a:r>
              <a:rPr lang="en-US" sz="1600" b="0" i="0" u="none" strike="noStrike" cap="none" dirty="0">
                <a:solidFill>
                  <a:srgbClr val="3D9DA0"/>
                </a:solidFill>
                <a:latin typeface="Arial Narrow"/>
                <a:ea typeface="Arial Narrow"/>
                <a:cs typeface="Arial Narrow"/>
                <a:sym typeface="Arial Narrow"/>
              </a:rPr>
              <a:t>esmo@esmo.org</a:t>
            </a:r>
            <a:br>
              <a:rPr lang="en-US" sz="1600" b="0" i="0" u="none" strike="noStrike" cap="none" dirty="0">
                <a:solidFill>
                  <a:srgbClr val="3D9DA0"/>
                </a:solidFill>
                <a:latin typeface="Arial Narrow"/>
                <a:ea typeface="Arial Narrow"/>
                <a:cs typeface="Arial Narrow"/>
                <a:sym typeface="Arial Narrow"/>
              </a:rPr>
            </a:br>
            <a:endParaRPr sz="1600" b="0" i="0" u="none" strike="noStrike" cap="none" dirty="0">
              <a:solidFill>
                <a:srgbClr val="3D9DA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3D9DA0"/>
                </a:solidFill>
                <a:latin typeface="Arial Narrow"/>
                <a:ea typeface="Arial Narrow"/>
                <a:cs typeface="Arial Narrow"/>
                <a:sym typeface="Arial Narrow"/>
              </a:rPr>
              <a:t>esmo.org</a:t>
            </a:r>
            <a:endParaRPr sz="1600" b="1" i="0" u="none" strike="noStrike" cap="none" dirty="0">
              <a:solidFill>
                <a:srgbClr val="3D9DA0"/>
              </a:solidFill>
              <a:latin typeface="Arial Narrow"/>
              <a:ea typeface="Arial Narrow"/>
              <a:cs typeface="Arial Narrow"/>
              <a:sym typeface="Arial Narrow"/>
            </a:endParaRPr>
          </a:p>
        </p:txBody>
      </p:sp>
    </p:spTree>
    <p:extLst>
      <p:ext uri="{BB962C8B-B14F-4D97-AF65-F5344CB8AC3E}">
        <p14:creationId xmlns:p14="http://schemas.microsoft.com/office/powerpoint/2010/main" val="559270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811F168-5851-4164-A476-942919F07F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3465" y="3662364"/>
            <a:ext cx="60785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73D6474-AE8A-4FCB-86FF-050473F155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5525" y="3662364"/>
            <a:ext cx="6086475" cy="3200400"/>
          </a:xfrm>
          <a:prstGeom prst="rect">
            <a:avLst/>
          </a:prstGeom>
        </p:spPr>
      </p:pic>
      <p:sp>
        <p:nvSpPr>
          <p:cNvPr id="10" name="Rectangle 54"/>
          <p:cNvSpPr>
            <a:spLocks noGrp="1" noChangeArrowheads="1"/>
          </p:cNvSpPr>
          <p:nvPr>
            <p:ph type="subTitle" idx="1"/>
          </p:nvPr>
        </p:nvSpPr>
        <p:spPr>
          <a:xfrm>
            <a:off x="609600" y="4041651"/>
            <a:ext cx="5181600" cy="1120775"/>
          </a:xfrm>
        </p:spPr>
        <p:txBody>
          <a:bodyPr/>
          <a:lstStyle>
            <a:lvl1pPr marL="0" indent="0">
              <a:lnSpc>
                <a:spcPct val="100000"/>
              </a:lnSpc>
              <a:buFont typeface="Wingdings" pitchFamily="2" charset="2"/>
              <a:buNone/>
              <a:defRPr sz="1998"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398" dirty="0">
              <a:latin typeface="Calibri" panose="020F0502020204030204" pitchFamily="34" charset="0"/>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896">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398" dirty="0">
              <a:latin typeface="Calibri" panose="020F0502020204030204" pitchFamily="34" charset="0"/>
            </a:endParaRPr>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6" name="Picture 15">
            <a:extLst>
              <a:ext uri="{FF2B5EF4-FFF2-40B4-BE49-F238E27FC236}">
                <a16:creationId xmlns:a16="http://schemas.microsoft.com/office/drawing/2014/main" id="{FA66A9F5-09EF-41DA-9109-8000D4A9FF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1290" y="328614"/>
            <a:ext cx="1740839" cy="938609"/>
          </a:xfrm>
          <a:prstGeom prst="rect">
            <a:avLst/>
          </a:prstGeom>
        </p:spPr>
      </p:pic>
    </p:spTree>
    <p:extLst>
      <p:ext uri="{BB962C8B-B14F-4D97-AF65-F5344CB8AC3E}">
        <p14:creationId xmlns:p14="http://schemas.microsoft.com/office/powerpoint/2010/main" val="2168714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8"/>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7" y="1513047"/>
            <a:ext cx="10877529" cy="465068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2413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2"/>
            <a:ext cx="11244149" cy="5250792"/>
          </a:xfrm>
          <a:prstGeom prst="rect">
            <a:avLst/>
          </a:prstGeom>
        </p:spPr>
        <p:txBody>
          <a:bodyPr anchorCtr="1"/>
          <a:lstStyle>
            <a:lvl1pPr algn="ctr">
              <a:defRPr sz="3996"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398" dirty="0">
              <a:latin typeface="Calibri" panose="020F0502020204030204" pitchFamily="34" charset="0"/>
            </a:endParaRPr>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6589712"/>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6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CE5D1F0-AB30-43D1-A0AE-998C4E040FC2}"/>
              </a:ext>
            </a:extLst>
          </p:cNvPr>
          <p:cNvSpPr>
            <a:spLocks noGrp="1"/>
          </p:cNvSpPr>
          <p:nvPr>
            <p:ph type="title" hasCustomPrompt="1"/>
          </p:nvPr>
        </p:nvSpPr>
        <p:spPr>
          <a:xfrm>
            <a:off x="377825" y="313267"/>
            <a:ext cx="11436349" cy="914660"/>
          </a:xfrm>
        </p:spPr>
        <p:txBody>
          <a:bodyPr lIns="0" tIns="0" rIns="0" bIns="45720" anchor="b">
            <a:noAutofit/>
          </a:bodyPr>
          <a:lstStyle>
            <a:lvl1pPr>
              <a:defRPr sz="3200" b="0">
                <a:solidFill>
                  <a:srgbClr val="000000"/>
                </a:solidFill>
                <a:latin typeface="Arial" panose="020B0604020202020204" pitchFamily="34" charset="0"/>
                <a:cs typeface="Arial" panose="020B0604020202020204" pitchFamily="34" charset="0"/>
              </a:defRPr>
            </a:lvl1pPr>
          </a:lstStyle>
          <a:p>
            <a:r>
              <a:rPr lang="en-US" dirty="0"/>
              <a:t>&lt;Slide Title&gt;</a:t>
            </a:r>
          </a:p>
        </p:txBody>
      </p:sp>
      <p:sp>
        <p:nvSpPr>
          <p:cNvPr id="12" name="Content Placeholder 2"/>
          <p:cNvSpPr>
            <a:spLocks noGrp="1"/>
          </p:cNvSpPr>
          <p:nvPr>
            <p:ph idx="13"/>
          </p:nvPr>
        </p:nvSpPr>
        <p:spPr>
          <a:xfrm>
            <a:off x="381001"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C260AA23-087E-4675-9E2F-DDEBC5D945D6}"/>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D1C18BB7-8B96-401D-A546-77E2D23E1CA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CE308786-79FC-43DF-C7DF-85FC99BF2360}"/>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637348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8"/>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1"/>
            <a:ext cx="5309279" cy="4678738"/>
          </a:xfrm>
          <a:prstGeom prst="rect">
            <a:avLst/>
          </a:prstGeom>
        </p:spPr>
        <p:txBody>
          <a:bodyPr/>
          <a:lstStyle>
            <a:lvl1pPr>
              <a:defRPr sz="2797"/>
            </a:lvl1pPr>
            <a:lvl2pPr>
              <a:defRPr sz="2598"/>
            </a:lvl2pPr>
            <a:lvl3pPr>
              <a:defRPr sz="2398"/>
            </a:lvl3pPr>
            <a:lvl4pPr>
              <a:defRPr sz="2198"/>
            </a:lvl4pPr>
            <a:lvl5pPr>
              <a:defRPr sz="1998"/>
            </a:lvl5pPr>
            <a:lvl6pPr>
              <a:defRPr sz="1798"/>
            </a:lvl6pPr>
            <a:lvl7pPr>
              <a:defRPr sz="1798"/>
            </a:lvl7pPr>
            <a:lvl8pPr>
              <a:defRPr sz="1798"/>
            </a:lvl8pPr>
            <a:lvl9pPr>
              <a:defRPr sz="179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31"/>
            <a:ext cx="5229571" cy="4679461"/>
          </a:xfrm>
          <a:prstGeom prst="rect">
            <a:avLst/>
          </a:prstGeom>
        </p:spPr>
        <p:txBody>
          <a:bodyPr/>
          <a:lstStyle>
            <a:lvl1pPr>
              <a:defRPr sz="2797"/>
            </a:lvl1pPr>
            <a:lvl2pPr>
              <a:defRPr sz="2598"/>
            </a:lvl2pPr>
            <a:lvl3pPr>
              <a:defRPr sz="2398"/>
            </a:lvl3pPr>
            <a:lvl4pPr>
              <a:defRPr sz="2198"/>
            </a:lvl4pPr>
            <a:lvl5pPr>
              <a:defRPr sz="1998"/>
            </a:lvl5pPr>
            <a:lvl6pPr>
              <a:defRPr sz="1798"/>
            </a:lvl6pPr>
            <a:lvl7pPr>
              <a:defRPr sz="1798"/>
            </a:lvl7pPr>
            <a:lvl8pPr>
              <a:defRPr sz="1798"/>
            </a:lvl8pPr>
            <a:lvl9pPr>
              <a:defRPr sz="179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7323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0"/>
            <a:ext cx="5229571" cy="4665746"/>
          </a:xfrm>
          <a:prstGeom prst="rect">
            <a:avLst/>
          </a:prstGeom>
        </p:spPr>
        <p:txBody>
          <a:bodyPr/>
          <a:lstStyle>
            <a:lvl1pPr>
              <a:defRPr sz="2797"/>
            </a:lvl1pPr>
            <a:lvl2pPr>
              <a:defRPr sz="2398"/>
            </a:lvl2pPr>
            <a:lvl3pPr>
              <a:defRPr sz="2198"/>
            </a:lvl3pPr>
            <a:lvl4pPr>
              <a:defRPr sz="1998"/>
            </a:lvl4pPr>
            <a:lvl5pPr>
              <a:defRPr sz="1798"/>
            </a:lvl5pPr>
            <a:lvl6pPr>
              <a:defRPr sz="1798"/>
            </a:lvl6pPr>
            <a:lvl7pPr>
              <a:defRPr sz="1798"/>
            </a:lvl7pPr>
            <a:lvl8pPr>
              <a:defRPr sz="1798"/>
            </a:lvl8pPr>
            <a:lvl9pPr>
              <a:defRPr sz="1798"/>
            </a:lvl9pPr>
          </a:lstStyle>
          <a:p>
            <a:pPr lvl="0"/>
            <a:r>
              <a:rPr lang="en-US"/>
              <a:t>Edit Master text styles</a:t>
            </a:r>
          </a:p>
        </p:txBody>
      </p:sp>
      <p:sp>
        <p:nvSpPr>
          <p:cNvPr id="10" name="Title 1"/>
          <p:cNvSpPr>
            <a:spLocks noGrp="1"/>
          </p:cNvSpPr>
          <p:nvPr>
            <p:ph type="title"/>
          </p:nvPr>
        </p:nvSpPr>
        <p:spPr>
          <a:xfrm>
            <a:off x="609759" y="238128"/>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1"/>
            <a:ext cx="5309279" cy="4678738"/>
          </a:xfrm>
          <a:prstGeom prst="rect">
            <a:avLst/>
          </a:prstGeom>
        </p:spPr>
        <p:txBody>
          <a:bodyPr/>
          <a:lstStyle>
            <a:lvl1pPr>
              <a:defRPr sz="2797"/>
            </a:lvl1pPr>
            <a:lvl2pPr>
              <a:defRPr sz="2598"/>
            </a:lvl2pPr>
            <a:lvl3pPr>
              <a:defRPr sz="2398"/>
            </a:lvl3pPr>
            <a:lvl4pPr>
              <a:defRPr sz="2198"/>
            </a:lvl4pPr>
            <a:lvl5pPr>
              <a:defRPr sz="1998"/>
            </a:lvl5pPr>
            <a:lvl6pPr>
              <a:defRPr sz="1798"/>
            </a:lvl6pPr>
            <a:lvl7pPr>
              <a:defRPr sz="1798"/>
            </a:lvl7pPr>
            <a:lvl8pPr>
              <a:defRPr sz="1798"/>
            </a:lvl8pPr>
            <a:lvl9pPr>
              <a:defRPr sz="179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2093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61" y="238128"/>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21240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735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5"/>
            <a:ext cx="11283951" cy="1155939"/>
          </a:xfrm>
          <a:prstGeom prst="rect">
            <a:avLst/>
          </a:prstGeom>
        </p:spPr>
        <p:txBody>
          <a:bodyPr/>
          <a:lstStyle>
            <a:lvl1pPr>
              <a:buFontTx/>
              <a:buNone/>
              <a:defRPr sz="2398" b="1">
                <a:solidFill>
                  <a:srgbClr val="8B3D9A"/>
                </a:solidFill>
              </a:defRPr>
            </a:lvl1pPr>
            <a:lvl2pPr>
              <a:buFontTx/>
              <a:buNone/>
              <a:defRPr sz="2398"/>
            </a:lvl2pPr>
            <a:lvl3pPr>
              <a:buFontTx/>
              <a:buNone/>
              <a:defRPr sz="2398"/>
            </a:lvl3pPr>
            <a:lvl4pPr>
              <a:buFontTx/>
              <a:buNone/>
              <a:defRPr sz="2398"/>
            </a:lvl4pPr>
            <a:lvl5pPr>
              <a:buFontTx/>
              <a:buNone/>
              <a:defRPr sz="2398"/>
            </a:lvl5pPr>
          </a:lstStyle>
          <a:p>
            <a:pPr lvl="0"/>
            <a:r>
              <a:rPr lang="en-US" dirty="0"/>
              <a:t>Edit Master text styles</a:t>
            </a:r>
          </a:p>
        </p:txBody>
      </p:sp>
      <p:sp>
        <p:nvSpPr>
          <p:cNvPr id="2" name="Title 1"/>
          <p:cNvSpPr>
            <a:spLocks noGrp="1"/>
          </p:cNvSpPr>
          <p:nvPr>
            <p:ph type="title"/>
          </p:nvPr>
        </p:nvSpPr>
        <p:spPr>
          <a:xfrm>
            <a:off x="514484" y="239716"/>
            <a:ext cx="11244016" cy="1674813"/>
          </a:xfrm>
          <a:prstGeom prst="rect">
            <a:avLst/>
          </a:prstGeom>
        </p:spPr>
        <p:txBody>
          <a:bodyPr/>
          <a:lstStyle>
            <a:lvl1pPr algn="ctr">
              <a:defRPr sz="3896">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9"/>
            <a:ext cx="10872444" cy="2605716"/>
          </a:xfrm>
          <a:prstGeom prst="rect">
            <a:avLst/>
          </a:prstGeom>
        </p:spPr>
        <p:txBody>
          <a:bodyPr/>
          <a:lstStyle>
            <a:lvl1pPr marL="0" indent="0">
              <a:buFontTx/>
              <a:buNone/>
              <a:defRPr sz="1998"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7" y="3355525"/>
            <a:ext cx="3827419" cy="1247410"/>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0"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553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userDrawn="1">
  <p:cSld name="3_DS AZ_Title an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495E37-014D-4325-B58C-6895D9962CA8}"/>
              </a:ext>
            </a:extLst>
          </p:cNvPr>
          <p:cNvSpPr/>
          <p:nvPr userDrawn="1"/>
        </p:nvSpPr>
        <p:spPr>
          <a:xfrm>
            <a:off x="0" y="1741"/>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48"/>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1"/>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48"/>
          </a:p>
        </p:txBody>
      </p:sp>
      <p:pic>
        <p:nvPicPr>
          <p:cNvPr id="11" name="Picture 10"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174001"/>
            <a:ext cx="3439107" cy="684000"/>
          </a:xfrm>
          <a:prstGeom prst="rect">
            <a:avLst/>
          </a:prstGeom>
        </p:spPr>
      </p:pic>
      <p:sp>
        <p:nvSpPr>
          <p:cNvPr id="3" name="Footer Placeholder 2">
            <a:extLst>
              <a:ext uri="{FF2B5EF4-FFF2-40B4-BE49-F238E27FC236}">
                <a16:creationId xmlns:a16="http://schemas.microsoft.com/office/drawing/2014/main" id="{1ED913EE-7D5A-41D8-87E1-4C2FFB32D9A8}"/>
              </a:ext>
            </a:extLst>
          </p:cNvPr>
          <p:cNvSpPr>
            <a:spLocks noGrp="1"/>
          </p:cNvSpPr>
          <p:nvPr>
            <p:ph type="ftr" sz="quarter" idx="12"/>
          </p:nvPr>
        </p:nvSpPr>
        <p:spPr/>
        <p:txBody>
          <a:bodyPr/>
          <a:lstStyle/>
          <a:p>
            <a:endParaRPr lang="en-GB" dirty="0"/>
          </a:p>
        </p:txBody>
      </p:sp>
      <p:sp>
        <p:nvSpPr>
          <p:cNvPr id="2" name="Title 1">
            <a:extLst>
              <a:ext uri="{FF2B5EF4-FFF2-40B4-BE49-F238E27FC236}">
                <a16:creationId xmlns:a16="http://schemas.microsoft.com/office/drawing/2014/main"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9" name="Text Placeholder 5">
            <a:extLst>
              <a:ext uri="{FF2B5EF4-FFF2-40B4-BE49-F238E27FC236}">
                <a16:creationId xmlns:a16="http://schemas.microsoft.com/office/drawing/2014/main" id="{D2939CFA-5B69-1A4E-81FF-174D69169028}"/>
              </a:ext>
            </a:extLst>
          </p:cNvPr>
          <p:cNvSpPr>
            <a:spLocks noGrp="1"/>
          </p:cNvSpPr>
          <p:nvPr>
            <p:ph type="body" sz="quarter" idx="15" hasCustomPrompt="1"/>
          </p:nvPr>
        </p:nvSpPr>
        <p:spPr>
          <a:xfrm>
            <a:off x="419101" y="5874637"/>
            <a:ext cx="11772900" cy="366184"/>
          </a:xfrm>
          <a:prstGeom prst="rect">
            <a:avLst/>
          </a:prstGeom>
        </p:spPr>
        <p:txBody>
          <a:bodyPr lIns="0" rIns="0" anchor="b"/>
          <a:lstStyle>
            <a:lvl1pPr marL="0" indent="0">
              <a:buFont typeface="Arial" panose="020B0604020202020204" pitchFamily="34" charset="0"/>
              <a:buNone/>
              <a:defRPr sz="674">
                <a:solidFill>
                  <a:schemeClr val="tx1"/>
                </a:solidFill>
              </a:defRPr>
            </a:lvl1pPr>
          </a:lstStyle>
          <a:p>
            <a:pPr lvl="0"/>
            <a:r>
              <a:rPr lang="en-US" dirty="0"/>
              <a:t>Footnotes, acronyms</a:t>
            </a:r>
          </a:p>
        </p:txBody>
      </p:sp>
    </p:spTree>
    <p:extLst>
      <p:ext uri="{BB962C8B-B14F-4D97-AF65-F5344CB8AC3E}">
        <p14:creationId xmlns:p14="http://schemas.microsoft.com/office/powerpoint/2010/main" val="2110024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007">
          <p15:clr>
            <a:srgbClr val="FBAE40"/>
          </p15:clr>
        </p15:guide>
      </p15:sldGuideLst>
    </p:ext>
  </p:extLst>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preserve="1" userDrawn="1">
  <p:cSld name="2_DS AZ Cover Slide_with Image_RIA Tez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2240BB-0166-FC4D-A702-68541D769519}"/>
              </a:ext>
            </a:extLst>
          </p:cNvPr>
          <p:cNvPicPr>
            <a:picLocks noChangeAspect="1"/>
          </p:cNvPicPr>
          <p:nvPr userDrawn="1"/>
        </p:nvPicPr>
        <p:blipFill rotWithShape="1">
          <a:blip r:embed="rId2">
            <a:alphaModFix amt="85000"/>
          </a:blip>
          <a:srcRect t="33082"/>
          <a:stretch/>
        </p:blipFill>
        <p:spPr>
          <a:xfrm>
            <a:off x="1" y="2268774"/>
            <a:ext cx="12191995" cy="4589228"/>
          </a:xfrm>
          <a:prstGeom prst="rect">
            <a:avLst/>
          </a:prstGeom>
        </p:spPr>
      </p:pic>
      <p:sp>
        <p:nvSpPr>
          <p:cNvPr id="9" name="Title 8"/>
          <p:cNvSpPr>
            <a:spLocks noGrp="1"/>
          </p:cNvSpPr>
          <p:nvPr>
            <p:ph type="title" hasCustomPrompt="1"/>
          </p:nvPr>
        </p:nvSpPr>
        <p:spPr>
          <a:xfrm>
            <a:off x="288007" y="1358748"/>
            <a:ext cx="7804137" cy="1388757"/>
          </a:xfrm>
          <a:prstGeom prst="rect">
            <a:avLst/>
          </a:prstGeom>
        </p:spPr>
        <p:txBody>
          <a:bodyPr vert="horz" lIns="0" rIns="0" anchor="ctr">
            <a:noAutofit/>
          </a:bodyPr>
          <a:lstStyle>
            <a:lvl1pPr algn="l">
              <a:lnSpc>
                <a:spcPct val="90000"/>
              </a:lnSpc>
              <a:defRPr sz="3597" b="1" baseline="0">
                <a:solidFill>
                  <a:schemeClr val="accent2">
                    <a:lumMod val="90000"/>
                    <a:lumOff val="10000"/>
                  </a:schemeClr>
                </a:solidFill>
                <a:latin typeface="Arial" pitchFamily="34" charset="0"/>
                <a:cs typeface="Arial" pitchFamily="34" charset="0"/>
              </a:defRPr>
            </a:lvl1pPr>
          </a:lstStyle>
          <a:p>
            <a:r>
              <a:rPr lang="en-GB" noProof="0" dirty="0"/>
              <a:t>Click to add presentation title</a:t>
            </a:r>
          </a:p>
        </p:txBody>
      </p:sp>
      <p:sp>
        <p:nvSpPr>
          <p:cNvPr id="23" name="Text Placeholder 29">
            <a:extLst>
              <a:ext uri="{FF2B5EF4-FFF2-40B4-BE49-F238E27FC236}">
                <a16:creationId xmlns:a16="http://schemas.microsoft.com/office/drawing/2014/main" id="{C46E52FB-F4BE-4304-AB0B-4EA19D8942CB}"/>
              </a:ext>
            </a:extLst>
          </p:cNvPr>
          <p:cNvSpPr>
            <a:spLocks noGrp="1"/>
          </p:cNvSpPr>
          <p:nvPr>
            <p:ph type="body" sz="quarter" idx="11" hasCustomPrompt="1"/>
          </p:nvPr>
        </p:nvSpPr>
        <p:spPr>
          <a:xfrm>
            <a:off x="288002" y="2747510"/>
            <a:ext cx="7804137" cy="494860"/>
          </a:xfrm>
          <a:prstGeom prst="rect">
            <a:avLst/>
          </a:prstGeom>
        </p:spPr>
        <p:txBody>
          <a:bodyPr vert="horz" lIns="0" rIns="0" anchor="ctr">
            <a:noAutofit/>
          </a:bodyPr>
          <a:lstStyle>
            <a:lvl1pPr marL="0" indent="0">
              <a:lnSpc>
                <a:spcPts val="1465"/>
              </a:lnSpc>
              <a:spcBef>
                <a:spcPts val="0"/>
              </a:spcBef>
              <a:buNone/>
              <a:defRPr sz="2398" b="1">
                <a:solidFill>
                  <a:schemeClr val="tx1">
                    <a:lumMod val="75000"/>
                    <a:lumOff val="25000"/>
                  </a:schemeClr>
                </a:solidFill>
                <a:latin typeface="Arial" pitchFamily="34" charset="0"/>
                <a:cs typeface="Arial" pitchFamily="34" charset="0"/>
              </a:defRPr>
            </a:lvl1pPr>
          </a:lstStyle>
          <a:p>
            <a:pPr lvl="0"/>
            <a:r>
              <a:rPr lang="en-GB" noProof="0" dirty="0"/>
              <a:t>Click to add speaker title</a:t>
            </a:r>
          </a:p>
        </p:txBody>
      </p:sp>
      <p:sp>
        <p:nvSpPr>
          <p:cNvPr id="24" name="Text Placeholder 29">
            <a:extLst>
              <a:ext uri="{FF2B5EF4-FFF2-40B4-BE49-F238E27FC236}">
                <a16:creationId xmlns:a16="http://schemas.microsoft.com/office/drawing/2014/main" id="{A04291AB-A2D2-475D-81F7-586F75828522}"/>
              </a:ext>
            </a:extLst>
          </p:cNvPr>
          <p:cNvSpPr>
            <a:spLocks noGrp="1"/>
          </p:cNvSpPr>
          <p:nvPr>
            <p:ph type="body" sz="quarter" idx="12" hasCustomPrompt="1"/>
          </p:nvPr>
        </p:nvSpPr>
        <p:spPr>
          <a:xfrm>
            <a:off x="288002" y="3262969"/>
            <a:ext cx="7804143" cy="455161"/>
          </a:xfrm>
          <a:prstGeom prst="rect">
            <a:avLst/>
          </a:prstGeom>
        </p:spPr>
        <p:txBody>
          <a:bodyPr vert="horz" lIns="0" anchor="ctr">
            <a:noAutofit/>
          </a:bodyPr>
          <a:lstStyle>
            <a:lvl1pPr marL="0" indent="0">
              <a:lnSpc>
                <a:spcPts val="1465"/>
              </a:lnSpc>
              <a:spcBef>
                <a:spcPts val="0"/>
              </a:spcBef>
              <a:buNone/>
              <a:defRPr sz="1998" i="1">
                <a:solidFill>
                  <a:schemeClr val="tx1">
                    <a:lumMod val="65000"/>
                    <a:lumOff val="35000"/>
                  </a:schemeClr>
                </a:solidFill>
                <a:latin typeface="Arial" pitchFamily="34" charset="0"/>
                <a:cs typeface="Arial" pitchFamily="34" charset="0"/>
              </a:defRPr>
            </a:lvl1pPr>
          </a:lstStyle>
          <a:p>
            <a:pPr lvl="0"/>
            <a:r>
              <a:rPr lang="en-GB" noProof="0" dirty="0"/>
              <a:t>Click to add event title</a:t>
            </a:r>
          </a:p>
        </p:txBody>
      </p:sp>
      <p:grpSp>
        <p:nvGrpSpPr>
          <p:cNvPr id="5" name="グループ化 4"/>
          <p:cNvGrpSpPr/>
          <p:nvPr userDrawn="1"/>
        </p:nvGrpSpPr>
        <p:grpSpPr>
          <a:xfrm>
            <a:off x="7931869" y="176857"/>
            <a:ext cx="4027360" cy="642672"/>
            <a:chOff x="5948902" y="244153"/>
            <a:chExt cx="3020520" cy="482004"/>
          </a:xfrm>
        </p:grpSpPr>
        <p:pic>
          <p:nvPicPr>
            <p:cNvPr id="2" name="図 1"/>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8902" y="287924"/>
              <a:ext cx="1520047" cy="438233"/>
            </a:xfrm>
            <a:prstGeom prst="rect">
              <a:avLst/>
            </a:prstGeom>
          </p:spPr>
        </p:pic>
        <p:pic>
          <p:nvPicPr>
            <p:cNvPr id="30"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4"/>
            <a:stretch>
              <a:fillRect/>
            </a:stretch>
          </p:blipFill>
          <p:spPr>
            <a:xfrm>
              <a:off x="7680308" y="244153"/>
              <a:ext cx="1289114" cy="345697"/>
            </a:xfrm>
            <a:prstGeom prst="rect">
              <a:avLst/>
            </a:prstGeom>
          </p:spPr>
        </p:pic>
        <p:cxnSp>
          <p:nvCxnSpPr>
            <p:cNvPr id="31" name="Straight Connector 30">
              <a:extLst>
                <a:ext uri="{FF2B5EF4-FFF2-40B4-BE49-F238E27FC236}">
                  <a16:creationId xmlns:a16="http://schemas.microsoft.com/office/drawing/2014/main" id="{97B4F557-9642-41D8-B55F-61B3851CE587}"/>
                </a:ext>
              </a:extLst>
            </p:cNvPr>
            <p:cNvCxnSpPr/>
            <p:nvPr userDrawn="1"/>
          </p:nvCxnSpPr>
          <p:spPr>
            <a:xfrm>
              <a:off x="7530360" y="390498"/>
              <a:ext cx="0" cy="23212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14" name="Rectangle 13">
            <a:extLst>
              <a:ext uri="{FF2B5EF4-FFF2-40B4-BE49-F238E27FC236}">
                <a16:creationId xmlns:a16="http://schemas.microsoft.com/office/drawing/2014/main" id="{8F2B8BE3-1D71-3947-BBFD-88E6B84163E6}"/>
              </a:ext>
            </a:extLst>
          </p:cNvPr>
          <p:cNvSpPr/>
          <p:nvPr userDrawn="1"/>
        </p:nvSpPr>
        <p:spPr>
          <a:xfrm>
            <a:off x="8092141" y="2"/>
            <a:ext cx="4099859" cy="16948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a:p>
        </p:txBody>
      </p:sp>
      <p:pic>
        <p:nvPicPr>
          <p:cNvPr id="4" name="Picture 3" descr="Logo&#10;&#10;Description automatically generated">
            <a:extLst>
              <a:ext uri="{FF2B5EF4-FFF2-40B4-BE49-F238E27FC236}">
                <a16:creationId xmlns:a16="http://schemas.microsoft.com/office/drawing/2014/main" id="{1B3F3C80-D954-820D-D39B-F52F6228F564}"/>
              </a:ext>
            </a:extLst>
          </p:cNvPr>
          <p:cNvPicPr>
            <a:picLocks noChangeAspect="1"/>
          </p:cNvPicPr>
          <p:nvPr userDrawn="1"/>
        </p:nvPicPr>
        <p:blipFill>
          <a:blip r:embed="rId5"/>
          <a:stretch>
            <a:fillRect/>
          </a:stretch>
        </p:blipFill>
        <p:spPr>
          <a:xfrm>
            <a:off x="142327" y="251451"/>
            <a:ext cx="2533124" cy="932329"/>
          </a:xfrm>
          <a:prstGeom prst="rect">
            <a:avLst/>
          </a:prstGeom>
        </p:spPr>
      </p:pic>
      <p:sp>
        <p:nvSpPr>
          <p:cNvPr id="6" name="Footer Placeholder 7">
            <a:extLst>
              <a:ext uri="{FF2B5EF4-FFF2-40B4-BE49-F238E27FC236}">
                <a16:creationId xmlns:a16="http://schemas.microsoft.com/office/drawing/2014/main" id="{52FE7ED4-4C71-ADF5-BC8A-6CB327779306}"/>
              </a:ext>
            </a:extLst>
          </p:cNvPr>
          <p:cNvSpPr txBox="1">
            <a:spLocks/>
          </p:cNvSpPr>
          <p:nvPr userDrawn="1"/>
        </p:nvSpPr>
        <p:spPr>
          <a:xfrm>
            <a:off x="4038600" y="6491818"/>
            <a:ext cx="4114800" cy="3661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021">
              <a:defRPr/>
            </a:pPr>
            <a:r>
              <a:rPr lang="en-US" sz="1066" dirty="0">
                <a:solidFill>
                  <a:schemeClr val="bg1"/>
                </a:solidFill>
                <a:latin typeface="Arial"/>
              </a:rPr>
              <a:t>CONFIDENTIAL – Not for Distribution</a:t>
            </a:r>
          </a:p>
        </p:txBody>
      </p:sp>
    </p:spTree>
    <p:extLst>
      <p:ext uri="{BB962C8B-B14F-4D97-AF65-F5344CB8AC3E}">
        <p14:creationId xmlns:p14="http://schemas.microsoft.com/office/powerpoint/2010/main" val="1006164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preserve="1" userDrawn="1">
  <p:cSld name="1_DS AZ Divider Slide_option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494F9C-51D7-4F7B-A1D3-D4A6CAEC4D4F}"/>
              </a:ext>
            </a:extLst>
          </p:cNvPr>
          <p:cNvSpPr/>
          <p:nvPr userDrawn="1"/>
        </p:nvSpPr>
        <p:spPr>
          <a:xfrm>
            <a:off x="0" y="1"/>
            <a:ext cx="6096000" cy="685800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197"/>
          </a:p>
        </p:txBody>
      </p:sp>
      <p:sp>
        <p:nvSpPr>
          <p:cNvPr id="21" name="Rectangle 20">
            <a:extLst>
              <a:ext uri="{FF2B5EF4-FFF2-40B4-BE49-F238E27FC236}">
                <a16:creationId xmlns:a16="http://schemas.microsoft.com/office/drawing/2014/main" id="{9F455802-C6CB-4528-A810-863C9B97482D}"/>
              </a:ext>
            </a:extLst>
          </p:cNvPr>
          <p:cNvSpPr/>
          <p:nvPr userDrawn="1"/>
        </p:nvSpPr>
        <p:spPr>
          <a:xfrm>
            <a:off x="0" y="2011680"/>
            <a:ext cx="10040480" cy="2804161"/>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197">
              <a:solidFill>
                <a:schemeClr val="bg1"/>
              </a:solidFill>
            </a:endParaRPr>
          </a:p>
        </p:txBody>
      </p:sp>
      <p:sp>
        <p:nvSpPr>
          <p:cNvPr id="9" name="Title 8"/>
          <p:cNvSpPr>
            <a:spLocks noGrp="1"/>
          </p:cNvSpPr>
          <p:nvPr>
            <p:ph type="title" hasCustomPrompt="1"/>
          </p:nvPr>
        </p:nvSpPr>
        <p:spPr>
          <a:xfrm>
            <a:off x="264160" y="3509226"/>
            <a:ext cx="9120853" cy="672000"/>
          </a:xfrm>
          <a:prstGeom prst="rect">
            <a:avLst/>
          </a:prstGeom>
        </p:spPr>
        <p:txBody>
          <a:bodyPr vert="horz" anchor="b"/>
          <a:lstStyle>
            <a:lvl1pPr algn="l">
              <a:lnSpc>
                <a:spcPct val="90000"/>
              </a:lnSpc>
              <a:defRPr sz="3597" b="1" baseline="0">
                <a:solidFill>
                  <a:schemeClr val="accent2">
                    <a:lumMod val="90000"/>
                    <a:lumOff val="10000"/>
                  </a:schemeClr>
                </a:solidFill>
                <a:latin typeface="Arial" pitchFamily="34" charset="0"/>
                <a:cs typeface="Arial" pitchFamily="34" charset="0"/>
              </a:defRPr>
            </a:lvl1pPr>
          </a:lstStyle>
          <a:p>
            <a:r>
              <a:rPr lang="en-GB" noProof="0" dirty="0"/>
              <a:t>Divider slide title</a:t>
            </a:r>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4209358"/>
            <a:ext cx="12192000" cy="121920"/>
          </a:xfrm>
          <a:prstGeom prst="rect">
            <a:avLst/>
          </a:prstGeom>
          <a:solidFill>
            <a:schemeClr val="accent2">
              <a:lumMod val="90000"/>
              <a:lumOff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7"/>
          </a:p>
        </p:txBody>
      </p:sp>
      <p:pic>
        <p:nvPicPr>
          <p:cNvPr id="10" name="Picture 9" descr="DSI-AZ-hor-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0477" y="6097941"/>
            <a:ext cx="3821527" cy="760059"/>
          </a:xfrm>
          <a:prstGeom prst="rect">
            <a:avLst/>
          </a:prstGeom>
        </p:spPr>
      </p:pic>
      <p:pic>
        <p:nvPicPr>
          <p:cNvPr id="2" name="Picture 1" descr="Logo&#10;&#10;Description automatically generated">
            <a:extLst>
              <a:ext uri="{FF2B5EF4-FFF2-40B4-BE49-F238E27FC236}">
                <a16:creationId xmlns:a16="http://schemas.microsoft.com/office/drawing/2014/main" id="{EA8D1086-E9EC-B3D5-7009-73D77B0D711C}"/>
              </a:ext>
            </a:extLst>
          </p:cNvPr>
          <p:cNvPicPr>
            <a:picLocks noChangeAspect="1"/>
          </p:cNvPicPr>
          <p:nvPr userDrawn="1"/>
        </p:nvPicPr>
        <p:blipFill>
          <a:blip r:embed="rId3"/>
          <a:stretch>
            <a:fillRect/>
          </a:stretch>
        </p:blipFill>
        <p:spPr>
          <a:xfrm>
            <a:off x="9814723" y="83760"/>
            <a:ext cx="2305560" cy="848573"/>
          </a:xfrm>
          <a:prstGeom prst="rect">
            <a:avLst/>
          </a:prstGeom>
        </p:spPr>
      </p:pic>
      <p:sp>
        <p:nvSpPr>
          <p:cNvPr id="7" name="Footer Placeholder 7">
            <a:extLst>
              <a:ext uri="{FF2B5EF4-FFF2-40B4-BE49-F238E27FC236}">
                <a16:creationId xmlns:a16="http://schemas.microsoft.com/office/drawing/2014/main" id="{B305E2DD-2F3A-478F-8C3D-107B5B9780AE}"/>
              </a:ext>
            </a:extLst>
          </p:cNvPr>
          <p:cNvSpPr txBox="1">
            <a:spLocks/>
          </p:cNvSpPr>
          <p:nvPr userDrawn="1"/>
        </p:nvSpPr>
        <p:spPr>
          <a:xfrm>
            <a:off x="4038600" y="6491818"/>
            <a:ext cx="4114800" cy="3661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021">
              <a:defRPr/>
            </a:pPr>
            <a:r>
              <a:rPr lang="en-US" sz="999" dirty="0">
                <a:solidFill>
                  <a:srgbClr val="000000">
                    <a:tint val="75000"/>
                  </a:srgbClr>
                </a:solidFill>
                <a:latin typeface="Arial"/>
              </a:rPr>
              <a:t>CONFIDENTIAL – Not for Distribution</a:t>
            </a:r>
          </a:p>
        </p:txBody>
      </p:sp>
    </p:spTree>
    <p:extLst>
      <p:ext uri="{BB962C8B-B14F-4D97-AF65-F5344CB8AC3E}">
        <p14:creationId xmlns:p14="http://schemas.microsoft.com/office/powerpoint/2010/main" val="329208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preserve="1" userDrawn="1">
  <p:cSld name="1_DS AZ Sub divider Slide_option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F455802-C6CB-4528-A810-863C9B97482D}"/>
              </a:ext>
            </a:extLst>
          </p:cNvPr>
          <p:cNvSpPr/>
          <p:nvPr userDrawn="1"/>
        </p:nvSpPr>
        <p:spPr>
          <a:xfrm>
            <a:off x="0" y="4331276"/>
            <a:ext cx="10040480" cy="24384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197">
              <a:solidFill>
                <a:schemeClr val="bg1"/>
              </a:solidFill>
            </a:endParaRPr>
          </a:p>
        </p:txBody>
      </p:sp>
      <p:sp>
        <p:nvSpPr>
          <p:cNvPr id="9" name="Title 8"/>
          <p:cNvSpPr>
            <a:spLocks noGrp="1"/>
          </p:cNvSpPr>
          <p:nvPr>
            <p:ph type="title" hasCustomPrompt="1"/>
          </p:nvPr>
        </p:nvSpPr>
        <p:spPr>
          <a:xfrm>
            <a:off x="264160" y="3509226"/>
            <a:ext cx="9120853" cy="672000"/>
          </a:xfrm>
          <a:prstGeom prst="rect">
            <a:avLst/>
          </a:prstGeom>
        </p:spPr>
        <p:txBody>
          <a:bodyPr vert="horz" anchor="b"/>
          <a:lstStyle>
            <a:lvl1pPr algn="l">
              <a:lnSpc>
                <a:spcPct val="90000"/>
              </a:lnSpc>
              <a:defRPr sz="3597" b="1" baseline="0">
                <a:solidFill>
                  <a:schemeClr val="accent2">
                    <a:lumMod val="90000"/>
                    <a:lumOff val="10000"/>
                  </a:schemeClr>
                </a:solidFill>
                <a:latin typeface="Arial" pitchFamily="34" charset="0"/>
                <a:cs typeface="Arial" pitchFamily="34" charset="0"/>
              </a:defRPr>
            </a:lvl1pPr>
          </a:lstStyle>
          <a:p>
            <a:r>
              <a:rPr lang="en-GB" noProof="0" dirty="0"/>
              <a:t>Sub divider slide title</a:t>
            </a:r>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4209358"/>
            <a:ext cx="12192000" cy="121920"/>
          </a:xfrm>
          <a:prstGeom prst="rect">
            <a:avLst/>
          </a:prstGeom>
          <a:solidFill>
            <a:schemeClr val="accent2">
              <a:lumMod val="90000"/>
              <a:lumOff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7"/>
          </a:p>
        </p:txBody>
      </p:sp>
      <p:pic>
        <p:nvPicPr>
          <p:cNvPr id="2" name="Picture 1" descr="DSI-AZ-hor-COLOR.png">
            <a:extLst>
              <a:ext uri="{FF2B5EF4-FFF2-40B4-BE49-F238E27FC236}">
                <a16:creationId xmlns:a16="http://schemas.microsoft.com/office/drawing/2014/main" id="{5ABF74E7-28AF-42DE-AAB8-02721106DE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0477" y="6097941"/>
            <a:ext cx="3821527" cy="760059"/>
          </a:xfrm>
          <a:prstGeom prst="rect">
            <a:avLst/>
          </a:prstGeom>
        </p:spPr>
      </p:pic>
      <p:pic>
        <p:nvPicPr>
          <p:cNvPr id="3" name="Picture 2" descr="Logo&#10;&#10;Description automatically generated">
            <a:extLst>
              <a:ext uri="{FF2B5EF4-FFF2-40B4-BE49-F238E27FC236}">
                <a16:creationId xmlns:a16="http://schemas.microsoft.com/office/drawing/2014/main" id="{763A2F87-2C4D-F86D-9269-0481CE19B32D}"/>
              </a:ext>
            </a:extLst>
          </p:cNvPr>
          <p:cNvPicPr>
            <a:picLocks noChangeAspect="1"/>
          </p:cNvPicPr>
          <p:nvPr userDrawn="1"/>
        </p:nvPicPr>
        <p:blipFill>
          <a:blip r:embed="rId3"/>
          <a:stretch>
            <a:fillRect/>
          </a:stretch>
        </p:blipFill>
        <p:spPr>
          <a:xfrm>
            <a:off x="9814723" y="83760"/>
            <a:ext cx="2305560" cy="848573"/>
          </a:xfrm>
          <a:prstGeom prst="rect">
            <a:avLst/>
          </a:prstGeom>
        </p:spPr>
      </p:pic>
      <p:sp>
        <p:nvSpPr>
          <p:cNvPr id="6" name="Footer Placeholder 7">
            <a:extLst>
              <a:ext uri="{FF2B5EF4-FFF2-40B4-BE49-F238E27FC236}">
                <a16:creationId xmlns:a16="http://schemas.microsoft.com/office/drawing/2014/main" id="{45C92850-121A-3278-1B76-1B75610E221A}"/>
              </a:ext>
            </a:extLst>
          </p:cNvPr>
          <p:cNvSpPr txBox="1">
            <a:spLocks/>
          </p:cNvSpPr>
          <p:nvPr userDrawn="1"/>
        </p:nvSpPr>
        <p:spPr>
          <a:xfrm>
            <a:off x="4038600" y="6491818"/>
            <a:ext cx="4114800" cy="3661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021">
              <a:defRPr/>
            </a:pPr>
            <a:r>
              <a:rPr lang="en-US" sz="999" dirty="0">
                <a:solidFill>
                  <a:srgbClr val="000000">
                    <a:tint val="75000"/>
                  </a:srgbClr>
                </a:solidFill>
                <a:latin typeface="Arial"/>
              </a:rPr>
              <a:t>CONFIDENTIAL – Not for Distribution</a:t>
            </a:r>
          </a:p>
        </p:txBody>
      </p:sp>
    </p:spTree>
    <p:extLst>
      <p:ext uri="{BB962C8B-B14F-4D97-AF65-F5344CB8AC3E}">
        <p14:creationId xmlns:p14="http://schemas.microsoft.com/office/powerpoint/2010/main" val="3803443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preserve="1" userDrawn="1">
  <p:cSld name="1_DS AZ_Title and Tex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399" y="192000"/>
            <a:ext cx="11366500" cy="672000"/>
          </a:xfrm>
          <a:prstGeom prst="rect">
            <a:avLst/>
          </a:prstGeom>
        </p:spPr>
        <p:txBody>
          <a:bodyPr vert="horz" lIns="0"/>
          <a:lstStyle>
            <a:lvl1pPr algn="l">
              <a:defRPr sz="3197" b="1" baseline="0">
                <a:solidFill>
                  <a:schemeClr val="accent2">
                    <a:lumMod val="90000"/>
                    <a:lumOff val="10000"/>
                  </a:schemeClr>
                </a:solidFill>
                <a:latin typeface="Arial" pitchFamily="34" charset="0"/>
                <a:cs typeface="Arial" pitchFamily="34" charset="0"/>
              </a:defRPr>
            </a:lvl1pPr>
          </a:lstStyle>
          <a:p>
            <a:r>
              <a:rPr lang="en-GB" noProof="0" dirty="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a:xfrm>
            <a:off x="11244900" y="6507310"/>
            <a:ext cx="528000" cy="201339"/>
          </a:xfrm>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1"/>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7"/>
          </a:p>
        </p:txBody>
      </p:sp>
      <p:sp>
        <p:nvSpPr>
          <p:cNvPr id="8" name="Text Placeholder 7">
            <a:extLst>
              <a:ext uri="{FF2B5EF4-FFF2-40B4-BE49-F238E27FC236}">
                <a16:creationId xmlns:a16="http://schemas.microsoft.com/office/drawing/2014/main" id="{B12EC8AA-523E-4C27-980C-E290647A9431}"/>
              </a:ext>
            </a:extLst>
          </p:cNvPr>
          <p:cNvSpPr>
            <a:spLocks noGrp="1"/>
          </p:cNvSpPr>
          <p:nvPr>
            <p:ph type="body" sz="quarter" idx="11" hasCustomPrompt="1"/>
          </p:nvPr>
        </p:nvSpPr>
        <p:spPr>
          <a:xfrm>
            <a:off x="406403" y="1600203"/>
            <a:ext cx="11366500" cy="4552951"/>
          </a:xfrm>
          <a:prstGeom prst="rect">
            <a:avLst/>
          </a:prstGeom>
        </p:spPr>
        <p:txBody>
          <a:bodyPr lIns="0"/>
          <a:lstStyle>
            <a:lvl1pPr marL="85643" indent="0">
              <a:spcBef>
                <a:spcPts val="599"/>
              </a:spcBef>
              <a:spcAft>
                <a:spcPts val="599"/>
              </a:spcAft>
              <a:buFont typeface="Arial" panose="020B0604020202020204" pitchFamily="34" charset="0"/>
              <a:buNone/>
              <a:defRPr sz="1998">
                <a:solidFill>
                  <a:schemeClr val="tx2"/>
                </a:solidFill>
              </a:defRPr>
            </a:lvl1pPr>
            <a:lvl2pPr marL="448835" indent="-363194">
              <a:spcBef>
                <a:spcPts val="599"/>
              </a:spcBef>
              <a:spcAft>
                <a:spcPts val="599"/>
              </a:spcAft>
              <a:buClr>
                <a:schemeClr val="accent2">
                  <a:lumMod val="90000"/>
                  <a:lumOff val="10000"/>
                </a:schemeClr>
              </a:buClr>
              <a:buFont typeface="Arial" panose="020B0604020202020204" pitchFamily="34" charset="0"/>
              <a:buChar char="•"/>
              <a:defRPr sz="1798">
                <a:solidFill>
                  <a:schemeClr val="tx2"/>
                </a:solidFill>
              </a:defRPr>
            </a:lvl2pPr>
            <a:lvl3pPr marL="800926" indent="-352091">
              <a:spcBef>
                <a:spcPts val="599"/>
              </a:spcBef>
              <a:spcAft>
                <a:spcPts val="599"/>
              </a:spcAft>
              <a:buClr>
                <a:schemeClr val="accent2">
                  <a:lumMod val="90000"/>
                  <a:lumOff val="10000"/>
                </a:schemeClr>
              </a:buClr>
              <a:buFont typeface="Arial" panose="020B0604020202020204" pitchFamily="34" charset="0"/>
              <a:buChar char="–"/>
              <a:defRPr sz="1599">
                <a:solidFill>
                  <a:schemeClr val="tx2"/>
                </a:solidFill>
              </a:defRPr>
            </a:lvl3pPr>
            <a:lvl4pPr marL="1164118" indent="-363194">
              <a:spcBef>
                <a:spcPts val="599"/>
              </a:spcBef>
              <a:spcAft>
                <a:spcPts val="599"/>
              </a:spcAft>
              <a:buClr>
                <a:schemeClr val="accent2">
                  <a:lumMod val="90000"/>
                  <a:lumOff val="10000"/>
                </a:schemeClr>
              </a:buClr>
              <a:buFont typeface="Wingdings" panose="05000000000000000000" pitchFamily="2" charset="2"/>
              <a:buChar char="§"/>
              <a:defRPr sz="1599">
                <a:solidFill>
                  <a:schemeClr val="tx2"/>
                </a:solidFill>
              </a:defRPr>
            </a:lvl4pPr>
            <a:lvl5pPr marL="1525723" indent="-361608">
              <a:spcBef>
                <a:spcPts val="599"/>
              </a:spcBef>
              <a:spcAft>
                <a:spcPts val="599"/>
              </a:spcAft>
              <a:buClr>
                <a:schemeClr val="accent2">
                  <a:lumMod val="90000"/>
                  <a:lumOff val="10000"/>
                </a:schemeClr>
              </a:buClr>
              <a:buFont typeface="Courier New" panose="02070309020205020404" pitchFamily="49" charset="0"/>
              <a:buChar char="o"/>
              <a:defRPr sz="1599">
                <a:solidFill>
                  <a:schemeClr val="tx2"/>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Logo&#10;&#10;Description automatically generated">
            <a:extLst>
              <a:ext uri="{FF2B5EF4-FFF2-40B4-BE49-F238E27FC236}">
                <a16:creationId xmlns:a16="http://schemas.microsoft.com/office/drawing/2014/main" id="{FFA01C82-F3EE-76B2-6B34-5A50D93E1065}"/>
              </a:ext>
            </a:extLst>
          </p:cNvPr>
          <p:cNvPicPr>
            <a:picLocks noChangeAspect="1"/>
          </p:cNvPicPr>
          <p:nvPr userDrawn="1"/>
        </p:nvPicPr>
        <p:blipFill>
          <a:blip r:embed="rId2"/>
          <a:stretch>
            <a:fillRect/>
          </a:stretch>
        </p:blipFill>
        <p:spPr>
          <a:xfrm>
            <a:off x="102105" y="6196412"/>
            <a:ext cx="1608875" cy="592156"/>
          </a:xfrm>
          <a:prstGeom prst="rect">
            <a:avLst/>
          </a:prstGeom>
        </p:spPr>
      </p:pic>
      <p:pic>
        <p:nvPicPr>
          <p:cNvPr id="6" name="Picture 5" descr="DSI-AZ-hor-COLOR.png">
            <a:extLst>
              <a:ext uri="{FF2B5EF4-FFF2-40B4-BE49-F238E27FC236}">
                <a16:creationId xmlns:a16="http://schemas.microsoft.com/office/drawing/2014/main" id="{F37FCFA2-B669-669E-6793-B13CCC3E92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9353" y="6223510"/>
            <a:ext cx="3439107" cy="684000"/>
          </a:xfrm>
          <a:prstGeom prst="rect">
            <a:avLst/>
          </a:prstGeom>
        </p:spPr>
      </p:pic>
      <p:sp>
        <p:nvSpPr>
          <p:cNvPr id="9" name="Footer Placeholder 7">
            <a:extLst>
              <a:ext uri="{FF2B5EF4-FFF2-40B4-BE49-F238E27FC236}">
                <a16:creationId xmlns:a16="http://schemas.microsoft.com/office/drawing/2014/main" id="{41595C8A-0C65-D839-7F16-5688E7D82DA6}"/>
              </a:ext>
            </a:extLst>
          </p:cNvPr>
          <p:cNvSpPr txBox="1">
            <a:spLocks/>
          </p:cNvSpPr>
          <p:nvPr userDrawn="1"/>
        </p:nvSpPr>
        <p:spPr>
          <a:xfrm>
            <a:off x="4038600" y="6491818"/>
            <a:ext cx="4114800" cy="3661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021">
              <a:defRPr/>
            </a:pPr>
            <a:r>
              <a:rPr lang="en-US" sz="999" dirty="0">
                <a:solidFill>
                  <a:srgbClr val="000000">
                    <a:tint val="75000"/>
                  </a:srgbClr>
                </a:solidFill>
                <a:latin typeface="Arial"/>
              </a:rPr>
              <a:t>CONFIDENTIAL – Not for Distribution</a:t>
            </a:r>
          </a:p>
        </p:txBody>
      </p:sp>
    </p:spTree>
    <p:extLst>
      <p:ext uri="{BB962C8B-B14F-4D97-AF65-F5344CB8AC3E}">
        <p14:creationId xmlns:p14="http://schemas.microsoft.com/office/powerpoint/2010/main" val="2145681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79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 stacked text content">
    <p:spTree>
      <p:nvGrpSpPr>
        <p:cNvPr id="1" name=""/>
        <p:cNvGrpSpPr/>
        <p:nvPr/>
      </p:nvGrpSpPr>
      <p:grpSpPr>
        <a:xfrm>
          <a:off x="0" y="0"/>
          <a:ext cx="0" cy="0"/>
          <a:chOff x="0" y="0"/>
          <a:chExt cx="0" cy="0"/>
        </a:xfrm>
      </p:grpSpPr>
      <p:sp>
        <p:nvSpPr>
          <p:cNvPr id="9" name="Content Placeholder 2"/>
          <p:cNvSpPr>
            <a:spLocks noGrp="1"/>
          </p:cNvSpPr>
          <p:nvPr>
            <p:ph idx="15"/>
          </p:nvPr>
        </p:nvSpPr>
        <p:spPr>
          <a:xfrm>
            <a:off x="381000" y="1598084"/>
            <a:ext cx="11430000" cy="2622224"/>
          </a:xfrm>
          <a:prstGeom prst="rect">
            <a:avLst/>
          </a:prstGeom>
        </p:spPr>
        <p:txBody>
          <a:bodyPr lIns="0" tIns="0" rIns="0" bIns="0"/>
          <a:lstStyle>
            <a:lvl1pPr>
              <a:spcBef>
                <a:spcPts val="1200"/>
              </a:spcBef>
              <a:buClr>
                <a:schemeClr val="bg2"/>
              </a:buClr>
              <a:defRPr>
                <a:solidFill>
                  <a:srgbClr val="000000"/>
                </a:solidFill>
              </a:defRPr>
            </a:lvl1pPr>
            <a:lvl2pPr marL="509588" indent="-276225">
              <a:buFont typeface="Arial Narrow" panose="020B0606020202030204" pitchFamily="34" charset="0"/>
              <a:buChar char="–"/>
              <a:tabLst/>
              <a:defRPr>
                <a:solidFill>
                  <a:srgbClr val="000000"/>
                </a:solidFill>
              </a:defRPr>
            </a:lvl2pPr>
            <a:lvl3pPr>
              <a:buClr>
                <a:schemeClr val="bg2"/>
              </a:buClr>
              <a:defRPr>
                <a:solidFill>
                  <a:srgbClr val="000000"/>
                </a:solidFill>
              </a:defRPr>
            </a:lvl3pPr>
            <a:lvl4pP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377826" y="4392248"/>
            <a:ext cx="11433174" cy="1727200"/>
          </a:xfrm>
          <a:prstGeom prst="rect">
            <a:avLst/>
          </a:prstGeom>
        </p:spPr>
        <p:txBody>
          <a:bodyPr lIns="0" tIns="0" rIns="0" bIns="0"/>
          <a:lstStyle>
            <a:lvl1pPr>
              <a:spcBef>
                <a:spcPts val="1200"/>
              </a:spcBef>
              <a:defRPr>
                <a:solidFill>
                  <a:srgbClr val="000000"/>
                </a:solidFill>
              </a:defRPr>
            </a:lvl1pPr>
            <a:lvl2pPr marL="509588" indent="-276225">
              <a:buFont typeface="Arial Narrow" panose="020B0606020202030204" pitchFamily="34" charset="0"/>
              <a:buChar cha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ED8B0AF7-33D8-4EB8-97F6-21BCAD234435}"/>
              </a:ext>
            </a:extLst>
          </p:cNvPr>
          <p:cNvSpPr>
            <a:spLocks noGrp="1"/>
          </p:cNvSpPr>
          <p:nvPr>
            <p:ph type="title" hasCustomPrompt="1"/>
          </p:nvPr>
        </p:nvSpPr>
        <p:spPr>
          <a:xfrm>
            <a:off x="377825" y="313267"/>
            <a:ext cx="11436349" cy="914660"/>
          </a:xfrm>
        </p:spPr>
        <p:txBody>
          <a:bodyPr lIns="0" tIns="0" rIns="0" bIns="45720" anchor="b">
            <a:normAutofit/>
          </a:bodyPr>
          <a:lstStyle>
            <a:lvl1pPr>
              <a:defRPr sz="32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3" name="Straight Connector 12">
            <a:extLst>
              <a:ext uri="{FF2B5EF4-FFF2-40B4-BE49-F238E27FC236}">
                <a16:creationId xmlns:a16="http://schemas.microsoft.com/office/drawing/2014/main" id="{65E91ED9-7601-4209-BA9A-3074EC6DAD40}"/>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1A9998E-C754-4ED1-9ABC-7B99E87CA2AE}"/>
              </a:ext>
            </a:extLst>
          </p:cNvPr>
          <p:cNvSpPr>
            <a:spLocks noGrp="1"/>
          </p:cNvSpPr>
          <p:nvPr>
            <p:ph type="body" sz="quarter" idx="17"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36EEAD21-5170-56B9-2C16-1E345D2E38B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11896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3" pos="3840">
          <p15:clr>
            <a:srgbClr val="FBAE40"/>
          </p15:clr>
        </p15:guide>
        <p15:guide id="4" orient="horz" pos="2760">
          <p15:clr>
            <a:srgbClr val="FBAE40"/>
          </p15:clr>
        </p15:guide>
      </p15:sldGuideLst>
    </p:ext>
  </p:extLst>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preserve="1" userDrawn="1">
  <p:cSld name="1_DS AZ_Title, Subtitle and Tex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399" y="192000"/>
            <a:ext cx="11366500" cy="672000"/>
          </a:xfrm>
          <a:prstGeom prst="rect">
            <a:avLst/>
          </a:prstGeom>
        </p:spPr>
        <p:txBody>
          <a:bodyPr vert="horz" lIns="0"/>
          <a:lstStyle>
            <a:lvl1pPr algn="l">
              <a:defRPr sz="3197" b="1" baseline="0">
                <a:solidFill>
                  <a:schemeClr val="accent2">
                    <a:lumMod val="90000"/>
                    <a:lumOff val="10000"/>
                  </a:schemeClr>
                </a:solidFill>
                <a:latin typeface="Arial" pitchFamily="34" charset="0"/>
                <a:cs typeface="Arial" pitchFamily="34" charset="0"/>
              </a:defRPr>
            </a:lvl1pPr>
          </a:lstStyle>
          <a:p>
            <a:r>
              <a:rPr lang="en-GB" noProof="0" dirty="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1"/>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7"/>
          </a:p>
        </p:txBody>
      </p:sp>
      <p:sp>
        <p:nvSpPr>
          <p:cNvPr id="11" name="Subtitle 2">
            <a:extLst>
              <a:ext uri="{FF2B5EF4-FFF2-40B4-BE49-F238E27FC236}">
                <a16:creationId xmlns:a16="http://schemas.microsoft.com/office/drawing/2014/main" id="{5573EA1D-36B3-4FBF-A4F4-714A441EDA4F}"/>
              </a:ext>
            </a:extLst>
          </p:cNvPr>
          <p:cNvSpPr>
            <a:spLocks noGrp="1"/>
          </p:cNvSpPr>
          <p:nvPr>
            <p:ph type="subTitle" idx="12" hasCustomPrompt="1"/>
          </p:nvPr>
        </p:nvSpPr>
        <p:spPr>
          <a:xfrm>
            <a:off x="406401" y="863999"/>
            <a:ext cx="11366499" cy="500936"/>
          </a:xfrm>
          <a:prstGeom prst="rect">
            <a:avLst/>
          </a:prstGeom>
        </p:spPr>
        <p:txBody>
          <a:bodyPr lIns="0" anchor="ctr"/>
          <a:lstStyle>
            <a:lvl1pPr marL="0" indent="0" algn="l">
              <a:lnSpc>
                <a:spcPct val="100000"/>
              </a:lnSpc>
              <a:spcBef>
                <a:spcPts val="0"/>
              </a:spcBef>
              <a:buNone/>
              <a:defRPr sz="2598" i="1">
                <a:solidFill>
                  <a:srgbClr val="92D050"/>
                </a:solidFill>
                <a:latin typeface="Arial" pitchFamily="34" charset="0"/>
                <a:cs typeface="Arial" pitchFamily="34" charset="0"/>
              </a:defRPr>
            </a:lvl1pPr>
            <a:lvl2pPr marL="456756" indent="0" algn="ctr">
              <a:buNone/>
              <a:defRPr>
                <a:solidFill>
                  <a:schemeClr val="tx1">
                    <a:tint val="75000"/>
                  </a:schemeClr>
                </a:solidFill>
              </a:defRPr>
            </a:lvl2pPr>
            <a:lvl3pPr marL="913509" indent="0" algn="ctr">
              <a:buNone/>
              <a:defRPr>
                <a:solidFill>
                  <a:schemeClr val="tx1">
                    <a:tint val="75000"/>
                  </a:schemeClr>
                </a:solidFill>
              </a:defRPr>
            </a:lvl3pPr>
            <a:lvl4pPr marL="1370263" indent="0" algn="ctr">
              <a:buNone/>
              <a:defRPr>
                <a:solidFill>
                  <a:schemeClr val="tx1">
                    <a:tint val="75000"/>
                  </a:schemeClr>
                </a:solidFill>
              </a:defRPr>
            </a:lvl4pPr>
            <a:lvl5pPr marL="1827018" indent="0" algn="ctr">
              <a:buNone/>
              <a:defRPr>
                <a:solidFill>
                  <a:schemeClr val="tx1">
                    <a:tint val="75000"/>
                  </a:schemeClr>
                </a:solidFill>
              </a:defRPr>
            </a:lvl5pPr>
            <a:lvl6pPr marL="2283772" indent="0" algn="ctr">
              <a:buNone/>
              <a:defRPr>
                <a:solidFill>
                  <a:schemeClr val="tx1">
                    <a:tint val="75000"/>
                  </a:schemeClr>
                </a:solidFill>
              </a:defRPr>
            </a:lvl6pPr>
            <a:lvl7pPr marL="2740525" indent="0" algn="ctr">
              <a:buNone/>
              <a:defRPr>
                <a:solidFill>
                  <a:schemeClr val="tx1">
                    <a:tint val="75000"/>
                  </a:schemeClr>
                </a:solidFill>
              </a:defRPr>
            </a:lvl7pPr>
            <a:lvl8pPr marL="3197280" indent="0" algn="ctr">
              <a:buNone/>
              <a:defRPr>
                <a:solidFill>
                  <a:schemeClr val="tx1">
                    <a:tint val="75000"/>
                  </a:schemeClr>
                </a:solidFill>
              </a:defRPr>
            </a:lvl8pPr>
            <a:lvl9pPr marL="3654036" indent="0" algn="ctr">
              <a:buNone/>
              <a:defRPr>
                <a:solidFill>
                  <a:schemeClr val="tx1">
                    <a:tint val="75000"/>
                  </a:schemeClr>
                </a:solidFill>
              </a:defRPr>
            </a:lvl9pPr>
          </a:lstStyle>
          <a:p>
            <a:r>
              <a:rPr lang="en-GB" noProof="0" dirty="0"/>
              <a:t>Click to add subtitle</a:t>
            </a:r>
          </a:p>
        </p:txBody>
      </p:sp>
      <p:pic>
        <p:nvPicPr>
          <p:cNvPr id="6" name="Picture 5" descr="DSI-AZ-hor-COLOR.png">
            <a:extLst>
              <a:ext uri="{FF2B5EF4-FFF2-40B4-BE49-F238E27FC236}">
                <a16:creationId xmlns:a16="http://schemas.microsoft.com/office/drawing/2014/main" id="{AA5D6C84-DA14-7AE9-1560-BC73A4201B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79353" y="6223510"/>
            <a:ext cx="3439107" cy="684000"/>
          </a:xfrm>
          <a:prstGeom prst="rect">
            <a:avLst/>
          </a:prstGeom>
        </p:spPr>
      </p:pic>
      <p:pic>
        <p:nvPicPr>
          <p:cNvPr id="9" name="Picture 8" descr="Logo&#10;&#10;Description automatically generated">
            <a:extLst>
              <a:ext uri="{FF2B5EF4-FFF2-40B4-BE49-F238E27FC236}">
                <a16:creationId xmlns:a16="http://schemas.microsoft.com/office/drawing/2014/main" id="{3AADE273-0E25-51FE-89F1-A43E0AFAC418}"/>
              </a:ext>
            </a:extLst>
          </p:cNvPr>
          <p:cNvPicPr>
            <a:picLocks noChangeAspect="1"/>
          </p:cNvPicPr>
          <p:nvPr userDrawn="1"/>
        </p:nvPicPr>
        <p:blipFill>
          <a:blip r:embed="rId3"/>
          <a:stretch>
            <a:fillRect/>
          </a:stretch>
        </p:blipFill>
        <p:spPr>
          <a:xfrm>
            <a:off x="102105" y="6196412"/>
            <a:ext cx="1608875" cy="592156"/>
          </a:xfrm>
          <a:prstGeom prst="rect">
            <a:avLst/>
          </a:prstGeom>
        </p:spPr>
      </p:pic>
      <p:sp>
        <p:nvSpPr>
          <p:cNvPr id="3" name="Text Placeholder 7">
            <a:extLst>
              <a:ext uri="{FF2B5EF4-FFF2-40B4-BE49-F238E27FC236}">
                <a16:creationId xmlns:a16="http://schemas.microsoft.com/office/drawing/2014/main" id="{0F67552C-00A5-7BF9-BEBA-4EB356B62598}"/>
              </a:ext>
            </a:extLst>
          </p:cNvPr>
          <p:cNvSpPr>
            <a:spLocks noGrp="1"/>
          </p:cNvSpPr>
          <p:nvPr>
            <p:ph type="body" sz="quarter" idx="11" hasCustomPrompt="1"/>
          </p:nvPr>
        </p:nvSpPr>
        <p:spPr>
          <a:xfrm>
            <a:off x="406403" y="1600203"/>
            <a:ext cx="11366500" cy="4552951"/>
          </a:xfrm>
          <a:prstGeom prst="rect">
            <a:avLst/>
          </a:prstGeom>
        </p:spPr>
        <p:txBody>
          <a:bodyPr lIns="0"/>
          <a:lstStyle>
            <a:lvl1pPr marL="85643" indent="0">
              <a:spcBef>
                <a:spcPts val="599"/>
              </a:spcBef>
              <a:spcAft>
                <a:spcPts val="599"/>
              </a:spcAft>
              <a:buFont typeface="Arial" panose="020B0604020202020204" pitchFamily="34" charset="0"/>
              <a:buNone/>
              <a:defRPr sz="1998">
                <a:solidFill>
                  <a:schemeClr val="tx2"/>
                </a:solidFill>
              </a:defRPr>
            </a:lvl1pPr>
            <a:lvl2pPr marL="448835" indent="-363194">
              <a:spcBef>
                <a:spcPts val="599"/>
              </a:spcBef>
              <a:spcAft>
                <a:spcPts val="599"/>
              </a:spcAft>
              <a:buClr>
                <a:schemeClr val="accent2">
                  <a:lumMod val="90000"/>
                  <a:lumOff val="10000"/>
                </a:schemeClr>
              </a:buClr>
              <a:buFont typeface="Arial" panose="020B0604020202020204" pitchFamily="34" charset="0"/>
              <a:buChar char="•"/>
              <a:defRPr sz="1798">
                <a:solidFill>
                  <a:schemeClr val="tx2"/>
                </a:solidFill>
              </a:defRPr>
            </a:lvl2pPr>
            <a:lvl3pPr marL="800926" indent="-352091">
              <a:spcBef>
                <a:spcPts val="599"/>
              </a:spcBef>
              <a:spcAft>
                <a:spcPts val="599"/>
              </a:spcAft>
              <a:buClr>
                <a:schemeClr val="accent2">
                  <a:lumMod val="90000"/>
                  <a:lumOff val="10000"/>
                </a:schemeClr>
              </a:buClr>
              <a:buFont typeface="Arial" panose="020B0604020202020204" pitchFamily="34" charset="0"/>
              <a:buChar char="–"/>
              <a:defRPr sz="1599">
                <a:solidFill>
                  <a:schemeClr val="tx2"/>
                </a:solidFill>
              </a:defRPr>
            </a:lvl3pPr>
            <a:lvl4pPr marL="1164118" indent="-363194">
              <a:spcBef>
                <a:spcPts val="599"/>
              </a:spcBef>
              <a:spcAft>
                <a:spcPts val="599"/>
              </a:spcAft>
              <a:buClr>
                <a:schemeClr val="accent2">
                  <a:lumMod val="90000"/>
                  <a:lumOff val="10000"/>
                </a:schemeClr>
              </a:buClr>
              <a:buFont typeface="Wingdings" panose="05000000000000000000" pitchFamily="2" charset="2"/>
              <a:buChar char="§"/>
              <a:defRPr sz="1599">
                <a:solidFill>
                  <a:schemeClr val="tx2"/>
                </a:solidFill>
              </a:defRPr>
            </a:lvl4pPr>
            <a:lvl5pPr marL="1525723" indent="-361608">
              <a:spcBef>
                <a:spcPts val="599"/>
              </a:spcBef>
              <a:spcAft>
                <a:spcPts val="599"/>
              </a:spcAft>
              <a:buClr>
                <a:schemeClr val="accent2">
                  <a:lumMod val="90000"/>
                  <a:lumOff val="10000"/>
                </a:schemeClr>
              </a:buClr>
              <a:buFont typeface="Courier New" panose="02070309020205020404" pitchFamily="49" charset="0"/>
              <a:buChar char="o"/>
              <a:defRPr sz="1599">
                <a:solidFill>
                  <a:schemeClr val="tx2"/>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7">
            <a:extLst>
              <a:ext uri="{FF2B5EF4-FFF2-40B4-BE49-F238E27FC236}">
                <a16:creationId xmlns:a16="http://schemas.microsoft.com/office/drawing/2014/main" id="{2EA14F09-8E3C-E771-671C-345A279B5AFD}"/>
              </a:ext>
            </a:extLst>
          </p:cNvPr>
          <p:cNvSpPr txBox="1">
            <a:spLocks/>
          </p:cNvSpPr>
          <p:nvPr userDrawn="1"/>
        </p:nvSpPr>
        <p:spPr>
          <a:xfrm>
            <a:off x="4038600" y="6491818"/>
            <a:ext cx="4114800" cy="3661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021">
              <a:defRPr/>
            </a:pPr>
            <a:r>
              <a:rPr lang="en-US" sz="999" dirty="0">
                <a:solidFill>
                  <a:srgbClr val="000000">
                    <a:tint val="75000"/>
                  </a:srgbClr>
                </a:solidFill>
                <a:latin typeface="Arial"/>
              </a:rPr>
              <a:t>CONFIDENTIAL – Not for Distribution</a:t>
            </a:r>
          </a:p>
        </p:txBody>
      </p:sp>
    </p:spTree>
    <p:extLst>
      <p:ext uri="{BB962C8B-B14F-4D97-AF65-F5344CB8AC3E}">
        <p14:creationId xmlns:p14="http://schemas.microsoft.com/office/powerpoint/2010/main" val="232233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790">
          <p15:clr>
            <a:srgbClr val="FBAE40"/>
          </p15:clr>
        </p15:guide>
      </p15:sldGuideLst>
    </p:ext>
  </p:extLst>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preserve="1" userDrawn="1">
  <p:cSld name="1_DS AZ_Title only">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400" y="192000"/>
            <a:ext cx="11379200" cy="672000"/>
          </a:xfrm>
          <a:prstGeom prst="rect">
            <a:avLst/>
          </a:prstGeom>
        </p:spPr>
        <p:txBody>
          <a:bodyPr vert="horz" lIns="0"/>
          <a:lstStyle>
            <a:lvl1pPr algn="l">
              <a:defRPr sz="3197" b="1" baseline="0">
                <a:solidFill>
                  <a:schemeClr val="accent2">
                    <a:lumMod val="90000"/>
                    <a:lumOff val="10000"/>
                  </a:schemeClr>
                </a:solidFill>
                <a:latin typeface="Arial" pitchFamily="34" charset="0"/>
                <a:cs typeface="Arial" pitchFamily="34" charset="0"/>
              </a:defRPr>
            </a:lvl1pPr>
          </a:lstStyle>
          <a:p>
            <a:r>
              <a:rPr lang="en-GB" noProof="0" dirty="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1"/>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7"/>
          </a:p>
        </p:txBody>
      </p:sp>
      <p:pic>
        <p:nvPicPr>
          <p:cNvPr id="6" name="Picture 5" descr="DSI-AZ-hor-COLOR.png">
            <a:extLst>
              <a:ext uri="{FF2B5EF4-FFF2-40B4-BE49-F238E27FC236}">
                <a16:creationId xmlns:a16="http://schemas.microsoft.com/office/drawing/2014/main" id="{043A99FB-765D-A96C-9A38-A9D58A6E64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79353" y="6223510"/>
            <a:ext cx="3439107" cy="684000"/>
          </a:xfrm>
          <a:prstGeom prst="rect">
            <a:avLst/>
          </a:prstGeom>
        </p:spPr>
      </p:pic>
      <p:pic>
        <p:nvPicPr>
          <p:cNvPr id="8" name="Picture 7" descr="Logo&#10;&#10;Description automatically generated">
            <a:extLst>
              <a:ext uri="{FF2B5EF4-FFF2-40B4-BE49-F238E27FC236}">
                <a16:creationId xmlns:a16="http://schemas.microsoft.com/office/drawing/2014/main" id="{2D221031-66B6-6978-60C7-84DF48940713}"/>
              </a:ext>
            </a:extLst>
          </p:cNvPr>
          <p:cNvPicPr>
            <a:picLocks noChangeAspect="1"/>
          </p:cNvPicPr>
          <p:nvPr userDrawn="1"/>
        </p:nvPicPr>
        <p:blipFill>
          <a:blip r:embed="rId3"/>
          <a:stretch>
            <a:fillRect/>
          </a:stretch>
        </p:blipFill>
        <p:spPr>
          <a:xfrm>
            <a:off x="102105" y="6196412"/>
            <a:ext cx="1608875" cy="592156"/>
          </a:xfrm>
          <a:prstGeom prst="rect">
            <a:avLst/>
          </a:prstGeom>
        </p:spPr>
      </p:pic>
      <p:sp>
        <p:nvSpPr>
          <p:cNvPr id="7" name="Footer Placeholder 7">
            <a:extLst>
              <a:ext uri="{FF2B5EF4-FFF2-40B4-BE49-F238E27FC236}">
                <a16:creationId xmlns:a16="http://schemas.microsoft.com/office/drawing/2014/main" id="{980EE90F-E496-1445-876B-E9EB30181D06}"/>
              </a:ext>
            </a:extLst>
          </p:cNvPr>
          <p:cNvSpPr txBox="1">
            <a:spLocks/>
          </p:cNvSpPr>
          <p:nvPr userDrawn="1"/>
        </p:nvSpPr>
        <p:spPr>
          <a:xfrm>
            <a:off x="4038600" y="6491818"/>
            <a:ext cx="4114800" cy="3661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021">
              <a:defRPr/>
            </a:pPr>
            <a:r>
              <a:rPr lang="en-US" sz="999" dirty="0">
                <a:solidFill>
                  <a:srgbClr val="000000">
                    <a:tint val="75000"/>
                  </a:srgbClr>
                </a:solidFill>
                <a:latin typeface="Arial"/>
              </a:rPr>
              <a:t>CONFIDENTIAL – Not for Distribution</a:t>
            </a:r>
          </a:p>
        </p:txBody>
      </p:sp>
    </p:spTree>
    <p:extLst>
      <p:ext uri="{BB962C8B-B14F-4D97-AF65-F5344CB8AC3E}">
        <p14:creationId xmlns:p14="http://schemas.microsoft.com/office/powerpoint/2010/main" val="595746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preserve="1" userDrawn="1">
  <p:cSld name="1_DS AZ_Blank layout with footer">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fld id="{3C4F54F3-C349-4609-AFEE-01462D5C7942}" type="slidenum">
              <a:rPr lang="en-GB" smtClean="0"/>
              <a:pPr/>
              <a:t>‹#›</a:t>
            </a:fld>
            <a:endParaRPr lang="en-GB" dirty="0"/>
          </a:p>
        </p:txBody>
      </p:sp>
      <p:pic>
        <p:nvPicPr>
          <p:cNvPr id="4" name="Picture 3" descr="DSI-AZ-hor-COLOR.png">
            <a:extLst>
              <a:ext uri="{FF2B5EF4-FFF2-40B4-BE49-F238E27FC236}">
                <a16:creationId xmlns:a16="http://schemas.microsoft.com/office/drawing/2014/main" id="{FE898657-43DB-51E7-E020-1F13F5F3D7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79352" y="6223510"/>
            <a:ext cx="3439107" cy="684000"/>
          </a:xfrm>
          <a:prstGeom prst="rect">
            <a:avLst/>
          </a:prstGeom>
        </p:spPr>
      </p:pic>
      <p:sp>
        <p:nvSpPr>
          <p:cNvPr id="3" name="Footer Placeholder 7">
            <a:extLst>
              <a:ext uri="{FF2B5EF4-FFF2-40B4-BE49-F238E27FC236}">
                <a16:creationId xmlns:a16="http://schemas.microsoft.com/office/drawing/2014/main" id="{CA7265DB-9AED-BFBE-9205-71FF1FA88D4B}"/>
              </a:ext>
            </a:extLst>
          </p:cNvPr>
          <p:cNvSpPr txBox="1">
            <a:spLocks/>
          </p:cNvSpPr>
          <p:nvPr userDrawn="1"/>
        </p:nvSpPr>
        <p:spPr>
          <a:xfrm>
            <a:off x="4038600" y="6491818"/>
            <a:ext cx="4114800" cy="3661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021">
              <a:defRPr/>
            </a:pPr>
            <a:r>
              <a:rPr lang="en-US" sz="999" dirty="0">
                <a:solidFill>
                  <a:srgbClr val="000000">
                    <a:tint val="75000"/>
                  </a:srgbClr>
                </a:solidFill>
                <a:latin typeface="Arial"/>
              </a:rPr>
              <a:t>CONFIDENTIAL – Not for Distribution</a:t>
            </a:r>
          </a:p>
        </p:txBody>
      </p:sp>
    </p:spTree>
    <p:extLst>
      <p:ext uri="{BB962C8B-B14F-4D97-AF65-F5344CB8AC3E}">
        <p14:creationId xmlns:p14="http://schemas.microsoft.com/office/powerpoint/2010/main" val="1602276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preserve="1" userDrawn="1">
  <p:cSld name="2_DS AZ_Blank layout with footer">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fld id="{3C4F54F3-C349-4609-AFEE-01462D5C7942}" type="slidenum">
              <a:rPr lang="en-GB" smtClean="0"/>
              <a:pPr/>
              <a:t>‹#›</a:t>
            </a:fld>
            <a:endParaRPr lang="en-GB" dirty="0"/>
          </a:p>
        </p:txBody>
      </p:sp>
      <p:pic>
        <p:nvPicPr>
          <p:cNvPr id="4" name="Picture 3" descr="DSI-AZ-hor-COLOR.png">
            <a:extLst>
              <a:ext uri="{FF2B5EF4-FFF2-40B4-BE49-F238E27FC236}">
                <a16:creationId xmlns:a16="http://schemas.microsoft.com/office/drawing/2014/main" id="{FE898657-43DB-51E7-E020-1F13F5F3D7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79352" y="6223510"/>
            <a:ext cx="3439107" cy="684000"/>
          </a:xfrm>
          <a:prstGeom prst="rect">
            <a:avLst/>
          </a:prstGeom>
        </p:spPr>
      </p:pic>
      <p:sp>
        <p:nvSpPr>
          <p:cNvPr id="3" name="Footer Placeholder 7">
            <a:extLst>
              <a:ext uri="{FF2B5EF4-FFF2-40B4-BE49-F238E27FC236}">
                <a16:creationId xmlns:a16="http://schemas.microsoft.com/office/drawing/2014/main" id="{877D6864-66B2-9EA9-5B18-50182EC3E497}"/>
              </a:ext>
            </a:extLst>
          </p:cNvPr>
          <p:cNvSpPr txBox="1">
            <a:spLocks/>
          </p:cNvSpPr>
          <p:nvPr userDrawn="1"/>
        </p:nvSpPr>
        <p:spPr>
          <a:xfrm>
            <a:off x="4038600" y="6491818"/>
            <a:ext cx="4114800" cy="3661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021">
              <a:defRPr/>
            </a:pPr>
            <a:r>
              <a:rPr lang="en-US" sz="999" dirty="0">
                <a:solidFill>
                  <a:srgbClr val="000000">
                    <a:tint val="75000"/>
                  </a:srgbClr>
                </a:solidFill>
                <a:latin typeface="Arial"/>
              </a:rPr>
              <a:t>CONFIDENTIAL – Not for Distribution</a:t>
            </a:r>
          </a:p>
        </p:txBody>
      </p:sp>
    </p:spTree>
    <p:extLst>
      <p:ext uri="{BB962C8B-B14F-4D97-AF65-F5344CB8AC3E}">
        <p14:creationId xmlns:p14="http://schemas.microsoft.com/office/powerpoint/2010/main" val="2855714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2B10D76-B72C-6A47-95A9-F6AA6AA75F47}"/>
              </a:ext>
            </a:extLst>
          </p:cNvPr>
          <p:cNvSpPr>
            <a:spLocks noGrp="1"/>
          </p:cNvSpPr>
          <p:nvPr>
            <p:ph type="dt" sz="half" idx="10"/>
          </p:nvPr>
        </p:nvSpPr>
        <p:spPr/>
        <p:txBody>
          <a:bodyPr/>
          <a:lstStyle>
            <a:lvl1pPr>
              <a:defRPr/>
            </a:lvl1pPr>
          </a:lstStyle>
          <a:p>
            <a:pPr>
              <a:defRPr/>
            </a:pPr>
            <a:fld id="{5641C626-EF19-E044-9FF8-3A7CCB08E232}" type="datetime1">
              <a:rPr lang="en-US" smtClean="0"/>
              <a:t>10/11/25</a:t>
            </a:fld>
            <a:endParaRPr lang="en-US" dirty="0"/>
          </a:p>
        </p:txBody>
      </p:sp>
      <p:sp>
        <p:nvSpPr>
          <p:cNvPr id="5" name="Footer Placeholder 4">
            <a:extLst>
              <a:ext uri="{FF2B5EF4-FFF2-40B4-BE49-F238E27FC236}">
                <a16:creationId xmlns:a16="http://schemas.microsoft.com/office/drawing/2014/main" id="{C78A8E09-2E7F-FA45-89A0-64C450A273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0E3945-204C-F446-8F23-B90E2364014E}"/>
              </a:ext>
            </a:extLst>
          </p:cNvPr>
          <p:cNvSpPr>
            <a:spLocks noGrp="1"/>
          </p:cNvSpPr>
          <p:nvPr>
            <p:ph type="sldNum" sz="quarter" idx="12"/>
          </p:nvPr>
        </p:nvSpPr>
        <p:spPr/>
        <p:txBody>
          <a:bodyPr/>
          <a:lstStyle>
            <a:lvl1pPr>
              <a:defRPr/>
            </a:lvl1pPr>
          </a:lstStyle>
          <a:p>
            <a:pPr>
              <a:defRPr/>
            </a:pPr>
            <a:fld id="{56703D64-EF39-194C-B9FF-BDBD7290C455}" type="slidenum">
              <a:rPr lang="en-US"/>
              <a:pPr>
                <a:defRPr/>
              </a:pPr>
              <a:t>‹#›</a:t>
            </a:fld>
            <a:endParaRPr lang="en-US" dirty="0"/>
          </a:p>
        </p:txBody>
      </p:sp>
    </p:spTree>
    <p:extLst>
      <p:ext uri="{BB962C8B-B14F-4D97-AF65-F5344CB8AC3E}">
        <p14:creationId xmlns:p14="http://schemas.microsoft.com/office/powerpoint/2010/main" val="2771556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8407E-E393-384E-8253-CE30778BD050}"/>
              </a:ext>
            </a:extLst>
          </p:cNvPr>
          <p:cNvSpPr>
            <a:spLocks noGrp="1"/>
          </p:cNvSpPr>
          <p:nvPr>
            <p:ph type="dt" sz="half" idx="10"/>
          </p:nvPr>
        </p:nvSpPr>
        <p:spPr>
          <a:xfrm>
            <a:off x="8737600" y="6356349"/>
            <a:ext cx="2844800" cy="365125"/>
          </a:xfrm>
        </p:spPr>
        <p:txBody>
          <a:bodyPr/>
          <a:lstStyle>
            <a:lvl1pPr>
              <a:defRPr/>
            </a:lvl1pPr>
          </a:lstStyle>
          <a:p>
            <a:pPr>
              <a:defRPr/>
            </a:pPr>
            <a:fld id="{4D8FC38B-F149-A74D-8B06-7C2A7D3F9983}" type="datetime1">
              <a:rPr lang="en-US" smtClean="0"/>
              <a:t>10/11/25</a:t>
            </a:fld>
            <a:endParaRPr lang="en-US" dirty="0"/>
          </a:p>
        </p:txBody>
      </p:sp>
      <p:sp>
        <p:nvSpPr>
          <p:cNvPr id="5" name="Footer Placeholder 4">
            <a:extLst>
              <a:ext uri="{FF2B5EF4-FFF2-40B4-BE49-F238E27FC236}">
                <a16:creationId xmlns:a16="http://schemas.microsoft.com/office/drawing/2014/main" id="{D8989BEA-5A14-B34B-BEDF-D0A33094AC6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FAC11B-DD79-5B4B-AF35-1331A5D73435}"/>
              </a:ext>
            </a:extLst>
          </p:cNvPr>
          <p:cNvSpPr>
            <a:spLocks noGrp="1"/>
          </p:cNvSpPr>
          <p:nvPr>
            <p:ph type="sldNum" sz="quarter" idx="12"/>
          </p:nvPr>
        </p:nvSpPr>
        <p:spPr>
          <a:xfrm>
            <a:off x="609600" y="6301960"/>
            <a:ext cx="2844800" cy="365125"/>
          </a:xfrm>
        </p:spPr>
        <p:txBody>
          <a:bodyPr/>
          <a:lstStyle>
            <a:lvl1pPr algn="l">
              <a:defRPr/>
            </a:lvl1pPr>
          </a:lstStyle>
          <a:p>
            <a:pPr>
              <a:defRPr/>
            </a:pPr>
            <a:fld id="{45DAC5F4-794D-9F43-B892-73416BD2A913}" type="slidenum">
              <a:rPr lang="en-US" smtClean="0"/>
              <a:pPr>
                <a:defRPr/>
              </a:pPr>
              <a:t>‹#›</a:t>
            </a:fld>
            <a:endParaRPr lang="en-US" dirty="0"/>
          </a:p>
        </p:txBody>
      </p:sp>
    </p:spTree>
    <p:extLst>
      <p:ext uri="{BB962C8B-B14F-4D97-AF65-F5344CB8AC3E}">
        <p14:creationId xmlns:p14="http://schemas.microsoft.com/office/powerpoint/2010/main" val="394348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7F976E-58FF-6A4D-9CAB-080013729A16}"/>
              </a:ext>
            </a:extLst>
          </p:cNvPr>
          <p:cNvSpPr>
            <a:spLocks noGrp="1"/>
          </p:cNvSpPr>
          <p:nvPr>
            <p:ph type="dt" sz="half" idx="10"/>
          </p:nvPr>
        </p:nvSpPr>
        <p:spPr/>
        <p:txBody>
          <a:bodyPr/>
          <a:lstStyle>
            <a:lvl1pPr>
              <a:defRPr/>
            </a:lvl1pPr>
          </a:lstStyle>
          <a:p>
            <a:pPr>
              <a:defRPr/>
            </a:pPr>
            <a:fld id="{88E9B3D8-B798-ED43-9E1E-F74402A57007}" type="datetime1">
              <a:rPr lang="en-US" smtClean="0"/>
              <a:t>10/11/25</a:t>
            </a:fld>
            <a:endParaRPr lang="en-US" dirty="0"/>
          </a:p>
        </p:txBody>
      </p:sp>
      <p:sp>
        <p:nvSpPr>
          <p:cNvPr id="5" name="Footer Placeholder 4">
            <a:extLst>
              <a:ext uri="{FF2B5EF4-FFF2-40B4-BE49-F238E27FC236}">
                <a16:creationId xmlns:a16="http://schemas.microsoft.com/office/drawing/2014/main" id="{3ECF60BF-2895-5941-8CF4-18EE3260C4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AB0DE01-E3BD-ED4E-929B-EC6003E458F8}"/>
              </a:ext>
            </a:extLst>
          </p:cNvPr>
          <p:cNvSpPr>
            <a:spLocks noGrp="1"/>
          </p:cNvSpPr>
          <p:nvPr>
            <p:ph type="sldNum" sz="quarter" idx="12"/>
          </p:nvPr>
        </p:nvSpPr>
        <p:spPr/>
        <p:txBody>
          <a:bodyPr/>
          <a:lstStyle>
            <a:lvl1pPr>
              <a:defRPr/>
            </a:lvl1pPr>
          </a:lstStyle>
          <a:p>
            <a:pPr>
              <a:defRPr/>
            </a:pPr>
            <a:fld id="{38DC4615-543F-FE42-89A8-8E706E8647B6}" type="slidenum">
              <a:rPr lang="en-US"/>
              <a:pPr>
                <a:defRPr/>
              </a:pPr>
              <a:t>‹#›</a:t>
            </a:fld>
            <a:endParaRPr lang="en-US" dirty="0"/>
          </a:p>
        </p:txBody>
      </p:sp>
    </p:spTree>
    <p:extLst>
      <p:ext uri="{BB962C8B-B14F-4D97-AF65-F5344CB8AC3E}">
        <p14:creationId xmlns:p14="http://schemas.microsoft.com/office/powerpoint/2010/main" val="1727258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B4450EB-2595-044B-9471-8445B6FBA953}"/>
              </a:ext>
            </a:extLst>
          </p:cNvPr>
          <p:cNvSpPr>
            <a:spLocks noGrp="1"/>
          </p:cNvSpPr>
          <p:nvPr>
            <p:ph type="dt" sz="half" idx="10"/>
          </p:nvPr>
        </p:nvSpPr>
        <p:spPr/>
        <p:txBody>
          <a:bodyPr/>
          <a:lstStyle>
            <a:lvl1pPr>
              <a:defRPr/>
            </a:lvl1pPr>
          </a:lstStyle>
          <a:p>
            <a:pPr>
              <a:defRPr/>
            </a:pPr>
            <a:fld id="{F30A5869-73C6-9643-AC16-6E3359891A86}" type="datetime1">
              <a:rPr lang="en-US" smtClean="0"/>
              <a:t>10/11/25</a:t>
            </a:fld>
            <a:endParaRPr lang="en-US" dirty="0"/>
          </a:p>
        </p:txBody>
      </p:sp>
      <p:sp>
        <p:nvSpPr>
          <p:cNvPr id="6" name="Footer Placeholder 4">
            <a:extLst>
              <a:ext uri="{FF2B5EF4-FFF2-40B4-BE49-F238E27FC236}">
                <a16:creationId xmlns:a16="http://schemas.microsoft.com/office/drawing/2014/main" id="{CE27D8B4-26D2-5D43-B4FE-1F3CC98CA84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B3307F8-6B9F-5C4D-82C9-CB3B4A150B8E}"/>
              </a:ext>
            </a:extLst>
          </p:cNvPr>
          <p:cNvSpPr>
            <a:spLocks noGrp="1"/>
          </p:cNvSpPr>
          <p:nvPr>
            <p:ph type="sldNum" sz="quarter" idx="12"/>
          </p:nvPr>
        </p:nvSpPr>
        <p:spPr/>
        <p:txBody>
          <a:bodyPr/>
          <a:lstStyle>
            <a:lvl1pPr>
              <a:defRPr/>
            </a:lvl1pPr>
          </a:lstStyle>
          <a:p>
            <a:pPr>
              <a:defRPr/>
            </a:pPr>
            <a:fld id="{EF6DEFAA-B0F0-FA4D-9B68-3D59A589CD71}" type="slidenum">
              <a:rPr lang="en-US"/>
              <a:pPr>
                <a:defRPr/>
              </a:pPr>
              <a:t>‹#›</a:t>
            </a:fld>
            <a:endParaRPr lang="en-US" dirty="0"/>
          </a:p>
        </p:txBody>
      </p:sp>
    </p:spTree>
    <p:extLst>
      <p:ext uri="{BB962C8B-B14F-4D97-AF65-F5344CB8AC3E}">
        <p14:creationId xmlns:p14="http://schemas.microsoft.com/office/powerpoint/2010/main" val="189401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AA7A67C-456C-FB4E-8C02-4B9447F43E81}"/>
              </a:ext>
            </a:extLst>
          </p:cNvPr>
          <p:cNvSpPr>
            <a:spLocks noGrp="1"/>
          </p:cNvSpPr>
          <p:nvPr>
            <p:ph type="dt" sz="half" idx="10"/>
          </p:nvPr>
        </p:nvSpPr>
        <p:spPr/>
        <p:txBody>
          <a:bodyPr/>
          <a:lstStyle>
            <a:lvl1pPr>
              <a:defRPr/>
            </a:lvl1pPr>
          </a:lstStyle>
          <a:p>
            <a:pPr>
              <a:defRPr/>
            </a:pPr>
            <a:fld id="{226F1F46-33B3-3D4B-B3CD-EEE1E7985A3E}" type="datetime1">
              <a:rPr lang="en-US" smtClean="0"/>
              <a:t>10/11/25</a:t>
            </a:fld>
            <a:endParaRPr lang="en-US" dirty="0"/>
          </a:p>
        </p:txBody>
      </p:sp>
      <p:sp>
        <p:nvSpPr>
          <p:cNvPr id="8" name="Footer Placeholder 4">
            <a:extLst>
              <a:ext uri="{FF2B5EF4-FFF2-40B4-BE49-F238E27FC236}">
                <a16:creationId xmlns:a16="http://schemas.microsoft.com/office/drawing/2014/main" id="{F9070654-4EDF-C245-A775-5EC7A72A397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6075E13-16BD-2A4A-A68C-D1B4D2910BA5}"/>
              </a:ext>
            </a:extLst>
          </p:cNvPr>
          <p:cNvSpPr>
            <a:spLocks noGrp="1"/>
          </p:cNvSpPr>
          <p:nvPr>
            <p:ph type="sldNum" sz="quarter" idx="12"/>
          </p:nvPr>
        </p:nvSpPr>
        <p:spPr/>
        <p:txBody>
          <a:bodyPr/>
          <a:lstStyle>
            <a:lvl1pPr>
              <a:defRPr/>
            </a:lvl1pPr>
          </a:lstStyle>
          <a:p>
            <a:pPr>
              <a:defRPr/>
            </a:pPr>
            <a:fld id="{A1FEAD7B-41EB-7446-8246-31CB0FDCC19E}" type="slidenum">
              <a:rPr lang="en-US"/>
              <a:pPr>
                <a:defRPr/>
              </a:pPr>
              <a:t>‹#›</a:t>
            </a:fld>
            <a:endParaRPr lang="en-US" dirty="0"/>
          </a:p>
        </p:txBody>
      </p:sp>
    </p:spTree>
    <p:extLst>
      <p:ext uri="{BB962C8B-B14F-4D97-AF65-F5344CB8AC3E}">
        <p14:creationId xmlns:p14="http://schemas.microsoft.com/office/powerpoint/2010/main" val="3450290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4E0817B-00E0-264E-B62F-25A8397EF4B0}"/>
              </a:ext>
            </a:extLst>
          </p:cNvPr>
          <p:cNvSpPr>
            <a:spLocks noGrp="1"/>
          </p:cNvSpPr>
          <p:nvPr>
            <p:ph type="dt" sz="half" idx="10"/>
          </p:nvPr>
        </p:nvSpPr>
        <p:spPr/>
        <p:txBody>
          <a:bodyPr/>
          <a:lstStyle>
            <a:lvl1pPr>
              <a:defRPr/>
            </a:lvl1pPr>
          </a:lstStyle>
          <a:p>
            <a:pPr>
              <a:defRPr/>
            </a:pPr>
            <a:fld id="{0CB8F183-E82F-C34F-8846-271B1A91957D}" type="datetime1">
              <a:rPr lang="en-US" smtClean="0"/>
              <a:t>10/11/25</a:t>
            </a:fld>
            <a:endParaRPr lang="en-US" dirty="0"/>
          </a:p>
        </p:txBody>
      </p:sp>
      <p:sp>
        <p:nvSpPr>
          <p:cNvPr id="4" name="Footer Placeholder 4">
            <a:extLst>
              <a:ext uri="{FF2B5EF4-FFF2-40B4-BE49-F238E27FC236}">
                <a16:creationId xmlns:a16="http://schemas.microsoft.com/office/drawing/2014/main" id="{81A5DBD9-03CC-2941-9BA9-3DAF52AC311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2C80D81-752A-D24E-9E66-3439BD41C9C2}"/>
              </a:ext>
            </a:extLst>
          </p:cNvPr>
          <p:cNvSpPr>
            <a:spLocks noGrp="1"/>
          </p:cNvSpPr>
          <p:nvPr>
            <p:ph type="sldNum" sz="quarter" idx="12"/>
          </p:nvPr>
        </p:nvSpPr>
        <p:spPr/>
        <p:txBody>
          <a:bodyPr/>
          <a:lstStyle>
            <a:lvl1pPr>
              <a:defRPr/>
            </a:lvl1pPr>
          </a:lstStyle>
          <a:p>
            <a:pPr>
              <a:defRPr/>
            </a:pPr>
            <a:fld id="{0D65DF97-33E6-E44F-AE52-75C5AD2F887A}" type="slidenum">
              <a:rPr lang="en-US"/>
              <a:pPr>
                <a:defRPr/>
              </a:pPr>
              <a:t>‹#›</a:t>
            </a:fld>
            <a:endParaRPr lang="en-US" dirty="0"/>
          </a:p>
        </p:txBody>
      </p:sp>
    </p:spTree>
    <p:extLst>
      <p:ext uri="{BB962C8B-B14F-4D97-AF65-F5344CB8AC3E}">
        <p14:creationId xmlns:p14="http://schemas.microsoft.com/office/powerpoint/2010/main" val="3230246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los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4904" y="1199338"/>
            <a:ext cx="10978081" cy="2239920"/>
          </a:xfrm>
        </p:spPr>
        <p:txBody>
          <a:bodyPr lIns="0" tIns="0" rIns="0" bIns="0">
            <a:normAutofit/>
          </a:bodyPr>
          <a:lstStyle>
            <a:lvl1pPr>
              <a:lnSpc>
                <a:spcPct val="90000"/>
              </a:lnSpc>
              <a:defRPr sz="3800" b="0" cap="none" spc="131">
                <a:solidFill>
                  <a:srgbClr val="000000"/>
                </a:solidFill>
                <a:latin typeface="Arial" panose="020B0604020202020204" pitchFamily="34" charset="0"/>
                <a:cs typeface="Arial" panose="020B0604020202020204" pitchFamily="34" charset="0"/>
              </a:defRPr>
            </a:lvl1pPr>
          </a:lstStyle>
          <a:p>
            <a:r>
              <a:rPr lang="en-US" dirty="0"/>
              <a:t>&lt;Closing Slide&gt;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10947"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5" name="Straight Connector 4">
            <a:extLst>
              <a:ext uri="{FF2B5EF4-FFF2-40B4-BE49-F238E27FC236}">
                <a16:creationId xmlns:a16="http://schemas.microsoft.com/office/drawing/2014/main" id="{945CEA5A-B47A-97CE-EFBE-29381B3A3D22}"/>
              </a:ext>
            </a:extLst>
          </p:cNvPr>
          <p:cNvCxnSpPr>
            <a:cxnSpLocks/>
          </p:cNvCxnSpPr>
          <p:nvPr userDrawn="1"/>
        </p:nvCxnSpPr>
        <p:spPr>
          <a:xfrm>
            <a:off x="368710" y="3688347"/>
            <a:ext cx="1143632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5767AD72-DC79-591B-C8F3-2CAEC0F506B8}"/>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521549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guide id="5" pos="528">
          <p15:clr>
            <a:srgbClr val="FBAE40"/>
          </p15:clr>
        </p15:guide>
      </p15:sldGuideLst>
    </p:ext>
  </p:extLst>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E6FEF5D-5DCC-C14D-8608-6C7EBF59A575}"/>
              </a:ext>
            </a:extLst>
          </p:cNvPr>
          <p:cNvSpPr>
            <a:spLocks noGrp="1"/>
          </p:cNvSpPr>
          <p:nvPr>
            <p:ph type="dt" sz="half" idx="10"/>
          </p:nvPr>
        </p:nvSpPr>
        <p:spPr/>
        <p:txBody>
          <a:bodyPr/>
          <a:lstStyle>
            <a:lvl1pPr>
              <a:defRPr/>
            </a:lvl1pPr>
          </a:lstStyle>
          <a:p>
            <a:pPr>
              <a:defRPr/>
            </a:pPr>
            <a:fld id="{10F9C723-6560-1646-8AFF-5984EBF22F8C}" type="datetime1">
              <a:rPr lang="en-US" smtClean="0"/>
              <a:t>10/11/25</a:t>
            </a:fld>
            <a:endParaRPr lang="en-US" dirty="0"/>
          </a:p>
        </p:txBody>
      </p:sp>
      <p:sp>
        <p:nvSpPr>
          <p:cNvPr id="3" name="Footer Placeholder 4">
            <a:extLst>
              <a:ext uri="{FF2B5EF4-FFF2-40B4-BE49-F238E27FC236}">
                <a16:creationId xmlns:a16="http://schemas.microsoft.com/office/drawing/2014/main" id="{19B45946-0B72-F746-8DE6-EC7536C7CA0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FB585D7-0DB9-9A43-B08E-2D3FA1201B1C}"/>
              </a:ext>
            </a:extLst>
          </p:cNvPr>
          <p:cNvSpPr>
            <a:spLocks noGrp="1"/>
          </p:cNvSpPr>
          <p:nvPr>
            <p:ph type="sldNum" sz="quarter" idx="12"/>
          </p:nvPr>
        </p:nvSpPr>
        <p:spPr/>
        <p:txBody>
          <a:bodyPr/>
          <a:lstStyle>
            <a:lvl1pPr>
              <a:defRPr/>
            </a:lvl1pPr>
          </a:lstStyle>
          <a:p>
            <a:pPr>
              <a:defRPr/>
            </a:pPr>
            <a:fld id="{DB82326D-E27B-EA42-AA03-81FFE9B76795}" type="slidenum">
              <a:rPr lang="en-US"/>
              <a:pPr>
                <a:defRPr/>
              </a:pPr>
              <a:t>‹#›</a:t>
            </a:fld>
            <a:endParaRPr lang="en-US" dirty="0"/>
          </a:p>
        </p:txBody>
      </p:sp>
    </p:spTree>
    <p:extLst>
      <p:ext uri="{BB962C8B-B14F-4D97-AF65-F5344CB8AC3E}">
        <p14:creationId xmlns:p14="http://schemas.microsoft.com/office/powerpoint/2010/main" val="426332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A9BEF20-9824-3147-B9A2-F4F88E870EDB}"/>
              </a:ext>
            </a:extLst>
          </p:cNvPr>
          <p:cNvSpPr>
            <a:spLocks noGrp="1"/>
          </p:cNvSpPr>
          <p:nvPr>
            <p:ph type="dt" sz="half" idx="10"/>
          </p:nvPr>
        </p:nvSpPr>
        <p:spPr/>
        <p:txBody>
          <a:bodyPr/>
          <a:lstStyle>
            <a:lvl1pPr>
              <a:defRPr/>
            </a:lvl1pPr>
          </a:lstStyle>
          <a:p>
            <a:pPr>
              <a:defRPr/>
            </a:pPr>
            <a:fld id="{1F715816-7B0B-4143-ACA6-7C9FD82ECC0F}" type="datetime1">
              <a:rPr lang="en-US" smtClean="0"/>
              <a:t>10/11/25</a:t>
            </a:fld>
            <a:endParaRPr lang="en-US" dirty="0"/>
          </a:p>
        </p:txBody>
      </p:sp>
      <p:sp>
        <p:nvSpPr>
          <p:cNvPr id="6" name="Footer Placeholder 4">
            <a:extLst>
              <a:ext uri="{FF2B5EF4-FFF2-40B4-BE49-F238E27FC236}">
                <a16:creationId xmlns:a16="http://schemas.microsoft.com/office/drawing/2014/main" id="{41562C72-7878-A645-BCDF-516EDBBB614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1E0DA3D-D240-1B44-8B9A-75B41FA1B069}"/>
              </a:ext>
            </a:extLst>
          </p:cNvPr>
          <p:cNvSpPr>
            <a:spLocks noGrp="1"/>
          </p:cNvSpPr>
          <p:nvPr>
            <p:ph type="sldNum" sz="quarter" idx="12"/>
          </p:nvPr>
        </p:nvSpPr>
        <p:spPr/>
        <p:txBody>
          <a:bodyPr/>
          <a:lstStyle>
            <a:lvl1pPr>
              <a:defRPr/>
            </a:lvl1pPr>
          </a:lstStyle>
          <a:p>
            <a:pPr>
              <a:defRPr/>
            </a:pPr>
            <a:fld id="{AC7B13DD-4C4E-A348-BEB7-2521B0BA2218}" type="slidenum">
              <a:rPr lang="en-US"/>
              <a:pPr>
                <a:defRPr/>
              </a:pPr>
              <a:t>‹#›</a:t>
            </a:fld>
            <a:endParaRPr lang="en-US" dirty="0"/>
          </a:p>
        </p:txBody>
      </p:sp>
    </p:spTree>
    <p:extLst>
      <p:ext uri="{BB962C8B-B14F-4D97-AF65-F5344CB8AC3E}">
        <p14:creationId xmlns:p14="http://schemas.microsoft.com/office/powerpoint/2010/main" val="3091375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BFA5A5F-FC65-4446-B9BC-3F556C89992E}"/>
              </a:ext>
            </a:extLst>
          </p:cNvPr>
          <p:cNvSpPr>
            <a:spLocks noGrp="1"/>
          </p:cNvSpPr>
          <p:nvPr>
            <p:ph type="dt" sz="half" idx="10"/>
          </p:nvPr>
        </p:nvSpPr>
        <p:spPr/>
        <p:txBody>
          <a:bodyPr/>
          <a:lstStyle>
            <a:lvl1pPr>
              <a:defRPr/>
            </a:lvl1pPr>
          </a:lstStyle>
          <a:p>
            <a:pPr>
              <a:defRPr/>
            </a:pPr>
            <a:fld id="{B6F39FA4-A8BB-B34D-844E-FF6F81B00491}" type="datetime1">
              <a:rPr lang="en-US" smtClean="0"/>
              <a:t>10/11/25</a:t>
            </a:fld>
            <a:endParaRPr lang="en-US" dirty="0"/>
          </a:p>
        </p:txBody>
      </p:sp>
      <p:sp>
        <p:nvSpPr>
          <p:cNvPr id="6" name="Footer Placeholder 4">
            <a:extLst>
              <a:ext uri="{FF2B5EF4-FFF2-40B4-BE49-F238E27FC236}">
                <a16:creationId xmlns:a16="http://schemas.microsoft.com/office/drawing/2014/main" id="{1CF76454-4C08-C640-B9D4-92D8F1B82F4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F64B14B-C131-2E45-AC4E-D8C5F87473D3}"/>
              </a:ext>
            </a:extLst>
          </p:cNvPr>
          <p:cNvSpPr>
            <a:spLocks noGrp="1"/>
          </p:cNvSpPr>
          <p:nvPr>
            <p:ph type="sldNum" sz="quarter" idx="12"/>
          </p:nvPr>
        </p:nvSpPr>
        <p:spPr/>
        <p:txBody>
          <a:bodyPr/>
          <a:lstStyle>
            <a:lvl1pPr>
              <a:defRPr/>
            </a:lvl1pPr>
          </a:lstStyle>
          <a:p>
            <a:pPr>
              <a:defRPr/>
            </a:pPr>
            <a:fld id="{7F7CDDE7-AE9A-1C4B-AE6F-FE6EF272435B}" type="slidenum">
              <a:rPr lang="en-US"/>
              <a:pPr>
                <a:defRPr/>
              </a:pPr>
              <a:t>‹#›</a:t>
            </a:fld>
            <a:endParaRPr lang="en-US" dirty="0"/>
          </a:p>
        </p:txBody>
      </p:sp>
    </p:spTree>
    <p:extLst>
      <p:ext uri="{BB962C8B-B14F-4D97-AF65-F5344CB8AC3E}">
        <p14:creationId xmlns:p14="http://schemas.microsoft.com/office/powerpoint/2010/main" val="21350296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DDD810-F82E-604A-89A1-E7871758000F}"/>
              </a:ext>
            </a:extLst>
          </p:cNvPr>
          <p:cNvSpPr>
            <a:spLocks noGrp="1"/>
          </p:cNvSpPr>
          <p:nvPr>
            <p:ph type="dt" sz="half" idx="10"/>
          </p:nvPr>
        </p:nvSpPr>
        <p:spPr/>
        <p:txBody>
          <a:bodyPr/>
          <a:lstStyle>
            <a:lvl1pPr>
              <a:defRPr/>
            </a:lvl1pPr>
          </a:lstStyle>
          <a:p>
            <a:pPr>
              <a:defRPr/>
            </a:pPr>
            <a:fld id="{9D3F4763-F7EF-C049-BF7F-FB76790EB8BC}" type="datetime1">
              <a:rPr lang="en-US" smtClean="0"/>
              <a:t>10/11/25</a:t>
            </a:fld>
            <a:endParaRPr lang="en-US" dirty="0"/>
          </a:p>
        </p:txBody>
      </p:sp>
      <p:sp>
        <p:nvSpPr>
          <p:cNvPr id="5" name="Footer Placeholder 4">
            <a:extLst>
              <a:ext uri="{FF2B5EF4-FFF2-40B4-BE49-F238E27FC236}">
                <a16:creationId xmlns:a16="http://schemas.microsoft.com/office/drawing/2014/main" id="{4650D9D1-72EE-5D46-B6E8-0E89D435DD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356CD5-9324-2541-9AE0-5C03451A5887}"/>
              </a:ext>
            </a:extLst>
          </p:cNvPr>
          <p:cNvSpPr>
            <a:spLocks noGrp="1"/>
          </p:cNvSpPr>
          <p:nvPr>
            <p:ph type="sldNum" sz="quarter" idx="12"/>
          </p:nvPr>
        </p:nvSpPr>
        <p:spPr/>
        <p:txBody>
          <a:bodyPr/>
          <a:lstStyle>
            <a:lvl1pPr>
              <a:defRPr/>
            </a:lvl1pPr>
          </a:lstStyle>
          <a:p>
            <a:pPr>
              <a:defRPr/>
            </a:pPr>
            <a:fld id="{50D62C86-5AF3-E745-B4FA-6C41B7193EF0}" type="slidenum">
              <a:rPr lang="en-US"/>
              <a:pPr>
                <a:defRPr/>
              </a:pPr>
              <a:t>‹#›</a:t>
            </a:fld>
            <a:endParaRPr lang="en-US" dirty="0"/>
          </a:p>
        </p:txBody>
      </p:sp>
    </p:spTree>
    <p:extLst>
      <p:ext uri="{BB962C8B-B14F-4D97-AF65-F5344CB8AC3E}">
        <p14:creationId xmlns:p14="http://schemas.microsoft.com/office/powerpoint/2010/main" val="483868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90B32-F4FF-CA4A-9ECC-39381C7B459A}"/>
              </a:ext>
            </a:extLst>
          </p:cNvPr>
          <p:cNvSpPr>
            <a:spLocks noGrp="1"/>
          </p:cNvSpPr>
          <p:nvPr>
            <p:ph type="dt" sz="half" idx="10"/>
          </p:nvPr>
        </p:nvSpPr>
        <p:spPr/>
        <p:txBody>
          <a:bodyPr/>
          <a:lstStyle>
            <a:lvl1pPr>
              <a:defRPr/>
            </a:lvl1pPr>
          </a:lstStyle>
          <a:p>
            <a:pPr>
              <a:defRPr/>
            </a:pPr>
            <a:fld id="{294A3513-E21B-6E4F-9A3F-19B889E1214D}" type="datetime1">
              <a:rPr lang="en-US" smtClean="0"/>
              <a:t>10/11/25</a:t>
            </a:fld>
            <a:endParaRPr lang="en-US" dirty="0"/>
          </a:p>
        </p:txBody>
      </p:sp>
      <p:sp>
        <p:nvSpPr>
          <p:cNvPr id="5" name="Footer Placeholder 4">
            <a:extLst>
              <a:ext uri="{FF2B5EF4-FFF2-40B4-BE49-F238E27FC236}">
                <a16:creationId xmlns:a16="http://schemas.microsoft.com/office/drawing/2014/main" id="{C00256A7-6914-7D47-B91C-A15231342C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A76716-75CE-B844-9557-1D3DC328146E}"/>
              </a:ext>
            </a:extLst>
          </p:cNvPr>
          <p:cNvSpPr>
            <a:spLocks noGrp="1"/>
          </p:cNvSpPr>
          <p:nvPr>
            <p:ph type="sldNum" sz="quarter" idx="12"/>
          </p:nvPr>
        </p:nvSpPr>
        <p:spPr/>
        <p:txBody>
          <a:bodyPr/>
          <a:lstStyle>
            <a:lvl1pPr>
              <a:defRPr/>
            </a:lvl1pPr>
          </a:lstStyle>
          <a:p>
            <a:pPr>
              <a:defRPr/>
            </a:pPr>
            <a:fld id="{7A77861E-5D82-2C4D-8F1F-5CF068E371A3}" type="slidenum">
              <a:rPr lang="en-US"/>
              <a:pPr>
                <a:defRPr/>
              </a:pPr>
              <a:t>‹#›</a:t>
            </a:fld>
            <a:endParaRPr lang="en-US" dirty="0"/>
          </a:p>
        </p:txBody>
      </p:sp>
    </p:spTree>
    <p:extLst>
      <p:ext uri="{BB962C8B-B14F-4D97-AF65-F5344CB8AC3E}">
        <p14:creationId xmlns:p14="http://schemas.microsoft.com/office/powerpoint/2010/main" val="1544364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126568" y="6419016"/>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3057668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71932" y="6356352"/>
            <a:ext cx="3860800" cy="365125"/>
          </a:xfrm>
          <a:prstGeom prst="rect">
            <a:avLst/>
          </a:prstGeom>
        </p:spPr>
        <p:txBody>
          <a:bodyPr lIns="91208" tIns="45604" rIns="91208" bIns="45604"/>
          <a:lstStyle>
            <a:lvl1pPr>
              <a:defRPr>
                <a:solidFill>
                  <a:srgbClr val="000000"/>
                </a:solidFill>
              </a:defRPr>
            </a:lvl1pPr>
          </a:lstStyle>
          <a:p>
            <a:endParaRPr lang="en-US" dirty="0"/>
          </a:p>
        </p:txBody>
      </p:sp>
      <p:sp>
        <p:nvSpPr>
          <p:cNvPr id="4" name="Slide Number Placeholder 3"/>
          <p:cNvSpPr>
            <a:spLocks noGrp="1"/>
          </p:cNvSpPr>
          <p:nvPr>
            <p:ph type="sldNum" sz="quarter" idx="12"/>
          </p:nvPr>
        </p:nvSpPr>
        <p:spPr>
          <a:xfrm>
            <a:off x="4900084" y="6356352"/>
            <a:ext cx="2844800" cy="365125"/>
          </a:xfrm>
          <a:prstGeom prst="rect">
            <a:avLst/>
          </a:prstGeom>
        </p:spPr>
        <p:txBody>
          <a:bodyPr lIns="91208" tIns="45604" rIns="91208" bIns="45604"/>
          <a:lstStyle>
            <a:lvl1pPr algn="ctr">
              <a:defRPr>
                <a:solidFill>
                  <a:srgbClr val="000000"/>
                </a:solidFill>
              </a:defRPr>
            </a:lvl1pPr>
          </a:lstStyle>
          <a:p>
            <a:fld id="{D9DADDD7-F6DB-DE43-84D3-BDE65D6DBA61}" type="slidenum">
              <a:rPr lang="en-US" smtClean="0"/>
              <a:pPr/>
              <a:t>‹#›</a:t>
            </a:fld>
            <a:endParaRPr lang="en-US" dirty="0"/>
          </a:p>
        </p:txBody>
      </p:sp>
      <p:sp>
        <p:nvSpPr>
          <p:cNvPr id="5" name="Title 1"/>
          <p:cNvSpPr>
            <a:spLocks noGrp="1"/>
          </p:cNvSpPr>
          <p:nvPr>
            <p:ph type="title"/>
          </p:nvPr>
        </p:nvSpPr>
        <p:spPr>
          <a:xfrm>
            <a:off x="471962" y="89097"/>
            <a:ext cx="11394276" cy="685235"/>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78528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7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75577" y="1521595"/>
            <a:ext cx="11275439" cy="4604996"/>
          </a:xfrm>
        </p:spPr>
        <p:txBody>
          <a:bodyPr>
            <a:noAutofit/>
          </a:bodyPr>
          <a:lstStyle>
            <a:lvl1pPr>
              <a:spcBef>
                <a:spcPts val="1600"/>
              </a:spcBef>
              <a:defRPr/>
            </a:lvl1pPr>
            <a:lvl2pPr>
              <a:spcBef>
                <a:spcPts val="400"/>
              </a:spcBef>
              <a:defRPr/>
            </a:lvl2p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p:nvPr>
        </p:nvSpPr>
        <p:spPr>
          <a:xfrm>
            <a:off x="475575" y="351927"/>
            <a:ext cx="11290604" cy="758932"/>
          </a:xfrm>
        </p:spPr>
        <p:txBody>
          <a:bodyPr anchor="b">
            <a:noAutofit/>
          </a:bodyPr>
          <a:lstStyle>
            <a:lvl1pPr>
              <a:defRPr sz="3733" cap="none" baseline="0"/>
            </a:lvl1pPr>
          </a:lstStyle>
          <a:p>
            <a:r>
              <a:rPr lang="en-US"/>
              <a:t>Click to edit Master title style</a:t>
            </a:r>
          </a:p>
        </p:txBody>
      </p:sp>
      <p:sp>
        <p:nvSpPr>
          <p:cNvPr id="11" name="Footer Placeholder 1">
            <a:extLst>
              <a:ext uri="{FF2B5EF4-FFF2-40B4-BE49-F238E27FC236}">
                <a16:creationId xmlns:a16="http://schemas.microsoft.com/office/drawing/2014/main" id="{3F20E334-D571-4C05-BE93-927E95CE7776}"/>
              </a:ext>
            </a:extLst>
          </p:cNvPr>
          <p:cNvSpPr>
            <a:spLocks noGrp="1"/>
          </p:cNvSpPr>
          <p:nvPr>
            <p:ph type="ftr" sz="quarter" idx="3"/>
          </p:nvPr>
        </p:nvSpPr>
        <p:spPr>
          <a:xfrm>
            <a:off x="9715501" y="6450859"/>
            <a:ext cx="2279163" cy="366183"/>
          </a:xfrm>
          <a:prstGeom prst="rect">
            <a:avLst/>
          </a:prstGeom>
        </p:spPr>
        <p:txBody>
          <a:bodyPr vert="horz" lIns="91440" tIns="45720" rIns="0" bIns="45720" rtlCol="0" anchor="b"/>
          <a:lstStyle>
            <a:lvl1pPr algn="r">
              <a:defRPr sz="1067">
                <a:solidFill>
                  <a:schemeClr val="tx1"/>
                </a:solidFill>
                <a:latin typeface="Arial" panose="020B0604020202020204" pitchFamily="34" charset="0"/>
                <a:cs typeface="Arial" panose="020B0604020202020204" pitchFamily="34" charset="0"/>
              </a:defRPr>
            </a:lvl1pPr>
          </a:lstStyle>
          <a:p>
            <a:pPr defTabSz="914377">
              <a:defRPr/>
            </a:pPr>
            <a:r>
              <a:rPr lang="en-US">
                <a:solidFill>
                  <a:prstClr val="black"/>
                </a:solidFill>
              </a:rPr>
              <a:t>Schmid P, et al. IMpassion130 </a:t>
            </a:r>
            <a:br>
              <a:rPr lang="en-US">
                <a:solidFill>
                  <a:prstClr val="black"/>
                </a:solidFill>
              </a:rPr>
            </a:br>
            <a:r>
              <a:rPr lang="en-US">
                <a:solidFill>
                  <a:prstClr val="black"/>
                </a:solidFill>
              </a:rPr>
              <a:t>ESMO 2018 (LBA1_PR)</a:t>
            </a:r>
            <a:r>
              <a:rPr lang="pt-BR">
                <a:solidFill>
                  <a:prstClr val="black"/>
                </a:solidFill>
              </a:rPr>
              <a:t> http://bit.ly/2DMhayg</a:t>
            </a:r>
            <a:endParaRPr lang="en-US">
              <a:solidFill>
                <a:prstClr val="black"/>
              </a:solidFill>
            </a:endParaRPr>
          </a:p>
        </p:txBody>
      </p:sp>
      <p:sp>
        <p:nvSpPr>
          <p:cNvPr id="12" name="Date Placeholder 3">
            <a:extLst>
              <a:ext uri="{FF2B5EF4-FFF2-40B4-BE49-F238E27FC236}">
                <a16:creationId xmlns:a16="http://schemas.microsoft.com/office/drawing/2014/main" id="{56B2DE10-5D57-457B-B684-EDF464C582C5}"/>
              </a:ext>
            </a:extLst>
          </p:cNvPr>
          <p:cNvSpPr>
            <a:spLocks noGrp="1"/>
          </p:cNvSpPr>
          <p:nvPr>
            <p:ph type="dt" sz="half" idx="2"/>
          </p:nvPr>
        </p:nvSpPr>
        <p:spPr>
          <a:xfrm>
            <a:off x="197339" y="6450859"/>
            <a:ext cx="9735556" cy="366183"/>
          </a:xfrm>
          <a:prstGeom prst="rect">
            <a:avLst/>
          </a:prstGeom>
        </p:spPr>
        <p:txBody>
          <a:bodyPr vert="horz" lIns="91440" tIns="45720" rIns="0" bIns="45720" rtlCol="0" anchor="b"/>
          <a:lstStyle>
            <a:lvl1pPr algn="l">
              <a:defRPr sz="1067" strike="noStrike" kern="0" spc="-27" baseline="0">
                <a:solidFill>
                  <a:schemeClr val="tx1"/>
                </a:solidFill>
                <a:latin typeface="Arial" panose="020B0604020202020204" pitchFamily="34" charset="0"/>
                <a:cs typeface="Arial" panose="020B0604020202020204" pitchFamily="34" charset="0"/>
              </a:defRPr>
            </a:lvl1pPr>
          </a:lstStyle>
          <a:p>
            <a:pPr defTabSz="914377">
              <a:defRPr/>
            </a:pPr>
            <a:endParaRPr lang="en-US">
              <a:solidFill>
                <a:prstClr val="black"/>
              </a:solidFill>
            </a:endParaRPr>
          </a:p>
        </p:txBody>
      </p:sp>
    </p:spTree>
    <p:extLst>
      <p:ext uri="{BB962C8B-B14F-4D97-AF65-F5344CB8AC3E}">
        <p14:creationId xmlns:p14="http://schemas.microsoft.com/office/powerpoint/2010/main" val="3716712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r>
              <a:rPr lang="en-US"/>
              <a:t>Hope S. </a:t>
            </a:r>
            <a:r>
              <a:rPr lang="en-US" err="1"/>
              <a:t>Rugo</a:t>
            </a:r>
            <a:r>
              <a:rPr lang="en-US"/>
              <a:t>, MD</a:t>
            </a:r>
          </a:p>
        </p:txBody>
      </p:sp>
    </p:spTree>
    <p:extLst>
      <p:ext uri="{BB962C8B-B14F-4D97-AF65-F5344CB8AC3E}">
        <p14:creationId xmlns:p14="http://schemas.microsoft.com/office/powerpoint/2010/main" val="3796485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9.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70" marR="0" lvl="0" indent="-304784"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9" name="TextBox 8">
            <a:extLst>
              <a:ext uri="{FF2B5EF4-FFF2-40B4-BE49-F238E27FC236}">
                <a16:creationId xmlns:a16="http://schemas.microsoft.com/office/drawing/2014/main" id="{E1AABF9F-8F65-C0C1-6A29-CD80E1253484}"/>
              </a:ext>
            </a:extLst>
          </p:cNvPr>
          <p:cNvSpPr txBox="1"/>
          <p:nvPr userDrawn="1"/>
        </p:nvSpPr>
        <p:spPr>
          <a:xfrm>
            <a:off x="3193193" y="6589108"/>
            <a:ext cx="6744891" cy="184666"/>
          </a:xfrm>
          <a:prstGeom prst="rect">
            <a:avLst/>
          </a:prstGeom>
          <a:noFill/>
        </p:spPr>
        <p:txBody>
          <a:bodyPr wrap="square" lIns="0" tIns="0" rIns="120000" bIns="0" rtlCol="0">
            <a:sp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chemeClr val="bg1">
                    <a:lumMod val="50000"/>
                  </a:schemeClr>
                </a:solidFill>
                <a:effectLst/>
                <a:latin typeface="Calibri" panose="020F0502020204030204" pitchFamily="34" charset="0"/>
                <a:cs typeface="Calibri" panose="020F0502020204030204" pitchFamily="34" charset="0"/>
              </a:rPr>
              <a:t>Content of this presentation is copyright</a:t>
            </a:r>
            <a:r>
              <a:rPr lang="en-CH" sz="1200" b="0" i="0">
                <a:solidFill>
                  <a:schemeClr val="bg1">
                    <a:lumMod val="50000"/>
                  </a:schemeClr>
                </a:solidFill>
                <a:effectLst/>
                <a:latin typeface="Calibri" panose="020F0502020204030204" pitchFamily="34" charset="0"/>
                <a:cs typeface="Calibri" panose="020F0502020204030204" pitchFamily="34" charset="0"/>
              </a:rPr>
              <a:t> </a:t>
            </a:r>
            <a:r>
              <a:rPr lang="en-US" sz="1200" b="0" i="0">
                <a:solidFill>
                  <a:schemeClr val="bg1">
                    <a:lumMod val="50000"/>
                  </a:schemeClr>
                </a:solidFill>
                <a:effectLst/>
                <a:latin typeface="Calibri" panose="020F0502020204030204" pitchFamily="34" charset="0"/>
                <a:cs typeface="Calibri" panose="020F0502020204030204" pitchFamily="34" charset="0"/>
              </a:rPr>
              <a:t>and responsibility of the author. Permission is required for re-use</a:t>
            </a:r>
            <a:r>
              <a:rPr lang="en-CH" sz="1200" b="0" i="0">
                <a:solidFill>
                  <a:schemeClr val="bg1">
                    <a:lumMod val="50000"/>
                  </a:schemeClr>
                </a:solidFill>
                <a:effectLst/>
                <a:latin typeface="Calibri" panose="020F0502020204030204" pitchFamily="34" charset="0"/>
                <a:cs typeface="Calibri" panose="020F0502020204030204" pitchFamily="34" charset="0"/>
              </a:rPr>
              <a:t>.</a:t>
            </a:r>
            <a:endParaRPr lang="en-US" sz="1200" b="0" i="0">
              <a:solidFill>
                <a:schemeClr val="bg1">
                  <a:lumMod val="5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6458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1_Title Presentation">
    <p:spTree>
      <p:nvGrpSpPr>
        <p:cNvPr id="1" name="Shape 10"/>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DD4C849E-8FDA-34A0-7CD2-64EDCAC9FA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4418" y="443046"/>
            <a:ext cx="3381255" cy="581153"/>
          </a:xfrm>
          <a:prstGeom prst="rect">
            <a:avLst/>
          </a:prstGeom>
        </p:spPr>
      </p:pic>
      <p:sp>
        <p:nvSpPr>
          <p:cNvPr id="9" name="Text Placeholder 3">
            <a:extLst>
              <a:ext uri="{FF2B5EF4-FFF2-40B4-BE49-F238E27FC236}">
                <a16:creationId xmlns:a16="http://schemas.microsoft.com/office/drawing/2014/main" id="{6FD46E52-FF66-4403-A46F-CC79558F4353}"/>
              </a:ext>
            </a:extLst>
          </p:cNvPr>
          <p:cNvSpPr>
            <a:spLocks noGrp="1"/>
          </p:cNvSpPr>
          <p:nvPr>
            <p:ph type="body" sz="half" idx="2" hasCustomPrompt="1"/>
          </p:nvPr>
        </p:nvSpPr>
        <p:spPr>
          <a:xfrm>
            <a:off x="532058" y="1219200"/>
            <a:ext cx="8718820" cy="553998"/>
          </a:xfrm>
          <a:prstGeom prst="rect">
            <a:avLst/>
          </a:prstGeom>
        </p:spPr>
        <p:txBody>
          <a:bodyPr wrap="square">
            <a:spAutoFit/>
          </a:bodyPr>
          <a:lstStyle>
            <a:lvl1pPr marL="0" indent="0">
              <a:lnSpc>
                <a:spcPct val="100000"/>
              </a:lnSpc>
              <a:spcBef>
                <a:spcPts val="0"/>
              </a:spcBef>
              <a:buNone/>
              <a:defRPr sz="3600" b="1" i="0">
                <a:solidFill>
                  <a:schemeClr val="tx1"/>
                </a:solidFill>
                <a:latin typeface="+mj-lt"/>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Title of the presentation</a:t>
            </a:r>
          </a:p>
        </p:txBody>
      </p:sp>
      <p:sp>
        <p:nvSpPr>
          <p:cNvPr id="10" name="Text Placeholder 3">
            <a:extLst>
              <a:ext uri="{FF2B5EF4-FFF2-40B4-BE49-F238E27FC236}">
                <a16:creationId xmlns:a16="http://schemas.microsoft.com/office/drawing/2014/main" id="{798FF270-290D-497B-871A-6ADB099AB048}"/>
              </a:ext>
            </a:extLst>
          </p:cNvPr>
          <p:cNvSpPr>
            <a:spLocks noGrp="1"/>
          </p:cNvSpPr>
          <p:nvPr>
            <p:ph type="body" sz="half" idx="10" hasCustomPrompt="1"/>
          </p:nvPr>
        </p:nvSpPr>
        <p:spPr>
          <a:xfrm>
            <a:off x="532058" y="3028508"/>
            <a:ext cx="6104332" cy="307777"/>
          </a:xfrm>
          <a:prstGeom prst="rect">
            <a:avLst/>
          </a:prstGeom>
        </p:spPr>
        <p:txBody>
          <a:bodyPr wrap="square">
            <a:spAutoFit/>
          </a:bodyPr>
          <a:lstStyle>
            <a:lvl1pPr marL="0" indent="0">
              <a:lnSpc>
                <a:spcPct val="100000"/>
              </a:lnSpc>
              <a:spcBef>
                <a:spcPts val="0"/>
              </a:spcBef>
              <a:buNone/>
              <a:defRPr sz="2000" b="0" i="0">
                <a:solidFill>
                  <a:schemeClr val="tx1"/>
                </a:solidFill>
                <a:latin typeface="+mj-lt"/>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Subtitle of the presentation</a:t>
            </a:r>
          </a:p>
        </p:txBody>
      </p:sp>
      <p:pic>
        <p:nvPicPr>
          <p:cNvPr id="2" name="Picture 1">
            <a:extLst>
              <a:ext uri="{FF2B5EF4-FFF2-40B4-BE49-F238E27FC236}">
                <a16:creationId xmlns:a16="http://schemas.microsoft.com/office/drawing/2014/main" id="{3A758B7F-4B8D-BB94-9292-DED031A5EC0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69373" y="365757"/>
            <a:ext cx="5322627" cy="6490447"/>
          </a:xfrm>
          <a:prstGeom prst="rect">
            <a:avLst/>
          </a:prstGeom>
        </p:spPr>
      </p:pic>
    </p:spTree>
    <p:extLst>
      <p:ext uri="{BB962C8B-B14F-4D97-AF65-F5344CB8AC3E}">
        <p14:creationId xmlns:p14="http://schemas.microsoft.com/office/powerpoint/2010/main" val="1827475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pic>
        <p:nvPicPr>
          <p:cNvPr id="17" name="Picture 16" descr="A picture containing night sky&#10;&#10;Description automatically generated">
            <a:extLst>
              <a:ext uri="{FF2B5EF4-FFF2-40B4-BE49-F238E27FC236}">
                <a16:creationId xmlns:a16="http://schemas.microsoft.com/office/drawing/2014/main" id="{1723F81A-39BB-46BE-FD85-00DD25213A14}"/>
              </a:ext>
            </a:extLst>
          </p:cNvPr>
          <p:cNvPicPr>
            <a:picLocks noChangeAspect="1"/>
          </p:cNvPicPr>
          <p:nvPr userDrawn="1"/>
        </p:nvPicPr>
        <p:blipFill>
          <a:blip r:embed="rId2" cstate="print">
            <a:alphaModFix amt="83000"/>
            <a:extLst>
              <a:ext uri="{28A0092B-C50C-407E-A947-70E740481C1C}">
                <a14:useLocalDpi xmlns:a14="http://schemas.microsoft.com/office/drawing/2010/main" val="0"/>
              </a:ext>
            </a:extLst>
          </a:blip>
          <a:stretch>
            <a:fillRect/>
          </a:stretch>
        </p:blipFill>
        <p:spPr>
          <a:xfrm>
            <a:off x="0" y="12975"/>
            <a:ext cx="12192000" cy="6832051"/>
          </a:xfrm>
          <a:prstGeom prst="rect">
            <a:avLst/>
          </a:prstGeom>
        </p:spPr>
      </p:pic>
      <p:sp>
        <p:nvSpPr>
          <p:cNvPr id="13" name="Footer Placeholder 11">
            <a:extLst>
              <a:ext uri="{FF2B5EF4-FFF2-40B4-BE49-F238E27FC236}">
                <a16:creationId xmlns:a16="http://schemas.microsoft.com/office/drawing/2014/main" id="{156A6FA4-7920-A74E-B14B-1852AD30EF06}"/>
              </a:ext>
            </a:extLst>
          </p:cNvPr>
          <p:cNvSpPr>
            <a:spLocks noGrp="1"/>
          </p:cNvSpPr>
          <p:nvPr>
            <p:ph type="ftr" sz="quarter" idx="15"/>
          </p:nvPr>
        </p:nvSpPr>
        <p:spPr>
          <a:xfrm>
            <a:off x="512064" y="6467488"/>
            <a:ext cx="5791200" cy="273049"/>
          </a:xfrm>
        </p:spPr>
        <p:txBody>
          <a:bodyPr/>
          <a:lstStyle>
            <a:lvl1pPr>
              <a:defRPr>
                <a:solidFill>
                  <a:schemeClr val="bg1">
                    <a:lumMod val="50000"/>
                  </a:schemeClr>
                </a:solidFill>
              </a:defRPr>
            </a:lvl1pPr>
          </a:lstStyle>
          <a:p>
            <a:pPr defTabSz="914377">
              <a:defRPr/>
            </a:pPr>
            <a:endParaRPr lang="en-US" dirty="0">
              <a:solidFill>
                <a:prstClr val="white">
                  <a:lumMod val="50000"/>
                </a:prstClr>
              </a:solidFill>
            </a:endParaRPr>
          </a:p>
        </p:txBody>
      </p:sp>
      <p:sp>
        <p:nvSpPr>
          <p:cNvPr id="14" name="Slide Number Placeholder 10">
            <a:extLst>
              <a:ext uri="{FF2B5EF4-FFF2-40B4-BE49-F238E27FC236}">
                <a16:creationId xmlns:a16="http://schemas.microsoft.com/office/drawing/2014/main" id="{96BE0FE9-80F7-274D-86AE-E5CF6F087312}"/>
              </a:ext>
            </a:extLst>
          </p:cNvPr>
          <p:cNvSpPr>
            <a:spLocks noGrp="1"/>
          </p:cNvSpPr>
          <p:nvPr>
            <p:ph type="sldNum" sz="quarter" idx="14"/>
          </p:nvPr>
        </p:nvSpPr>
        <p:spPr>
          <a:xfrm>
            <a:off x="8821419" y="6550307"/>
            <a:ext cx="2844800" cy="171171"/>
          </a:xfrm>
        </p:spPr>
        <p:txBody>
          <a:bodyPr/>
          <a:lstStyle>
            <a:lvl1pPr>
              <a:defRPr>
                <a:solidFill>
                  <a:schemeClr val="bg1">
                    <a:lumMod val="50000"/>
                  </a:schemeClr>
                </a:solidFill>
              </a:defRPr>
            </a:lvl1pPr>
          </a:lstStyle>
          <a:p>
            <a:pPr defTabSz="914377"/>
            <a:fld id="{CFA9C6AD-F5D9-4909-94C3-E6A9EFC35C84}" type="slidenum">
              <a:rPr lang="en-US" smtClean="0">
                <a:solidFill>
                  <a:prstClr val="white">
                    <a:lumMod val="50000"/>
                  </a:prstClr>
                </a:solidFill>
              </a:rPr>
              <a:pPr defTabSz="914377"/>
              <a:t>‹#›</a:t>
            </a:fld>
            <a:endParaRPr lang="en-US" dirty="0">
              <a:solidFill>
                <a:prstClr val="white">
                  <a:lumMod val="50000"/>
                </a:prstClr>
              </a:solidFill>
            </a:endParaRPr>
          </a:p>
        </p:txBody>
      </p:sp>
      <p:sp>
        <p:nvSpPr>
          <p:cNvPr id="15" name="Content Placeholder 2">
            <a:extLst>
              <a:ext uri="{FF2B5EF4-FFF2-40B4-BE49-F238E27FC236}">
                <a16:creationId xmlns:a16="http://schemas.microsoft.com/office/drawing/2014/main" id="{52CE838E-5B8F-5844-AA86-0DAFC65117C8}"/>
              </a:ext>
            </a:extLst>
          </p:cNvPr>
          <p:cNvSpPr>
            <a:spLocks noGrp="1"/>
          </p:cNvSpPr>
          <p:nvPr>
            <p:ph sz="quarter" idx="17"/>
          </p:nvPr>
        </p:nvSpPr>
        <p:spPr>
          <a:xfrm>
            <a:off x="507493" y="6073421"/>
            <a:ext cx="11188700" cy="242035"/>
          </a:xfrm>
        </p:spPr>
        <p:txBody>
          <a:bodyPr anchor="b"/>
          <a:lstStyle>
            <a:lvl1pPr>
              <a:defRPr sz="800">
                <a:solidFill>
                  <a:schemeClr val="tx1">
                    <a:lumMod val="65000"/>
                    <a:lumOff val="35000"/>
                  </a:schemeClr>
                </a:solidFill>
                <a:latin typeface="Arial" panose="020B0604020202020204" pitchFamily="34" charset="0"/>
                <a:cs typeface="Arial" panose="020B0604020202020204" pitchFamily="34" charset="0"/>
              </a:defRPr>
            </a:lvl1pPr>
            <a:lvl2pPr marL="338130" indent="0">
              <a:buNone/>
              <a:defRPr sz="900"/>
            </a:lvl2pPr>
            <a:lvl3pPr marL="801668" indent="0">
              <a:buNone/>
              <a:defRPr sz="900"/>
            </a:lvl3pPr>
            <a:lvl4pPr marL="1252507" indent="0">
              <a:buNone/>
              <a:defRPr sz="900"/>
            </a:lvl4pPr>
            <a:lvl5pPr marL="1828754" indent="0">
              <a:buNone/>
              <a:defRPr sz="900"/>
            </a:lvl5pPr>
          </a:lstStyle>
          <a:p>
            <a:pPr lvl="0"/>
            <a:r>
              <a:rPr lang="en-US"/>
              <a:t>Click to edit Master text styles</a:t>
            </a:r>
          </a:p>
        </p:txBody>
      </p:sp>
      <p:pic>
        <p:nvPicPr>
          <p:cNvPr id="10" name="Picture 9">
            <a:extLst>
              <a:ext uri="{FF2B5EF4-FFF2-40B4-BE49-F238E27FC236}">
                <a16:creationId xmlns:a16="http://schemas.microsoft.com/office/drawing/2014/main" id="{6946A2E2-68F9-8F6E-565E-D4806F6E6A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7208" y="1043559"/>
            <a:ext cx="11176000" cy="63500"/>
          </a:xfrm>
          <a:prstGeom prst="rect">
            <a:avLst/>
          </a:prstGeom>
        </p:spPr>
      </p:pic>
      <p:sp>
        <p:nvSpPr>
          <p:cNvPr id="11" name="Title 1">
            <a:extLst>
              <a:ext uri="{FF2B5EF4-FFF2-40B4-BE49-F238E27FC236}">
                <a16:creationId xmlns:a16="http://schemas.microsoft.com/office/drawing/2014/main" id="{75AEB385-3148-CA3B-3DFB-926FEEEC06AE}"/>
              </a:ext>
            </a:extLst>
          </p:cNvPr>
          <p:cNvSpPr>
            <a:spLocks noGrp="1"/>
          </p:cNvSpPr>
          <p:nvPr>
            <p:ph type="title"/>
          </p:nvPr>
        </p:nvSpPr>
        <p:spPr>
          <a:xfrm>
            <a:off x="495300" y="142675"/>
            <a:ext cx="11170920" cy="914400"/>
          </a:xfrm>
        </p:spPr>
        <p:txBody>
          <a:bodyPr anchor="ctr">
            <a:noAutofit/>
          </a:bodyPr>
          <a:lstStyle>
            <a:lvl1pPr algn="l">
              <a:lnSpc>
                <a:spcPct val="90000"/>
              </a:lnSpc>
              <a:defRPr sz="2800" b="1">
                <a:solidFill>
                  <a:schemeClr val="accent2"/>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2511045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7368">
          <p15:clr>
            <a:srgbClr val="FBAE40"/>
          </p15:clr>
        </p15:guide>
        <p15:guide id="2" pos="312">
          <p15:clr>
            <a:srgbClr val="FBAE40"/>
          </p15:clr>
        </p15:guide>
      </p15:sldGuideLst>
    </p:ext>
  </p:extLst>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userDrawn="1">
  <p:cSld name="Title Only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E44D89-BB91-D501-7AD0-EB51981B00B2}"/>
              </a:ext>
            </a:extLst>
          </p:cNvPr>
          <p:cNvSpPr>
            <a:spLocks noGrp="1"/>
          </p:cNvSpPr>
          <p:nvPr>
            <p:ph type="sldNum" sz="quarter" idx="12"/>
          </p:nvPr>
        </p:nvSpPr>
        <p:spPr/>
        <p:txBody>
          <a:bodyPr/>
          <a:lstStyle/>
          <a:p>
            <a:fld id="{87330271-FE96-554A-A4F6-31BADC92B8F7}" type="slidenum">
              <a:rPr lang="en-US" smtClean="0"/>
              <a:t>‹#›</a:t>
            </a:fld>
            <a:endParaRPr lang="en-US"/>
          </a:p>
        </p:txBody>
      </p:sp>
      <p:sp>
        <p:nvSpPr>
          <p:cNvPr id="8" name="Title Placeholder 1">
            <a:extLst>
              <a:ext uri="{FF2B5EF4-FFF2-40B4-BE49-F238E27FC236}">
                <a16:creationId xmlns:a16="http://schemas.microsoft.com/office/drawing/2014/main" id="{494D1A6D-E65C-8746-3D5B-72F5ACE15D37}"/>
              </a:ext>
            </a:extLst>
          </p:cNvPr>
          <p:cNvSpPr>
            <a:spLocks noGrp="1"/>
          </p:cNvSpPr>
          <p:nvPr>
            <p:ph type="title"/>
          </p:nvPr>
        </p:nvSpPr>
        <p:spPr>
          <a:xfrm>
            <a:off x="473776" y="251511"/>
            <a:ext cx="9922376" cy="553156"/>
          </a:xfrm>
          <a:prstGeom prst="rect">
            <a:avLst/>
          </a:prstGeom>
        </p:spPr>
        <p:txBody>
          <a:bodyPr vert="horz" lIns="91440" tIns="45720" rIns="91440" bIns="45720" rtlCol="0" anchor="ctr">
            <a:normAutofit/>
          </a:bodyPr>
          <a:lstStyle/>
          <a:p>
            <a:r>
              <a:rPr lang="pl-PL"/>
              <a:t>Kliknij, aby edytować styl</a:t>
            </a:r>
            <a:endParaRPr lang="en-US"/>
          </a:p>
        </p:txBody>
      </p:sp>
      <p:pic>
        <p:nvPicPr>
          <p:cNvPr id="2" name="Google Shape;475;p36">
            <a:extLst>
              <a:ext uri="{FF2B5EF4-FFF2-40B4-BE49-F238E27FC236}">
                <a16:creationId xmlns:a16="http://schemas.microsoft.com/office/drawing/2014/main" id="{15DB5C1B-E574-CCF6-578B-283CC6DD8E5A}"/>
              </a:ext>
            </a:extLst>
          </p:cNvPr>
          <p:cNvPicPr preferRelativeResize="0"/>
          <p:nvPr userDrawn="1"/>
        </p:nvPicPr>
        <p:blipFill rotWithShape="1">
          <a:blip r:embed="rId2">
            <a:alphaModFix/>
          </a:blip>
          <a:srcRect r="96591"/>
          <a:stretch/>
        </p:blipFill>
        <p:spPr>
          <a:xfrm rot="5400000">
            <a:off x="3221200" y="-3221200"/>
            <a:ext cx="415597" cy="6858000"/>
          </a:xfrm>
          <a:prstGeom prst="rect">
            <a:avLst/>
          </a:prstGeom>
          <a:noFill/>
          <a:ln>
            <a:noFill/>
          </a:ln>
        </p:spPr>
      </p:pic>
      <p:pic>
        <p:nvPicPr>
          <p:cNvPr id="4" name="Google Shape;476;p36">
            <a:extLst>
              <a:ext uri="{FF2B5EF4-FFF2-40B4-BE49-F238E27FC236}">
                <a16:creationId xmlns:a16="http://schemas.microsoft.com/office/drawing/2014/main" id="{962F3143-BCB1-47AE-6DFE-527C7C36BC1A}"/>
              </a:ext>
            </a:extLst>
          </p:cNvPr>
          <p:cNvPicPr preferRelativeResize="0"/>
          <p:nvPr userDrawn="1"/>
        </p:nvPicPr>
        <p:blipFill rotWithShape="1">
          <a:blip r:embed="rId2">
            <a:alphaModFix/>
          </a:blip>
          <a:srcRect l="96712"/>
          <a:stretch/>
        </p:blipFill>
        <p:spPr>
          <a:xfrm rot="5400000">
            <a:off x="8562567" y="3229308"/>
            <a:ext cx="400864" cy="6858000"/>
          </a:xfrm>
          <a:prstGeom prst="rect">
            <a:avLst/>
          </a:prstGeom>
          <a:noFill/>
          <a:ln>
            <a:noFill/>
          </a:ln>
        </p:spPr>
      </p:pic>
      <p:pic>
        <p:nvPicPr>
          <p:cNvPr id="7" name="Google Shape;474;p36">
            <a:extLst>
              <a:ext uri="{FF2B5EF4-FFF2-40B4-BE49-F238E27FC236}">
                <a16:creationId xmlns:a16="http://schemas.microsoft.com/office/drawing/2014/main" id="{6A0A670E-59C2-30E6-167C-26CABCB3DC68}"/>
              </a:ext>
            </a:extLst>
          </p:cNvPr>
          <p:cNvPicPr preferRelativeResize="0"/>
          <p:nvPr userDrawn="1"/>
        </p:nvPicPr>
        <p:blipFill>
          <a:blip r:embed="rId3">
            <a:alphaModFix/>
          </a:blip>
          <a:stretch>
            <a:fillRect/>
          </a:stretch>
        </p:blipFill>
        <p:spPr>
          <a:xfrm>
            <a:off x="247000" y="6317311"/>
            <a:ext cx="2928800" cy="321724"/>
          </a:xfrm>
          <a:prstGeom prst="rect">
            <a:avLst/>
          </a:prstGeom>
          <a:noFill/>
          <a:ln>
            <a:noFill/>
          </a:ln>
        </p:spPr>
      </p:pic>
      <p:pic>
        <p:nvPicPr>
          <p:cNvPr id="3" name="Picture 2" descr="A picture containing graphics, font, graphic design, screenshot&#10;&#10;Description automatically generated">
            <a:extLst>
              <a:ext uri="{FF2B5EF4-FFF2-40B4-BE49-F238E27FC236}">
                <a16:creationId xmlns:a16="http://schemas.microsoft.com/office/drawing/2014/main" id="{04C3DBB7-B178-8F7F-4120-17214B89FEB9}"/>
              </a:ext>
            </a:extLst>
          </p:cNvPr>
          <p:cNvPicPr>
            <a:picLocks noChangeAspect="1"/>
          </p:cNvPicPr>
          <p:nvPr userDrawn="1"/>
        </p:nvPicPr>
        <p:blipFill>
          <a:blip r:embed="rId4"/>
          <a:stretch>
            <a:fillRect/>
          </a:stretch>
        </p:blipFill>
        <p:spPr>
          <a:xfrm>
            <a:off x="10396152" y="216049"/>
            <a:ext cx="1632269" cy="399099"/>
          </a:xfrm>
          <a:prstGeom prst="rect">
            <a:avLst/>
          </a:prstGeom>
        </p:spPr>
      </p:pic>
    </p:spTree>
    <p:extLst>
      <p:ext uri="{BB962C8B-B14F-4D97-AF65-F5344CB8AC3E}">
        <p14:creationId xmlns:p14="http://schemas.microsoft.com/office/powerpoint/2010/main" val="26690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4_Title and Text">
    <p:spTree>
      <p:nvGrpSpPr>
        <p:cNvPr id="1" name=""/>
        <p:cNvGrpSpPr/>
        <p:nvPr/>
      </p:nvGrpSpPr>
      <p:grpSpPr>
        <a:xfrm>
          <a:off x="0" y="0"/>
          <a:ext cx="0" cy="0"/>
          <a:chOff x="0" y="0"/>
          <a:chExt cx="0" cy="0"/>
        </a:xfrm>
      </p:grpSpPr>
      <p:sp>
        <p:nvSpPr>
          <p:cNvPr id="13" name="Text Placeholder 6"/>
          <p:cNvSpPr>
            <a:spLocks noGrp="1"/>
          </p:cNvSpPr>
          <p:nvPr>
            <p:ph type="body" sz="quarter" idx="12"/>
          </p:nvPr>
        </p:nvSpPr>
        <p:spPr>
          <a:xfrm>
            <a:off x="489491" y="2152439"/>
            <a:ext cx="11213019" cy="3600000"/>
          </a:xfrm>
          <a:prstGeom prst="rect">
            <a:avLst/>
          </a:prstGeom>
        </p:spPr>
        <p:txBody>
          <a:bodyPr>
            <a:noAutofit/>
          </a:bodyPr>
          <a:lstStyle>
            <a:lvl1pPr marL="0" indent="0">
              <a:buNone/>
              <a:defRPr sz="2133" baseline="0">
                <a:solidFill>
                  <a:srgbClr val="9C4997"/>
                </a:solidFill>
              </a:defRPr>
            </a:lvl1pPr>
          </a:lstStyle>
          <a:p>
            <a:pPr lvl="0"/>
            <a:r>
              <a:rPr lang="en-US" dirty="0"/>
              <a:t>Click to edit Master text styles</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EA558A"/>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7">
                <a:solidFill>
                  <a:srgbClr val="EA558A"/>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7" name="Image 7">
            <a:extLst>
              <a:ext uri="{FF2B5EF4-FFF2-40B4-BE49-F238E27FC236}">
                <a16:creationId xmlns:a16="http://schemas.microsoft.com/office/drawing/2014/main" id="{87C3FE98-6177-0DBA-01F1-B72EC47C907B}"/>
              </a:ext>
            </a:extLst>
          </p:cNvPr>
          <p:cNvPicPr>
            <a:picLocks noChangeAspect="1"/>
          </p:cNvPicPr>
          <p:nvPr userDrawn="1"/>
        </p:nvPicPr>
        <p:blipFill rotWithShape="1">
          <a:blip r:embed="rId2"/>
          <a:srcRect l="-1438" t="-4250" r="-252" b="-8722"/>
          <a:stretch/>
        </p:blipFill>
        <p:spPr>
          <a:xfrm>
            <a:off x="454831" y="6291831"/>
            <a:ext cx="2817427" cy="246367"/>
          </a:xfrm>
          <a:prstGeom prst="rect">
            <a:avLst/>
          </a:prstGeom>
        </p:spPr>
      </p:pic>
      <p:sp>
        <p:nvSpPr>
          <p:cNvPr id="6" name="TextBox 4">
            <a:extLst>
              <a:ext uri="{FF2B5EF4-FFF2-40B4-BE49-F238E27FC236}">
                <a16:creationId xmlns:a16="http://schemas.microsoft.com/office/drawing/2014/main" id="{27F7AA40-7A81-D207-E333-3A001F04E1FC}"/>
              </a:ext>
            </a:extLst>
          </p:cNvPr>
          <p:cNvSpPr txBox="1"/>
          <p:nvPr userDrawn="1"/>
        </p:nvSpPr>
        <p:spPr>
          <a:xfrm>
            <a:off x="5844953" y="6402716"/>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FBCEB9"/>
                </a:solidFill>
                <a:effectLst/>
                <a:latin typeface="Arial Narrow" panose="020B0606020202030204" pitchFamily="34" charset="0"/>
              </a:rPr>
              <a:t>Content of this presentation is copyright</a:t>
            </a:r>
            <a:r>
              <a:rPr lang="en-CH" sz="1200" b="0" i="0" dirty="0">
                <a:solidFill>
                  <a:srgbClr val="FBCEB9"/>
                </a:solidFill>
                <a:effectLst/>
                <a:latin typeface="Arial Narrow" panose="020B0606020202030204" pitchFamily="34" charset="0"/>
              </a:rPr>
              <a:t> </a:t>
            </a:r>
            <a:r>
              <a:rPr lang="en-US" sz="1200" b="0" i="0" dirty="0">
                <a:solidFill>
                  <a:srgbClr val="FBCEB9"/>
                </a:solidFill>
                <a:effectLst/>
                <a:latin typeface="Arial Narrow" panose="020B0606020202030204" pitchFamily="34" charset="0"/>
              </a:rPr>
              <a:t>and responsibility of the author. Permission is required for re-use</a:t>
            </a:r>
            <a:r>
              <a:rPr lang="en-CH" sz="1200" b="0" i="0" dirty="0">
                <a:solidFill>
                  <a:srgbClr val="FBCEB9"/>
                </a:solidFill>
                <a:effectLst/>
                <a:latin typeface="Arial Narrow" panose="020B0606020202030204" pitchFamily="34" charset="0"/>
              </a:rPr>
              <a:t>.</a:t>
            </a:r>
            <a:endParaRPr lang="en-US" sz="1200" b="0" i="0" dirty="0">
              <a:solidFill>
                <a:srgbClr val="FBCEB9"/>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57FE9247-F0F6-E52B-8DF0-9A7B422C1700}"/>
              </a:ext>
            </a:extLst>
          </p:cNvPr>
          <p:cNvSpPr txBox="1">
            <a:spLocks noGrp="1"/>
          </p:cNvSpPr>
          <p:nvPr>
            <p:ph type="body" idx="13" hasCustomPrompt="1"/>
          </p:nvPr>
        </p:nvSpPr>
        <p:spPr>
          <a:xfrm>
            <a:off x="5564411" y="6110173"/>
            <a:ext cx="3732052" cy="23596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FBCEB9"/>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1474851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264072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Aft>
                <a:spcPts val="0"/>
              </a:spcAf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1051E573-93F0-5562-4655-BB8083313C58}"/>
              </a:ext>
            </a:extLst>
          </p:cNvPr>
          <p:cNvSpPr/>
          <p:nvPr userDrawn="1"/>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a:t>
            </a:r>
            <a:r>
              <a:rPr kumimoji="0" lang="en-US" sz="1600" b="0" i="0" u="none" strike="noStrike" kern="1200" cap="none" spc="0" normalizeH="0" baseline="0" noProof="0" dirty="0">
                <a:ln>
                  <a:noFill/>
                </a:ln>
                <a:solidFill>
                  <a:srgbClr val="FF40FF"/>
                </a:solidFill>
                <a:effectLst/>
                <a:uLnTx/>
                <a:uFillTx/>
                <a:latin typeface="Arial" panose="020B0604020202020204" pitchFamily="34" charset="0"/>
                <a:ea typeface="Calibri" panose="020F0502020204030204" pitchFamily="34" charset="0"/>
                <a:cs typeface="Times New Roman" panose="02020603050405020304" pitchFamily="18" charset="0"/>
              </a:rPr>
              <a:t>XX</a:t>
            </a: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 US-based clinical investigators Month, 202</a:t>
            </a:r>
            <a:r>
              <a:rPr kumimoji="0" lang="en-US" sz="1600" b="0" i="0" u="none" strike="noStrike" kern="1200" cap="none" spc="0" normalizeH="0" baseline="0" noProof="0" dirty="0">
                <a:ln>
                  <a:noFill/>
                </a:ln>
                <a:solidFill>
                  <a:srgbClr val="FF40FF"/>
                </a:solidFill>
                <a:effectLst/>
                <a:uLnTx/>
                <a:uFillTx/>
                <a:latin typeface="Arial" panose="020B0604020202020204" pitchFamily="34" charset="0"/>
                <a:ea typeface="Calibri" panose="020F0502020204030204" pitchFamily="34" charset="0"/>
                <a:cs typeface="Times New Roman" panose="02020603050405020304" pitchFamily="18" charset="0"/>
              </a:rPr>
              <a:t>X</a:t>
            </a: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152913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219803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0412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777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2057400"/>
          </a:xfrm>
        </p:spPr>
        <p:txBody>
          <a:bodyPr/>
          <a:lstStyle>
            <a:lvl1pPr algn="l">
              <a:defRPr sz="260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297424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342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40"/>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1" y="2"/>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2390432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987094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20041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782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852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1735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931484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850973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536494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108646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9792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9149" cy="1155700"/>
          </a:xfrm>
        </p:spPr>
        <p:txBody>
          <a:bodyPr anchor="ctr">
            <a:normAutofit/>
          </a:bodyPr>
          <a:lstStyle>
            <a:lvl1pPr>
              <a:defRPr sz="4267" b="1">
                <a:solidFill>
                  <a:schemeClr val="accent1">
                    <a:lumMod val="75000"/>
                  </a:schemeClr>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9" y="1598086"/>
            <a:ext cx="10979149" cy="4482044"/>
          </a:xfrm>
          <a:prstGeom prst="rect">
            <a:avLst/>
          </a:prstGeom>
        </p:spPr>
        <p:txBody>
          <a:bodyPr>
            <a:normAutofit/>
          </a:bodyPr>
          <a:lstStyle>
            <a:lvl1pPr>
              <a:lnSpc>
                <a:spcPct val="100000"/>
              </a:lnSpc>
              <a:spcBef>
                <a:spcPts val="0"/>
              </a:spcBef>
              <a:defRPr sz="3200">
                <a:solidFill>
                  <a:schemeClr val="tx1"/>
                </a:solidFill>
                <a:latin typeface="Arial" panose="020B0604020202020204" pitchFamily="34" charset="0"/>
                <a:cs typeface="Arial" panose="020B0604020202020204" pitchFamily="34" charset="0"/>
              </a:defRPr>
            </a:lvl1pPr>
            <a:lvl2pPr marL="829014" indent="-219445">
              <a:lnSpc>
                <a:spcPct val="100000"/>
              </a:lnSpc>
              <a:spcBef>
                <a:spcPts val="0"/>
              </a:spcBef>
              <a:buClr>
                <a:schemeClr val="accent1"/>
              </a:buClr>
              <a:buSzPct val="100000"/>
              <a:buFont typeface="Arial Narrow" panose="020B0606020202030204" pitchFamily="34" charset="0"/>
              <a:buChar char="–"/>
              <a:defRPr sz="2667">
                <a:solidFill>
                  <a:schemeClr val="tx1"/>
                </a:solidFill>
                <a:latin typeface="Arial" panose="020B0604020202020204" pitchFamily="34" charset="0"/>
                <a:cs typeface="Arial" panose="020B0604020202020204" pitchFamily="34" charset="0"/>
              </a:defRPr>
            </a:lvl2pPr>
            <a:lvl3pPr marL="1377628" indent="-158488">
              <a:lnSpc>
                <a:spcPct val="100000"/>
              </a:lnSpc>
              <a:spcBef>
                <a:spcPts val="0"/>
              </a:spcBef>
              <a:buClr>
                <a:schemeClr val="accent1"/>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828709" indent="-156625">
              <a:lnSpc>
                <a:spcPct val="100000"/>
              </a:lnSpc>
              <a:spcBef>
                <a:spcPts val="0"/>
              </a:spcBef>
              <a:buSzPct val="100000"/>
              <a:tabLst/>
              <a:defRPr sz="2133">
                <a:solidFill>
                  <a:schemeClr val="tx1"/>
                </a:solidFill>
                <a:latin typeface="Arial" panose="020B0604020202020204" pitchFamily="34" charset="0"/>
                <a:cs typeface="Arial" panose="020B0604020202020204" pitchFamily="34" charset="0"/>
              </a:defRPr>
            </a:lvl4pPr>
            <a:lvl5pPr marL="2438278">
              <a:lnSpc>
                <a:spcPct val="100000"/>
              </a:lnSpc>
              <a:spcBef>
                <a:spcPts val="0"/>
              </a:spcBef>
              <a:defRPr sz="2133">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40"/>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1" y="2"/>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4227170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ACEE58-FBC2-3ECC-CE79-64C617E5F25F}"/>
              </a:ext>
            </a:extLst>
          </p:cNvPr>
          <p:cNvSpPr/>
          <p:nvPr userDrawn="1"/>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1F5D"/>
                </a:solidFill>
                <a:effectLst/>
                <a:uLnTx/>
                <a:uFillTx/>
                <a:latin typeface="Arial" panose="020B0604020202020204" pitchFamily="34" charset="0"/>
                <a:ea typeface="Calibri" panose="020F0502020204030204" pitchFamily="34" charset="0"/>
                <a:cs typeface="Times New Roman" panose="02020603050405020304" pitchFamily="18" charset="0"/>
              </a:rPr>
              <a:t>Survey of 20 US-based clinical investigators.</a:t>
            </a:r>
          </a:p>
        </p:txBody>
      </p:sp>
      <p:sp>
        <p:nvSpPr>
          <p:cNvPr id="3" name="Title 1">
            <a:extLst>
              <a:ext uri="{FF2B5EF4-FFF2-40B4-BE49-F238E27FC236}">
                <a16:creationId xmlns:a16="http://schemas.microsoft.com/office/drawing/2014/main" id="{16758447-5A14-7875-7285-2E406587FAFE}"/>
              </a:ext>
            </a:extLst>
          </p:cNvPr>
          <p:cNvSpPr>
            <a:spLocks noGrp="1"/>
          </p:cNvSpPr>
          <p:nvPr>
            <p:ph type="title"/>
          </p:nvPr>
        </p:nvSpPr>
        <p:spPr>
          <a:xfrm>
            <a:off x="912285" y="227013"/>
            <a:ext cx="10972800" cy="1525587"/>
          </a:xfrm>
        </p:spPr>
        <p:txBody>
          <a:bodyPr/>
          <a:lstStyle>
            <a:lvl1pPr algn="l">
              <a:defRPr sz="26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4" name="Picture 3" descr="A close up of a sign&#10;&#10;Description automatically generated">
            <a:extLst>
              <a:ext uri="{FF2B5EF4-FFF2-40B4-BE49-F238E27FC236}">
                <a16:creationId xmlns:a16="http://schemas.microsoft.com/office/drawing/2014/main" id="{4001A9AE-E35B-C023-3066-AF7CD6E0C3E3}"/>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61832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308917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1055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Questions from Med Onc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286" y="1700808"/>
            <a:ext cx="10358967" cy="4514258"/>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0577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716662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3141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18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0691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841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17644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797AD9-02DD-B24B-B1F2-4955EFCC927E}" type="datetimeFigureOut">
              <a:rPr lang="en-US" smtClean="0"/>
              <a:pPr/>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100B5-B664-AA47-B7A8-902CA38EEBB4}" type="slidenum">
              <a:rPr lang="en-US" smtClean="0"/>
              <a:pPr/>
              <a:t>‹#›</a:t>
            </a:fld>
            <a:endParaRPr lang="en-US"/>
          </a:p>
        </p:txBody>
      </p:sp>
    </p:spTree>
    <p:extLst>
      <p:ext uri="{BB962C8B-B14F-4D97-AF65-F5344CB8AC3E}">
        <p14:creationId xmlns:p14="http://schemas.microsoft.com/office/powerpoint/2010/main" val="3173598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6325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2216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864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18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742040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61264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05832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34670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22137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Arial" panose="020B0604020202020204" pitchFamily="34" charset="0"/>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2" name="Picture 1" descr="Logo&#10;&#10;Description automatically generated">
            <a:extLst>
              <a:ext uri="{FF2B5EF4-FFF2-40B4-BE49-F238E27FC236}">
                <a16:creationId xmlns:a16="http://schemas.microsoft.com/office/drawing/2014/main" id="{0CA22DB6-01FE-B574-F4D9-9A33C489CE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265" y="6248188"/>
            <a:ext cx="1843200" cy="316800"/>
          </a:xfrm>
          <a:prstGeom prst="rect">
            <a:avLst/>
          </a:prstGeom>
        </p:spPr>
      </p:pic>
    </p:spTree>
    <p:extLst>
      <p:ext uri="{BB962C8B-B14F-4D97-AF65-F5344CB8AC3E}">
        <p14:creationId xmlns:p14="http://schemas.microsoft.com/office/powerpoint/2010/main" val="1463767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63F7DA-7EDC-FBA3-7FED-B45ECA0D16E3}"/>
              </a:ext>
            </a:extLst>
          </p:cNvPr>
          <p:cNvSpPr>
            <a:spLocks noGrp="1"/>
          </p:cNvSpPr>
          <p:nvPr>
            <p:ph idx="1"/>
          </p:nvPr>
        </p:nvSpPr>
        <p:spPr>
          <a:xfrm>
            <a:off x="479999" y="1835151"/>
            <a:ext cx="10515600" cy="4349749"/>
          </a:xfrm>
          <a:prstGeom prst="rect">
            <a:avLst/>
          </a:prstGeom>
        </p:spPr>
        <p:txBody>
          <a:bodyPr vert="horz" lIns="91440" tIns="45720" rIns="91440" bIns="45720" rtlCol="0">
            <a:normAutofit/>
          </a:bodyPr>
          <a:lstStyle>
            <a:lvl1pPr marL="304792" indent="-304792" algn="l" defTabSz="1219170" rtl="0" eaLnBrk="1" latinLnBrk="0" hangingPunct="1">
              <a:lnSpc>
                <a:spcPct val="90000"/>
              </a:lnSpc>
              <a:spcBef>
                <a:spcPts val="1333"/>
              </a:spcBef>
              <a:buFont typeface="Arial" panose="020B0604020202020204" pitchFamily="34" charset="0"/>
              <a:buChar char="•"/>
              <a:defRPr sz="2133" kern="1200">
                <a:solidFill>
                  <a:schemeClr val="tx1">
                    <a:lumMod val="75000"/>
                    <a:lumOff val="25000"/>
                  </a:schemeClr>
                </a:solidFill>
                <a:latin typeface="Arial Narrow" panose="020B0606020202030204" pitchFamily="34"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2133" kern="1200">
                <a:solidFill>
                  <a:srgbClr val="5F5D8E"/>
                </a:solidFill>
                <a:latin typeface="Arial Narrow" panose="020B0606020202030204" pitchFamily="34"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1867" kern="1200">
                <a:solidFill>
                  <a:srgbClr val="AB0C23"/>
                </a:solidFill>
                <a:latin typeface="Arial Narrow" panose="020B0606020202030204" pitchFamily="34"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1600" kern="1200">
                <a:solidFill>
                  <a:schemeClr val="tx1">
                    <a:lumMod val="75000"/>
                    <a:lumOff val="25000"/>
                  </a:schemeClr>
                </a:solidFill>
                <a:latin typeface="Arial Narrow" panose="020B0606020202030204" pitchFamily="34"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1600" kern="1200">
                <a:solidFill>
                  <a:schemeClr val="tx1">
                    <a:lumMod val="75000"/>
                    <a:lumOff val="25000"/>
                  </a:schemeClr>
                </a:solidFill>
                <a:latin typeface="Arial Narrow" panose="020B0606020202030204"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Google Shape;19;p14">
            <a:extLst>
              <a:ext uri="{FF2B5EF4-FFF2-40B4-BE49-F238E27FC236}">
                <a16:creationId xmlns:a16="http://schemas.microsoft.com/office/drawing/2014/main" id="{7E29A2B3-2685-843A-6AAE-FC68E0B57C80}"/>
              </a:ext>
            </a:extLst>
          </p:cNvPr>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8" name="Google Shape;18;p14">
            <a:extLst>
              <a:ext uri="{FF2B5EF4-FFF2-40B4-BE49-F238E27FC236}">
                <a16:creationId xmlns:a16="http://schemas.microsoft.com/office/drawing/2014/main" id="{7B28D9C0-A613-09FC-7C2A-0CBC18F3C9B3}"/>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pic>
        <p:nvPicPr>
          <p:cNvPr id="9" name="Picture 8" descr="Logo&#10;&#10;Description automatically generated">
            <a:extLst>
              <a:ext uri="{FF2B5EF4-FFF2-40B4-BE49-F238E27FC236}">
                <a16:creationId xmlns:a16="http://schemas.microsoft.com/office/drawing/2014/main" id="{A35CEAA2-49D1-2F6D-07A2-44AB66496D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0504" y="6248188"/>
            <a:ext cx="1843200" cy="316800"/>
          </a:xfrm>
          <a:prstGeom prst="rect">
            <a:avLst/>
          </a:prstGeom>
        </p:spPr>
      </p:pic>
    </p:spTree>
    <p:extLst>
      <p:ext uri="{BB962C8B-B14F-4D97-AF65-F5344CB8AC3E}">
        <p14:creationId xmlns:p14="http://schemas.microsoft.com/office/powerpoint/2010/main" val="56543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521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nl-NL" sz="1867" b="0" strike="noStrike" spc="-1">
              <a:solidFill>
                <a:srgbClr val="000000"/>
              </a:solidFill>
              <a:latin typeface="Arial"/>
            </a:endParaRPr>
          </a:p>
        </p:txBody>
      </p:sp>
      <p:sp>
        <p:nvSpPr>
          <p:cNvPr id="88" name="PlaceHolder 2"/>
          <p:cNvSpPr>
            <a:spLocks noGrp="1"/>
          </p:cNvSpPr>
          <p:nvPr>
            <p:ph type="subTitle"/>
          </p:nvPr>
        </p:nvSpPr>
        <p:spPr>
          <a:xfrm>
            <a:off x="504480" y="2060160"/>
            <a:ext cx="6103680" cy="1501920"/>
          </a:xfrm>
          <a:prstGeom prst="rect">
            <a:avLst/>
          </a:prstGeom>
          <a:noFill/>
          <a:ln w="0">
            <a:noFill/>
          </a:ln>
        </p:spPr>
        <p:txBody>
          <a:bodyPr lIns="0" tIns="0" rIns="0" bIns="0" anchor="ctr">
            <a:noAutofit/>
          </a:bodyPr>
          <a:lstStyle/>
          <a:p>
            <a:pPr algn="ctr">
              <a:buNone/>
            </a:pPr>
            <a:endParaRPr lang="nl-NL" sz="4267" b="0" strike="noStrike" spc="-1">
              <a:solidFill>
                <a:srgbClr val="000000"/>
              </a:solidFill>
              <a:latin typeface="Calibri"/>
            </a:endParaRPr>
          </a:p>
        </p:txBody>
      </p:sp>
    </p:spTree>
    <p:extLst>
      <p:ext uri="{BB962C8B-B14F-4D97-AF65-F5344CB8AC3E}">
        <p14:creationId xmlns:p14="http://schemas.microsoft.com/office/powerpoint/2010/main" val="2151329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_Title Chapter" userDrawn="1">
  <p:cSld name="2_Title Chapter">
    <p:spTree>
      <p:nvGrpSpPr>
        <p:cNvPr id="1" name="Shape 21"/>
        <p:cNvGrpSpPr/>
        <p:nvPr/>
      </p:nvGrpSpPr>
      <p:grpSpPr>
        <a:xfrm>
          <a:off x="0" y="0"/>
          <a:ext cx="0" cy="0"/>
          <a:chOff x="0" y="0"/>
          <a:chExt cx="0" cy="0"/>
        </a:xfrm>
      </p:grpSpPr>
      <p:sp>
        <p:nvSpPr>
          <p:cNvPr id="11" name="TextBox 10">
            <a:extLst>
              <a:ext uri="{FF2B5EF4-FFF2-40B4-BE49-F238E27FC236}">
                <a16:creationId xmlns:a16="http://schemas.microsoft.com/office/drawing/2014/main" id="{DA265234-4107-4D6D-B6CF-71BF3D224F74}"/>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AB0C23"/>
                </a:solidFill>
                <a:effectLst/>
                <a:latin typeface="Arial Narrow" panose="020B0606020202030204" pitchFamily="34" charset="0"/>
              </a:rPr>
              <a:t>Content of this presentation is copyright</a:t>
            </a:r>
            <a:r>
              <a:rPr lang="en-CH" sz="1200" b="0" i="0">
                <a:solidFill>
                  <a:srgbClr val="AB0C23"/>
                </a:solidFill>
                <a:effectLst/>
                <a:latin typeface="Arial Narrow" panose="020B0606020202030204" pitchFamily="34" charset="0"/>
              </a:rPr>
              <a:t> </a:t>
            </a:r>
            <a:r>
              <a:rPr lang="en-US" sz="1200" b="0" i="0">
                <a:solidFill>
                  <a:srgbClr val="AB0C23"/>
                </a:solidFill>
                <a:effectLst/>
                <a:latin typeface="Arial Narrow" panose="020B0606020202030204" pitchFamily="34" charset="0"/>
              </a:rPr>
              <a:t>and responsibility of the author. Permission is required for re-use</a:t>
            </a:r>
            <a:r>
              <a:rPr lang="en-CH" sz="1200" b="0" i="0">
                <a:solidFill>
                  <a:srgbClr val="AB0C23"/>
                </a:solidFill>
                <a:effectLst/>
                <a:latin typeface="Arial Narrow" panose="020B0606020202030204" pitchFamily="34" charset="0"/>
              </a:rPr>
              <a:t>.</a:t>
            </a:r>
            <a:endParaRPr lang="en-US" sz="1200" b="0" i="0">
              <a:solidFill>
                <a:srgbClr val="AB0C23"/>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E28D0820-6913-437C-A4E4-ED5E441DEA39}"/>
              </a:ext>
            </a:extLst>
          </p:cNvPr>
          <p:cNvSpPr txBox="1">
            <a:spLocks noGrp="1"/>
          </p:cNvSpPr>
          <p:nvPr>
            <p:ph type="body" idx="12" hasCustomPrompt="1"/>
          </p:nvPr>
        </p:nvSpPr>
        <p:spPr>
          <a:xfrm>
            <a:off x="2553810" y="632415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AB0C23"/>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
        <p:nvSpPr>
          <p:cNvPr id="3" name="Google Shape;19;p14">
            <a:extLst>
              <a:ext uri="{FF2B5EF4-FFF2-40B4-BE49-F238E27FC236}">
                <a16:creationId xmlns:a16="http://schemas.microsoft.com/office/drawing/2014/main" id="{4F1CA240-2642-1763-40C4-B45A7E30B5B1}"/>
              </a:ext>
            </a:extLst>
          </p:cNvPr>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4" name="Google Shape;18;p14">
            <a:extLst>
              <a:ext uri="{FF2B5EF4-FFF2-40B4-BE49-F238E27FC236}">
                <a16:creationId xmlns:a16="http://schemas.microsoft.com/office/drawing/2014/main" id="{788965C1-01AC-E2F6-5184-7CAE3C8916C2}"/>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5" name="Google Shape;17;p14">
            <a:extLst>
              <a:ext uri="{FF2B5EF4-FFF2-40B4-BE49-F238E27FC236}">
                <a16:creationId xmlns:a16="http://schemas.microsoft.com/office/drawing/2014/main" id="{23A0E90A-AA58-C609-CC3D-906A14B42104}"/>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6" name="Picture 5" descr="Logo&#10;&#10;Description automatically generated">
            <a:extLst>
              <a:ext uri="{FF2B5EF4-FFF2-40B4-BE49-F238E27FC236}">
                <a16:creationId xmlns:a16="http://schemas.microsoft.com/office/drawing/2014/main" id="{6BD571E7-BDD0-AA31-D15B-2C8313727B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0504" y="6248188"/>
            <a:ext cx="1843200" cy="316800"/>
          </a:xfrm>
          <a:prstGeom prst="rect">
            <a:avLst/>
          </a:prstGeom>
        </p:spPr>
      </p:pic>
    </p:spTree>
    <p:extLst>
      <p:ext uri="{BB962C8B-B14F-4D97-AF65-F5344CB8AC3E}">
        <p14:creationId xmlns:p14="http://schemas.microsoft.com/office/powerpoint/2010/main" val="1180841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8_Title Slid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9542CFD-83C2-BF7F-51F0-C18275076FB5}"/>
              </a:ext>
            </a:extLst>
          </p:cNvPr>
          <p:cNvGrpSpPr/>
          <p:nvPr userDrawn="1"/>
        </p:nvGrpSpPr>
        <p:grpSpPr>
          <a:xfrm>
            <a:off x="-1" y="5224322"/>
            <a:ext cx="4450403" cy="64321"/>
            <a:chOff x="0" y="5224323"/>
            <a:chExt cx="2416175" cy="0"/>
          </a:xfrm>
        </p:grpSpPr>
        <p:cxnSp>
          <p:nvCxnSpPr>
            <p:cNvPr id="6" name="Straight Connector 5">
              <a:extLst>
                <a:ext uri="{FF2B5EF4-FFF2-40B4-BE49-F238E27FC236}">
                  <a16:creationId xmlns:a16="http://schemas.microsoft.com/office/drawing/2014/main" id="{77853C6C-DD60-776C-B6CC-80D64EAF2026}"/>
                </a:ext>
              </a:extLst>
            </p:cNvPr>
            <p:cNvCxnSpPr/>
            <p:nvPr userDrawn="1"/>
          </p:nvCxnSpPr>
          <p:spPr>
            <a:xfrm>
              <a:off x="368300" y="5224323"/>
              <a:ext cx="2047875" cy="0"/>
            </a:xfrm>
            <a:prstGeom prst="line">
              <a:avLst/>
            </a:prstGeom>
            <a:ln w="44450" cap="rnd">
              <a:solidFill>
                <a:srgbClr val="E83E1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C8ECCB2-EE72-3517-D07E-F656ED7C5FEF}"/>
                </a:ext>
              </a:extLst>
            </p:cNvPr>
            <p:cNvCxnSpPr/>
            <p:nvPr userDrawn="1"/>
          </p:nvCxnSpPr>
          <p:spPr>
            <a:xfrm>
              <a:off x="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grpSp>
      <p:pic>
        <p:nvPicPr>
          <p:cNvPr id="4" name="Picture 3" descr="A black background with a black square&#10;&#10;Description automatically generated with medium confidence">
            <a:extLst>
              <a:ext uri="{FF2B5EF4-FFF2-40B4-BE49-F238E27FC236}">
                <a16:creationId xmlns:a16="http://schemas.microsoft.com/office/drawing/2014/main" id="{66E80608-4EE1-96EB-3087-F725AC4122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494" y="247645"/>
            <a:ext cx="2099342" cy="1149831"/>
          </a:xfrm>
          <a:prstGeom prst="rect">
            <a:avLst/>
          </a:prstGeom>
        </p:spPr>
      </p:pic>
      <p:pic>
        <p:nvPicPr>
          <p:cNvPr id="8" name="Picture 7">
            <a:extLst>
              <a:ext uri="{FF2B5EF4-FFF2-40B4-BE49-F238E27FC236}">
                <a16:creationId xmlns:a16="http://schemas.microsoft.com/office/drawing/2014/main" id="{DD165381-07F5-1010-9A5D-494192C2DF2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944975" y="294397"/>
            <a:ext cx="556148" cy="711204"/>
          </a:xfrm>
          <a:prstGeom prst="rect">
            <a:avLst/>
          </a:prstGeom>
        </p:spPr>
      </p:pic>
      <p:pic>
        <p:nvPicPr>
          <p:cNvPr id="11" name="Picture 10">
            <a:extLst>
              <a:ext uri="{FF2B5EF4-FFF2-40B4-BE49-F238E27FC236}">
                <a16:creationId xmlns:a16="http://schemas.microsoft.com/office/drawing/2014/main" id="{2C10B3DE-45E2-7577-0785-D9D34D90C5FD}"/>
              </a:ext>
            </a:extLst>
          </p:cNvPr>
          <p:cNvPicPr>
            <a:picLocks noChangeAspect="1"/>
          </p:cNvPicPr>
          <p:nvPr userDrawn="1"/>
        </p:nvPicPr>
        <p:blipFill>
          <a:blip r:embed="rId4"/>
          <a:stretch>
            <a:fillRect/>
          </a:stretch>
        </p:blipFill>
        <p:spPr>
          <a:xfrm>
            <a:off x="9049111" y="303660"/>
            <a:ext cx="1542290" cy="692678"/>
          </a:xfrm>
          <a:prstGeom prst="rect">
            <a:avLst/>
          </a:prstGeom>
        </p:spPr>
      </p:pic>
      <p:pic>
        <p:nvPicPr>
          <p:cNvPr id="15" name="Picture 14">
            <a:extLst>
              <a:ext uri="{FF2B5EF4-FFF2-40B4-BE49-F238E27FC236}">
                <a16:creationId xmlns:a16="http://schemas.microsoft.com/office/drawing/2014/main" id="{7D351562-9D1F-2912-BC94-89ED56418433}"/>
              </a:ext>
            </a:extLst>
          </p:cNvPr>
          <p:cNvPicPr>
            <a:picLocks noChangeAspect="1"/>
          </p:cNvPicPr>
          <p:nvPr userDrawn="1"/>
        </p:nvPicPr>
        <p:blipFill>
          <a:blip r:embed="rId5"/>
          <a:stretch>
            <a:fillRect/>
          </a:stretch>
        </p:blipFill>
        <p:spPr>
          <a:xfrm>
            <a:off x="10637314" y="215015"/>
            <a:ext cx="944747" cy="775178"/>
          </a:xfrm>
          <a:prstGeom prst="rect">
            <a:avLst/>
          </a:prstGeom>
        </p:spPr>
      </p:pic>
      <p:pic>
        <p:nvPicPr>
          <p:cNvPr id="16" name="Picture 15">
            <a:extLst>
              <a:ext uri="{FF2B5EF4-FFF2-40B4-BE49-F238E27FC236}">
                <a16:creationId xmlns:a16="http://schemas.microsoft.com/office/drawing/2014/main" id="{9F14D165-1B29-10EE-6240-54F555678609}"/>
              </a:ext>
            </a:extLst>
          </p:cNvPr>
          <p:cNvPicPr>
            <a:picLocks noChangeAspect="1"/>
          </p:cNvPicPr>
          <p:nvPr userDrawn="1"/>
        </p:nvPicPr>
        <p:blipFill>
          <a:blip r:embed="rId6"/>
          <a:stretch>
            <a:fillRect/>
          </a:stretch>
        </p:blipFill>
        <p:spPr>
          <a:xfrm>
            <a:off x="721256" y="6343882"/>
            <a:ext cx="1724266" cy="438211"/>
          </a:xfrm>
          <a:prstGeom prst="rect">
            <a:avLst/>
          </a:prstGeom>
        </p:spPr>
      </p:pic>
      <p:sp>
        <p:nvSpPr>
          <p:cNvPr id="17" name="Subtitle 3">
            <a:extLst>
              <a:ext uri="{FF2B5EF4-FFF2-40B4-BE49-F238E27FC236}">
                <a16:creationId xmlns:a16="http://schemas.microsoft.com/office/drawing/2014/main" id="{D177EBF0-DFB3-A3A2-3397-A76D68CC57FF}"/>
              </a:ext>
            </a:extLst>
          </p:cNvPr>
          <p:cNvSpPr txBox="1">
            <a:spLocks/>
          </p:cNvSpPr>
          <p:nvPr userDrawn="1"/>
        </p:nvSpPr>
        <p:spPr>
          <a:xfrm>
            <a:off x="2338239" y="6494975"/>
            <a:ext cx="9364305" cy="198052"/>
          </a:xfrm>
          <a:prstGeom prst="rect">
            <a:avLst/>
          </a:prstGeom>
        </p:spPr>
        <p:txBody>
          <a:bodyPr vert="horz" lIns="0" tIns="45720" rIns="0" bIns="45720" rtlCol="0">
            <a:noAutofit/>
          </a:bodyPr>
          <a:lstStyle>
            <a:lvl1pPr marL="0" indent="0" algn="l"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2"/>
                </a:solidFill>
                <a:latin typeface="Arial" panose="020B0604020202020204" pitchFamily="34" charset="0"/>
                <a:ea typeface="Sharp Sans" pitchFamily="2" charset="0"/>
                <a:cs typeface="Sharp Sans" pitchFamily="2" charset="0"/>
              </a:defRPr>
            </a:lvl1pPr>
            <a:lvl2pPr marL="457200" indent="0" algn="ctr" defTabSz="914400" rtl="0" eaLnBrk="1" latinLnBrk="0" hangingPunct="1">
              <a:lnSpc>
                <a:spcPct val="110000"/>
              </a:lnSpc>
              <a:spcBef>
                <a:spcPts val="0"/>
              </a:spcBef>
              <a:spcAft>
                <a:spcPts val="1800"/>
              </a:spcAft>
              <a:buFont typeface="Arial" panose="020B0604020202020204" pitchFamily="34" charset="0"/>
              <a:buNone/>
              <a:defRPr sz="2000" kern="1200">
                <a:solidFill>
                  <a:schemeClr val="tx1"/>
                </a:solidFill>
                <a:latin typeface="Arial" panose="020B0604020202020204" pitchFamily="34" charset="0"/>
                <a:ea typeface="Sharp Sans" pitchFamily="2" charset="0"/>
                <a:cs typeface="Sharp Sans" pitchFamily="2" charset="0"/>
              </a:defRPr>
            </a:lvl2pPr>
            <a:lvl3pPr marL="914400" indent="0" algn="ctr"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1"/>
                </a:solidFill>
                <a:latin typeface="Arial" panose="020B0604020202020204" pitchFamily="34" charset="0"/>
                <a:ea typeface="Sharp Sans" pitchFamily="2" charset="0"/>
                <a:cs typeface="Sharp Sans" pitchFamily="2" charset="0"/>
              </a:defRPr>
            </a:lvl3pPr>
            <a:lvl4pPr marL="13716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4pPr>
            <a:lvl5pPr marL="18288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100" kern="0" dirty="0">
                <a:solidFill>
                  <a:srgbClr val="000000"/>
                </a:solidFill>
                <a:latin typeface="+mn-lt"/>
                <a:ea typeface="Calibri" panose="020F0502020204030204" pitchFamily="34" charset="0"/>
              </a:rPr>
              <a:t>Fedro A. Peccatori. Content of this presentation is copyright and responsibility of the author. Permission is required for re-use. fedro.peccatori@ieo.it</a:t>
            </a:r>
            <a:endParaRPr lang="en-US" sz="1100" dirty="0">
              <a:latin typeface="+mn-lt"/>
            </a:endParaRPr>
          </a:p>
        </p:txBody>
      </p:sp>
    </p:spTree>
    <p:extLst>
      <p:ext uri="{BB962C8B-B14F-4D97-AF65-F5344CB8AC3E}">
        <p14:creationId xmlns:p14="http://schemas.microsoft.com/office/powerpoint/2010/main" val="4176015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pos="447">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E954B9D6-D073-438C-9C5E-5A78BA1B3DA1}"/>
              </a:ext>
            </a:extLst>
          </p:cNvPr>
          <p:cNvSpPr>
            <a:spLocks noGrp="1"/>
          </p:cNvSpPr>
          <p:nvPr>
            <p:ph type="title" hasCustomPrompt="1"/>
          </p:nvPr>
        </p:nvSpPr>
        <p:spPr>
          <a:xfrm>
            <a:off x="609600" y="552951"/>
            <a:ext cx="7429500" cy="584775"/>
          </a:xfrm>
        </p:spPr>
        <p:txBody>
          <a:bodyPr/>
          <a:lstStyle>
            <a:lvl1pPr>
              <a:defRPr sz="3200" b="1">
                <a:solidFill>
                  <a:schemeClr val="tx1">
                    <a:lumMod val="95000"/>
                    <a:lumOff val="5000"/>
                  </a:schemeClr>
                </a:solidFill>
                <a:latin typeface="Arial" panose="020B0604020202020204" pitchFamily="34" charset="0"/>
                <a:ea typeface="Sharp Sans bold" pitchFamily="2" charset="0"/>
                <a:cs typeface="Arial" panose="020B0604020202020204" pitchFamily="34" charset="0"/>
              </a:defRPr>
            </a:lvl1pPr>
          </a:lstStyle>
          <a:p>
            <a:r>
              <a:rPr lang="en-US" dirty="0"/>
              <a:t>Click to add title here</a:t>
            </a:r>
          </a:p>
        </p:txBody>
      </p:sp>
      <p:sp>
        <p:nvSpPr>
          <p:cNvPr id="3" name="Text Placeholder 2">
            <a:extLst>
              <a:ext uri="{FF2B5EF4-FFF2-40B4-BE49-F238E27FC236}">
                <a16:creationId xmlns:a16="http://schemas.microsoft.com/office/drawing/2014/main" id="{7F0FB3DA-38F0-42E8-96A2-083E084D6F94}"/>
              </a:ext>
            </a:extLst>
          </p:cNvPr>
          <p:cNvSpPr>
            <a:spLocks noGrp="1"/>
          </p:cNvSpPr>
          <p:nvPr>
            <p:ph type="body" sz="quarter" idx="25"/>
          </p:nvPr>
        </p:nvSpPr>
        <p:spPr>
          <a:xfrm>
            <a:off x="609600" y="1346200"/>
            <a:ext cx="10972800" cy="4940301"/>
          </a:xfrm>
        </p:spPr>
        <p:txBody>
          <a:bodyPr/>
          <a:lstStyle>
            <a:lvl1pPr marL="228600" indent="-228600">
              <a:buClr>
                <a:srgbClr val="00A2E1"/>
              </a:buClr>
              <a:buFont typeface="Arial" panose="020B0604020202020204" pitchFamily="34" charset="0"/>
              <a:buChar char="●"/>
              <a:defRPr/>
            </a:lvl1pPr>
            <a:lvl2pPr marL="685800" indent="-228600">
              <a:buClr>
                <a:schemeClr val="accent2"/>
              </a:buClr>
              <a:buFont typeface="Arial" panose="020B0604020202020204" pitchFamily="34" charset="0"/>
              <a:buChar char="●"/>
              <a:defRPr/>
            </a:lvl2pPr>
            <a:lvl3pPr marL="1143000" indent="-228600">
              <a:buClr>
                <a:srgbClr val="151513"/>
              </a:buClr>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p:txBody>
      </p:sp>
      <p:grpSp>
        <p:nvGrpSpPr>
          <p:cNvPr id="29" name="Group 28">
            <a:extLst>
              <a:ext uri="{FF2B5EF4-FFF2-40B4-BE49-F238E27FC236}">
                <a16:creationId xmlns:a16="http://schemas.microsoft.com/office/drawing/2014/main" id="{721DD6A8-3F4C-4A5C-B7D3-010C4497B53D}"/>
              </a:ext>
            </a:extLst>
          </p:cNvPr>
          <p:cNvGrpSpPr/>
          <p:nvPr userDrawn="1"/>
        </p:nvGrpSpPr>
        <p:grpSpPr>
          <a:xfrm>
            <a:off x="0" y="457200"/>
            <a:ext cx="2452688" cy="255785"/>
            <a:chOff x="0" y="5224323"/>
            <a:chExt cx="2416175" cy="0"/>
          </a:xfrm>
        </p:grpSpPr>
        <p:cxnSp>
          <p:nvCxnSpPr>
            <p:cNvPr id="33" name="Straight Connector 32">
              <a:extLst>
                <a:ext uri="{FF2B5EF4-FFF2-40B4-BE49-F238E27FC236}">
                  <a16:creationId xmlns:a16="http://schemas.microsoft.com/office/drawing/2014/main" id="{0A725568-5CE4-43AB-9056-7D15684140DB}"/>
                </a:ext>
              </a:extLst>
            </p:cNvPr>
            <p:cNvCxnSpPr/>
            <p:nvPr userDrawn="1"/>
          </p:nvCxnSpPr>
          <p:spPr>
            <a:xfrm>
              <a:off x="368300" y="5224323"/>
              <a:ext cx="2047875" cy="0"/>
            </a:xfrm>
            <a:prstGeom prst="line">
              <a:avLst/>
            </a:prstGeom>
            <a:ln w="44450" cap="rnd">
              <a:solidFill>
                <a:srgbClr val="00A2E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FA349F3-B6AE-4163-A13D-283C3EFF251D}"/>
                </a:ext>
              </a:extLst>
            </p:cNvPr>
            <p:cNvCxnSpPr/>
            <p:nvPr userDrawn="1"/>
          </p:nvCxnSpPr>
          <p:spPr>
            <a:xfrm>
              <a:off x="0" y="5224323"/>
              <a:ext cx="2047875" cy="0"/>
            </a:xfrm>
            <a:prstGeom prst="line">
              <a:avLst/>
            </a:prstGeom>
            <a:ln w="44450" cap="rnd">
              <a:solidFill>
                <a:srgbClr val="E83E1D"/>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689DB4C7-7423-4F89-968C-963EE8D0022B}"/>
              </a:ext>
            </a:extLst>
          </p:cNvPr>
          <p:cNvGrpSpPr/>
          <p:nvPr userDrawn="1"/>
        </p:nvGrpSpPr>
        <p:grpSpPr>
          <a:xfrm>
            <a:off x="-1" y="6791325"/>
            <a:ext cx="12192001" cy="66675"/>
            <a:chOff x="-1" y="6233231"/>
            <a:chExt cx="12192001" cy="574675"/>
          </a:xfrm>
        </p:grpSpPr>
        <p:sp>
          <p:nvSpPr>
            <p:cNvPr id="36" name="Rectangle 35">
              <a:extLst>
                <a:ext uri="{FF2B5EF4-FFF2-40B4-BE49-F238E27FC236}">
                  <a16:creationId xmlns:a16="http://schemas.microsoft.com/office/drawing/2014/main" id="{3C145ED9-21BE-49A3-8AC6-9C2C8B5FE23A}"/>
                </a:ext>
              </a:extLst>
            </p:cNvPr>
            <p:cNvSpPr/>
            <p:nvPr userDrawn="1"/>
          </p:nvSpPr>
          <p:spPr>
            <a:xfrm flipV="1">
              <a:off x="3606800" y="6233231"/>
              <a:ext cx="8585200" cy="574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7" name="Rectangle 36">
              <a:extLst>
                <a:ext uri="{FF2B5EF4-FFF2-40B4-BE49-F238E27FC236}">
                  <a16:creationId xmlns:a16="http://schemas.microsoft.com/office/drawing/2014/main" id="{4C5463F9-3A84-4199-AB29-C7017F0B543C}"/>
                </a:ext>
              </a:extLst>
            </p:cNvPr>
            <p:cNvSpPr/>
            <p:nvPr userDrawn="1"/>
          </p:nvSpPr>
          <p:spPr>
            <a:xfrm flipV="1">
              <a:off x="-1" y="6233231"/>
              <a:ext cx="10220325" cy="574675"/>
            </a:xfrm>
            <a:prstGeom prst="rect">
              <a:avLst/>
            </a:prstGeom>
            <a:solidFill>
              <a:srgbClr val="E83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pic>
        <p:nvPicPr>
          <p:cNvPr id="2" name="Picture 1">
            <a:extLst>
              <a:ext uri="{FF2B5EF4-FFF2-40B4-BE49-F238E27FC236}">
                <a16:creationId xmlns:a16="http://schemas.microsoft.com/office/drawing/2014/main" id="{78AFB918-5A40-AEE3-2ED9-0B5040CEB01D}"/>
              </a:ext>
            </a:extLst>
          </p:cNvPr>
          <p:cNvPicPr>
            <a:picLocks noChangeAspect="1"/>
          </p:cNvPicPr>
          <p:nvPr userDrawn="1"/>
        </p:nvPicPr>
        <p:blipFill>
          <a:blip r:embed="rId2"/>
          <a:stretch>
            <a:fillRect/>
          </a:stretch>
        </p:blipFill>
        <p:spPr>
          <a:xfrm>
            <a:off x="721256" y="6343882"/>
            <a:ext cx="1724266" cy="438211"/>
          </a:xfrm>
          <a:prstGeom prst="rect">
            <a:avLst/>
          </a:prstGeom>
        </p:spPr>
      </p:pic>
      <p:sp>
        <p:nvSpPr>
          <p:cNvPr id="4" name="Subtitle 3">
            <a:extLst>
              <a:ext uri="{FF2B5EF4-FFF2-40B4-BE49-F238E27FC236}">
                <a16:creationId xmlns:a16="http://schemas.microsoft.com/office/drawing/2014/main" id="{4B60B964-1B7E-633C-074B-071B97AB8474}"/>
              </a:ext>
            </a:extLst>
          </p:cNvPr>
          <p:cNvSpPr txBox="1">
            <a:spLocks/>
          </p:cNvSpPr>
          <p:nvPr userDrawn="1"/>
        </p:nvSpPr>
        <p:spPr>
          <a:xfrm>
            <a:off x="2338239" y="6494975"/>
            <a:ext cx="9364305" cy="198052"/>
          </a:xfrm>
          <a:prstGeom prst="rect">
            <a:avLst/>
          </a:prstGeom>
        </p:spPr>
        <p:txBody>
          <a:bodyPr vert="horz" lIns="0" tIns="45720" rIns="0" bIns="45720" rtlCol="0">
            <a:noAutofit/>
          </a:bodyPr>
          <a:lstStyle>
            <a:lvl1pPr marL="0" indent="0" algn="l"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2"/>
                </a:solidFill>
                <a:latin typeface="Arial" panose="020B0604020202020204" pitchFamily="34" charset="0"/>
                <a:ea typeface="Sharp Sans" pitchFamily="2" charset="0"/>
                <a:cs typeface="Sharp Sans" pitchFamily="2" charset="0"/>
              </a:defRPr>
            </a:lvl1pPr>
            <a:lvl2pPr marL="457200" indent="0" algn="ctr" defTabSz="914400" rtl="0" eaLnBrk="1" latinLnBrk="0" hangingPunct="1">
              <a:lnSpc>
                <a:spcPct val="110000"/>
              </a:lnSpc>
              <a:spcBef>
                <a:spcPts val="0"/>
              </a:spcBef>
              <a:spcAft>
                <a:spcPts val="1800"/>
              </a:spcAft>
              <a:buFont typeface="Arial" panose="020B0604020202020204" pitchFamily="34" charset="0"/>
              <a:buNone/>
              <a:defRPr sz="2000" kern="1200">
                <a:solidFill>
                  <a:schemeClr val="tx1"/>
                </a:solidFill>
                <a:latin typeface="Arial" panose="020B0604020202020204" pitchFamily="34" charset="0"/>
                <a:ea typeface="Sharp Sans" pitchFamily="2" charset="0"/>
                <a:cs typeface="Sharp Sans" pitchFamily="2" charset="0"/>
              </a:defRPr>
            </a:lvl2pPr>
            <a:lvl3pPr marL="914400" indent="0" algn="ctr" defTabSz="914400" rtl="0" eaLnBrk="1" latinLnBrk="0" hangingPunct="1">
              <a:lnSpc>
                <a:spcPct val="110000"/>
              </a:lnSpc>
              <a:spcBef>
                <a:spcPts val="0"/>
              </a:spcBef>
              <a:spcAft>
                <a:spcPts val="1800"/>
              </a:spcAft>
              <a:buFont typeface="Arial" panose="020B0604020202020204" pitchFamily="34" charset="0"/>
              <a:buNone/>
              <a:defRPr sz="1800" kern="1200">
                <a:solidFill>
                  <a:schemeClr val="tx1"/>
                </a:solidFill>
                <a:latin typeface="Arial" panose="020B0604020202020204" pitchFamily="34" charset="0"/>
                <a:ea typeface="Sharp Sans" pitchFamily="2" charset="0"/>
                <a:cs typeface="Sharp Sans" pitchFamily="2" charset="0"/>
              </a:defRPr>
            </a:lvl3pPr>
            <a:lvl4pPr marL="13716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4pPr>
            <a:lvl5pPr marL="1828800" indent="0" algn="ctr" defTabSz="914400" rtl="0" eaLnBrk="1" latinLnBrk="0" hangingPunct="1">
              <a:lnSpc>
                <a:spcPct val="110000"/>
              </a:lnSpc>
              <a:spcBef>
                <a:spcPts val="0"/>
              </a:spcBef>
              <a:spcAft>
                <a:spcPts val="1800"/>
              </a:spcAft>
              <a:buFont typeface="Arial" panose="020B0604020202020204" pitchFamily="34" charset="0"/>
              <a:buNone/>
              <a:defRPr sz="1600" kern="1200">
                <a:solidFill>
                  <a:schemeClr val="tx1"/>
                </a:solidFill>
                <a:latin typeface="Arial" panose="020B0604020202020204" pitchFamily="34" charset="0"/>
                <a:ea typeface="Sharp Sans" pitchFamily="2" charset="0"/>
                <a:cs typeface="Sharp Sans"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100" kern="0" dirty="0">
                <a:solidFill>
                  <a:srgbClr val="000000"/>
                </a:solidFill>
                <a:latin typeface="+mn-lt"/>
                <a:ea typeface="Calibri" panose="020F0502020204030204" pitchFamily="34" charset="0"/>
              </a:rPr>
              <a:t>Fedro A. Peccatori. Content of this presentation is copyright and responsibility of the author. Permission is required for re-use. fedro.peccatori@ieo.it</a:t>
            </a:r>
            <a:endParaRPr lang="en-US" sz="1100" dirty="0">
              <a:latin typeface="+mn-lt"/>
            </a:endParaRPr>
          </a:p>
        </p:txBody>
      </p:sp>
    </p:spTree>
    <p:extLst>
      <p:ext uri="{BB962C8B-B14F-4D97-AF65-F5344CB8AC3E}">
        <p14:creationId xmlns:p14="http://schemas.microsoft.com/office/powerpoint/2010/main" val="832608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5" y="3429001"/>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9224" y="5987681"/>
            <a:ext cx="3024950"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1804509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1"/>
            <a:ext cx="10400922"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3362" y="5827536"/>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015660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1"/>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7649" t="21150" r="7904" b="24729"/>
          <a:stretch/>
        </p:blipFill>
        <p:spPr>
          <a:xfrm>
            <a:off x="604620"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61645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1"/>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4388" y="5993711"/>
            <a:ext cx="3030304" cy="660343"/>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73310" y="6194785"/>
            <a:ext cx="1148970"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971682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0"/>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8"/>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4"/>
            <a:ext cx="4602692" cy="509165"/>
          </a:xfrm>
          <a:prstGeom prst="rect">
            <a:avLst/>
          </a:prstGeom>
          <a:noFill/>
          <a:ln>
            <a:noFill/>
          </a:ln>
        </p:spPr>
        <p:txBody>
          <a:bodyPr wrap="square" lIns="0" anchor="b">
            <a:noAutofit/>
          </a:bodyPr>
          <a:lstStyle>
            <a:lvl1pPr marL="0" indent="0" algn="l" defTabSz="914354"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54"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78"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54"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49" y="702643"/>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505478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5"/>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2558632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3_Title and Text">
  <p:cSld name="3_Title and Text">
    <p:bg>
      <p:bgRef idx="1001">
        <a:schemeClr val="bg1"/>
      </p:bgRef>
    </p:bg>
    <p:spTree>
      <p:nvGrpSpPr>
        <p:cNvPr id="1" name="Shape 16"/>
        <p:cNvGrpSpPr/>
        <p:nvPr/>
      </p:nvGrpSpPr>
      <p:grpSpPr>
        <a:xfrm>
          <a:off x="0" y="0"/>
          <a:ext cx="0" cy="0"/>
          <a:chOff x="0" y="0"/>
          <a:chExt cx="0" cy="0"/>
        </a:xfrm>
      </p:grpSpPr>
      <p:sp>
        <p:nvSpPr>
          <p:cNvPr id="17" name="Google Shape;17;p14"/>
          <p:cNvSpPr txBox="1">
            <a:spLocks noGrp="1"/>
          </p:cNvSpPr>
          <p:nvPr>
            <p:ph type="body" idx="1"/>
          </p:nvPr>
        </p:nvSpPr>
        <p:spPr>
          <a:xfrm>
            <a:off x="489667" y="1875290"/>
            <a:ext cx="11213200" cy="3877145"/>
          </a:xfrm>
          <a:prstGeom prst="rect">
            <a:avLst/>
          </a:prstGeom>
          <a:noFill/>
          <a:ln>
            <a:noFill/>
          </a:ln>
        </p:spPr>
        <p:txBody>
          <a:bodyPr spcFirstLastPara="1" wrap="square" lIns="91425" tIns="45700" rIns="91425" bIns="45700" anchor="t" anchorCtr="0">
            <a:noAutofit/>
          </a:bodyPr>
          <a:lstStyle>
            <a:lvl1pPr marL="609570" marR="0" lvl="0" indent="-304784"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8" name="Google Shape;18;p14"/>
          <p:cNvSpPr txBox="1">
            <a:spLocks noGrp="1"/>
          </p:cNvSpPr>
          <p:nvPr>
            <p:ph type="ctrTitle"/>
          </p:nvPr>
        </p:nvSpPr>
        <p:spPr>
          <a:xfrm>
            <a:off x="479999" y="456159"/>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9" name="Google Shape;19;p14"/>
          <p:cNvSpPr txBox="1">
            <a:spLocks noGrp="1"/>
          </p:cNvSpPr>
          <p:nvPr>
            <p:ph type="subTitle" idx="2"/>
          </p:nvPr>
        </p:nvSpPr>
        <p:spPr>
          <a:xfrm>
            <a:off x="479999" y="1032159"/>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cxnSp>
        <p:nvCxnSpPr>
          <p:cNvPr id="7" name="Straight Connector 6">
            <a:extLst>
              <a:ext uri="{FF2B5EF4-FFF2-40B4-BE49-F238E27FC236}">
                <a16:creationId xmlns:a16="http://schemas.microsoft.com/office/drawing/2014/main" id="{3008EA26-C1BF-4C3D-9AD3-B6678323585F}"/>
              </a:ext>
            </a:extLst>
          </p:cNvPr>
          <p:cNvCxnSpPr>
            <a:cxnSpLocks/>
          </p:cNvCxnSpPr>
          <p:nvPr userDrawn="1"/>
        </p:nvCxnSpPr>
        <p:spPr>
          <a:xfrm>
            <a:off x="691598" y="366087"/>
            <a:ext cx="110112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FCC21FC-3032-43DE-86A4-E4DFF50880EB}"/>
              </a:ext>
            </a:extLst>
          </p:cNvPr>
          <p:cNvSpPr/>
          <p:nvPr userDrawn="1"/>
        </p:nvSpPr>
        <p:spPr>
          <a:xfrm flipV="1">
            <a:off x="691597" y="368617"/>
            <a:ext cx="11332763" cy="45719"/>
          </a:xfrm>
          <a:prstGeom prst="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3478636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0"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cxnSp>
        <p:nvCxnSpPr>
          <p:cNvPr id="7" name="Straight Connector 6"/>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9"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147186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74474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9127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664630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18350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014295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73816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43857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409511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ECFDF-3A26-45A2-A174-463431200144}"/>
              </a:ext>
            </a:extLst>
          </p:cNvPr>
          <p:cNvSpPr>
            <a:spLocks noGrp="1"/>
          </p:cNvSpPr>
          <p:nvPr>
            <p:ph type="title"/>
          </p:nvPr>
        </p:nvSpPr>
        <p:spPr/>
        <p:txBody>
          <a:bodyPr vert="horz" lIns="0" tIns="45720" rIns="91440" bIns="45720" rtlCol="0" anchor="ctr">
            <a:normAutofit/>
          </a:bodyPr>
          <a:lstStyle>
            <a:lvl1pPr>
              <a:defRPr lang="en-GB" dirty="0"/>
            </a:lvl1pPr>
          </a:lstStyle>
          <a:p>
            <a:pPr lvl="0"/>
            <a:r>
              <a:rPr lang="en-US" dirty="0"/>
              <a:t>Click to edit Master title style</a:t>
            </a:r>
            <a:endParaRPr lang="en-GB" dirty="0"/>
          </a:p>
        </p:txBody>
      </p:sp>
      <p:sp>
        <p:nvSpPr>
          <p:cNvPr id="3" name="Content Placeholder 2">
            <a:extLst>
              <a:ext uri="{FF2B5EF4-FFF2-40B4-BE49-F238E27FC236}">
                <a16:creationId xmlns:a16="http://schemas.microsoft.com/office/drawing/2014/main" id="{CD0CD31D-977E-4649-A3E6-1BFCD184CF43}"/>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7EA16FC-CBDC-42A9-A2A5-97A2B558D651}"/>
              </a:ext>
            </a:extLst>
          </p:cNvPr>
          <p:cNvSpPr>
            <a:spLocks noGrp="1"/>
          </p:cNvSpPr>
          <p:nvPr>
            <p:ph type="dt" sz="half" idx="10"/>
          </p:nvPr>
        </p:nvSpPr>
        <p:spPr/>
        <p:txBody>
          <a:bodyPr/>
          <a:lstStyle/>
          <a:p>
            <a:fld id="{6FFE7DF8-0117-4213-9F03-2ECCD3FDD4C8}" type="datetimeFigureOut">
              <a:rPr lang="en-GB" smtClean="0"/>
              <a:t>11/10/2025</a:t>
            </a:fld>
            <a:endParaRPr lang="en-GB" dirty="0"/>
          </a:p>
        </p:txBody>
      </p:sp>
      <p:sp>
        <p:nvSpPr>
          <p:cNvPr id="5" name="Footer Placeholder 4">
            <a:extLst>
              <a:ext uri="{FF2B5EF4-FFF2-40B4-BE49-F238E27FC236}">
                <a16:creationId xmlns:a16="http://schemas.microsoft.com/office/drawing/2014/main" id="{8D3D14E4-4B52-4E9A-AD11-919B9B06642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1D83703-26CE-4963-AF97-864A058C26B9}"/>
              </a:ext>
            </a:extLst>
          </p:cNvPr>
          <p:cNvSpPr>
            <a:spLocks noGrp="1"/>
          </p:cNvSpPr>
          <p:nvPr>
            <p:ph type="sldNum" sz="quarter" idx="12"/>
          </p:nvPr>
        </p:nvSpPr>
        <p:spPr/>
        <p:txBody>
          <a:bodyPr/>
          <a:lstStyle/>
          <a:p>
            <a:fld id="{5C47F532-BF6D-44C6-9166-D02A2FA56EED}" type="slidenum">
              <a:rPr lang="en-GB" smtClean="0"/>
              <a:t>‹#›</a:t>
            </a:fld>
            <a:endParaRPr lang="en-GB" dirty="0"/>
          </a:p>
        </p:txBody>
      </p:sp>
    </p:spTree>
    <p:extLst>
      <p:ext uri="{BB962C8B-B14F-4D97-AF65-F5344CB8AC3E}">
        <p14:creationId xmlns:p14="http://schemas.microsoft.com/office/powerpoint/2010/main" val="4178226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4904" y="786384"/>
            <a:ext cx="10978081" cy="2239920"/>
          </a:xfrm>
        </p:spPr>
        <p:txBody>
          <a:bodyPr lIns="0" tIns="0" rIns="0" bIns="0">
            <a:normAutofit/>
          </a:bodyPr>
          <a:lstStyle>
            <a:lvl1pPr>
              <a:lnSpc>
                <a:spcPct val="90000"/>
              </a:lnSpc>
              <a:defRPr sz="3800" b="0" cap="none" spc="131">
                <a:solidFill>
                  <a:srgbClr val="000000"/>
                </a:solidFill>
                <a:latin typeface="Arial" panose="020B0604020202020204" pitchFamily="34" charset="0"/>
                <a:cs typeface="Arial" panose="020B0604020202020204" pitchFamily="34" charset="0"/>
              </a:defRPr>
            </a:lvl1pPr>
          </a:lstStyle>
          <a:p>
            <a:r>
              <a:rPr lang="en-US" dirty="0"/>
              <a:t>&lt;Section Title&gt;</a:t>
            </a:r>
          </a:p>
        </p:txBody>
      </p:sp>
      <p:sp>
        <p:nvSpPr>
          <p:cNvPr id="9" name="Text Placeholder 8"/>
          <p:cNvSpPr>
            <a:spLocks noGrp="1"/>
          </p:cNvSpPr>
          <p:nvPr>
            <p:ph type="body" sz="quarter" idx="13" hasCustomPrompt="1"/>
          </p:nvPr>
        </p:nvSpPr>
        <p:spPr>
          <a:xfrm>
            <a:off x="374904" y="3582608"/>
            <a:ext cx="10978081" cy="924364"/>
          </a:xfrm>
          <a:prstGeom prst="rect">
            <a:avLst/>
          </a:prstGeom>
        </p:spPr>
        <p:txBody>
          <a:bodyPr lIns="0" tIns="0" rIns="0" bIns="0">
            <a:noAutofit/>
          </a:bodyPr>
          <a:lstStyle>
            <a:lvl1pPr marL="0" indent="0">
              <a:buNone/>
              <a:defRPr sz="2400" b="0" spc="31">
                <a:solidFill>
                  <a:srgbClr val="000000"/>
                </a:solidFill>
                <a:latin typeface="Arial" panose="020B0604020202020204" pitchFamily="34" charset="0"/>
                <a:cs typeface="Arial" panose="020B0604020202020204" pitchFamily="34" charset="0"/>
              </a:defRPr>
            </a:lvl1pPr>
            <a:lvl2pPr>
              <a:defRPr sz="1467"/>
            </a:lvl2pPr>
            <a:lvl3pPr>
              <a:defRPr sz="1467"/>
            </a:lvl3pPr>
            <a:lvl4pPr>
              <a:defRPr sz="1467"/>
            </a:lvl4pPr>
            <a:lvl5pPr>
              <a:defRPr sz="1467"/>
            </a:lvl5pPr>
          </a:lstStyle>
          <a:p>
            <a:pPr lvl="0"/>
            <a:r>
              <a:rPr lang="en-US" dirty="0"/>
              <a:t>&lt;Subsection Title&gt;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10947"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5" name="Straight Connector 4">
            <a:extLst>
              <a:ext uri="{FF2B5EF4-FFF2-40B4-BE49-F238E27FC236}">
                <a16:creationId xmlns:a16="http://schemas.microsoft.com/office/drawing/2014/main" id="{945CEA5A-B47A-97CE-EFBE-29381B3A3D22}"/>
              </a:ext>
            </a:extLst>
          </p:cNvPr>
          <p:cNvCxnSpPr>
            <a:cxnSpLocks/>
          </p:cNvCxnSpPr>
          <p:nvPr userDrawn="1"/>
        </p:nvCxnSpPr>
        <p:spPr>
          <a:xfrm>
            <a:off x="368710" y="3275393"/>
            <a:ext cx="1143632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C02C131B-F3D0-8F26-92C3-58C2162D403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943679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guide id="5" pos="52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55181"/>
            <a:ext cx="11436349" cy="972746"/>
          </a:xfrm>
        </p:spPr>
        <p:txBody>
          <a:bodyPr lIns="0" tIns="0" rIns="0" bIns="45720" anchor="b">
            <a:noAutofit/>
          </a:bodyPr>
          <a:lstStyle>
            <a:lvl1pPr>
              <a:defRPr sz="32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629744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eader with Subhea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2061029"/>
            <a:ext cx="11436348" cy="4019099"/>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76447"/>
            <a:ext cx="11436349" cy="951480"/>
          </a:xfrm>
        </p:spPr>
        <p:txBody>
          <a:bodyPr lIns="0" tIns="0" rIns="0" bIns="45720" anchor="b">
            <a:noAutofit/>
          </a:bodyPr>
          <a:lstStyle>
            <a:lvl1pPr>
              <a:defRPr sz="32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4" name="Text Placeholder 9">
            <a:extLst>
              <a:ext uri="{FF2B5EF4-FFF2-40B4-BE49-F238E27FC236}">
                <a16:creationId xmlns:a16="http://schemas.microsoft.com/office/drawing/2014/main" id="{6E75E460-B64C-67C2-925D-7E0841CF3ED5}"/>
              </a:ext>
            </a:extLst>
          </p:cNvPr>
          <p:cNvSpPr>
            <a:spLocks noGrp="1"/>
          </p:cNvSpPr>
          <p:nvPr>
            <p:ph type="body" sz="quarter" idx="13" hasCustomPrompt="1"/>
          </p:nvPr>
        </p:nvSpPr>
        <p:spPr>
          <a:xfrm>
            <a:off x="381000" y="1382487"/>
            <a:ext cx="11433175" cy="547914"/>
          </a:xfrm>
          <a:prstGeom prst="rect">
            <a:avLst/>
          </a:prstGeom>
        </p:spPr>
        <p:txBody>
          <a:bodyPr>
            <a:normAutofit/>
          </a:bodyPr>
          <a:lstStyle>
            <a:lvl1pPr marL="0" indent="0">
              <a:buNone/>
              <a:defRPr sz="2400" b="1">
                <a:solidFill>
                  <a:schemeClr val="tx1"/>
                </a:solidFill>
              </a:defRPr>
            </a:lvl1pPr>
          </a:lstStyle>
          <a:p>
            <a:pPr lvl="0"/>
            <a:r>
              <a:rPr lang="en-US" dirty="0"/>
              <a:t>&lt;Insert Subhead&gt;</a:t>
            </a:r>
          </a:p>
        </p:txBody>
      </p:sp>
      <p:sp>
        <p:nvSpPr>
          <p:cNvPr id="6" name="Footer Placeholder 2">
            <a:extLst>
              <a:ext uri="{FF2B5EF4-FFF2-40B4-BE49-F238E27FC236}">
                <a16:creationId xmlns:a16="http://schemas.microsoft.com/office/drawing/2014/main" id="{812CD4D8-3ECC-A30A-5757-43AC1D78C746}"/>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93087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244549"/>
            <a:ext cx="11436349" cy="983378"/>
          </a:xfrm>
        </p:spPr>
        <p:txBody>
          <a:bodyPr lIns="0" tIns="0" rIns="0" bIns="45720" anchor="b">
            <a:noAutofit/>
          </a:bodyPr>
          <a:lstStyle>
            <a:lvl1pPr>
              <a:defRPr sz="32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3" name="Footer Placeholder 2">
            <a:extLst>
              <a:ext uri="{FF2B5EF4-FFF2-40B4-BE49-F238E27FC236}">
                <a16:creationId xmlns:a16="http://schemas.microsoft.com/office/drawing/2014/main" id="{19608E18-B418-9D77-7228-1EDFFB544312}"/>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697843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4BE74634-1A1B-A8A6-532F-DB2F2BDA58AC}"/>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39497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CE5D1F0-AB30-43D1-A0AE-998C4E040FC2}"/>
              </a:ext>
            </a:extLst>
          </p:cNvPr>
          <p:cNvSpPr>
            <a:spLocks noGrp="1"/>
          </p:cNvSpPr>
          <p:nvPr>
            <p:ph type="title" hasCustomPrompt="1"/>
          </p:nvPr>
        </p:nvSpPr>
        <p:spPr>
          <a:xfrm>
            <a:off x="377825" y="313267"/>
            <a:ext cx="11436349" cy="914660"/>
          </a:xfrm>
        </p:spPr>
        <p:txBody>
          <a:bodyPr lIns="0" tIns="0" rIns="0" bIns="45720" anchor="b">
            <a:noAutofit/>
          </a:bodyPr>
          <a:lstStyle>
            <a:lvl1pPr>
              <a:defRPr sz="3200" b="0">
                <a:solidFill>
                  <a:srgbClr val="000000"/>
                </a:solidFill>
                <a:latin typeface="Arial" panose="020B0604020202020204" pitchFamily="34" charset="0"/>
                <a:cs typeface="Arial" panose="020B0604020202020204" pitchFamily="34" charset="0"/>
              </a:defRPr>
            </a:lvl1pPr>
          </a:lstStyle>
          <a:p>
            <a:r>
              <a:rPr lang="en-US" dirty="0"/>
              <a:t>&lt;Slide Title&gt;</a:t>
            </a:r>
          </a:p>
        </p:txBody>
      </p:sp>
      <p:sp>
        <p:nvSpPr>
          <p:cNvPr id="12" name="Content Placeholder 2"/>
          <p:cNvSpPr>
            <a:spLocks noGrp="1"/>
          </p:cNvSpPr>
          <p:nvPr>
            <p:ph idx="13"/>
          </p:nvPr>
        </p:nvSpPr>
        <p:spPr>
          <a:xfrm>
            <a:off x="381001"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C260AA23-087E-4675-9E2F-DDEBC5D945D6}"/>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D1C18BB7-8B96-401D-A546-77E2D23E1CA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CE308786-79FC-43DF-C7DF-85FC99BF2360}"/>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983005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 stacked text content">
    <p:spTree>
      <p:nvGrpSpPr>
        <p:cNvPr id="1" name=""/>
        <p:cNvGrpSpPr/>
        <p:nvPr/>
      </p:nvGrpSpPr>
      <p:grpSpPr>
        <a:xfrm>
          <a:off x="0" y="0"/>
          <a:ext cx="0" cy="0"/>
          <a:chOff x="0" y="0"/>
          <a:chExt cx="0" cy="0"/>
        </a:xfrm>
      </p:grpSpPr>
      <p:sp>
        <p:nvSpPr>
          <p:cNvPr id="9" name="Content Placeholder 2"/>
          <p:cNvSpPr>
            <a:spLocks noGrp="1"/>
          </p:cNvSpPr>
          <p:nvPr>
            <p:ph idx="15"/>
          </p:nvPr>
        </p:nvSpPr>
        <p:spPr>
          <a:xfrm>
            <a:off x="381000" y="1598084"/>
            <a:ext cx="11430000" cy="2622224"/>
          </a:xfrm>
          <a:prstGeom prst="rect">
            <a:avLst/>
          </a:prstGeom>
        </p:spPr>
        <p:txBody>
          <a:bodyPr lIns="0" tIns="0" rIns="0" bIns="0"/>
          <a:lstStyle>
            <a:lvl1pPr>
              <a:spcBef>
                <a:spcPts val="1200"/>
              </a:spcBef>
              <a:buClr>
                <a:schemeClr val="bg2"/>
              </a:buClr>
              <a:defRPr>
                <a:solidFill>
                  <a:srgbClr val="000000"/>
                </a:solidFill>
              </a:defRPr>
            </a:lvl1pPr>
            <a:lvl2pPr marL="509588" indent="-276225">
              <a:buFont typeface="Arial Narrow" panose="020B0606020202030204" pitchFamily="34" charset="0"/>
              <a:buChar char="–"/>
              <a:tabLst/>
              <a:defRPr>
                <a:solidFill>
                  <a:srgbClr val="000000"/>
                </a:solidFill>
              </a:defRPr>
            </a:lvl2pPr>
            <a:lvl3pPr>
              <a:buClr>
                <a:schemeClr val="bg2"/>
              </a:buClr>
              <a:defRPr>
                <a:solidFill>
                  <a:srgbClr val="000000"/>
                </a:solidFill>
              </a:defRPr>
            </a:lvl3pPr>
            <a:lvl4pP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377826" y="4392248"/>
            <a:ext cx="11433174" cy="1727200"/>
          </a:xfrm>
          <a:prstGeom prst="rect">
            <a:avLst/>
          </a:prstGeom>
        </p:spPr>
        <p:txBody>
          <a:bodyPr lIns="0" tIns="0" rIns="0" bIns="0"/>
          <a:lstStyle>
            <a:lvl1pPr>
              <a:spcBef>
                <a:spcPts val="1200"/>
              </a:spcBef>
              <a:defRPr>
                <a:solidFill>
                  <a:srgbClr val="000000"/>
                </a:solidFill>
              </a:defRPr>
            </a:lvl1pPr>
            <a:lvl2pPr marL="509588" indent="-276225">
              <a:buFont typeface="Arial Narrow" panose="020B0606020202030204" pitchFamily="34" charset="0"/>
              <a:buChar cha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ED8B0AF7-33D8-4EB8-97F6-21BCAD234435}"/>
              </a:ext>
            </a:extLst>
          </p:cNvPr>
          <p:cNvSpPr>
            <a:spLocks noGrp="1"/>
          </p:cNvSpPr>
          <p:nvPr>
            <p:ph type="title" hasCustomPrompt="1"/>
          </p:nvPr>
        </p:nvSpPr>
        <p:spPr>
          <a:xfrm>
            <a:off x="377825" y="313267"/>
            <a:ext cx="11436349" cy="914660"/>
          </a:xfrm>
        </p:spPr>
        <p:txBody>
          <a:bodyPr lIns="0" tIns="0" rIns="0" bIns="45720" anchor="b">
            <a:normAutofit/>
          </a:bodyPr>
          <a:lstStyle>
            <a:lvl1pPr>
              <a:defRPr sz="32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3" name="Straight Connector 12">
            <a:extLst>
              <a:ext uri="{FF2B5EF4-FFF2-40B4-BE49-F238E27FC236}">
                <a16:creationId xmlns:a16="http://schemas.microsoft.com/office/drawing/2014/main" id="{65E91ED9-7601-4209-BA9A-3074EC6DAD40}"/>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1A9998E-C754-4ED1-9ABC-7B99E87CA2AE}"/>
              </a:ext>
            </a:extLst>
          </p:cNvPr>
          <p:cNvSpPr>
            <a:spLocks noGrp="1"/>
          </p:cNvSpPr>
          <p:nvPr>
            <p:ph type="body" sz="quarter" idx="17"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36EEAD21-5170-56B9-2C16-1E345D2E38B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905758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3" pos="3840">
          <p15:clr>
            <a:srgbClr val="FBAE40"/>
          </p15:clr>
        </p15:guide>
        <p15:guide id="4" orient="horz" pos="27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theme" Target="../theme/theme10.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68.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theme" Target="../theme/theme12.xml"/><Relationship Id="rId5" Type="http://schemas.openxmlformats.org/officeDocument/2006/relationships/slideLayout" Target="../slideLayouts/slideLayout170.xml"/><Relationship Id="rId4" Type="http://schemas.openxmlformats.org/officeDocument/2006/relationships/slideLayout" Target="../slideLayouts/slideLayout16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3.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4.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5" Type="http://schemas.openxmlformats.org/officeDocument/2006/relationships/slideLayout" Target="../slideLayouts/slideLayout197.xml"/><Relationship Id="rId4" Type="http://schemas.openxmlformats.org/officeDocument/2006/relationships/slideLayout" Target="../slideLayouts/slideLayout196.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26" Type="http://schemas.openxmlformats.org/officeDocument/2006/relationships/slideLayout" Target="../slideLayouts/slideLayout226.xml"/><Relationship Id="rId3" Type="http://schemas.openxmlformats.org/officeDocument/2006/relationships/slideLayout" Target="../slideLayouts/slideLayout203.xml"/><Relationship Id="rId21" Type="http://schemas.openxmlformats.org/officeDocument/2006/relationships/slideLayout" Target="../slideLayouts/slideLayout221.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5" Type="http://schemas.openxmlformats.org/officeDocument/2006/relationships/slideLayout" Target="../slideLayouts/slideLayout225.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0" Type="http://schemas.openxmlformats.org/officeDocument/2006/relationships/slideLayout" Target="../slideLayouts/slideLayout220.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24" Type="http://schemas.openxmlformats.org/officeDocument/2006/relationships/slideLayout" Target="../slideLayouts/slideLayout224.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23" Type="http://schemas.openxmlformats.org/officeDocument/2006/relationships/slideLayout" Target="../slideLayouts/slideLayout223.xml"/><Relationship Id="rId28" Type="http://schemas.openxmlformats.org/officeDocument/2006/relationships/image" Target="../media/image36.png"/><Relationship Id="rId10" Type="http://schemas.openxmlformats.org/officeDocument/2006/relationships/slideLayout" Target="../slideLayouts/slideLayout210.xml"/><Relationship Id="rId19" Type="http://schemas.openxmlformats.org/officeDocument/2006/relationships/slideLayout" Target="../slideLayouts/slideLayout219.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 Id="rId22" Type="http://schemas.openxmlformats.org/officeDocument/2006/relationships/slideLayout" Target="../slideLayouts/slideLayout222.xml"/><Relationship Id="rId27"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17.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18.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slideLayout" Target="../slideLayouts/slideLayout261.xml"/><Relationship Id="rId18" Type="http://schemas.openxmlformats.org/officeDocument/2006/relationships/slideLayout" Target="../slideLayouts/slideLayout266.xml"/><Relationship Id="rId26" Type="http://schemas.openxmlformats.org/officeDocument/2006/relationships/theme" Target="../theme/theme19.xml"/><Relationship Id="rId3" Type="http://schemas.openxmlformats.org/officeDocument/2006/relationships/slideLayout" Target="../slideLayouts/slideLayout251.xml"/><Relationship Id="rId21" Type="http://schemas.openxmlformats.org/officeDocument/2006/relationships/slideLayout" Target="../slideLayouts/slideLayout269.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17" Type="http://schemas.openxmlformats.org/officeDocument/2006/relationships/slideLayout" Target="../slideLayouts/slideLayout265.xml"/><Relationship Id="rId25" Type="http://schemas.openxmlformats.org/officeDocument/2006/relationships/slideLayout" Target="../slideLayouts/slideLayout273.xml"/><Relationship Id="rId2" Type="http://schemas.openxmlformats.org/officeDocument/2006/relationships/slideLayout" Target="../slideLayouts/slideLayout250.xml"/><Relationship Id="rId16" Type="http://schemas.openxmlformats.org/officeDocument/2006/relationships/slideLayout" Target="../slideLayouts/slideLayout264.xml"/><Relationship Id="rId20" Type="http://schemas.openxmlformats.org/officeDocument/2006/relationships/slideLayout" Target="../slideLayouts/slideLayout268.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24" Type="http://schemas.openxmlformats.org/officeDocument/2006/relationships/slideLayout" Target="../slideLayouts/slideLayout272.xml"/><Relationship Id="rId5" Type="http://schemas.openxmlformats.org/officeDocument/2006/relationships/slideLayout" Target="../slideLayouts/slideLayout253.xml"/><Relationship Id="rId15" Type="http://schemas.openxmlformats.org/officeDocument/2006/relationships/slideLayout" Target="../slideLayouts/slideLayout263.xml"/><Relationship Id="rId23" Type="http://schemas.openxmlformats.org/officeDocument/2006/relationships/slideLayout" Target="../slideLayouts/slideLayout271.xml"/><Relationship Id="rId10" Type="http://schemas.openxmlformats.org/officeDocument/2006/relationships/slideLayout" Target="../slideLayouts/slideLayout258.xml"/><Relationship Id="rId19" Type="http://schemas.openxmlformats.org/officeDocument/2006/relationships/slideLayout" Target="../slideLayouts/slideLayout267.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slideLayout" Target="../slideLayouts/slideLayout262.xml"/><Relationship Id="rId22" Type="http://schemas.openxmlformats.org/officeDocument/2006/relationships/slideLayout" Target="../slideLayouts/slideLayout2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2.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18" Type="http://schemas.openxmlformats.org/officeDocument/2006/relationships/theme" Target="../theme/theme20.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17" Type="http://schemas.openxmlformats.org/officeDocument/2006/relationships/slideLayout" Target="../slideLayouts/slideLayout290.xml"/><Relationship Id="rId2" Type="http://schemas.openxmlformats.org/officeDocument/2006/relationships/slideLayout" Target="../slideLayouts/slideLayout275.xml"/><Relationship Id="rId16" Type="http://schemas.openxmlformats.org/officeDocument/2006/relationships/slideLayout" Target="../slideLayouts/slideLayout289.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5" Type="http://schemas.openxmlformats.org/officeDocument/2006/relationships/slideLayout" Target="../slideLayouts/slideLayout288.xml"/><Relationship Id="rId10" Type="http://schemas.openxmlformats.org/officeDocument/2006/relationships/slideLayout" Target="../slideLayouts/slideLayout283.xml"/><Relationship Id="rId19" Type="http://schemas.openxmlformats.org/officeDocument/2006/relationships/image" Target="../media/image47.jpeg"/><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slideLayout" Target="../slideLayouts/slideLayout28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theme" Target="../theme/theme21.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22.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theme" Target="../theme/theme23.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328.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image" Target="../media/image48.jpeg"/><Relationship Id="rId5" Type="http://schemas.openxmlformats.org/officeDocument/2006/relationships/theme" Target="../theme/theme24.xml"/><Relationship Id="rId4" Type="http://schemas.openxmlformats.org/officeDocument/2006/relationships/slideLayout" Target="../slideLayouts/slideLayout329.xml"/></Relationships>
</file>

<file path=ppt/slideMasters/_rels/slideMaster2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slideLayout" Target="../slideLayouts/slideLayout332.xml"/><Relationship Id="rId7" Type="http://schemas.openxmlformats.org/officeDocument/2006/relationships/theme" Target="../theme/theme25.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5" Type="http://schemas.openxmlformats.org/officeDocument/2006/relationships/slideLayout" Target="../slideLayouts/slideLayout334.xml"/><Relationship Id="rId4" Type="http://schemas.openxmlformats.org/officeDocument/2006/relationships/slideLayout" Target="../slideLayouts/slideLayout33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slideLayout" Target="../slideLayouts/slideLayout348.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tags" Target="../tags/tag7.xml"/><Relationship Id="rId18" Type="http://schemas.openxmlformats.org/officeDocument/2006/relationships/tags" Target="../tags/tag12.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27.xml"/><Relationship Id="rId17" Type="http://schemas.openxmlformats.org/officeDocument/2006/relationships/tags" Target="../tags/tag11.xml"/><Relationship Id="rId2" Type="http://schemas.openxmlformats.org/officeDocument/2006/relationships/slideLayout" Target="../slideLayouts/slideLayout350.xml"/><Relationship Id="rId16" Type="http://schemas.openxmlformats.org/officeDocument/2006/relationships/tags" Target="../tags/tag1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5" Type="http://schemas.openxmlformats.org/officeDocument/2006/relationships/tags" Target="../tags/tag9.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tags" Target="../tags/tag8.xml"/></Relationships>
</file>

<file path=ppt/slideMasters/_rels/slideMaster28.xml.rels><?xml version="1.0" encoding="UTF-8" standalone="yes"?>
<Relationships xmlns="http://schemas.openxmlformats.org/package/2006/relationships"><Relationship Id="rId13" Type="http://schemas.openxmlformats.org/officeDocument/2006/relationships/slideLayout" Target="../slideLayouts/slideLayout372.xml"/><Relationship Id="rId18" Type="http://schemas.openxmlformats.org/officeDocument/2006/relationships/slideLayout" Target="../slideLayouts/slideLayout377.xml"/><Relationship Id="rId26" Type="http://schemas.openxmlformats.org/officeDocument/2006/relationships/slideLayout" Target="../slideLayouts/slideLayout385.xml"/><Relationship Id="rId39" Type="http://schemas.openxmlformats.org/officeDocument/2006/relationships/slideLayout" Target="../slideLayouts/slideLayout398.xml"/><Relationship Id="rId21" Type="http://schemas.openxmlformats.org/officeDocument/2006/relationships/slideLayout" Target="../slideLayouts/slideLayout380.xml"/><Relationship Id="rId34" Type="http://schemas.openxmlformats.org/officeDocument/2006/relationships/slideLayout" Target="../slideLayouts/slideLayout393.xml"/><Relationship Id="rId42" Type="http://schemas.openxmlformats.org/officeDocument/2006/relationships/slideLayout" Target="../slideLayouts/slideLayout401.xml"/><Relationship Id="rId47" Type="http://schemas.openxmlformats.org/officeDocument/2006/relationships/slideLayout" Target="../slideLayouts/slideLayout406.xml"/><Relationship Id="rId50" Type="http://schemas.openxmlformats.org/officeDocument/2006/relationships/slideLayout" Target="../slideLayouts/slideLayout409.xml"/><Relationship Id="rId7" Type="http://schemas.openxmlformats.org/officeDocument/2006/relationships/slideLayout" Target="../slideLayouts/slideLayout366.xml"/><Relationship Id="rId2" Type="http://schemas.openxmlformats.org/officeDocument/2006/relationships/slideLayout" Target="../slideLayouts/slideLayout361.xml"/><Relationship Id="rId16" Type="http://schemas.openxmlformats.org/officeDocument/2006/relationships/slideLayout" Target="../slideLayouts/slideLayout375.xml"/><Relationship Id="rId29" Type="http://schemas.openxmlformats.org/officeDocument/2006/relationships/slideLayout" Target="../slideLayouts/slideLayout388.xml"/><Relationship Id="rId11" Type="http://schemas.openxmlformats.org/officeDocument/2006/relationships/slideLayout" Target="../slideLayouts/slideLayout370.xml"/><Relationship Id="rId24" Type="http://schemas.openxmlformats.org/officeDocument/2006/relationships/slideLayout" Target="../slideLayouts/slideLayout383.xml"/><Relationship Id="rId32" Type="http://schemas.openxmlformats.org/officeDocument/2006/relationships/slideLayout" Target="../slideLayouts/slideLayout391.xml"/><Relationship Id="rId37" Type="http://schemas.openxmlformats.org/officeDocument/2006/relationships/slideLayout" Target="../slideLayouts/slideLayout396.xml"/><Relationship Id="rId40" Type="http://schemas.openxmlformats.org/officeDocument/2006/relationships/slideLayout" Target="../slideLayouts/slideLayout399.xml"/><Relationship Id="rId45" Type="http://schemas.openxmlformats.org/officeDocument/2006/relationships/slideLayout" Target="../slideLayouts/slideLayout404.xml"/><Relationship Id="rId5" Type="http://schemas.openxmlformats.org/officeDocument/2006/relationships/slideLayout" Target="../slideLayouts/slideLayout364.xml"/><Relationship Id="rId15" Type="http://schemas.openxmlformats.org/officeDocument/2006/relationships/slideLayout" Target="../slideLayouts/slideLayout374.xml"/><Relationship Id="rId23" Type="http://schemas.openxmlformats.org/officeDocument/2006/relationships/slideLayout" Target="../slideLayouts/slideLayout382.xml"/><Relationship Id="rId28" Type="http://schemas.openxmlformats.org/officeDocument/2006/relationships/slideLayout" Target="../slideLayouts/slideLayout387.xml"/><Relationship Id="rId36" Type="http://schemas.openxmlformats.org/officeDocument/2006/relationships/slideLayout" Target="../slideLayouts/slideLayout395.xml"/><Relationship Id="rId49" Type="http://schemas.openxmlformats.org/officeDocument/2006/relationships/slideLayout" Target="../slideLayouts/slideLayout408.xml"/><Relationship Id="rId10" Type="http://schemas.openxmlformats.org/officeDocument/2006/relationships/slideLayout" Target="../slideLayouts/slideLayout369.xml"/><Relationship Id="rId19" Type="http://schemas.openxmlformats.org/officeDocument/2006/relationships/slideLayout" Target="../slideLayouts/slideLayout378.xml"/><Relationship Id="rId31" Type="http://schemas.openxmlformats.org/officeDocument/2006/relationships/slideLayout" Target="../slideLayouts/slideLayout390.xml"/><Relationship Id="rId44" Type="http://schemas.openxmlformats.org/officeDocument/2006/relationships/slideLayout" Target="../slideLayouts/slideLayout403.xml"/><Relationship Id="rId52" Type="http://schemas.openxmlformats.org/officeDocument/2006/relationships/theme" Target="../theme/theme28.xml"/><Relationship Id="rId4" Type="http://schemas.openxmlformats.org/officeDocument/2006/relationships/slideLayout" Target="../slideLayouts/slideLayout363.xml"/><Relationship Id="rId9" Type="http://schemas.openxmlformats.org/officeDocument/2006/relationships/slideLayout" Target="../slideLayouts/slideLayout368.xml"/><Relationship Id="rId14" Type="http://schemas.openxmlformats.org/officeDocument/2006/relationships/slideLayout" Target="../slideLayouts/slideLayout373.xml"/><Relationship Id="rId22" Type="http://schemas.openxmlformats.org/officeDocument/2006/relationships/slideLayout" Target="../slideLayouts/slideLayout381.xml"/><Relationship Id="rId27" Type="http://schemas.openxmlformats.org/officeDocument/2006/relationships/slideLayout" Target="../slideLayouts/slideLayout386.xml"/><Relationship Id="rId30" Type="http://schemas.openxmlformats.org/officeDocument/2006/relationships/slideLayout" Target="../slideLayouts/slideLayout389.xml"/><Relationship Id="rId35" Type="http://schemas.openxmlformats.org/officeDocument/2006/relationships/slideLayout" Target="../slideLayouts/slideLayout394.xml"/><Relationship Id="rId43" Type="http://schemas.openxmlformats.org/officeDocument/2006/relationships/slideLayout" Target="../slideLayouts/slideLayout402.xml"/><Relationship Id="rId48" Type="http://schemas.openxmlformats.org/officeDocument/2006/relationships/slideLayout" Target="../slideLayouts/slideLayout407.xml"/><Relationship Id="rId8" Type="http://schemas.openxmlformats.org/officeDocument/2006/relationships/slideLayout" Target="../slideLayouts/slideLayout367.xml"/><Relationship Id="rId51" Type="http://schemas.openxmlformats.org/officeDocument/2006/relationships/slideLayout" Target="../slideLayouts/slideLayout410.xml"/><Relationship Id="rId3" Type="http://schemas.openxmlformats.org/officeDocument/2006/relationships/slideLayout" Target="../slideLayouts/slideLayout362.xml"/><Relationship Id="rId12" Type="http://schemas.openxmlformats.org/officeDocument/2006/relationships/slideLayout" Target="../slideLayouts/slideLayout371.xml"/><Relationship Id="rId17" Type="http://schemas.openxmlformats.org/officeDocument/2006/relationships/slideLayout" Target="../slideLayouts/slideLayout376.xml"/><Relationship Id="rId25" Type="http://schemas.openxmlformats.org/officeDocument/2006/relationships/slideLayout" Target="../slideLayouts/slideLayout384.xml"/><Relationship Id="rId33" Type="http://schemas.openxmlformats.org/officeDocument/2006/relationships/slideLayout" Target="../slideLayouts/slideLayout392.xml"/><Relationship Id="rId38" Type="http://schemas.openxmlformats.org/officeDocument/2006/relationships/slideLayout" Target="../slideLayouts/slideLayout397.xml"/><Relationship Id="rId46" Type="http://schemas.openxmlformats.org/officeDocument/2006/relationships/slideLayout" Target="../slideLayouts/slideLayout405.xml"/><Relationship Id="rId20" Type="http://schemas.openxmlformats.org/officeDocument/2006/relationships/slideLayout" Target="../slideLayouts/slideLayout379.xml"/><Relationship Id="rId41" Type="http://schemas.openxmlformats.org/officeDocument/2006/relationships/slideLayout" Target="../slideLayouts/slideLayout400.xml"/><Relationship Id="rId1" Type="http://schemas.openxmlformats.org/officeDocument/2006/relationships/slideLayout" Target="../slideLayouts/slideLayout360.xml"/><Relationship Id="rId6" Type="http://schemas.openxmlformats.org/officeDocument/2006/relationships/slideLayout" Target="../slideLayouts/slideLayout365.xml"/></Relationships>
</file>

<file path=ppt/slideMasters/_rels/slideMaster29.xml.rels><?xml version="1.0" encoding="UTF-8" standalone="yes"?>
<Relationships xmlns="http://schemas.openxmlformats.org/package/2006/relationships"><Relationship Id="rId13" Type="http://schemas.openxmlformats.org/officeDocument/2006/relationships/slideLayout" Target="../slideLayouts/slideLayout423.xml"/><Relationship Id="rId18" Type="http://schemas.openxmlformats.org/officeDocument/2006/relationships/slideLayout" Target="../slideLayouts/slideLayout428.xml"/><Relationship Id="rId26" Type="http://schemas.openxmlformats.org/officeDocument/2006/relationships/slideLayout" Target="../slideLayouts/slideLayout436.xml"/><Relationship Id="rId39" Type="http://schemas.openxmlformats.org/officeDocument/2006/relationships/slideLayout" Target="../slideLayouts/slideLayout449.xml"/><Relationship Id="rId21" Type="http://schemas.openxmlformats.org/officeDocument/2006/relationships/slideLayout" Target="../slideLayouts/slideLayout431.xml"/><Relationship Id="rId34" Type="http://schemas.openxmlformats.org/officeDocument/2006/relationships/slideLayout" Target="../slideLayouts/slideLayout444.xml"/><Relationship Id="rId42" Type="http://schemas.openxmlformats.org/officeDocument/2006/relationships/slideLayout" Target="../slideLayouts/slideLayout452.xml"/><Relationship Id="rId7" Type="http://schemas.openxmlformats.org/officeDocument/2006/relationships/slideLayout" Target="../slideLayouts/slideLayout417.xml"/><Relationship Id="rId2" Type="http://schemas.openxmlformats.org/officeDocument/2006/relationships/slideLayout" Target="../slideLayouts/slideLayout412.xml"/><Relationship Id="rId16" Type="http://schemas.openxmlformats.org/officeDocument/2006/relationships/slideLayout" Target="../slideLayouts/slideLayout426.xml"/><Relationship Id="rId20" Type="http://schemas.openxmlformats.org/officeDocument/2006/relationships/slideLayout" Target="../slideLayouts/slideLayout430.xml"/><Relationship Id="rId29" Type="http://schemas.openxmlformats.org/officeDocument/2006/relationships/slideLayout" Target="../slideLayouts/slideLayout439.xml"/><Relationship Id="rId41" Type="http://schemas.openxmlformats.org/officeDocument/2006/relationships/slideLayout" Target="../slideLayouts/slideLayout451.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24" Type="http://schemas.openxmlformats.org/officeDocument/2006/relationships/slideLayout" Target="../slideLayouts/slideLayout434.xml"/><Relationship Id="rId32" Type="http://schemas.openxmlformats.org/officeDocument/2006/relationships/slideLayout" Target="../slideLayouts/slideLayout442.xml"/><Relationship Id="rId37" Type="http://schemas.openxmlformats.org/officeDocument/2006/relationships/slideLayout" Target="../slideLayouts/slideLayout447.xml"/><Relationship Id="rId40" Type="http://schemas.openxmlformats.org/officeDocument/2006/relationships/slideLayout" Target="../slideLayouts/slideLayout450.xml"/><Relationship Id="rId5" Type="http://schemas.openxmlformats.org/officeDocument/2006/relationships/slideLayout" Target="../slideLayouts/slideLayout415.xml"/><Relationship Id="rId15" Type="http://schemas.openxmlformats.org/officeDocument/2006/relationships/slideLayout" Target="../slideLayouts/slideLayout425.xml"/><Relationship Id="rId23" Type="http://schemas.openxmlformats.org/officeDocument/2006/relationships/slideLayout" Target="../slideLayouts/slideLayout433.xml"/><Relationship Id="rId28" Type="http://schemas.openxmlformats.org/officeDocument/2006/relationships/slideLayout" Target="../slideLayouts/slideLayout438.xml"/><Relationship Id="rId36" Type="http://schemas.openxmlformats.org/officeDocument/2006/relationships/slideLayout" Target="../slideLayouts/slideLayout446.xml"/><Relationship Id="rId10" Type="http://schemas.openxmlformats.org/officeDocument/2006/relationships/slideLayout" Target="../slideLayouts/slideLayout420.xml"/><Relationship Id="rId19" Type="http://schemas.openxmlformats.org/officeDocument/2006/relationships/slideLayout" Target="../slideLayouts/slideLayout429.xml"/><Relationship Id="rId31" Type="http://schemas.openxmlformats.org/officeDocument/2006/relationships/slideLayout" Target="../slideLayouts/slideLayout441.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slideLayout" Target="../slideLayouts/slideLayout424.xml"/><Relationship Id="rId22" Type="http://schemas.openxmlformats.org/officeDocument/2006/relationships/slideLayout" Target="../slideLayouts/slideLayout432.xml"/><Relationship Id="rId27" Type="http://schemas.openxmlformats.org/officeDocument/2006/relationships/slideLayout" Target="../slideLayouts/slideLayout437.xml"/><Relationship Id="rId30" Type="http://schemas.openxmlformats.org/officeDocument/2006/relationships/slideLayout" Target="../slideLayouts/slideLayout440.xml"/><Relationship Id="rId35" Type="http://schemas.openxmlformats.org/officeDocument/2006/relationships/slideLayout" Target="../slideLayouts/slideLayout445.xml"/><Relationship Id="rId43" Type="http://schemas.openxmlformats.org/officeDocument/2006/relationships/theme" Target="../theme/theme29.xml"/><Relationship Id="rId8" Type="http://schemas.openxmlformats.org/officeDocument/2006/relationships/slideLayout" Target="../slideLayouts/slideLayout418.xml"/><Relationship Id="rId3" Type="http://schemas.openxmlformats.org/officeDocument/2006/relationships/slideLayout" Target="../slideLayouts/slideLayout413.xml"/><Relationship Id="rId12" Type="http://schemas.openxmlformats.org/officeDocument/2006/relationships/slideLayout" Target="../slideLayouts/slideLayout422.xml"/><Relationship Id="rId17" Type="http://schemas.openxmlformats.org/officeDocument/2006/relationships/slideLayout" Target="../slideLayouts/slideLayout427.xml"/><Relationship Id="rId25" Type="http://schemas.openxmlformats.org/officeDocument/2006/relationships/slideLayout" Target="../slideLayouts/slideLayout435.xml"/><Relationship Id="rId33" Type="http://schemas.openxmlformats.org/officeDocument/2006/relationships/slideLayout" Target="../slideLayouts/slideLayout443.xml"/><Relationship Id="rId38" Type="http://schemas.openxmlformats.org/officeDocument/2006/relationships/slideLayout" Target="../slideLayouts/slideLayout4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60.xml"/><Relationship Id="rId13" Type="http://schemas.openxmlformats.org/officeDocument/2006/relationships/slideLayout" Target="../slideLayouts/slideLayout465.xml"/><Relationship Id="rId18" Type="http://schemas.openxmlformats.org/officeDocument/2006/relationships/slideLayout" Target="../slideLayouts/slideLayout470.xml"/><Relationship Id="rId3" Type="http://schemas.openxmlformats.org/officeDocument/2006/relationships/slideLayout" Target="../slideLayouts/slideLayout455.xml"/><Relationship Id="rId21" Type="http://schemas.openxmlformats.org/officeDocument/2006/relationships/slideLayout" Target="../slideLayouts/slideLayout473.xml"/><Relationship Id="rId7" Type="http://schemas.openxmlformats.org/officeDocument/2006/relationships/slideLayout" Target="../slideLayouts/slideLayout459.xml"/><Relationship Id="rId12" Type="http://schemas.openxmlformats.org/officeDocument/2006/relationships/slideLayout" Target="../slideLayouts/slideLayout464.xml"/><Relationship Id="rId17" Type="http://schemas.openxmlformats.org/officeDocument/2006/relationships/slideLayout" Target="../slideLayouts/slideLayout469.xml"/><Relationship Id="rId2" Type="http://schemas.openxmlformats.org/officeDocument/2006/relationships/slideLayout" Target="../slideLayouts/slideLayout454.xml"/><Relationship Id="rId16" Type="http://schemas.openxmlformats.org/officeDocument/2006/relationships/slideLayout" Target="../slideLayouts/slideLayout468.xml"/><Relationship Id="rId20" Type="http://schemas.openxmlformats.org/officeDocument/2006/relationships/slideLayout" Target="../slideLayouts/slideLayout472.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24" Type="http://schemas.openxmlformats.org/officeDocument/2006/relationships/theme" Target="../theme/theme30.xml"/><Relationship Id="rId5" Type="http://schemas.openxmlformats.org/officeDocument/2006/relationships/slideLayout" Target="../slideLayouts/slideLayout457.xml"/><Relationship Id="rId15" Type="http://schemas.openxmlformats.org/officeDocument/2006/relationships/slideLayout" Target="../slideLayouts/slideLayout467.xml"/><Relationship Id="rId23" Type="http://schemas.openxmlformats.org/officeDocument/2006/relationships/slideLayout" Target="../slideLayouts/slideLayout475.xml"/><Relationship Id="rId10" Type="http://schemas.openxmlformats.org/officeDocument/2006/relationships/slideLayout" Target="../slideLayouts/slideLayout462.xml"/><Relationship Id="rId19" Type="http://schemas.openxmlformats.org/officeDocument/2006/relationships/slideLayout" Target="../slideLayouts/slideLayout471.xml"/><Relationship Id="rId4" Type="http://schemas.openxmlformats.org/officeDocument/2006/relationships/slideLayout" Target="../slideLayouts/slideLayout456.xml"/><Relationship Id="rId9" Type="http://schemas.openxmlformats.org/officeDocument/2006/relationships/slideLayout" Target="../slideLayouts/slideLayout461.xml"/><Relationship Id="rId14" Type="http://schemas.openxmlformats.org/officeDocument/2006/relationships/slideLayout" Target="../slideLayouts/slideLayout466.xml"/><Relationship Id="rId22" Type="http://schemas.openxmlformats.org/officeDocument/2006/relationships/slideLayout" Target="../slideLayouts/slideLayout474.xml"/></Relationships>
</file>

<file path=ppt/slideMasters/_rels/slideMaster31.xml.rels><?xml version="1.0" encoding="UTF-8" standalone="yes"?>
<Relationships xmlns="http://schemas.openxmlformats.org/package/2006/relationships"><Relationship Id="rId13" Type="http://schemas.openxmlformats.org/officeDocument/2006/relationships/slideLayout" Target="../slideLayouts/slideLayout488.xml"/><Relationship Id="rId18" Type="http://schemas.openxmlformats.org/officeDocument/2006/relationships/slideLayout" Target="../slideLayouts/slideLayout493.xml"/><Relationship Id="rId26" Type="http://schemas.openxmlformats.org/officeDocument/2006/relationships/slideLayout" Target="../slideLayouts/slideLayout501.xml"/><Relationship Id="rId39" Type="http://schemas.openxmlformats.org/officeDocument/2006/relationships/slideLayout" Target="../slideLayouts/slideLayout514.xml"/><Relationship Id="rId21" Type="http://schemas.openxmlformats.org/officeDocument/2006/relationships/slideLayout" Target="../slideLayouts/slideLayout496.xml"/><Relationship Id="rId34" Type="http://schemas.openxmlformats.org/officeDocument/2006/relationships/slideLayout" Target="../slideLayouts/slideLayout509.xml"/><Relationship Id="rId42" Type="http://schemas.openxmlformats.org/officeDocument/2006/relationships/slideLayout" Target="../slideLayouts/slideLayout517.xml"/><Relationship Id="rId47" Type="http://schemas.openxmlformats.org/officeDocument/2006/relationships/slideLayout" Target="../slideLayouts/slideLayout522.xml"/><Relationship Id="rId50" Type="http://schemas.openxmlformats.org/officeDocument/2006/relationships/slideLayout" Target="../slideLayouts/slideLayout525.xml"/><Relationship Id="rId55" Type="http://schemas.openxmlformats.org/officeDocument/2006/relationships/slideLayout" Target="../slideLayouts/slideLayout530.xml"/><Relationship Id="rId7" Type="http://schemas.openxmlformats.org/officeDocument/2006/relationships/slideLayout" Target="../slideLayouts/slideLayout482.xml"/><Relationship Id="rId2" Type="http://schemas.openxmlformats.org/officeDocument/2006/relationships/slideLayout" Target="../slideLayouts/slideLayout477.xml"/><Relationship Id="rId16" Type="http://schemas.openxmlformats.org/officeDocument/2006/relationships/slideLayout" Target="../slideLayouts/slideLayout491.xml"/><Relationship Id="rId29" Type="http://schemas.openxmlformats.org/officeDocument/2006/relationships/slideLayout" Target="../slideLayouts/slideLayout504.xml"/><Relationship Id="rId11" Type="http://schemas.openxmlformats.org/officeDocument/2006/relationships/slideLayout" Target="../slideLayouts/slideLayout486.xml"/><Relationship Id="rId24" Type="http://schemas.openxmlformats.org/officeDocument/2006/relationships/slideLayout" Target="../slideLayouts/slideLayout499.xml"/><Relationship Id="rId32" Type="http://schemas.openxmlformats.org/officeDocument/2006/relationships/slideLayout" Target="../slideLayouts/slideLayout507.xml"/><Relationship Id="rId37" Type="http://schemas.openxmlformats.org/officeDocument/2006/relationships/slideLayout" Target="../slideLayouts/slideLayout512.xml"/><Relationship Id="rId40" Type="http://schemas.openxmlformats.org/officeDocument/2006/relationships/slideLayout" Target="../slideLayouts/slideLayout515.xml"/><Relationship Id="rId45" Type="http://schemas.openxmlformats.org/officeDocument/2006/relationships/slideLayout" Target="../slideLayouts/slideLayout520.xml"/><Relationship Id="rId53" Type="http://schemas.openxmlformats.org/officeDocument/2006/relationships/slideLayout" Target="../slideLayouts/slideLayout528.xml"/><Relationship Id="rId58" Type="http://schemas.openxmlformats.org/officeDocument/2006/relationships/theme" Target="../theme/theme31.xml"/><Relationship Id="rId5" Type="http://schemas.openxmlformats.org/officeDocument/2006/relationships/slideLayout" Target="../slideLayouts/slideLayout480.xml"/><Relationship Id="rId19" Type="http://schemas.openxmlformats.org/officeDocument/2006/relationships/slideLayout" Target="../slideLayouts/slideLayout494.xml"/><Relationship Id="rId4" Type="http://schemas.openxmlformats.org/officeDocument/2006/relationships/slideLayout" Target="../slideLayouts/slideLayout479.xml"/><Relationship Id="rId9" Type="http://schemas.openxmlformats.org/officeDocument/2006/relationships/slideLayout" Target="../slideLayouts/slideLayout484.xml"/><Relationship Id="rId14" Type="http://schemas.openxmlformats.org/officeDocument/2006/relationships/slideLayout" Target="../slideLayouts/slideLayout489.xml"/><Relationship Id="rId22" Type="http://schemas.openxmlformats.org/officeDocument/2006/relationships/slideLayout" Target="../slideLayouts/slideLayout497.xml"/><Relationship Id="rId27" Type="http://schemas.openxmlformats.org/officeDocument/2006/relationships/slideLayout" Target="../slideLayouts/slideLayout502.xml"/><Relationship Id="rId30" Type="http://schemas.openxmlformats.org/officeDocument/2006/relationships/slideLayout" Target="../slideLayouts/slideLayout505.xml"/><Relationship Id="rId35" Type="http://schemas.openxmlformats.org/officeDocument/2006/relationships/slideLayout" Target="../slideLayouts/slideLayout510.xml"/><Relationship Id="rId43" Type="http://schemas.openxmlformats.org/officeDocument/2006/relationships/slideLayout" Target="../slideLayouts/slideLayout518.xml"/><Relationship Id="rId48" Type="http://schemas.openxmlformats.org/officeDocument/2006/relationships/slideLayout" Target="../slideLayouts/slideLayout523.xml"/><Relationship Id="rId56" Type="http://schemas.openxmlformats.org/officeDocument/2006/relationships/slideLayout" Target="../slideLayouts/slideLayout531.xml"/><Relationship Id="rId8" Type="http://schemas.openxmlformats.org/officeDocument/2006/relationships/slideLayout" Target="../slideLayouts/slideLayout483.xml"/><Relationship Id="rId51" Type="http://schemas.openxmlformats.org/officeDocument/2006/relationships/slideLayout" Target="../slideLayouts/slideLayout526.xml"/><Relationship Id="rId3" Type="http://schemas.openxmlformats.org/officeDocument/2006/relationships/slideLayout" Target="../slideLayouts/slideLayout478.xml"/><Relationship Id="rId12" Type="http://schemas.openxmlformats.org/officeDocument/2006/relationships/slideLayout" Target="../slideLayouts/slideLayout487.xml"/><Relationship Id="rId17" Type="http://schemas.openxmlformats.org/officeDocument/2006/relationships/slideLayout" Target="../slideLayouts/slideLayout492.xml"/><Relationship Id="rId25" Type="http://schemas.openxmlformats.org/officeDocument/2006/relationships/slideLayout" Target="../slideLayouts/slideLayout500.xml"/><Relationship Id="rId33" Type="http://schemas.openxmlformats.org/officeDocument/2006/relationships/slideLayout" Target="../slideLayouts/slideLayout508.xml"/><Relationship Id="rId38" Type="http://schemas.openxmlformats.org/officeDocument/2006/relationships/slideLayout" Target="../slideLayouts/slideLayout513.xml"/><Relationship Id="rId46" Type="http://schemas.openxmlformats.org/officeDocument/2006/relationships/slideLayout" Target="../slideLayouts/slideLayout521.xml"/><Relationship Id="rId20" Type="http://schemas.openxmlformats.org/officeDocument/2006/relationships/slideLayout" Target="../slideLayouts/slideLayout495.xml"/><Relationship Id="rId41" Type="http://schemas.openxmlformats.org/officeDocument/2006/relationships/slideLayout" Target="../slideLayouts/slideLayout516.xml"/><Relationship Id="rId54" Type="http://schemas.openxmlformats.org/officeDocument/2006/relationships/slideLayout" Target="../slideLayouts/slideLayout529.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5" Type="http://schemas.openxmlformats.org/officeDocument/2006/relationships/slideLayout" Target="../slideLayouts/slideLayout490.xml"/><Relationship Id="rId23" Type="http://schemas.openxmlformats.org/officeDocument/2006/relationships/slideLayout" Target="../slideLayouts/slideLayout498.xml"/><Relationship Id="rId28" Type="http://schemas.openxmlformats.org/officeDocument/2006/relationships/slideLayout" Target="../slideLayouts/slideLayout503.xml"/><Relationship Id="rId36" Type="http://schemas.openxmlformats.org/officeDocument/2006/relationships/slideLayout" Target="../slideLayouts/slideLayout511.xml"/><Relationship Id="rId49" Type="http://schemas.openxmlformats.org/officeDocument/2006/relationships/slideLayout" Target="../slideLayouts/slideLayout524.xml"/><Relationship Id="rId57" Type="http://schemas.openxmlformats.org/officeDocument/2006/relationships/slideLayout" Target="../slideLayouts/slideLayout532.xml"/><Relationship Id="rId10" Type="http://schemas.openxmlformats.org/officeDocument/2006/relationships/slideLayout" Target="../slideLayouts/slideLayout485.xml"/><Relationship Id="rId31" Type="http://schemas.openxmlformats.org/officeDocument/2006/relationships/slideLayout" Target="../slideLayouts/slideLayout506.xml"/><Relationship Id="rId44" Type="http://schemas.openxmlformats.org/officeDocument/2006/relationships/slideLayout" Target="../slideLayouts/slideLayout519.xml"/><Relationship Id="rId52" Type="http://schemas.openxmlformats.org/officeDocument/2006/relationships/slideLayout" Target="../slideLayouts/slideLayout527.xml"/></Relationships>
</file>

<file path=ppt/slideMasters/_rels/slideMaster32.xml.rels><?xml version="1.0" encoding="UTF-8" standalone="yes"?>
<Relationships xmlns="http://schemas.openxmlformats.org/package/2006/relationships"><Relationship Id="rId13" Type="http://schemas.openxmlformats.org/officeDocument/2006/relationships/slideLayout" Target="../slideLayouts/slideLayout545.xml"/><Relationship Id="rId18" Type="http://schemas.openxmlformats.org/officeDocument/2006/relationships/slideLayout" Target="../slideLayouts/slideLayout550.xml"/><Relationship Id="rId26" Type="http://schemas.openxmlformats.org/officeDocument/2006/relationships/slideLayout" Target="../slideLayouts/slideLayout558.xml"/><Relationship Id="rId3" Type="http://schemas.openxmlformats.org/officeDocument/2006/relationships/slideLayout" Target="../slideLayouts/slideLayout535.xml"/><Relationship Id="rId21" Type="http://schemas.openxmlformats.org/officeDocument/2006/relationships/slideLayout" Target="../slideLayouts/slideLayout553.xml"/><Relationship Id="rId34" Type="http://schemas.openxmlformats.org/officeDocument/2006/relationships/slideLayout" Target="../slideLayouts/slideLayout566.xml"/><Relationship Id="rId7" Type="http://schemas.openxmlformats.org/officeDocument/2006/relationships/slideLayout" Target="../slideLayouts/slideLayout539.xml"/><Relationship Id="rId12" Type="http://schemas.openxmlformats.org/officeDocument/2006/relationships/slideLayout" Target="../slideLayouts/slideLayout544.xml"/><Relationship Id="rId17" Type="http://schemas.openxmlformats.org/officeDocument/2006/relationships/slideLayout" Target="../slideLayouts/slideLayout549.xml"/><Relationship Id="rId25" Type="http://schemas.openxmlformats.org/officeDocument/2006/relationships/slideLayout" Target="../slideLayouts/slideLayout557.xml"/><Relationship Id="rId33" Type="http://schemas.openxmlformats.org/officeDocument/2006/relationships/slideLayout" Target="../slideLayouts/slideLayout565.xml"/><Relationship Id="rId2" Type="http://schemas.openxmlformats.org/officeDocument/2006/relationships/slideLayout" Target="../slideLayouts/slideLayout534.xml"/><Relationship Id="rId16" Type="http://schemas.openxmlformats.org/officeDocument/2006/relationships/slideLayout" Target="../slideLayouts/slideLayout548.xml"/><Relationship Id="rId20" Type="http://schemas.openxmlformats.org/officeDocument/2006/relationships/slideLayout" Target="../slideLayouts/slideLayout552.xml"/><Relationship Id="rId29" Type="http://schemas.openxmlformats.org/officeDocument/2006/relationships/slideLayout" Target="../slideLayouts/slideLayout561.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24" Type="http://schemas.openxmlformats.org/officeDocument/2006/relationships/slideLayout" Target="../slideLayouts/slideLayout556.xml"/><Relationship Id="rId32" Type="http://schemas.openxmlformats.org/officeDocument/2006/relationships/slideLayout" Target="../slideLayouts/slideLayout564.xml"/><Relationship Id="rId5" Type="http://schemas.openxmlformats.org/officeDocument/2006/relationships/slideLayout" Target="../slideLayouts/slideLayout537.xml"/><Relationship Id="rId15" Type="http://schemas.openxmlformats.org/officeDocument/2006/relationships/slideLayout" Target="../slideLayouts/slideLayout547.xml"/><Relationship Id="rId23" Type="http://schemas.openxmlformats.org/officeDocument/2006/relationships/slideLayout" Target="../slideLayouts/slideLayout555.xml"/><Relationship Id="rId28" Type="http://schemas.openxmlformats.org/officeDocument/2006/relationships/slideLayout" Target="../slideLayouts/slideLayout560.xml"/><Relationship Id="rId36" Type="http://schemas.openxmlformats.org/officeDocument/2006/relationships/theme" Target="../theme/theme32.xml"/><Relationship Id="rId10" Type="http://schemas.openxmlformats.org/officeDocument/2006/relationships/slideLayout" Target="../slideLayouts/slideLayout542.xml"/><Relationship Id="rId19" Type="http://schemas.openxmlformats.org/officeDocument/2006/relationships/slideLayout" Target="../slideLayouts/slideLayout551.xml"/><Relationship Id="rId31" Type="http://schemas.openxmlformats.org/officeDocument/2006/relationships/slideLayout" Target="../slideLayouts/slideLayout563.xml"/><Relationship Id="rId4" Type="http://schemas.openxmlformats.org/officeDocument/2006/relationships/slideLayout" Target="../slideLayouts/slideLayout536.xml"/><Relationship Id="rId9" Type="http://schemas.openxmlformats.org/officeDocument/2006/relationships/slideLayout" Target="../slideLayouts/slideLayout541.xml"/><Relationship Id="rId14" Type="http://schemas.openxmlformats.org/officeDocument/2006/relationships/slideLayout" Target="../slideLayouts/slideLayout546.xml"/><Relationship Id="rId22" Type="http://schemas.openxmlformats.org/officeDocument/2006/relationships/slideLayout" Target="../slideLayouts/slideLayout554.xml"/><Relationship Id="rId27" Type="http://schemas.openxmlformats.org/officeDocument/2006/relationships/slideLayout" Target="../slideLayouts/slideLayout559.xml"/><Relationship Id="rId30" Type="http://schemas.openxmlformats.org/officeDocument/2006/relationships/slideLayout" Target="../slideLayouts/slideLayout562.xml"/><Relationship Id="rId35" Type="http://schemas.openxmlformats.org/officeDocument/2006/relationships/slideLayout" Target="../slideLayouts/slideLayout567.xml"/><Relationship Id="rId8" Type="http://schemas.openxmlformats.org/officeDocument/2006/relationships/slideLayout" Target="../slideLayouts/slideLayout54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slideLayout" Target="../slideLayouts/slideLayout580.xml"/><Relationship Id="rId18" Type="http://schemas.openxmlformats.org/officeDocument/2006/relationships/image" Target="../media/image66.emf"/><Relationship Id="rId3" Type="http://schemas.openxmlformats.org/officeDocument/2006/relationships/slideLayout" Target="../slideLayouts/slideLayout570.xml"/><Relationship Id="rId21" Type="http://schemas.openxmlformats.org/officeDocument/2006/relationships/image" Target="../media/image69.png"/><Relationship Id="rId7" Type="http://schemas.openxmlformats.org/officeDocument/2006/relationships/slideLayout" Target="../slideLayouts/slideLayout574.xml"/><Relationship Id="rId12" Type="http://schemas.openxmlformats.org/officeDocument/2006/relationships/slideLayout" Target="../slideLayouts/slideLayout579.xml"/><Relationship Id="rId17" Type="http://schemas.openxmlformats.org/officeDocument/2006/relationships/theme" Target="../theme/theme33.xml"/><Relationship Id="rId2" Type="http://schemas.openxmlformats.org/officeDocument/2006/relationships/slideLayout" Target="../slideLayouts/slideLayout569.xml"/><Relationship Id="rId16" Type="http://schemas.openxmlformats.org/officeDocument/2006/relationships/slideLayout" Target="../slideLayouts/slideLayout583.xml"/><Relationship Id="rId20" Type="http://schemas.openxmlformats.org/officeDocument/2006/relationships/image" Target="../media/image68.png"/><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5" Type="http://schemas.openxmlformats.org/officeDocument/2006/relationships/slideLayout" Target="../slideLayouts/slideLayout582.xml"/><Relationship Id="rId10" Type="http://schemas.openxmlformats.org/officeDocument/2006/relationships/slideLayout" Target="../slideLayouts/slideLayout577.xml"/><Relationship Id="rId19" Type="http://schemas.openxmlformats.org/officeDocument/2006/relationships/image" Target="../media/image67.jpg"/><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slideLayout" Target="../slideLayouts/slideLayout581.xml"/></Relationships>
</file>

<file path=ppt/slideMasters/_rels/slideMaster34.xml.rels><?xml version="1.0" encoding="UTF-8" standalone="yes"?>
<Relationships xmlns="http://schemas.openxmlformats.org/package/2006/relationships"><Relationship Id="rId13" Type="http://schemas.openxmlformats.org/officeDocument/2006/relationships/slideLayout" Target="../slideLayouts/slideLayout596.xml"/><Relationship Id="rId18" Type="http://schemas.openxmlformats.org/officeDocument/2006/relationships/slideLayout" Target="../slideLayouts/slideLayout601.xml"/><Relationship Id="rId26" Type="http://schemas.openxmlformats.org/officeDocument/2006/relationships/slideLayout" Target="../slideLayouts/slideLayout609.xml"/><Relationship Id="rId3" Type="http://schemas.openxmlformats.org/officeDocument/2006/relationships/slideLayout" Target="../slideLayouts/slideLayout586.xml"/><Relationship Id="rId21" Type="http://schemas.openxmlformats.org/officeDocument/2006/relationships/slideLayout" Target="../slideLayouts/slideLayout604.xml"/><Relationship Id="rId34" Type="http://schemas.openxmlformats.org/officeDocument/2006/relationships/theme" Target="../theme/theme34.xml"/><Relationship Id="rId7" Type="http://schemas.openxmlformats.org/officeDocument/2006/relationships/slideLayout" Target="../slideLayouts/slideLayout590.xml"/><Relationship Id="rId12" Type="http://schemas.openxmlformats.org/officeDocument/2006/relationships/slideLayout" Target="../slideLayouts/slideLayout595.xml"/><Relationship Id="rId17" Type="http://schemas.openxmlformats.org/officeDocument/2006/relationships/slideLayout" Target="../slideLayouts/slideLayout600.xml"/><Relationship Id="rId25" Type="http://schemas.openxmlformats.org/officeDocument/2006/relationships/slideLayout" Target="../slideLayouts/slideLayout608.xml"/><Relationship Id="rId33" Type="http://schemas.openxmlformats.org/officeDocument/2006/relationships/slideLayout" Target="../slideLayouts/slideLayout616.xml"/><Relationship Id="rId2" Type="http://schemas.openxmlformats.org/officeDocument/2006/relationships/slideLayout" Target="../slideLayouts/slideLayout585.xml"/><Relationship Id="rId16" Type="http://schemas.openxmlformats.org/officeDocument/2006/relationships/slideLayout" Target="../slideLayouts/slideLayout599.xml"/><Relationship Id="rId20" Type="http://schemas.openxmlformats.org/officeDocument/2006/relationships/slideLayout" Target="../slideLayouts/slideLayout603.xml"/><Relationship Id="rId29" Type="http://schemas.openxmlformats.org/officeDocument/2006/relationships/slideLayout" Target="../slideLayouts/slideLayout612.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24" Type="http://schemas.openxmlformats.org/officeDocument/2006/relationships/slideLayout" Target="../slideLayouts/slideLayout607.xml"/><Relationship Id="rId32" Type="http://schemas.openxmlformats.org/officeDocument/2006/relationships/slideLayout" Target="../slideLayouts/slideLayout615.xml"/><Relationship Id="rId5" Type="http://schemas.openxmlformats.org/officeDocument/2006/relationships/slideLayout" Target="../slideLayouts/slideLayout588.xml"/><Relationship Id="rId15" Type="http://schemas.openxmlformats.org/officeDocument/2006/relationships/slideLayout" Target="../slideLayouts/slideLayout598.xml"/><Relationship Id="rId23" Type="http://schemas.openxmlformats.org/officeDocument/2006/relationships/slideLayout" Target="../slideLayouts/slideLayout606.xml"/><Relationship Id="rId28" Type="http://schemas.openxmlformats.org/officeDocument/2006/relationships/slideLayout" Target="../slideLayouts/slideLayout611.xml"/><Relationship Id="rId10" Type="http://schemas.openxmlformats.org/officeDocument/2006/relationships/slideLayout" Target="../slideLayouts/slideLayout593.xml"/><Relationship Id="rId19" Type="http://schemas.openxmlformats.org/officeDocument/2006/relationships/slideLayout" Target="../slideLayouts/slideLayout602.xml"/><Relationship Id="rId31" Type="http://schemas.openxmlformats.org/officeDocument/2006/relationships/slideLayout" Target="../slideLayouts/slideLayout614.xml"/><Relationship Id="rId4" Type="http://schemas.openxmlformats.org/officeDocument/2006/relationships/slideLayout" Target="../slideLayouts/slideLayout587.xml"/><Relationship Id="rId9" Type="http://schemas.openxmlformats.org/officeDocument/2006/relationships/slideLayout" Target="../slideLayouts/slideLayout592.xml"/><Relationship Id="rId14" Type="http://schemas.openxmlformats.org/officeDocument/2006/relationships/slideLayout" Target="../slideLayouts/slideLayout597.xml"/><Relationship Id="rId22" Type="http://schemas.openxmlformats.org/officeDocument/2006/relationships/slideLayout" Target="../slideLayouts/slideLayout605.xml"/><Relationship Id="rId27" Type="http://schemas.openxmlformats.org/officeDocument/2006/relationships/slideLayout" Target="../slideLayouts/slideLayout610.xml"/><Relationship Id="rId30" Type="http://schemas.openxmlformats.org/officeDocument/2006/relationships/slideLayout" Target="../slideLayouts/slideLayout613.xml"/><Relationship Id="rId8" Type="http://schemas.openxmlformats.org/officeDocument/2006/relationships/slideLayout" Target="../slideLayouts/slideLayout59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624.xml"/><Relationship Id="rId3" Type="http://schemas.openxmlformats.org/officeDocument/2006/relationships/slideLayout" Target="../slideLayouts/slideLayout619.xml"/><Relationship Id="rId7" Type="http://schemas.openxmlformats.org/officeDocument/2006/relationships/slideLayout" Target="../slideLayouts/slideLayout623.xml"/><Relationship Id="rId2" Type="http://schemas.openxmlformats.org/officeDocument/2006/relationships/slideLayout" Target="../slideLayouts/slideLayout618.xml"/><Relationship Id="rId1" Type="http://schemas.openxmlformats.org/officeDocument/2006/relationships/slideLayout" Target="../slideLayouts/slideLayout617.xml"/><Relationship Id="rId6" Type="http://schemas.openxmlformats.org/officeDocument/2006/relationships/slideLayout" Target="../slideLayouts/slideLayout622.xml"/><Relationship Id="rId5" Type="http://schemas.openxmlformats.org/officeDocument/2006/relationships/slideLayout" Target="../slideLayouts/slideLayout621.xml"/><Relationship Id="rId10" Type="http://schemas.openxmlformats.org/officeDocument/2006/relationships/theme" Target="../theme/theme35.xml"/><Relationship Id="rId4" Type="http://schemas.openxmlformats.org/officeDocument/2006/relationships/slideLayout" Target="../slideLayouts/slideLayout620.xml"/><Relationship Id="rId9" Type="http://schemas.openxmlformats.org/officeDocument/2006/relationships/slideLayout" Target="../slideLayouts/slideLayout62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633.xml"/><Relationship Id="rId3" Type="http://schemas.openxmlformats.org/officeDocument/2006/relationships/slideLayout" Target="../slideLayouts/slideLayout628.xml"/><Relationship Id="rId7" Type="http://schemas.openxmlformats.org/officeDocument/2006/relationships/slideLayout" Target="../slideLayouts/slideLayout632.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5" Type="http://schemas.openxmlformats.org/officeDocument/2006/relationships/slideLayout" Target="../slideLayouts/slideLayout630.xml"/><Relationship Id="rId4" Type="http://schemas.openxmlformats.org/officeDocument/2006/relationships/slideLayout" Target="../slideLayouts/slideLayout629.xml"/><Relationship Id="rId9"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641.xml"/><Relationship Id="rId13" Type="http://schemas.openxmlformats.org/officeDocument/2006/relationships/slideLayout" Target="../slideLayouts/slideLayout646.xml"/><Relationship Id="rId18" Type="http://schemas.openxmlformats.org/officeDocument/2006/relationships/slideLayout" Target="../slideLayouts/slideLayout651.xml"/><Relationship Id="rId3" Type="http://schemas.openxmlformats.org/officeDocument/2006/relationships/slideLayout" Target="../slideLayouts/slideLayout636.xml"/><Relationship Id="rId7" Type="http://schemas.openxmlformats.org/officeDocument/2006/relationships/slideLayout" Target="../slideLayouts/slideLayout640.xml"/><Relationship Id="rId12" Type="http://schemas.openxmlformats.org/officeDocument/2006/relationships/slideLayout" Target="../slideLayouts/slideLayout645.xml"/><Relationship Id="rId17" Type="http://schemas.openxmlformats.org/officeDocument/2006/relationships/slideLayout" Target="../slideLayouts/slideLayout650.xml"/><Relationship Id="rId2" Type="http://schemas.openxmlformats.org/officeDocument/2006/relationships/slideLayout" Target="../slideLayouts/slideLayout635.xml"/><Relationship Id="rId16" Type="http://schemas.openxmlformats.org/officeDocument/2006/relationships/slideLayout" Target="../slideLayouts/slideLayout649.xml"/><Relationship Id="rId20" Type="http://schemas.openxmlformats.org/officeDocument/2006/relationships/theme" Target="../theme/theme37.xml"/><Relationship Id="rId1" Type="http://schemas.openxmlformats.org/officeDocument/2006/relationships/slideLayout" Target="../slideLayouts/slideLayout634.xml"/><Relationship Id="rId6" Type="http://schemas.openxmlformats.org/officeDocument/2006/relationships/slideLayout" Target="../slideLayouts/slideLayout639.xml"/><Relationship Id="rId11" Type="http://schemas.openxmlformats.org/officeDocument/2006/relationships/slideLayout" Target="../slideLayouts/slideLayout644.xml"/><Relationship Id="rId5" Type="http://schemas.openxmlformats.org/officeDocument/2006/relationships/slideLayout" Target="../slideLayouts/slideLayout638.xml"/><Relationship Id="rId15" Type="http://schemas.openxmlformats.org/officeDocument/2006/relationships/slideLayout" Target="../slideLayouts/slideLayout648.xml"/><Relationship Id="rId10" Type="http://schemas.openxmlformats.org/officeDocument/2006/relationships/slideLayout" Target="../slideLayouts/slideLayout643.xml"/><Relationship Id="rId19" Type="http://schemas.openxmlformats.org/officeDocument/2006/relationships/slideLayout" Target="../slideLayouts/slideLayout652.xml"/><Relationship Id="rId4" Type="http://schemas.openxmlformats.org/officeDocument/2006/relationships/slideLayout" Target="../slideLayouts/slideLayout637.xml"/><Relationship Id="rId9" Type="http://schemas.openxmlformats.org/officeDocument/2006/relationships/slideLayout" Target="../slideLayouts/slideLayout642.xml"/><Relationship Id="rId14" Type="http://schemas.openxmlformats.org/officeDocument/2006/relationships/slideLayout" Target="../slideLayouts/slideLayout64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660.xml"/><Relationship Id="rId13" Type="http://schemas.openxmlformats.org/officeDocument/2006/relationships/slideLayout" Target="../slideLayouts/slideLayout665.xml"/><Relationship Id="rId18" Type="http://schemas.openxmlformats.org/officeDocument/2006/relationships/slideLayout" Target="../slideLayouts/slideLayout670.xml"/><Relationship Id="rId3" Type="http://schemas.openxmlformats.org/officeDocument/2006/relationships/slideLayout" Target="../slideLayouts/slideLayout655.xml"/><Relationship Id="rId7" Type="http://schemas.openxmlformats.org/officeDocument/2006/relationships/slideLayout" Target="../slideLayouts/slideLayout659.xml"/><Relationship Id="rId12" Type="http://schemas.openxmlformats.org/officeDocument/2006/relationships/slideLayout" Target="../slideLayouts/slideLayout664.xml"/><Relationship Id="rId17" Type="http://schemas.openxmlformats.org/officeDocument/2006/relationships/slideLayout" Target="../slideLayouts/slideLayout669.xml"/><Relationship Id="rId2" Type="http://schemas.openxmlformats.org/officeDocument/2006/relationships/slideLayout" Target="../slideLayouts/slideLayout654.xml"/><Relationship Id="rId16" Type="http://schemas.openxmlformats.org/officeDocument/2006/relationships/slideLayout" Target="../slideLayouts/slideLayout668.xml"/><Relationship Id="rId20" Type="http://schemas.openxmlformats.org/officeDocument/2006/relationships/image" Target="../media/image1.png"/><Relationship Id="rId1" Type="http://schemas.openxmlformats.org/officeDocument/2006/relationships/slideLayout" Target="../slideLayouts/slideLayout653.xml"/><Relationship Id="rId6" Type="http://schemas.openxmlformats.org/officeDocument/2006/relationships/slideLayout" Target="../slideLayouts/slideLayout658.xml"/><Relationship Id="rId11" Type="http://schemas.openxmlformats.org/officeDocument/2006/relationships/slideLayout" Target="../slideLayouts/slideLayout663.xml"/><Relationship Id="rId5" Type="http://schemas.openxmlformats.org/officeDocument/2006/relationships/slideLayout" Target="../slideLayouts/slideLayout657.xml"/><Relationship Id="rId15" Type="http://schemas.openxmlformats.org/officeDocument/2006/relationships/slideLayout" Target="../slideLayouts/slideLayout667.xml"/><Relationship Id="rId10" Type="http://schemas.openxmlformats.org/officeDocument/2006/relationships/slideLayout" Target="../slideLayouts/slideLayout662.xml"/><Relationship Id="rId19" Type="http://schemas.openxmlformats.org/officeDocument/2006/relationships/theme" Target="../theme/theme38.xml"/><Relationship Id="rId4" Type="http://schemas.openxmlformats.org/officeDocument/2006/relationships/slideLayout" Target="../slideLayouts/slideLayout656.xml"/><Relationship Id="rId9" Type="http://schemas.openxmlformats.org/officeDocument/2006/relationships/slideLayout" Target="../slideLayouts/slideLayout661.xml"/><Relationship Id="rId14" Type="http://schemas.openxmlformats.org/officeDocument/2006/relationships/slideLayout" Target="../slideLayouts/slideLayout66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678.xml"/><Relationship Id="rId13" Type="http://schemas.openxmlformats.org/officeDocument/2006/relationships/slideLayout" Target="../slideLayouts/slideLayout683.xml"/><Relationship Id="rId18" Type="http://schemas.openxmlformats.org/officeDocument/2006/relationships/slideLayout" Target="../slideLayouts/slideLayout688.xml"/><Relationship Id="rId3" Type="http://schemas.openxmlformats.org/officeDocument/2006/relationships/slideLayout" Target="../slideLayouts/slideLayout673.xml"/><Relationship Id="rId7" Type="http://schemas.openxmlformats.org/officeDocument/2006/relationships/slideLayout" Target="../slideLayouts/slideLayout677.xml"/><Relationship Id="rId12" Type="http://schemas.openxmlformats.org/officeDocument/2006/relationships/slideLayout" Target="../slideLayouts/slideLayout682.xml"/><Relationship Id="rId17" Type="http://schemas.openxmlformats.org/officeDocument/2006/relationships/slideLayout" Target="../slideLayouts/slideLayout687.xml"/><Relationship Id="rId2" Type="http://schemas.openxmlformats.org/officeDocument/2006/relationships/slideLayout" Target="../slideLayouts/slideLayout672.xml"/><Relationship Id="rId16" Type="http://schemas.openxmlformats.org/officeDocument/2006/relationships/slideLayout" Target="../slideLayouts/slideLayout686.xml"/><Relationship Id="rId20" Type="http://schemas.openxmlformats.org/officeDocument/2006/relationships/image" Target="../media/image1.png"/><Relationship Id="rId1" Type="http://schemas.openxmlformats.org/officeDocument/2006/relationships/slideLayout" Target="../slideLayouts/slideLayout671.xml"/><Relationship Id="rId6" Type="http://schemas.openxmlformats.org/officeDocument/2006/relationships/slideLayout" Target="../slideLayouts/slideLayout676.xml"/><Relationship Id="rId11" Type="http://schemas.openxmlformats.org/officeDocument/2006/relationships/slideLayout" Target="../slideLayouts/slideLayout681.xml"/><Relationship Id="rId5" Type="http://schemas.openxmlformats.org/officeDocument/2006/relationships/slideLayout" Target="../slideLayouts/slideLayout675.xml"/><Relationship Id="rId15" Type="http://schemas.openxmlformats.org/officeDocument/2006/relationships/slideLayout" Target="../slideLayouts/slideLayout685.xml"/><Relationship Id="rId10" Type="http://schemas.openxmlformats.org/officeDocument/2006/relationships/slideLayout" Target="../slideLayouts/slideLayout680.xml"/><Relationship Id="rId19" Type="http://schemas.openxmlformats.org/officeDocument/2006/relationships/theme" Target="../theme/theme39.xml"/><Relationship Id="rId4" Type="http://schemas.openxmlformats.org/officeDocument/2006/relationships/slideLayout" Target="../slideLayouts/slideLayout674.xml"/><Relationship Id="rId9" Type="http://schemas.openxmlformats.org/officeDocument/2006/relationships/slideLayout" Target="../slideLayouts/slideLayout679.xml"/><Relationship Id="rId14" Type="http://schemas.openxmlformats.org/officeDocument/2006/relationships/slideLayout" Target="../slideLayouts/slideLayout68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image" Target="../media/image7.png"/><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theme" Target="../theme/theme4.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10" Type="http://schemas.openxmlformats.org/officeDocument/2006/relationships/image" Target="../media/image15.png"/><Relationship Id="rId4" Type="http://schemas.openxmlformats.org/officeDocument/2006/relationships/slideLayout" Target="../slideLayouts/slideLayout7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image" Target="../media/image23.png"/><Relationship Id="rId5" Type="http://schemas.openxmlformats.org/officeDocument/2006/relationships/slideLayout" Target="../slideLayouts/slideLayout88.xml"/><Relationship Id="rId10" Type="http://schemas.openxmlformats.org/officeDocument/2006/relationships/theme" Target="../theme/theme6.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image" Target="../media/image7.png"/><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theme" Target="../theme/theme7.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10" Type="http://schemas.openxmlformats.org/officeDocument/2006/relationships/image" Target="../media/image15.png"/><Relationship Id="rId4" Type="http://schemas.openxmlformats.org/officeDocument/2006/relationships/slideLayout" Target="../slideLayouts/slideLayout115.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21" Type="http://schemas.openxmlformats.org/officeDocument/2006/relationships/image" Target="../media/image1.png"/><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theme" Target="../theme/theme9.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34" r:id="rId18"/>
    <p:sldLayoutId id="2147484712" r:id="rId19"/>
    <p:sldLayoutId id="2147484713" r:id="rId20"/>
    <p:sldLayoutId id="2147484714" r:id="rId21"/>
    <p:sldLayoutId id="2147484715" r:id="rId22"/>
    <p:sldLayoutId id="2147484716" r:id="rId23"/>
    <p:sldLayoutId id="2147484717" r:id="rId24"/>
    <p:sldLayoutId id="2147484718"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8F8FA"/>
        </a:solidFill>
        <a:effectLst/>
      </p:bgPr>
    </p:bg>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8FAF8FF9-71E5-1B1E-7EA6-95EC0A2987C8}"/>
              </a:ext>
            </a:extLst>
          </p:cNvPr>
          <p:cNvSpPr>
            <a:spLocks noGrp="1" noChangeArrowheads="1"/>
          </p:cNvSpPr>
          <p:nvPr>
            <p:ph type="title"/>
          </p:nvPr>
        </p:nvSpPr>
        <p:spPr bwMode="auto">
          <a:xfrm>
            <a:off x="0" y="361950"/>
            <a:ext cx="1219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p>
        </p:txBody>
      </p:sp>
    </p:spTree>
    <p:extLst>
      <p:ext uri="{BB962C8B-B14F-4D97-AF65-F5344CB8AC3E}">
        <p14:creationId xmlns:p14="http://schemas.microsoft.com/office/powerpoint/2010/main" val="919309557"/>
      </p:ext>
    </p:extLst>
  </p:cSld>
  <p:clrMap bg1="lt1" tx1="dk1" bg2="lt2" tx2="dk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 id="2147485592" r:id="rId11"/>
    <p:sldLayoutId id="2147485593" r:id="rId12"/>
    <p:sldLayoutId id="2147485594" r:id="rId13"/>
    <p:sldLayoutId id="2147485595"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0" fontAlgn="base" hangingPunct="0">
        <a:lnSpc>
          <a:spcPct val="90000"/>
        </a:lnSpc>
        <a:spcBef>
          <a:spcPct val="0"/>
        </a:spcBef>
        <a:spcAft>
          <a:spcPct val="0"/>
        </a:spcAft>
        <a:defRPr sz="4000" b="1">
          <a:solidFill>
            <a:schemeClr val="tx2"/>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4000" b="1">
          <a:solidFill>
            <a:schemeClr val="tx2"/>
          </a:solidFill>
          <a:latin typeface="Times New Roman" pitchFamily="18" charset="0"/>
          <a:ea typeface="ＭＳ Ｐゴシック" charset="0"/>
          <a:cs typeface="ＭＳ Ｐゴシック" charset="0"/>
        </a:defRPr>
      </a:lvl2pPr>
      <a:lvl3pPr algn="ctr" rtl="0" eaLnBrk="0" fontAlgn="base" hangingPunct="0">
        <a:lnSpc>
          <a:spcPct val="90000"/>
        </a:lnSpc>
        <a:spcBef>
          <a:spcPct val="0"/>
        </a:spcBef>
        <a:spcAft>
          <a:spcPct val="0"/>
        </a:spcAft>
        <a:defRPr sz="4000" b="1">
          <a:solidFill>
            <a:schemeClr val="tx2"/>
          </a:solidFill>
          <a:latin typeface="Times New Roman" pitchFamily="18" charset="0"/>
          <a:ea typeface="ＭＳ Ｐゴシック" charset="0"/>
          <a:cs typeface="ＭＳ Ｐゴシック" charset="0"/>
        </a:defRPr>
      </a:lvl3pPr>
      <a:lvl4pPr algn="ctr" rtl="0" eaLnBrk="0" fontAlgn="base" hangingPunct="0">
        <a:lnSpc>
          <a:spcPct val="90000"/>
        </a:lnSpc>
        <a:spcBef>
          <a:spcPct val="0"/>
        </a:spcBef>
        <a:spcAft>
          <a:spcPct val="0"/>
        </a:spcAft>
        <a:defRPr sz="4000" b="1">
          <a:solidFill>
            <a:schemeClr val="tx2"/>
          </a:solidFill>
          <a:latin typeface="Times New Roman" pitchFamily="18" charset="0"/>
          <a:ea typeface="ＭＳ Ｐゴシック" charset="0"/>
          <a:cs typeface="ＭＳ Ｐゴシック" charset="0"/>
        </a:defRPr>
      </a:lvl4pPr>
      <a:lvl5pPr algn="ctr" rtl="0" eaLnBrk="0" fontAlgn="base" hangingPunct="0">
        <a:lnSpc>
          <a:spcPct val="90000"/>
        </a:lnSpc>
        <a:spcBef>
          <a:spcPct val="0"/>
        </a:spcBef>
        <a:spcAft>
          <a:spcPct val="0"/>
        </a:spcAft>
        <a:defRPr sz="4000" b="1">
          <a:solidFill>
            <a:schemeClr val="tx2"/>
          </a:solidFill>
          <a:latin typeface="Times New Roman" pitchFamily="18" charset="0"/>
          <a:ea typeface="ＭＳ Ｐゴシック" charset="0"/>
          <a:cs typeface="ＭＳ Ｐゴシック" charset="0"/>
        </a:defRPr>
      </a:lvl5pPr>
      <a:lvl6pPr marL="457200" algn="ctr" rtl="0" fontAlgn="base">
        <a:lnSpc>
          <a:spcPct val="90000"/>
        </a:lnSpc>
        <a:spcBef>
          <a:spcPct val="0"/>
        </a:spcBef>
        <a:spcAft>
          <a:spcPct val="0"/>
        </a:spcAft>
        <a:defRPr sz="4000" b="1">
          <a:solidFill>
            <a:schemeClr val="tx2"/>
          </a:solidFill>
          <a:latin typeface="Times New Roman" pitchFamily="18" charset="0"/>
        </a:defRPr>
      </a:lvl6pPr>
      <a:lvl7pPr marL="914400" algn="ctr" rtl="0" fontAlgn="base">
        <a:lnSpc>
          <a:spcPct val="90000"/>
        </a:lnSpc>
        <a:spcBef>
          <a:spcPct val="0"/>
        </a:spcBef>
        <a:spcAft>
          <a:spcPct val="0"/>
        </a:spcAft>
        <a:defRPr sz="4000" b="1">
          <a:solidFill>
            <a:schemeClr val="tx2"/>
          </a:solidFill>
          <a:latin typeface="Times New Roman" pitchFamily="18" charset="0"/>
        </a:defRPr>
      </a:lvl7pPr>
      <a:lvl8pPr marL="1371600" algn="ctr" rtl="0" fontAlgn="base">
        <a:lnSpc>
          <a:spcPct val="90000"/>
        </a:lnSpc>
        <a:spcBef>
          <a:spcPct val="0"/>
        </a:spcBef>
        <a:spcAft>
          <a:spcPct val="0"/>
        </a:spcAft>
        <a:defRPr sz="4000" b="1">
          <a:solidFill>
            <a:schemeClr val="tx2"/>
          </a:solidFill>
          <a:latin typeface="Times New Roman" pitchFamily="18" charset="0"/>
        </a:defRPr>
      </a:lvl8pPr>
      <a:lvl9pPr marL="1828800" algn="ctr" rtl="0" fontAlgn="base">
        <a:lnSpc>
          <a:spcPct val="90000"/>
        </a:lnSpc>
        <a:spcBef>
          <a:spcPct val="0"/>
        </a:spcBef>
        <a:spcAft>
          <a:spcPct val="0"/>
        </a:spcAft>
        <a:defRPr sz="4000" b="1">
          <a:solidFill>
            <a:schemeClr val="tx2"/>
          </a:solidFill>
          <a:latin typeface="Times New Roman" pitchFamily="18" charset="0"/>
        </a:defRPr>
      </a:lvl9pPr>
    </p:titleStyle>
    <p:bodyStyle>
      <a:lvl1pPr marL="285750" indent="-285750" algn="l" rtl="0" eaLnBrk="0" fontAlgn="base" hangingPunct="0">
        <a:lnSpc>
          <a:spcPct val="90000"/>
        </a:lnSpc>
        <a:spcBef>
          <a:spcPct val="50000"/>
        </a:spcBef>
        <a:spcAft>
          <a:spcPct val="0"/>
        </a:spcAft>
        <a:buClr>
          <a:schemeClr val="tx2"/>
        </a:buClr>
        <a:buSzPct val="120000"/>
        <a:buChar char="•"/>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ＭＳ Ｐゴシック" charset="0"/>
        </a:defRPr>
      </a:lvl2pPr>
      <a:lvl3pPr marL="12001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ＭＳ Ｐゴシック" charset="0"/>
        </a:defRPr>
      </a:lvl3pPr>
      <a:lvl4pPr marL="16573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ＭＳ Ｐゴシック" charset="0"/>
        </a:defRPr>
      </a:lvl4pPr>
      <a:lvl5pPr marL="21145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ＭＳ Ｐゴシック" charset="0"/>
        </a:defRPr>
      </a:lvl5pPr>
      <a:lvl6pPr marL="25717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6pPr>
      <a:lvl7pPr marL="30289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7pPr>
      <a:lvl8pPr marL="34861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8pPr>
      <a:lvl9pPr marL="39433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8F8FA"/>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26A7C9BC-24E0-C1A9-E482-FA04458CEAE4}"/>
              </a:ext>
            </a:extLst>
          </p:cNvPr>
          <p:cNvSpPr>
            <a:spLocks noGrp="1" noChangeArrowheads="1"/>
          </p:cNvSpPr>
          <p:nvPr>
            <p:ph type="title"/>
          </p:nvPr>
        </p:nvSpPr>
        <p:spPr bwMode="auto">
          <a:xfrm>
            <a:off x="0" y="361950"/>
            <a:ext cx="1219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p>
        </p:txBody>
      </p:sp>
    </p:spTree>
    <p:extLst>
      <p:ext uri="{BB962C8B-B14F-4D97-AF65-F5344CB8AC3E}">
        <p14:creationId xmlns:p14="http://schemas.microsoft.com/office/powerpoint/2010/main" val="2079881799"/>
      </p:ext>
    </p:extLst>
  </p:cSld>
  <p:clrMap bg1="lt1" tx1="dk1" bg2="lt2" tx2="dk2" accent1="accent1" accent2="accent2" accent3="accent3" accent4="accent4" accent5="accent5" accent6="accent6" hlink="hlink" folHlink="folHlink"/>
  <p:sldLayoutIdLst>
    <p:sldLayoutId id="2147485597" r:id="rId1"/>
    <p:sldLayoutId id="2147485598" r:id="rId2"/>
    <p:sldLayoutId id="2147485599" r:id="rId3"/>
    <p:sldLayoutId id="2147485600" r:id="rId4"/>
    <p:sldLayoutId id="2147485601" r:id="rId5"/>
    <p:sldLayoutId id="2147485602" r:id="rId6"/>
    <p:sldLayoutId id="2147485603" r:id="rId7"/>
    <p:sldLayoutId id="2147485604" r:id="rId8"/>
    <p:sldLayoutId id="2147485605" r:id="rId9"/>
    <p:sldLayoutId id="2147485606" r:id="rId10"/>
    <p:sldLayoutId id="2147485607" r:id="rId11"/>
    <p:sldLayoutId id="2147485608" r:id="rId12"/>
    <p:sldLayoutId id="214748560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0" fontAlgn="base" hangingPunct="0">
        <a:lnSpc>
          <a:spcPct val="90000"/>
        </a:lnSpc>
        <a:spcBef>
          <a:spcPct val="0"/>
        </a:spcBef>
        <a:spcAft>
          <a:spcPct val="0"/>
        </a:spcAft>
        <a:defRPr sz="4000" b="1">
          <a:solidFill>
            <a:schemeClr val="tx2"/>
          </a:solidFill>
          <a:latin typeface="+mj-lt"/>
          <a:ea typeface="ＭＳ Ｐゴシック" charset="0"/>
          <a:cs typeface="+mj-cs"/>
        </a:defRPr>
      </a:lvl1pPr>
      <a:lvl2pPr algn="ctr" rtl="0" eaLnBrk="0" fontAlgn="base" hangingPunct="0">
        <a:lnSpc>
          <a:spcPct val="90000"/>
        </a:lnSpc>
        <a:spcBef>
          <a:spcPct val="0"/>
        </a:spcBef>
        <a:spcAft>
          <a:spcPct val="0"/>
        </a:spcAft>
        <a:defRPr sz="4000" b="1">
          <a:solidFill>
            <a:schemeClr val="tx2"/>
          </a:solidFill>
          <a:latin typeface="Times New Roman" pitchFamily="18" charset="0"/>
          <a:ea typeface="ＭＳ Ｐゴシック" charset="0"/>
        </a:defRPr>
      </a:lvl2pPr>
      <a:lvl3pPr algn="ctr" rtl="0" eaLnBrk="0" fontAlgn="base" hangingPunct="0">
        <a:lnSpc>
          <a:spcPct val="90000"/>
        </a:lnSpc>
        <a:spcBef>
          <a:spcPct val="0"/>
        </a:spcBef>
        <a:spcAft>
          <a:spcPct val="0"/>
        </a:spcAft>
        <a:defRPr sz="4000" b="1">
          <a:solidFill>
            <a:schemeClr val="tx2"/>
          </a:solidFill>
          <a:latin typeface="Times New Roman" pitchFamily="18" charset="0"/>
          <a:ea typeface="ＭＳ Ｐゴシック" charset="0"/>
        </a:defRPr>
      </a:lvl3pPr>
      <a:lvl4pPr algn="ctr" rtl="0" eaLnBrk="0" fontAlgn="base" hangingPunct="0">
        <a:lnSpc>
          <a:spcPct val="90000"/>
        </a:lnSpc>
        <a:spcBef>
          <a:spcPct val="0"/>
        </a:spcBef>
        <a:spcAft>
          <a:spcPct val="0"/>
        </a:spcAft>
        <a:defRPr sz="4000" b="1">
          <a:solidFill>
            <a:schemeClr val="tx2"/>
          </a:solidFill>
          <a:latin typeface="Times New Roman" pitchFamily="18" charset="0"/>
          <a:ea typeface="ＭＳ Ｐゴシック" charset="0"/>
        </a:defRPr>
      </a:lvl4pPr>
      <a:lvl5pPr algn="ctr" rtl="0" eaLnBrk="0" fontAlgn="base" hangingPunct="0">
        <a:lnSpc>
          <a:spcPct val="90000"/>
        </a:lnSpc>
        <a:spcBef>
          <a:spcPct val="0"/>
        </a:spcBef>
        <a:spcAft>
          <a:spcPct val="0"/>
        </a:spcAft>
        <a:defRPr sz="4000" b="1">
          <a:solidFill>
            <a:schemeClr val="tx2"/>
          </a:solidFill>
          <a:latin typeface="Times New Roman" pitchFamily="18" charset="0"/>
          <a:ea typeface="ＭＳ Ｐゴシック" charset="0"/>
        </a:defRPr>
      </a:lvl5pPr>
      <a:lvl6pPr marL="457200" algn="ctr" rtl="0" fontAlgn="base">
        <a:lnSpc>
          <a:spcPct val="90000"/>
        </a:lnSpc>
        <a:spcBef>
          <a:spcPct val="0"/>
        </a:spcBef>
        <a:spcAft>
          <a:spcPct val="0"/>
        </a:spcAft>
        <a:defRPr sz="4000" b="1">
          <a:solidFill>
            <a:schemeClr val="tx2"/>
          </a:solidFill>
          <a:latin typeface="Times New Roman" pitchFamily="18" charset="0"/>
        </a:defRPr>
      </a:lvl6pPr>
      <a:lvl7pPr marL="914400" algn="ctr" rtl="0" fontAlgn="base">
        <a:lnSpc>
          <a:spcPct val="90000"/>
        </a:lnSpc>
        <a:spcBef>
          <a:spcPct val="0"/>
        </a:spcBef>
        <a:spcAft>
          <a:spcPct val="0"/>
        </a:spcAft>
        <a:defRPr sz="4000" b="1">
          <a:solidFill>
            <a:schemeClr val="tx2"/>
          </a:solidFill>
          <a:latin typeface="Times New Roman" pitchFamily="18" charset="0"/>
        </a:defRPr>
      </a:lvl7pPr>
      <a:lvl8pPr marL="1371600" algn="ctr" rtl="0" fontAlgn="base">
        <a:lnSpc>
          <a:spcPct val="90000"/>
        </a:lnSpc>
        <a:spcBef>
          <a:spcPct val="0"/>
        </a:spcBef>
        <a:spcAft>
          <a:spcPct val="0"/>
        </a:spcAft>
        <a:defRPr sz="4000" b="1">
          <a:solidFill>
            <a:schemeClr val="tx2"/>
          </a:solidFill>
          <a:latin typeface="Times New Roman" pitchFamily="18" charset="0"/>
        </a:defRPr>
      </a:lvl8pPr>
      <a:lvl9pPr marL="1828800" algn="ctr" rtl="0" fontAlgn="base">
        <a:lnSpc>
          <a:spcPct val="90000"/>
        </a:lnSpc>
        <a:spcBef>
          <a:spcPct val="0"/>
        </a:spcBef>
        <a:spcAft>
          <a:spcPct val="0"/>
        </a:spcAft>
        <a:defRPr sz="4000" b="1">
          <a:solidFill>
            <a:schemeClr val="tx2"/>
          </a:solidFill>
          <a:latin typeface="Times New Roman" pitchFamily="18" charset="0"/>
        </a:defRPr>
      </a:lvl9pPr>
    </p:titleStyle>
    <p:bodyStyle>
      <a:lvl1pPr marL="285750" indent="-285750" algn="l" rtl="0" eaLnBrk="0" fontAlgn="base" hangingPunct="0">
        <a:lnSpc>
          <a:spcPct val="90000"/>
        </a:lnSpc>
        <a:spcBef>
          <a:spcPct val="50000"/>
        </a:spcBef>
        <a:spcAft>
          <a:spcPct val="0"/>
        </a:spcAft>
        <a:buClr>
          <a:schemeClr val="tx2"/>
        </a:buClr>
        <a:buSzPct val="120000"/>
        <a:buChar char="•"/>
        <a:defRPr sz="3200">
          <a:solidFill>
            <a:schemeClr val="tx1"/>
          </a:solidFill>
          <a:latin typeface="+mn-lt"/>
          <a:ea typeface="ＭＳ Ｐゴシック" charset="0"/>
          <a:cs typeface="+mn-cs"/>
        </a:defRPr>
      </a:lvl1pPr>
      <a:lvl2pPr marL="7429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ＭＳ Ｐゴシック" charset="0"/>
        </a:defRPr>
      </a:lvl2pPr>
      <a:lvl3pPr marL="12001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ＭＳ Ｐゴシック" charset="0"/>
        </a:defRPr>
      </a:lvl3pPr>
      <a:lvl4pPr marL="16573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ＭＳ Ｐゴシック" charset="0"/>
        </a:defRPr>
      </a:lvl4pPr>
      <a:lvl5pPr marL="21145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ＭＳ Ｐゴシック" charset="0"/>
        </a:defRPr>
      </a:lvl5pPr>
      <a:lvl6pPr marL="25717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6pPr>
      <a:lvl7pPr marL="30289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7pPr>
      <a:lvl8pPr marL="34861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8pPr>
      <a:lvl9pPr marL="39433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13457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68580" tIns="34290" rIns="68580" bIns="3429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396156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p:cNvSpPr txBox="1"/>
          <p:nvPr/>
        </p:nvSpPr>
        <p:spPr>
          <a:xfrm>
            <a:off x="10429876" y="6515102"/>
            <a:ext cx="138564" cy="346249"/>
          </a:xfrm>
          <a:prstGeom prst="rect">
            <a:avLst/>
          </a:prstGeom>
          <a:noFill/>
        </p:spPr>
        <p:txBody>
          <a:bodyPr wrap="none" lIns="68580" tIns="34290" rIns="68580" bIns="34290" rtlCol="0">
            <a:spAutoFit/>
          </a:bodyPr>
          <a:lstStyle/>
          <a:p>
            <a:endParaRPr lang="en-US" sz="1800" dirty="0"/>
          </a:p>
        </p:txBody>
      </p:sp>
    </p:spTree>
    <p:extLst>
      <p:ext uri="{BB962C8B-B14F-4D97-AF65-F5344CB8AC3E}">
        <p14:creationId xmlns:p14="http://schemas.microsoft.com/office/powerpoint/2010/main" val="1236918274"/>
      </p:ext>
    </p:extLst>
  </p:cSld>
  <p:clrMap bg1="lt1" tx1="dk1" bg2="lt2" tx2="dk2" accent1="accent1" accent2="accent2" accent3="accent3" accent4="accent4" accent5="accent5" accent6="accent6" hlink="hlink" folHlink="folHlink"/>
  <p:sldLayoutIdLst>
    <p:sldLayoutId id="2147485611" r:id="rId1"/>
    <p:sldLayoutId id="2147485612" r:id="rId2"/>
    <p:sldLayoutId id="2147485613" r:id="rId3"/>
    <p:sldLayoutId id="2147485614" r:id="rId4"/>
    <p:sldLayoutId id="2147485615"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685800" rtl="0" eaLnBrk="1" latinLnBrk="0" hangingPunct="1">
        <a:lnSpc>
          <a:spcPct val="90000"/>
        </a:lnSpc>
        <a:spcBef>
          <a:spcPct val="0"/>
        </a:spcBef>
        <a:buNone/>
        <a:defRPr sz="2900" b="1" i="0" kern="1200" baseline="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4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4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8F8FA"/>
        </a:solidFill>
        <a:effectLst/>
      </p:bgPr>
    </p:bg>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D3CB15D2-4294-45FC-B0DD-9E155FD31EF4}"/>
              </a:ext>
            </a:extLst>
          </p:cNvPr>
          <p:cNvSpPr>
            <a:spLocks noGrp="1" noChangeArrowheads="1"/>
          </p:cNvSpPr>
          <p:nvPr>
            <p:ph type="title"/>
          </p:nvPr>
        </p:nvSpPr>
        <p:spPr bwMode="auto">
          <a:xfrm>
            <a:off x="0" y="361950"/>
            <a:ext cx="1219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p>
        </p:txBody>
      </p:sp>
    </p:spTree>
    <p:extLst>
      <p:ext uri="{BB962C8B-B14F-4D97-AF65-F5344CB8AC3E}">
        <p14:creationId xmlns:p14="http://schemas.microsoft.com/office/powerpoint/2010/main" val="1309447392"/>
      </p:ext>
    </p:extLst>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0" fontAlgn="base" hangingPunct="0">
        <a:lnSpc>
          <a:spcPct val="90000"/>
        </a:lnSpc>
        <a:spcBef>
          <a:spcPct val="0"/>
        </a:spcBef>
        <a:spcAft>
          <a:spcPct val="0"/>
        </a:spcAft>
        <a:defRPr sz="4000" b="1">
          <a:solidFill>
            <a:schemeClr val="tx2"/>
          </a:solidFill>
          <a:latin typeface="+mj-lt"/>
          <a:ea typeface="MS PGothic" panose="020B0600070205080204" pitchFamily="34" charset="-128"/>
          <a:cs typeface="ＭＳ Ｐゴシック" charset="0"/>
        </a:defRPr>
      </a:lvl1pPr>
      <a:lvl2pPr algn="ctr" rtl="0" eaLnBrk="0" fontAlgn="base" hangingPunct="0">
        <a:lnSpc>
          <a:spcPct val="90000"/>
        </a:lnSpc>
        <a:spcBef>
          <a:spcPct val="0"/>
        </a:spcBef>
        <a:spcAft>
          <a:spcPct val="0"/>
        </a:spcAft>
        <a:defRPr sz="4000" b="1">
          <a:solidFill>
            <a:schemeClr val="tx2"/>
          </a:solidFill>
          <a:latin typeface="Times New Roman" pitchFamily="18" charset="0"/>
          <a:ea typeface="MS PGothic" panose="020B0600070205080204" pitchFamily="34" charset="-128"/>
          <a:cs typeface="ＭＳ Ｐゴシック" charset="0"/>
        </a:defRPr>
      </a:lvl2pPr>
      <a:lvl3pPr algn="ctr" rtl="0" eaLnBrk="0" fontAlgn="base" hangingPunct="0">
        <a:lnSpc>
          <a:spcPct val="90000"/>
        </a:lnSpc>
        <a:spcBef>
          <a:spcPct val="0"/>
        </a:spcBef>
        <a:spcAft>
          <a:spcPct val="0"/>
        </a:spcAft>
        <a:defRPr sz="4000" b="1">
          <a:solidFill>
            <a:schemeClr val="tx2"/>
          </a:solidFill>
          <a:latin typeface="Times New Roman" pitchFamily="18" charset="0"/>
          <a:ea typeface="MS PGothic" panose="020B0600070205080204" pitchFamily="34" charset="-128"/>
          <a:cs typeface="ＭＳ Ｐゴシック" charset="0"/>
        </a:defRPr>
      </a:lvl3pPr>
      <a:lvl4pPr algn="ctr" rtl="0" eaLnBrk="0" fontAlgn="base" hangingPunct="0">
        <a:lnSpc>
          <a:spcPct val="90000"/>
        </a:lnSpc>
        <a:spcBef>
          <a:spcPct val="0"/>
        </a:spcBef>
        <a:spcAft>
          <a:spcPct val="0"/>
        </a:spcAft>
        <a:defRPr sz="4000" b="1">
          <a:solidFill>
            <a:schemeClr val="tx2"/>
          </a:solidFill>
          <a:latin typeface="Times New Roman" pitchFamily="18" charset="0"/>
          <a:ea typeface="MS PGothic" panose="020B0600070205080204" pitchFamily="34" charset="-128"/>
          <a:cs typeface="ＭＳ Ｐゴシック" charset="0"/>
        </a:defRPr>
      </a:lvl4pPr>
      <a:lvl5pPr algn="ctr" rtl="0" eaLnBrk="0" fontAlgn="base" hangingPunct="0">
        <a:lnSpc>
          <a:spcPct val="90000"/>
        </a:lnSpc>
        <a:spcBef>
          <a:spcPct val="0"/>
        </a:spcBef>
        <a:spcAft>
          <a:spcPct val="0"/>
        </a:spcAft>
        <a:defRPr sz="4000" b="1">
          <a:solidFill>
            <a:schemeClr val="tx2"/>
          </a:solidFill>
          <a:latin typeface="Times New Roman" pitchFamily="18" charset="0"/>
          <a:ea typeface="MS PGothic" panose="020B0600070205080204" pitchFamily="34" charset="-128"/>
          <a:cs typeface="ＭＳ Ｐゴシック" charset="0"/>
        </a:defRPr>
      </a:lvl5pPr>
      <a:lvl6pPr marL="457200" algn="ctr" rtl="0" fontAlgn="base">
        <a:lnSpc>
          <a:spcPct val="90000"/>
        </a:lnSpc>
        <a:spcBef>
          <a:spcPct val="0"/>
        </a:spcBef>
        <a:spcAft>
          <a:spcPct val="0"/>
        </a:spcAft>
        <a:defRPr sz="4000" b="1">
          <a:solidFill>
            <a:schemeClr val="tx2"/>
          </a:solidFill>
          <a:latin typeface="Times New Roman" pitchFamily="18" charset="0"/>
        </a:defRPr>
      </a:lvl6pPr>
      <a:lvl7pPr marL="914400" algn="ctr" rtl="0" fontAlgn="base">
        <a:lnSpc>
          <a:spcPct val="90000"/>
        </a:lnSpc>
        <a:spcBef>
          <a:spcPct val="0"/>
        </a:spcBef>
        <a:spcAft>
          <a:spcPct val="0"/>
        </a:spcAft>
        <a:defRPr sz="4000" b="1">
          <a:solidFill>
            <a:schemeClr val="tx2"/>
          </a:solidFill>
          <a:latin typeface="Times New Roman" pitchFamily="18" charset="0"/>
        </a:defRPr>
      </a:lvl7pPr>
      <a:lvl8pPr marL="1371600" algn="ctr" rtl="0" fontAlgn="base">
        <a:lnSpc>
          <a:spcPct val="90000"/>
        </a:lnSpc>
        <a:spcBef>
          <a:spcPct val="0"/>
        </a:spcBef>
        <a:spcAft>
          <a:spcPct val="0"/>
        </a:spcAft>
        <a:defRPr sz="4000" b="1">
          <a:solidFill>
            <a:schemeClr val="tx2"/>
          </a:solidFill>
          <a:latin typeface="Times New Roman" pitchFamily="18" charset="0"/>
        </a:defRPr>
      </a:lvl8pPr>
      <a:lvl9pPr marL="1828800" algn="ctr" rtl="0" fontAlgn="base">
        <a:lnSpc>
          <a:spcPct val="90000"/>
        </a:lnSpc>
        <a:spcBef>
          <a:spcPct val="0"/>
        </a:spcBef>
        <a:spcAft>
          <a:spcPct val="0"/>
        </a:spcAft>
        <a:defRPr sz="4000" b="1">
          <a:solidFill>
            <a:schemeClr val="tx2"/>
          </a:solidFill>
          <a:latin typeface="Times New Roman" pitchFamily="18" charset="0"/>
        </a:defRPr>
      </a:lvl9pPr>
    </p:titleStyle>
    <p:bodyStyle>
      <a:lvl1pPr marL="285750" indent="-285750" algn="l" rtl="0" eaLnBrk="0" fontAlgn="base" hangingPunct="0">
        <a:lnSpc>
          <a:spcPct val="90000"/>
        </a:lnSpc>
        <a:spcBef>
          <a:spcPct val="50000"/>
        </a:spcBef>
        <a:spcAft>
          <a:spcPct val="0"/>
        </a:spcAft>
        <a:buClr>
          <a:schemeClr val="tx2"/>
        </a:buClr>
        <a:buSzPct val="120000"/>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MS PGothic" panose="020B0600070205080204" pitchFamily="34" charset="-128"/>
        </a:defRPr>
      </a:lvl2pPr>
      <a:lvl3pPr marL="12001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MS PGothic" panose="020B0600070205080204" pitchFamily="34" charset="-128"/>
        </a:defRPr>
      </a:lvl3pPr>
      <a:lvl4pPr marL="16573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MS PGothic" panose="020B0600070205080204" pitchFamily="34" charset="-128"/>
        </a:defRPr>
      </a:lvl4pPr>
      <a:lvl5pPr marL="21145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MS PGothic" panose="020B0600070205080204" pitchFamily="34" charset="-128"/>
        </a:defRPr>
      </a:lvl5pPr>
      <a:lvl6pPr marL="25717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6pPr>
      <a:lvl7pPr marL="30289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7pPr>
      <a:lvl8pPr marL="34861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8pPr>
      <a:lvl9pPr marL="39433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BF12E-DF61-4FA9-A909-7C647659F85B}" type="datetimeFigureOut">
              <a:rPr lang="en-GB" smtClean="0"/>
              <a:t>11/10/2025</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A4D987-6F86-4B59-A54B-B5E4DFE7EC60}" type="slidenum">
              <a:rPr lang="en-GB" smtClean="0"/>
              <a:t>‹#›</a:t>
            </a:fld>
            <a:endParaRPr lang="en-GB" dirty="0"/>
          </a:p>
        </p:txBody>
      </p:sp>
    </p:spTree>
    <p:extLst>
      <p:ext uri="{BB962C8B-B14F-4D97-AF65-F5344CB8AC3E}">
        <p14:creationId xmlns:p14="http://schemas.microsoft.com/office/powerpoint/2010/main" val="1408409442"/>
      </p:ext>
    </p:extLst>
  </p:cSld>
  <p:clrMap bg1="lt1" tx1="dk1" bg2="lt2" tx2="dk2" accent1="accent1" accent2="accent2" accent3="accent3" accent4="accent4" accent5="accent5" accent6="accent6" hlink="hlink" folHlink="folHlink"/>
  <p:sldLayoutIdLst>
    <p:sldLayoutId id="2147485629" r:id="rId1"/>
    <p:sldLayoutId id="2147485630" r:id="rId2"/>
    <p:sldLayoutId id="2147485631" r:id="rId3"/>
    <p:sldLayoutId id="2147485632" r:id="rId4"/>
    <p:sldLayoutId id="2147485633" r:id="rId5"/>
    <p:sldLayoutId id="2147485634" r:id="rId6"/>
    <p:sldLayoutId id="2147485635" r:id="rId7"/>
    <p:sldLayoutId id="2147485636" r:id="rId8"/>
    <p:sldLayoutId id="2147485637" r:id="rId9"/>
    <p:sldLayoutId id="2147485638" r:id="rId10"/>
    <p:sldLayoutId id="214748563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6626" name="Title Placeholder 6">
            <a:extLst>
              <a:ext uri="{FF2B5EF4-FFF2-40B4-BE49-F238E27FC236}">
                <a16:creationId xmlns:a16="http://schemas.microsoft.com/office/drawing/2014/main" id="{5DD77019-94BE-3048-9927-897FA8AF3356}"/>
              </a:ext>
            </a:extLst>
          </p:cNvPr>
          <p:cNvSpPr>
            <a:spLocks noGrp="1"/>
          </p:cNvSpPr>
          <p:nvPr>
            <p:ph type="title"/>
          </p:nvPr>
        </p:nvSpPr>
        <p:spPr bwMode="auto">
          <a:xfrm>
            <a:off x="609600" y="238125"/>
            <a:ext cx="10873317"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Text Placeholder 7">
            <a:extLst>
              <a:ext uri="{FF2B5EF4-FFF2-40B4-BE49-F238E27FC236}">
                <a16:creationId xmlns:a16="http://schemas.microsoft.com/office/drawing/2014/main" id="{C90AB136-391B-AF43-A892-B9B5733B6A79}"/>
              </a:ext>
            </a:extLst>
          </p:cNvPr>
          <p:cNvSpPr>
            <a:spLocks noGrp="1"/>
          </p:cNvSpPr>
          <p:nvPr>
            <p:ph type="body" idx="1"/>
          </p:nvPr>
        </p:nvSpPr>
        <p:spPr bwMode="auto">
          <a:xfrm>
            <a:off x="601133" y="1517650"/>
            <a:ext cx="10881784"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52016345-1ECE-ED4E-8D67-E88D7090B315}"/>
              </a:ext>
            </a:extLst>
          </p:cNvPr>
          <p:cNvSpPr/>
          <p:nvPr/>
        </p:nvSpPr>
        <p:spPr>
          <a:xfrm>
            <a:off x="0" y="0"/>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cxnSp>
        <p:nvCxnSpPr>
          <p:cNvPr id="5" name="Straight Connector 4">
            <a:extLst>
              <a:ext uri="{FF2B5EF4-FFF2-40B4-BE49-F238E27FC236}">
                <a16:creationId xmlns:a16="http://schemas.microsoft.com/office/drawing/2014/main" id="{D208AB48-33DF-0B41-8704-890A9DE0A558}"/>
              </a:ext>
            </a:extLst>
          </p:cNvPr>
          <p:cNvCxnSpPr/>
          <p:nvPr/>
        </p:nvCxnSpPr>
        <p:spPr>
          <a:xfrm>
            <a:off x="0" y="6745288"/>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E77C125-A10B-A042-A28D-1B70C2F9ED58}"/>
              </a:ext>
            </a:extLst>
          </p:cNvPr>
          <p:cNvSpPr/>
          <p:nvPr userDrawn="1"/>
        </p:nvSpPr>
        <p:spPr>
          <a:xfrm>
            <a:off x="0" y="0"/>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Tree>
    <p:extLst>
      <p:ext uri="{BB962C8B-B14F-4D97-AF65-F5344CB8AC3E}">
        <p14:creationId xmlns:p14="http://schemas.microsoft.com/office/powerpoint/2010/main" val="395144456"/>
      </p:ext>
    </p:extLst>
  </p:cSld>
  <p:clrMap bg1="dk2" tx1="lt1" bg2="dk1" tx2="lt2" accent1="accent1" accent2="accent2" accent3="accent3" accent4="accent4" accent5="accent5" accent6="accent6" hlink="hlink" folHlink="folHlink"/>
  <p:sldLayoutIdLst>
    <p:sldLayoutId id="2147485641" r:id="rId1"/>
    <p:sldLayoutId id="2147485642" r:id="rId2"/>
    <p:sldLayoutId id="2147485643" r:id="rId3"/>
    <p:sldLayoutId id="2147485644" r:id="rId4"/>
    <p:sldLayoutId id="2147485645" r:id="rId5"/>
    <p:sldLayoutId id="2147485646" r:id="rId6"/>
    <p:sldLayoutId id="2147485647" r:id="rId7"/>
    <p:sldLayoutId id="2147485648"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0" fontAlgn="base" hangingPunct="0">
        <a:spcBef>
          <a:spcPct val="0"/>
        </a:spcBef>
        <a:spcAft>
          <a:spcPct val="0"/>
        </a:spcAft>
        <a:defRPr sz="2700" b="1">
          <a:solidFill>
            <a:schemeClr val="bg2"/>
          </a:solidFill>
          <a:latin typeface="Calibri" panose="020F0502020204030204" pitchFamily="34" charset="0"/>
          <a:ea typeface="+mj-ea"/>
          <a:cs typeface="+mj-cs"/>
        </a:defRPr>
      </a:lvl1pPr>
      <a:lvl2pPr algn="l" rtl="0" eaLnBrk="0" fontAlgn="base" hangingPunct="0">
        <a:spcBef>
          <a:spcPct val="0"/>
        </a:spcBef>
        <a:spcAft>
          <a:spcPct val="0"/>
        </a:spcAft>
        <a:defRPr sz="2700" b="1">
          <a:solidFill>
            <a:schemeClr val="bg2"/>
          </a:solidFill>
          <a:latin typeface="Calibri" panose="020F0502020204030204" pitchFamily="34" charset="0"/>
        </a:defRPr>
      </a:lvl2pPr>
      <a:lvl3pPr algn="l" rtl="0" eaLnBrk="0" fontAlgn="base" hangingPunct="0">
        <a:spcBef>
          <a:spcPct val="0"/>
        </a:spcBef>
        <a:spcAft>
          <a:spcPct val="0"/>
        </a:spcAft>
        <a:defRPr sz="2700" b="1">
          <a:solidFill>
            <a:schemeClr val="bg2"/>
          </a:solidFill>
          <a:latin typeface="Calibri" panose="020F0502020204030204" pitchFamily="34" charset="0"/>
        </a:defRPr>
      </a:lvl3pPr>
      <a:lvl4pPr algn="l" rtl="0" eaLnBrk="0" fontAlgn="base" hangingPunct="0">
        <a:spcBef>
          <a:spcPct val="0"/>
        </a:spcBef>
        <a:spcAft>
          <a:spcPct val="0"/>
        </a:spcAft>
        <a:defRPr sz="2700" b="1">
          <a:solidFill>
            <a:schemeClr val="bg2"/>
          </a:solidFill>
          <a:latin typeface="Calibri" panose="020F0502020204030204" pitchFamily="34" charset="0"/>
        </a:defRPr>
      </a:lvl4pPr>
      <a:lvl5pPr algn="l" rtl="0" eaLnBrk="0" fontAlgn="base" hangingPunct="0">
        <a:spcBef>
          <a:spcPct val="0"/>
        </a:spcBef>
        <a:spcAft>
          <a:spcPct val="0"/>
        </a:spcAft>
        <a:defRPr sz="2700" b="1">
          <a:solidFill>
            <a:schemeClr val="bg2"/>
          </a:solidFill>
          <a:latin typeface="Calibri" panose="020F0502020204030204" pitchFamily="34"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p:titleStyle>
    <p:bodyStyle>
      <a:lvl1pPr marL="257175" indent="-257175" algn="l" rtl="0" eaLnBrk="0" fontAlgn="base" hangingPunct="0">
        <a:lnSpc>
          <a:spcPct val="90000"/>
        </a:lnSpc>
        <a:spcBef>
          <a:spcPts val="750"/>
        </a:spcBef>
        <a:spcAft>
          <a:spcPts val="525"/>
        </a:spcAft>
        <a:buClr>
          <a:schemeClr val="bg1"/>
        </a:buClr>
        <a:buFont typeface="Wingdings" pitchFamily="2" charset="2"/>
        <a:buChar char="§"/>
        <a:defRPr sz="2100">
          <a:solidFill>
            <a:schemeClr val="bg1"/>
          </a:solidFill>
          <a:latin typeface="Calibri" panose="020F0502020204030204" pitchFamily="34" charset="0"/>
          <a:ea typeface="+mn-ea"/>
          <a:cs typeface="+mn-cs"/>
        </a:defRPr>
      </a:lvl1pPr>
      <a:lvl2pPr marL="557213" indent="-214313" algn="l" rtl="0" eaLnBrk="0" fontAlgn="base" hangingPunct="0">
        <a:lnSpc>
          <a:spcPct val="90000"/>
        </a:lnSpc>
        <a:spcBef>
          <a:spcPts val="750"/>
        </a:spcBef>
        <a:spcAft>
          <a:spcPts val="525"/>
        </a:spcAft>
        <a:buClr>
          <a:schemeClr val="bg1"/>
        </a:buClr>
        <a:buFont typeface="Arial" panose="020B0604020202020204" pitchFamily="34" charset="0"/>
        <a:buChar char="‒"/>
        <a:defRPr sz="1900">
          <a:solidFill>
            <a:schemeClr val="bg1"/>
          </a:solidFill>
          <a:latin typeface="Calibri" panose="020F0502020204030204" pitchFamily="34" charset="0"/>
        </a:defRPr>
      </a:lvl2pPr>
      <a:lvl3pPr marL="857250" indent="-171450" algn="l" rtl="0" eaLnBrk="0" fontAlgn="base" hangingPunct="0">
        <a:lnSpc>
          <a:spcPct val="90000"/>
        </a:lnSpc>
        <a:spcBef>
          <a:spcPts val="750"/>
        </a:spcBef>
        <a:spcAft>
          <a:spcPts val="525"/>
        </a:spcAft>
        <a:buClr>
          <a:schemeClr val="bg1"/>
        </a:buClr>
        <a:buFont typeface="Arial" panose="020B0604020202020204" pitchFamily="34" charset="0"/>
        <a:buChar char="‒"/>
        <a:defRPr>
          <a:solidFill>
            <a:schemeClr val="bg1"/>
          </a:solidFill>
          <a:latin typeface="Calibri" panose="020F0502020204030204" pitchFamily="34" charset="0"/>
        </a:defRPr>
      </a:lvl3pPr>
      <a:lvl4pPr marL="1200150" indent="-171450" algn="l" rtl="0" eaLnBrk="0" fontAlgn="base" hangingPunct="0">
        <a:lnSpc>
          <a:spcPct val="90000"/>
        </a:lnSpc>
        <a:spcBef>
          <a:spcPts val="750"/>
        </a:spcBef>
        <a:spcAft>
          <a:spcPts val="525"/>
        </a:spcAft>
        <a:buClr>
          <a:schemeClr val="bg1"/>
        </a:buClr>
        <a:buFont typeface="Arial" panose="020B0604020202020204" pitchFamily="34" charset="0"/>
        <a:buChar char="‒"/>
        <a:defRPr sz="1600">
          <a:solidFill>
            <a:schemeClr val="bg1"/>
          </a:solidFill>
          <a:latin typeface="Calibri" panose="020F0502020204030204" pitchFamily="34" charset="0"/>
        </a:defRPr>
      </a:lvl4pPr>
      <a:lvl5pPr marL="1543050" indent="-171450" algn="l" rtl="0" eaLnBrk="0" fontAlgn="base" hangingPunct="0">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8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7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6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E200F-66DE-F904-0D99-5DFFCE2DDDED}"/>
              </a:ext>
            </a:extLst>
          </p:cNvPr>
          <p:cNvSpPr>
            <a:spLocks noGrp="1"/>
          </p:cNvSpPr>
          <p:nvPr>
            <p:ph type="title"/>
          </p:nvPr>
        </p:nvSpPr>
        <p:spPr>
          <a:xfrm>
            <a:off x="174595" y="82277"/>
            <a:ext cx="11712604" cy="803275"/>
          </a:xfrm>
          <a:prstGeom prst="rect">
            <a:avLst/>
          </a:prstGeom>
        </p:spPr>
        <p:txBody>
          <a:bodyPr vert="horz" lIns="91440" tIns="45720" rIns="91440" bIns="45720" rtlCol="0" anchor="ctr">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84F5747-4DDD-D8BE-89B6-1C370C007620}"/>
              </a:ext>
            </a:extLst>
          </p:cNvPr>
          <p:cNvSpPr>
            <a:spLocks noGrp="1"/>
          </p:cNvSpPr>
          <p:nvPr>
            <p:ph type="body" idx="1"/>
          </p:nvPr>
        </p:nvSpPr>
        <p:spPr>
          <a:xfrm>
            <a:off x="304802" y="1112333"/>
            <a:ext cx="11582399" cy="50796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Footer Placeholder 3">
            <a:extLst>
              <a:ext uri="{FF2B5EF4-FFF2-40B4-BE49-F238E27FC236}">
                <a16:creationId xmlns:a16="http://schemas.microsoft.com/office/drawing/2014/main" id="{844BD44C-ECB3-0A8D-7E58-2ED731748AC6}"/>
              </a:ext>
            </a:extLst>
          </p:cNvPr>
          <p:cNvSpPr>
            <a:spLocks noGrp="1"/>
          </p:cNvSpPr>
          <p:nvPr>
            <p:ph type="ftr" sz="quarter" idx="3"/>
          </p:nvPr>
        </p:nvSpPr>
        <p:spPr>
          <a:xfrm>
            <a:off x="304802" y="6356351"/>
            <a:ext cx="11582399" cy="366183"/>
          </a:xfrm>
          <a:prstGeom prst="rect">
            <a:avLst/>
          </a:prstGeom>
        </p:spPr>
        <p:txBody>
          <a:bodyPr vert="horz" lIns="91440" tIns="45720" rIns="91440" bIns="45720" rtlCol="0" anchor="ctr"/>
          <a:lstStyle>
            <a:lvl1pPr algn="l">
              <a:defRPr sz="1067">
                <a:solidFill>
                  <a:schemeClr val="tx1"/>
                </a:solidFill>
              </a:defRPr>
            </a:lvl1pPr>
          </a:lstStyle>
          <a:p>
            <a:endParaRPr lang="en-US" dirty="0"/>
          </a:p>
        </p:txBody>
      </p:sp>
    </p:spTree>
    <p:extLst>
      <p:ext uri="{BB962C8B-B14F-4D97-AF65-F5344CB8AC3E}">
        <p14:creationId xmlns:p14="http://schemas.microsoft.com/office/powerpoint/2010/main" val="3228993843"/>
      </p:ext>
    </p:extLst>
  </p:cSld>
  <p:clrMap bg1="lt1" tx1="dk1" bg2="lt2" tx2="dk2" accent1="accent1" accent2="accent2" accent3="accent3" accent4="accent4" accent5="accent5" accent6="accent6" hlink="hlink" folHlink="folHlink"/>
  <p:sldLayoutIdLst>
    <p:sldLayoutId id="2147485650" r:id="rId1"/>
    <p:sldLayoutId id="2147485651" r:id="rId2"/>
    <p:sldLayoutId id="2147485652" r:id="rId3"/>
    <p:sldLayoutId id="2147485653" r:id="rId4"/>
    <p:sldLayoutId id="2147485654" r:id="rId5"/>
    <p:sldLayoutId id="2147485655" r:id="rId6"/>
    <p:sldLayoutId id="2147485656" r:id="rId7"/>
    <p:sldLayoutId id="2147485657" r:id="rId8"/>
    <p:sldLayoutId id="2147485658" r:id="rId9"/>
    <p:sldLayoutId id="2147485659" r:id="rId10"/>
    <p:sldLayoutId id="2147485660" r:id="rId11"/>
    <p:sldLayoutId id="2147485661" r:id="rId12"/>
    <p:sldLayoutId id="2147485662" r:id="rId13"/>
    <p:sldLayoutId id="2147485663" r:id="rId14"/>
    <p:sldLayoutId id="2147485664" r:id="rId15"/>
    <p:sldLayoutId id="2147485665" r:id="rId16"/>
    <p:sldLayoutId id="2147485666" r:id="rId17"/>
    <p:sldLayoutId id="2147485667" r:id="rId18"/>
    <p:sldLayoutId id="2147485668" r:id="rId19"/>
    <p:sldLayoutId id="2147485669" r:id="rId20"/>
    <p:sldLayoutId id="2147485670" r:id="rId21"/>
    <p:sldLayoutId id="2147485671" r:id="rId22"/>
    <p:sldLayoutId id="2147485672" r:id="rId23"/>
    <p:sldLayoutId id="2147485673" r:id="rId24"/>
    <p:sldLayoutId id="2147485674" r:id="rId25"/>
    <p:sldLayoutId id="2147485675" r:id="rId2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77" rtl="0" eaLnBrk="1" latinLnBrk="0" hangingPunct="1">
        <a:lnSpc>
          <a:spcPct val="90000"/>
        </a:lnSpc>
        <a:spcBef>
          <a:spcPct val="0"/>
        </a:spcBef>
        <a:buNone/>
        <a:defRPr sz="2667" b="1" kern="1200">
          <a:solidFill>
            <a:schemeClr val="bg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100000"/>
        </a:lnSpc>
        <a:spcBef>
          <a:spcPts val="0"/>
        </a:spcBef>
        <a:spcAft>
          <a:spcPts val="1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100000"/>
        </a:lnSpc>
        <a:spcBef>
          <a:spcPts val="0"/>
        </a:spcBef>
        <a:spcAft>
          <a:spcPts val="1600"/>
        </a:spcAft>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200121" indent="-285744" algn="l" defTabSz="914377" rtl="0" eaLnBrk="1" latinLnBrk="0" hangingPunct="1">
        <a:lnSpc>
          <a:spcPct val="100000"/>
        </a:lnSpc>
        <a:spcBef>
          <a:spcPts val="0"/>
        </a:spcBef>
        <a:spcAft>
          <a:spcPts val="1600"/>
        </a:spcAft>
        <a:buFont typeface="Wingdings" pitchFamily="2" charset="2"/>
        <a:buChar char="Ø"/>
        <a:tabLst/>
        <a:defRPr sz="24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1620">
          <p15:clr>
            <a:srgbClr val="F26B43"/>
          </p15:clr>
        </p15:guide>
        <p15:guide id="13" pos="144">
          <p15:clr>
            <a:srgbClr val="F26B43"/>
          </p15:clr>
        </p15:guide>
        <p15:guide id="14" pos="5616">
          <p15:clr>
            <a:srgbClr val="F26B43"/>
          </p15:clr>
        </p15:guide>
        <p15:guide id="15" pos="288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682090197"/>
      </p:ext>
    </p:extLst>
  </p:cSld>
  <p:clrMap bg1="lt1" tx1="dk1" bg2="lt2" tx2="dk2" accent1="accent1" accent2="accent2" accent3="accent3" accent4="accent4" accent5="accent5" accent6="accent6" hlink="hlink" folHlink="folHlink"/>
  <p:sldLayoutIdLst>
    <p:sldLayoutId id="2147485677" r:id="rId1"/>
    <p:sldLayoutId id="2147485678" r:id="rId2"/>
    <p:sldLayoutId id="2147485679" r:id="rId3"/>
    <p:sldLayoutId id="2147485680" r:id="rId4"/>
    <p:sldLayoutId id="2147485681" r:id="rId5"/>
    <p:sldLayoutId id="2147485682" r:id="rId6"/>
    <p:sldLayoutId id="2147485683" r:id="rId7"/>
    <p:sldLayoutId id="2147485684" r:id="rId8"/>
    <p:sldLayoutId id="2147485685" r:id="rId9"/>
    <p:sldLayoutId id="2147485686" r:id="rId10"/>
    <p:sldLayoutId id="2147485687"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A476CAEA-2B87-BF91-502B-92C0C020F4ED}"/>
              </a:ext>
            </a:extLst>
          </p:cNvPr>
          <p:cNvSpPr>
            <a:spLocks noGrp="1" noChangeArrowheads="1"/>
          </p:cNvSpPr>
          <p:nvPr>
            <p:ph type="title"/>
          </p:nvPr>
        </p:nvSpPr>
        <p:spPr bwMode="auto">
          <a:xfrm>
            <a:off x="927100" y="115888"/>
            <a:ext cx="108119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23" name="Rectangle 3">
            <a:extLst>
              <a:ext uri="{FF2B5EF4-FFF2-40B4-BE49-F238E27FC236}">
                <a16:creationId xmlns:a16="http://schemas.microsoft.com/office/drawing/2014/main" id="{44F4C6B6-6346-D23A-92C3-D710C1C15432}"/>
              </a:ext>
            </a:extLst>
          </p:cNvPr>
          <p:cNvSpPr>
            <a:spLocks noGrp="1" noChangeArrowheads="1"/>
          </p:cNvSpPr>
          <p:nvPr>
            <p:ph type="body" idx="1"/>
          </p:nvPr>
        </p:nvSpPr>
        <p:spPr bwMode="auto">
          <a:xfrm>
            <a:off x="927100" y="1600201"/>
            <a:ext cx="1081193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2595892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0" fontAlgn="base" hangingPunct="0">
        <a:spcBef>
          <a:spcPct val="0"/>
        </a:spcBef>
        <a:spcAft>
          <a:spcPct val="0"/>
        </a:spcAft>
        <a:defRPr sz="2400" b="1">
          <a:solidFill>
            <a:srgbClr val="C6027E"/>
          </a:solidFill>
          <a:latin typeface="Arial" panose="020B0604020202020204" pitchFamily="34" charset="0"/>
          <a:ea typeface="+mj-ea"/>
          <a:cs typeface="+mj-cs"/>
        </a:defRPr>
      </a:lvl1pPr>
      <a:lvl2pPr algn="l" rtl="0" eaLnBrk="0" fontAlgn="base" hangingPunct="0">
        <a:spcBef>
          <a:spcPct val="0"/>
        </a:spcBef>
        <a:spcAft>
          <a:spcPct val="0"/>
        </a:spcAft>
        <a:defRPr sz="2400" b="1">
          <a:solidFill>
            <a:srgbClr val="C6027E"/>
          </a:solidFill>
          <a:latin typeface="Arial" panose="020B0604020202020204" pitchFamily="34" charset="0"/>
        </a:defRPr>
      </a:lvl2pPr>
      <a:lvl3pPr algn="l" rtl="0" eaLnBrk="0" fontAlgn="base" hangingPunct="0">
        <a:spcBef>
          <a:spcPct val="0"/>
        </a:spcBef>
        <a:spcAft>
          <a:spcPct val="0"/>
        </a:spcAft>
        <a:defRPr sz="2400" b="1">
          <a:solidFill>
            <a:srgbClr val="C6027E"/>
          </a:solidFill>
          <a:latin typeface="Arial" panose="020B0604020202020204" pitchFamily="34" charset="0"/>
        </a:defRPr>
      </a:lvl3pPr>
      <a:lvl4pPr algn="l" rtl="0" eaLnBrk="0" fontAlgn="base" hangingPunct="0">
        <a:spcBef>
          <a:spcPct val="0"/>
        </a:spcBef>
        <a:spcAft>
          <a:spcPct val="0"/>
        </a:spcAft>
        <a:defRPr sz="2400" b="1">
          <a:solidFill>
            <a:srgbClr val="C6027E"/>
          </a:solidFill>
          <a:latin typeface="Arial" panose="020B0604020202020204" pitchFamily="34" charset="0"/>
        </a:defRPr>
      </a:lvl4pPr>
      <a:lvl5pPr algn="l" rtl="0" eaLnBrk="0" fontAlgn="base" hangingPunct="0">
        <a:spcBef>
          <a:spcPct val="0"/>
        </a:spcBef>
        <a:spcAft>
          <a:spcPct val="0"/>
        </a:spcAft>
        <a:defRPr sz="2400" b="1">
          <a:solidFill>
            <a:srgbClr val="C6027E"/>
          </a:solidFill>
          <a:latin typeface="Arial" panose="020B0604020202020204" pitchFamily="34" charset="0"/>
        </a:defRPr>
      </a:lvl5pPr>
      <a:lvl6pPr marL="342900" algn="l" rtl="0" eaLnBrk="0" fontAlgn="base" hangingPunct="0">
        <a:spcBef>
          <a:spcPct val="0"/>
        </a:spcBef>
        <a:spcAft>
          <a:spcPct val="0"/>
        </a:spcAft>
        <a:defRPr sz="2400" b="1">
          <a:solidFill>
            <a:srgbClr val="C6027E"/>
          </a:solidFill>
          <a:latin typeface="Arial" charset="0"/>
        </a:defRPr>
      </a:lvl6pPr>
      <a:lvl7pPr marL="685800" algn="l" rtl="0" eaLnBrk="0" fontAlgn="base" hangingPunct="0">
        <a:spcBef>
          <a:spcPct val="0"/>
        </a:spcBef>
        <a:spcAft>
          <a:spcPct val="0"/>
        </a:spcAft>
        <a:defRPr sz="2400" b="1">
          <a:solidFill>
            <a:srgbClr val="C6027E"/>
          </a:solidFill>
          <a:latin typeface="Arial" charset="0"/>
        </a:defRPr>
      </a:lvl7pPr>
      <a:lvl8pPr marL="1028700" algn="l" rtl="0" eaLnBrk="0" fontAlgn="base" hangingPunct="0">
        <a:spcBef>
          <a:spcPct val="0"/>
        </a:spcBef>
        <a:spcAft>
          <a:spcPct val="0"/>
        </a:spcAft>
        <a:defRPr sz="2400" b="1">
          <a:solidFill>
            <a:srgbClr val="C6027E"/>
          </a:solidFill>
          <a:latin typeface="Arial" charset="0"/>
        </a:defRPr>
      </a:lvl8pPr>
      <a:lvl9pPr marL="1371600" algn="l" rtl="0" eaLnBrk="0" fontAlgn="base" hangingPunct="0">
        <a:spcBef>
          <a:spcPct val="0"/>
        </a:spcBef>
        <a:spcAft>
          <a:spcPct val="0"/>
        </a:spcAft>
        <a:defRPr sz="2400" b="1">
          <a:solidFill>
            <a:srgbClr val="C6027E"/>
          </a:solidFill>
          <a:latin typeface="Arial" charset="0"/>
        </a:defRPr>
      </a:lvl9pPr>
    </p:titleStyle>
    <p:bodyStyle>
      <a:lvl1pPr marL="257175" indent="-257175" algn="l" rtl="0" eaLnBrk="0" fontAlgn="base" hangingPunct="0">
        <a:spcBef>
          <a:spcPct val="20000"/>
        </a:spcBef>
        <a:spcAft>
          <a:spcPct val="0"/>
        </a:spcAft>
        <a:buClr>
          <a:srgbClr val="C6027E"/>
        </a:buClr>
        <a:buSzPct val="80000"/>
        <a:buFont typeface="Wingdings" panose="05000000000000000000" pitchFamily="2" charset="2"/>
        <a:buChar char="l"/>
        <a:defRPr sz="2400">
          <a:solidFill>
            <a:srgbClr val="000066"/>
          </a:solidFill>
          <a:latin typeface="Arial" panose="020B0604020202020204" pitchFamily="34" charset="0"/>
          <a:ea typeface="+mn-ea"/>
          <a:cs typeface="+mn-cs"/>
        </a:defRPr>
      </a:lvl1pPr>
      <a:lvl2pPr marL="557213" indent="-214313" algn="l" rtl="0" eaLnBrk="0" fontAlgn="base" hangingPunct="0">
        <a:spcBef>
          <a:spcPct val="20000"/>
        </a:spcBef>
        <a:spcAft>
          <a:spcPct val="0"/>
        </a:spcAft>
        <a:buClr>
          <a:srgbClr val="000066"/>
        </a:buClr>
        <a:buChar char="–"/>
        <a:defRPr sz="2100">
          <a:solidFill>
            <a:srgbClr val="000066"/>
          </a:solidFill>
          <a:latin typeface="Arial" panose="020B0604020202020204" pitchFamily="34" charset="0"/>
        </a:defRPr>
      </a:lvl2pPr>
      <a:lvl3pPr marL="857250" indent="-171450" algn="l" rtl="0" eaLnBrk="0" fontAlgn="base" hangingPunct="0">
        <a:spcBef>
          <a:spcPct val="20000"/>
        </a:spcBef>
        <a:spcAft>
          <a:spcPct val="0"/>
        </a:spcAft>
        <a:buClr>
          <a:srgbClr val="000066"/>
        </a:buClr>
        <a:buChar char="•"/>
        <a:defRPr>
          <a:solidFill>
            <a:srgbClr val="000066"/>
          </a:solidFill>
          <a:latin typeface="Arial" panose="020B0604020202020204" pitchFamily="34" charset="0"/>
        </a:defRPr>
      </a:lvl3pPr>
      <a:lvl4pPr marL="1200150" indent="-171450" algn="l" rtl="0" eaLnBrk="0" fontAlgn="base" hangingPunct="0">
        <a:spcBef>
          <a:spcPct val="20000"/>
        </a:spcBef>
        <a:spcAft>
          <a:spcPct val="0"/>
        </a:spcAft>
        <a:buClr>
          <a:srgbClr val="000066"/>
        </a:buClr>
        <a:buChar char="–"/>
        <a:defRPr sz="1500">
          <a:solidFill>
            <a:srgbClr val="000066"/>
          </a:solidFill>
          <a:latin typeface="Arial" panose="020B0604020202020204" pitchFamily="34" charset="0"/>
        </a:defRPr>
      </a:lvl4pPr>
      <a:lvl5pPr marL="1543050" indent="-171450" algn="l" rtl="0" eaLnBrk="0" fontAlgn="base" hangingPunct="0">
        <a:spcBef>
          <a:spcPct val="20000"/>
        </a:spcBef>
        <a:spcAft>
          <a:spcPct val="0"/>
        </a:spcAft>
        <a:buClr>
          <a:srgbClr val="000066"/>
        </a:buClr>
        <a:buChar char="»"/>
        <a:defRPr sz="1500">
          <a:solidFill>
            <a:srgbClr val="000066"/>
          </a:solidFill>
          <a:latin typeface="Arial" panose="020B0604020202020204" pitchFamily="34" charset="0"/>
        </a:defRPr>
      </a:lvl5pPr>
      <a:lvl6pPr marL="1885950" indent="-171450" algn="l" rtl="0" eaLnBrk="0" fontAlgn="base" hangingPunct="0">
        <a:spcBef>
          <a:spcPct val="20000"/>
        </a:spcBef>
        <a:spcAft>
          <a:spcPct val="0"/>
        </a:spcAft>
        <a:buClr>
          <a:srgbClr val="000066"/>
        </a:buClr>
        <a:buChar char="»"/>
        <a:defRPr sz="1500">
          <a:solidFill>
            <a:srgbClr val="000066"/>
          </a:solidFill>
          <a:latin typeface="+mn-lt"/>
        </a:defRPr>
      </a:lvl6pPr>
      <a:lvl7pPr marL="2228850" indent="-171450" algn="l" rtl="0" eaLnBrk="0" fontAlgn="base" hangingPunct="0">
        <a:spcBef>
          <a:spcPct val="20000"/>
        </a:spcBef>
        <a:spcAft>
          <a:spcPct val="0"/>
        </a:spcAft>
        <a:buClr>
          <a:srgbClr val="000066"/>
        </a:buClr>
        <a:buChar char="»"/>
        <a:defRPr sz="1500">
          <a:solidFill>
            <a:srgbClr val="000066"/>
          </a:solidFill>
          <a:latin typeface="+mn-lt"/>
        </a:defRPr>
      </a:lvl7pPr>
      <a:lvl8pPr marL="2571750" indent="-171450" algn="l" rtl="0" eaLnBrk="0" fontAlgn="base" hangingPunct="0">
        <a:spcBef>
          <a:spcPct val="20000"/>
        </a:spcBef>
        <a:spcAft>
          <a:spcPct val="0"/>
        </a:spcAft>
        <a:buClr>
          <a:srgbClr val="000066"/>
        </a:buClr>
        <a:buChar char="»"/>
        <a:defRPr sz="1500">
          <a:solidFill>
            <a:srgbClr val="000066"/>
          </a:solidFill>
          <a:latin typeface="+mn-lt"/>
        </a:defRPr>
      </a:lvl8pPr>
      <a:lvl9pPr marL="2914650" indent="-171450" algn="l" rtl="0" eaLnBrk="0" fontAlgn="base" hangingPunct="0">
        <a:spcBef>
          <a:spcPct val="20000"/>
        </a:spcBef>
        <a:spcAft>
          <a:spcPct val="0"/>
        </a:spcAft>
        <a:buClr>
          <a:srgbClr val="000066"/>
        </a:buClr>
        <a:buChar char="»"/>
        <a:defRPr sz="1500">
          <a:solidFill>
            <a:srgbClr val="000066"/>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96A2E7-7E2A-2E4B-B9D3-2F767856F77F}"/>
              </a:ext>
            </a:extLst>
          </p:cNvPr>
          <p:cNvSpPr>
            <a:spLocks noGrp="1"/>
          </p:cNvSpPr>
          <p:nvPr>
            <p:ph type="title"/>
          </p:nvPr>
        </p:nvSpPr>
        <p:spPr>
          <a:xfrm>
            <a:off x="496711" y="365125"/>
            <a:ext cx="10857089" cy="1058561"/>
          </a:xfrm>
          <a:prstGeom prst="rect">
            <a:avLst/>
          </a:prstGeom>
          <a:noFill/>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F342B69-0F3B-5F4C-B5E3-30AA5D411873}"/>
              </a:ext>
            </a:extLst>
          </p:cNvPr>
          <p:cNvSpPr>
            <a:spLocks noGrp="1"/>
          </p:cNvSpPr>
          <p:nvPr>
            <p:ph type="body" idx="1"/>
          </p:nvPr>
        </p:nvSpPr>
        <p:spPr>
          <a:xfrm>
            <a:off x="496711" y="1825625"/>
            <a:ext cx="1085708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5968EC5-8B71-804F-B81B-489961BC73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A7ECE1A-6EE8-4643-ACE5-C8818C981A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C133DBA-8C37-5841-9D87-310B9BC7D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072095"/>
      </p:ext>
    </p:extLst>
  </p:cSld>
  <p:clrMap bg1="lt1" tx1="dk1" bg2="lt2" tx2="dk2" accent1="accent1" accent2="accent2" accent3="accent3" accent4="accent4" accent5="accent5" accent6="accent6" hlink="hlink" folHlink="folHlink"/>
  <p:sldLayoutIdLst>
    <p:sldLayoutId id="2147485701" r:id="rId1"/>
    <p:sldLayoutId id="2147485702" r:id="rId2"/>
    <p:sldLayoutId id="2147485703" r:id="rId3"/>
    <p:sldLayoutId id="2147485704" r:id="rId4"/>
    <p:sldLayoutId id="2147485705" r:id="rId5"/>
    <p:sldLayoutId id="2147485706" r:id="rId6"/>
    <p:sldLayoutId id="2147485707" r:id="rId7"/>
    <p:sldLayoutId id="2147485708" r:id="rId8"/>
    <p:sldLayoutId id="2147485709" r:id="rId9"/>
    <p:sldLayoutId id="2147485710" r:id="rId10"/>
    <p:sldLayoutId id="2147485711" r:id="rId11"/>
    <p:sldLayoutId id="2147485712" r:id="rId12"/>
    <p:sldLayoutId id="2147485713" r:id="rId13"/>
    <p:sldLayoutId id="2147485714" r:id="rId14"/>
    <p:sldLayoutId id="2147485715" r:id="rId15"/>
    <p:sldLayoutId id="2147485716" r:id="rId16"/>
    <p:sldLayoutId id="2147485717" r:id="rId17"/>
    <p:sldLayoutId id="2147485718" r:id="rId18"/>
    <p:sldLayoutId id="2147485719" r:id="rId19"/>
    <p:sldLayoutId id="2147485720" r:id="rId20"/>
    <p:sldLayoutId id="2147485721" r:id="rId21"/>
    <p:sldLayoutId id="2147485722" r:id="rId22"/>
    <p:sldLayoutId id="2147485723" r:id="rId23"/>
    <p:sldLayoutId id="2147485724" r:id="rId24"/>
    <p:sldLayoutId id="214748575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203E59"/>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03E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03E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03E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03E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03E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 id="2147485161"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065599965"/>
      </p:ext>
    </p:extLst>
  </p:cSld>
  <p:clrMap bg1="lt1" tx1="dk1" bg2="lt2" tx2="dk2" accent1="accent1" accent2="accent2" accent3="accent3" accent4="accent4" accent5="accent5" accent6="accent6" hlink="hlink" folHlink="folHlink"/>
  <p:sldLayoutIdLst>
    <p:sldLayoutId id="2147485726" r:id="rId1"/>
    <p:sldLayoutId id="2147485727" r:id="rId2"/>
    <p:sldLayoutId id="2147485728" r:id="rId3"/>
    <p:sldLayoutId id="2147485729" r:id="rId4"/>
    <p:sldLayoutId id="2147485730" r:id="rId5"/>
    <p:sldLayoutId id="2147485731" r:id="rId6"/>
    <p:sldLayoutId id="2147485732" r:id="rId7"/>
    <p:sldLayoutId id="2147485733" r:id="rId8"/>
    <p:sldLayoutId id="2147485734" r:id="rId9"/>
    <p:sldLayoutId id="2147485735" r:id="rId10"/>
    <p:sldLayoutId id="2147485736" r:id="rId11"/>
    <p:sldLayoutId id="2147485737" r:id="rId12"/>
    <p:sldLayoutId id="2147485738" r:id="rId13"/>
    <p:sldLayoutId id="2147485739" r:id="rId14"/>
    <p:sldLayoutId id="2147485740" r:id="rId15"/>
    <p:sldLayoutId id="2147485741" r:id="rId16"/>
    <p:sldLayoutId id="2147485742"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96A2E7-7E2A-2E4B-B9D3-2F767856F77F}"/>
              </a:ext>
            </a:extLst>
          </p:cNvPr>
          <p:cNvSpPr>
            <a:spLocks noGrp="1"/>
          </p:cNvSpPr>
          <p:nvPr>
            <p:ph type="title"/>
          </p:nvPr>
        </p:nvSpPr>
        <p:spPr>
          <a:xfrm>
            <a:off x="496711" y="365125"/>
            <a:ext cx="10857089" cy="1058561"/>
          </a:xfrm>
          <a:prstGeom prst="rect">
            <a:avLst/>
          </a:prstGeom>
          <a:solidFill>
            <a:schemeClr val="bg2"/>
          </a:solidFill>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F342B69-0F3B-5F4C-B5E3-30AA5D411873}"/>
              </a:ext>
            </a:extLst>
          </p:cNvPr>
          <p:cNvSpPr>
            <a:spLocks noGrp="1"/>
          </p:cNvSpPr>
          <p:nvPr>
            <p:ph type="body" idx="1"/>
          </p:nvPr>
        </p:nvSpPr>
        <p:spPr>
          <a:xfrm>
            <a:off x="496711" y="1825625"/>
            <a:ext cx="1085708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5968EC5-8B71-804F-B81B-489961BC73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53C76-89A6-9849-B9F6-FEFA58B398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A7ECE1A-6EE8-4643-ACE5-C8818C981A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C133DBA-8C37-5841-9D87-310B9BC7D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9AA569-F62B-A549-85D7-94A453ED1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56699"/>
      </p:ext>
    </p:extLst>
  </p:cSld>
  <p:clrMap bg1="lt1" tx1="dk1" bg2="lt2" tx2="dk2" accent1="accent1" accent2="accent2" accent3="accent3" accent4="accent4" accent5="accent5" accent6="accent6" hlink="hlink" folHlink="folHlink"/>
  <p:sldLayoutIdLst>
    <p:sldLayoutId id="2147485744" r:id="rId1"/>
    <p:sldLayoutId id="2147485745" r:id="rId2"/>
    <p:sldLayoutId id="2147485746" r:id="rId3"/>
    <p:sldLayoutId id="2147485747" r:id="rId4"/>
    <p:sldLayoutId id="2147485748" r:id="rId5"/>
    <p:sldLayoutId id="2147485749" r:id="rId6"/>
    <p:sldLayoutId id="2147485750" r:id="rId7"/>
    <p:sldLayoutId id="2147485751" r:id="rId8"/>
    <p:sldLayoutId id="2147485752" r:id="rId9"/>
    <p:sldLayoutId id="2147485753" r:id="rId10"/>
    <p:sldLayoutId id="2147485754" r:id="rId11"/>
    <p:sldLayoutId id="2147485755"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203E59"/>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03E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03E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03E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03E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03E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24210-E9F5-89FD-0179-F364EE21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D6902E-5E80-1090-60BA-EC59F963E2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29289-8FE5-CC97-ECAC-8B423656BE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47CF236-214A-41AC-A608-633FE381D3A3}" type="datetimeFigureOut">
              <a:rPr lang="en-US" smtClean="0"/>
              <a:t>10/11/25</a:t>
            </a:fld>
            <a:endParaRPr lang="en-US"/>
          </a:p>
        </p:txBody>
      </p:sp>
      <p:sp>
        <p:nvSpPr>
          <p:cNvPr id="5" name="Footer Placeholder 4">
            <a:extLst>
              <a:ext uri="{FF2B5EF4-FFF2-40B4-BE49-F238E27FC236}">
                <a16:creationId xmlns:a16="http://schemas.microsoft.com/office/drawing/2014/main" id="{145B34A1-865F-FC31-3521-00AB1ED6A8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2F10D43-B472-872F-566D-46B60EE0FE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EDC5BE2-0425-458C-8A21-28523EFB88F8}" type="slidenum">
              <a:rPr lang="en-US" smtClean="0"/>
              <a:t>‹#›</a:t>
            </a:fld>
            <a:endParaRPr lang="en-US"/>
          </a:p>
        </p:txBody>
      </p:sp>
    </p:spTree>
    <p:extLst>
      <p:ext uri="{BB962C8B-B14F-4D97-AF65-F5344CB8AC3E}">
        <p14:creationId xmlns:p14="http://schemas.microsoft.com/office/powerpoint/2010/main" val="2987137781"/>
      </p:ext>
    </p:extLst>
  </p:cSld>
  <p:clrMap bg1="lt1" tx1="dk1" bg2="lt2" tx2="dk2" accent1="accent1" accent2="accent2" accent3="accent3" accent4="accent4" accent5="accent5" accent6="accent6" hlink="hlink" folHlink="folHlink"/>
  <p:sldLayoutIdLst>
    <p:sldLayoutId id="2147485758" r:id="rId1"/>
    <p:sldLayoutId id="2147485759" r:id="rId2"/>
    <p:sldLayoutId id="2147485760" r:id="rId3"/>
    <p:sldLayoutId id="2147485761" r:id="rId4"/>
    <p:sldLayoutId id="2147485762" r:id="rId5"/>
    <p:sldLayoutId id="2147485763" r:id="rId6"/>
    <p:sldLayoutId id="2147485764" r:id="rId7"/>
    <p:sldLayoutId id="2147485765" r:id="rId8"/>
    <p:sldLayoutId id="2147485766" r:id="rId9"/>
    <p:sldLayoutId id="2147485767" r:id="rId10"/>
    <p:sldLayoutId id="2147485768"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9A378B-7D1E-4583-9E73-75C6ACEB706A}" type="datetimeFigureOut">
              <a:rPr lang="en-US" smtClean="0"/>
              <a:t>10/11/25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E3BC8E-5A92-4C97-A1AE-84481587CA10}" type="slidenum">
              <a:rPr lang="en-US" smtClean="0"/>
              <a:t>‹#›</a:t>
            </a:fld>
            <a:endParaRPr lang="en-US"/>
          </a:p>
        </p:txBody>
      </p:sp>
    </p:spTree>
    <p:extLst>
      <p:ext uri="{BB962C8B-B14F-4D97-AF65-F5344CB8AC3E}">
        <p14:creationId xmlns:p14="http://schemas.microsoft.com/office/powerpoint/2010/main" val="958746445"/>
      </p:ext>
    </p:extLst>
  </p:cSld>
  <p:clrMap bg1="lt1" tx1="dk1" bg2="lt2" tx2="dk2" accent1="accent1" accent2="accent2" accent3="accent3" accent4="accent4" accent5="accent5" accent6="accent6" hlink="hlink" folHlink="folHlink"/>
  <p:sldLayoutIdLst>
    <p:sldLayoutId id="2147485770" r:id="rId1"/>
    <p:sldLayoutId id="2147485771" r:id="rId2"/>
    <p:sldLayoutId id="2147485772" r:id="rId3"/>
    <p:sldLayoutId id="2147485773" r:id="rId4"/>
    <p:sldLayoutId id="2147485774" r:id="rId5"/>
    <p:sldLayoutId id="2147485775" r:id="rId6"/>
    <p:sldLayoutId id="2147485776" r:id="rId7"/>
    <p:sldLayoutId id="2147485777" r:id="rId8"/>
    <p:sldLayoutId id="2147485778" r:id="rId9"/>
    <p:sldLayoutId id="2147485779" r:id="rId10"/>
    <p:sldLayoutId id="2147485780" r:id="rId11"/>
    <p:sldLayoutId id="2147485781"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1BBC08-A5C0-A8C2-BEC2-3A20AFE64198}"/>
              </a:ext>
            </a:extLst>
          </p:cNvPr>
          <p:cNvPicPr>
            <a:picLocks noChangeAspect="1"/>
          </p:cNvPicPr>
          <p:nvPr userDrawn="1"/>
        </p:nvPicPr>
        <p:blipFill>
          <a:blip r:embed="rId6">
            <a:extLst>
              <a:ext uri="{28A0092B-C50C-407E-A947-70E740481C1C}">
                <a14:useLocalDpi xmlns:a14="http://schemas.microsoft.com/office/drawing/2010/main"/>
              </a:ext>
            </a:extLst>
          </a:blip>
          <a:srcRect/>
          <a:stretch/>
        </p:blipFill>
        <p:spPr>
          <a:xfrm>
            <a:off x="31" y="6238560"/>
            <a:ext cx="12198031" cy="628961"/>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305554" y="259333"/>
            <a:ext cx="11123752" cy="5647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305554" y="1001170"/>
            <a:ext cx="11580892" cy="4847816"/>
          </a:xfrm>
          <a:prstGeom prst="rect">
            <a:avLst/>
          </a:prstGeom>
        </p:spPr>
        <p:txBody>
          <a:bodyPr vert="horz" lIns="91440" tIns="45720" rIns="91440" bIns="45720" rtlCol="0">
            <a:normAutofit/>
          </a:bodyPr>
          <a:lstStyle/>
          <a:p>
            <a:pPr marL="342900" lvl="0" indent="-342900" defTabSz="914400">
              <a:buClr>
                <a:srgbClr val="008764"/>
              </a:buClr>
            </a:pPr>
            <a:r>
              <a:rPr lang="en-US"/>
              <a:t>Click to edit Master text styles</a:t>
            </a:r>
          </a:p>
          <a:p>
            <a:pPr marL="685800" lvl="1" indent="-228600" defTabSz="914400">
              <a:buClr>
                <a:srgbClr val="008764"/>
              </a:buClr>
            </a:pPr>
            <a:r>
              <a:rPr lang="en-US"/>
              <a:t>Second level</a:t>
            </a:r>
          </a:p>
          <a:p>
            <a:pPr marL="1143000" lvl="2" indent="-228600" defTabSz="914400">
              <a:buClr>
                <a:srgbClr val="008764"/>
              </a:buClr>
              <a:buFont typeface="Courier New" panose="02070309020205020404" pitchFamily="49" charset="0"/>
            </a:pPr>
            <a:r>
              <a:rPr lang="en-US"/>
              <a:t>Third level</a:t>
            </a:r>
          </a:p>
          <a:p>
            <a:pPr marL="1600200" lvl="3" indent="-228600" defTabSz="914400">
              <a:buClr>
                <a:srgbClr val="008764"/>
              </a:buClr>
            </a:pPr>
            <a:r>
              <a:rPr lang="en-US"/>
              <a:t>Fourth level</a:t>
            </a:r>
          </a:p>
          <a:p>
            <a:pPr marL="2057400" lvl="4" indent="-228600" defTabSz="914400">
              <a:buClr>
                <a:srgbClr val="008764"/>
              </a:buClr>
            </a:pPr>
            <a:r>
              <a:rPr lang="en-US"/>
              <a:t>Fifth level</a:t>
            </a:r>
          </a:p>
        </p:txBody>
      </p:sp>
      <p:sp>
        <p:nvSpPr>
          <p:cNvPr id="10" name="Text Placeholder 4">
            <a:extLst>
              <a:ext uri="{FF2B5EF4-FFF2-40B4-BE49-F238E27FC236}">
                <a16:creationId xmlns:a16="http://schemas.microsoft.com/office/drawing/2014/main" id="{E5E9BE8D-9136-FDA9-6E7A-2B7BBF5C232C}"/>
              </a:ext>
            </a:extLst>
          </p:cNvPr>
          <p:cNvSpPr txBox="1">
            <a:spLocks/>
          </p:cNvSpPr>
          <p:nvPr userDrawn="1"/>
        </p:nvSpPr>
        <p:spPr>
          <a:xfrm>
            <a:off x="3338724" y="6262808"/>
            <a:ext cx="5852160" cy="281354"/>
          </a:xfrm>
          <a:prstGeom prst="rect">
            <a:avLst/>
          </a:prstGeom>
        </p:spPr>
        <p:txBody>
          <a:bodyPr lIns="0" tIns="0" rIns="0" bIns="0" anchor="b" anchorCtr="0">
            <a:noAutofit/>
          </a:bodyPr>
          <a:lstStyle>
            <a:lvl1pPr marL="0" indent="0" algn="l" defTabSz="914171" rtl="0" eaLnBrk="1" latinLnBrk="0" hangingPunct="1">
              <a:lnSpc>
                <a:spcPct val="100000"/>
              </a:lnSpc>
              <a:spcBef>
                <a:spcPts val="0"/>
              </a:spcBef>
              <a:buClr>
                <a:srgbClr val="0076A9"/>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629" indent="-228543" algn="l" defTabSz="914171" rtl="0" eaLnBrk="1" latinLnBrk="0" hangingPunct="1">
              <a:lnSpc>
                <a:spcPct val="100000"/>
              </a:lnSpc>
              <a:spcBef>
                <a:spcPts val="500"/>
              </a:spcBef>
              <a:buClr>
                <a:srgbClr val="0076A9"/>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2714" indent="-228543" algn="l" defTabSz="914171" rtl="0" eaLnBrk="1" latinLnBrk="0" hangingPunct="1">
              <a:lnSpc>
                <a:spcPct val="100000"/>
              </a:lnSpc>
              <a:spcBef>
                <a:spcPts val="500"/>
              </a:spcBef>
              <a:buClr>
                <a:srgbClr val="0076A9"/>
              </a:buClr>
              <a:buFont typeface="Arial" panose="020B0604020202020204" pitchFamily="34"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599800" indent="-228543" algn="l" defTabSz="914171" rtl="0" eaLnBrk="1" latinLnBrk="0" hangingPunct="1">
              <a:lnSpc>
                <a:spcPct val="100000"/>
              </a:lnSpc>
              <a:spcBef>
                <a:spcPts val="500"/>
              </a:spcBef>
              <a:buClr>
                <a:srgbClr val="0076A9"/>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6886" indent="-228543" algn="l" defTabSz="914171" rtl="0" eaLnBrk="1" latinLnBrk="0" hangingPunct="1">
              <a:lnSpc>
                <a:spcPct val="100000"/>
              </a:lnSpc>
              <a:spcBef>
                <a:spcPts val="500"/>
              </a:spcBef>
              <a:buClr>
                <a:srgbClr val="0076A9"/>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2"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Sara M </a:t>
            </a:r>
            <a:r>
              <a:rPr lang="en-US" err="1"/>
              <a:t>Tolaney</a:t>
            </a:r>
            <a:r>
              <a:rPr lang="en-US"/>
              <a:t>, MD, MPH</a:t>
            </a:r>
          </a:p>
        </p:txBody>
      </p:sp>
      <p:sp>
        <p:nvSpPr>
          <p:cNvPr id="12" name="TextBox 11">
            <a:extLst>
              <a:ext uri="{FF2B5EF4-FFF2-40B4-BE49-F238E27FC236}">
                <a16:creationId xmlns:a16="http://schemas.microsoft.com/office/drawing/2014/main" id="{2CC5B22C-EE9B-31B4-67D2-07D9B791F57C}"/>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609905289"/>
      </p:ext>
    </p:extLst>
  </p:cSld>
  <p:clrMap bg1="lt1" tx1="dk1" bg2="lt2" tx2="dk2" accent1="accent1" accent2="accent2" accent3="accent3" accent4="accent4" accent5="accent5" accent6="accent6" hlink="hlink" folHlink="folHlink"/>
  <p:sldLayoutIdLst>
    <p:sldLayoutId id="2147485783" r:id="rId1"/>
    <p:sldLayoutId id="2147485784" r:id="rId2"/>
    <p:sldLayoutId id="2147485785" r:id="rId3"/>
    <p:sldLayoutId id="2147485786" r:id="rId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171" rtl="0" eaLnBrk="1" latinLnBrk="0" hangingPunct="1">
        <a:lnSpc>
          <a:spcPct val="90000"/>
        </a:lnSpc>
        <a:spcBef>
          <a:spcPct val="0"/>
        </a:spcBef>
        <a:buNone/>
        <a:defRPr sz="2699" b="1" kern="1200">
          <a:solidFill>
            <a:schemeClr val="tx1"/>
          </a:solidFill>
          <a:latin typeface="Arial" panose="020B0604020202020204" pitchFamily="34" charset="0"/>
          <a:ea typeface="+mj-ea"/>
          <a:cs typeface="Arial" panose="020B0604020202020204" pitchFamily="34" charset="0"/>
        </a:defRPr>
      </a:lvl1pPr>
    </p:titleStyle>
    <p:bodyStyle>
      <a:lvl1pPr marL="342814" indent="-342814" algn="l" defTabSz="914171" rtl="0" eaLnBrk="1" latinLnBrk="0" hangingPunct="1">
        <a:lnSpc>
          <a:spcPct val="100000"/>
        </a:lnSpc>
        <a:spcBef>
          <a:spcPts val="1000"/>
        </a:spcBef>
        <a:buClr>
          <a:schemeClr val="accent2"/>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629" indent="-228543" algn="l" defTabSz="914171"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2714" indent="-228543" algn="l" defTabSz="914171" rtl="0" eaLnBrk="1" latinLnBrk="0" hangingPunct="1">
        <a:lnSpc>
          <a:spcPct val="100000"/>
        </a:lnSpc>
        <a:spcBef>
          <a:spcPts val="500"/>
        </a:spcBef>
        <a:buClr>
          <a:srgbClr val="0076A9"/>
        </a:buClr>
        <a:buFont typeface="Arial" panose="020B0604020202020204" pitchFamily="34"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599800" indent="-228543" algn="l" defTabSz="914171"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6886" indent="-228543" algn="l" defTabSz="914171"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2"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5" algn="l" defTabSz="91417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8">
            <a:extLst>
              <a:ext uri="{28A0092B-C50C-407E-A947-70E740481C1C}">
                <a14:useLocalDpi xmlns:a14="http://schemas.microsoft.com/office/drawing/2010/main"/>
              </a:ext>
            </a:extLst>
          </a:blip>
          <a:srcRect/>
          <a:stretch/>
        </p:blipFill>
        <p:spPr>
          <a:xfrm>
            <a:off x="31" y="6238560"/>
            <a:ext cx="12198031"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914711789"/>
      </p:ext>
    </p:extLst>
  </p:cSld>
  <p:clrMap bg1="lt1" tx1="dk1" bg2="lt2" tx2="dk2" accent1="accent1" accent2="accent2" accent3="accent3" accent4="accent4" accent5="accent5" accent6="accent6" hlink="hlink" folHlink="folHlink"/>
  <p:sldLayoutIdLst>
    <p:sldLayoutId id="2147485788" r:id="rId1"/>
    <p:sldLayoutId id="2147485789" r:id="rId2"/>
    <p:sldLayoutId id="2147485790" r:id="rId3"/>
    <p:sldLayoutId id="2147485791" r:id="rId4"/>
    <p:sldLayoutId id="2147485792" r:id="rId5"/>
    <p:sldLayoutId id="2147485793"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4E73D5-D2C6-EA03-30E8-BBFFD00DB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7D131D-A5D6-12AD-300A-CC6D0B103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696A99-F3BA-57F5-4851-1FF4EE8E4F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DE5FD3-C54D-4C8D-9F95-951A2BDB0C58}" type="datetimeFigureOut">
              <a:rPr lang="en-US" smtClean="0"/>
              <a:t>10/11/25</a:t>
            </a:fld>
            <a:endParaRPr lang="en-US"/>
          </a:p>
        </p:txBody>
      </p:sp>
      <p:sp>
        <p:nvSpPr>
          <p:cNvPr id="5" name="Footer Placeholder 4">
            <a:extLst>
              <a:ext uri="{FF2B5EF4-FFF2-40B4-BE49-F238E27FC236}">
                <a16:creationId xmlns:a16="http://schemas.microsoft.com/office/drawing/2014/main" id="{42865AED-2953-60E8-2E9A-7E9AFF12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A4B526-9015-0EB0-A2B2-529405A3DB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D5F28-4CBE-4CFB-BC92-A5846474A0A2}" type="slidenum">
              <a:rPr lang="en-US" smtClean="0"/>
              <a:t>‹#›</a:t>
            </a:fld>
            <a:endParaRPr lang="en-US"/>
          </a:p>
        </p:txBody>
      </p:sp>
    </p:spTree>
    <p:extLst>
      <p:ext uri="{BB962C8B-B14F-4D97-AF65-F5344CB8AC3E}">
        <p14:creationId xmlns:p14="http://schemas.microsoft.com/office/powerpoint/2010/main" val="3047789267"/>
      </p:ext>
    </p:extLst>
  </p:cSld>
  <p:clrMap bg1="lt1" tx1="dk1" bg2="lt2" tx2="dk2" accent1="accent1" accent2="accent2" accent3="accent3" accent4="accent4" accent5="accent5" accent6="accent6" hlink="hlink" folHlink="folHlink"/>
  <p:sldLayoutIdLst>
    <p:sldLayoutId id="2147485795" r:id="rId1"/>
    <p:sldLayoutId id="2147485796" r:id="rId2"/>
    <p:sldLayoutId id="2147485797" r:id="rId3"/>
    <p:sldLayoutId id="2147485798" r:id="rId4"/>
    <p:sldLayoutId id="2147485799" r:id="rId5"/>
    <p:sldLayoutId id="2147485800" r:id="rId6"/>
    <p:sldLayoutId id="2147485801" r:id="rId7"/>
    <p:sldLayoutId id="2147485802" r:id="rId8"/>
    <p:sldLayoutId id="2147485803" r:id="rId9"/>
    <p:sldLayoutId id="2147485804" r:id="rId10"/>
    <p:sldLayoutId id="2147485805" r:id="rId11"/>
    <p:sldLayoutId id="2147485806" r:id="rId12"/>
    <p:sldLayoutId id="2147485807"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Date Placeholder 3">
            <a:extLst>
              <a:ext uri="{FF2B5EF4-FFF2-40B4-BE49-F238E27FC236}">
                <a16:creationId xmlns:a16="http://schemas.microsoft.com/office/drawing/2014/main" id="{2C4080DF-7553-5067-F2ED-0825A245BA8B}"/>
              </a:ext>
            </a:extLst>
          </p:cNvPr>
          <p:cNvSpPr>
            <a:spLocks noChangeArrowheads="1"/>
          </p:cNvSpPr>
          <p:nvPr>
            <p:custDataLst>
              <p:tags r:id="rId13"/>
            </p:custDataLst>
          </p:nvPr>
        </p:nvSpPr>
        <p:spPr bwMode="auto">
          <a:xfrm>
            <a:off x="2540000" y="6400801"/>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200">
              <a:solidFill>
                <a:srgbClr val="898989"/>
              </a:solidFill>
            </a:endParaRPr>
          </a:p>
        </p:txBody>
      </p:sp>
      <p:sp>
        <p:nvSpPr>
          <p:cNvPr id="3075" name="Title Placeholder 1">
            <a:extLst>
              <a:ext uri="{FF2B5EF4-FFF2-40B4-BE49-F238E27FC236}">
                <a16:creationId xmlns:a16="http://schemas.microsoft.com/office/drawing/2014/main" id="{191FD72C-25FE-1CBB-81A3-35F305681FED}"/>
              </a:ext>
            </a:extLst>
          </p:cNvPr>
          <p:cNvSpPr>
            <a:spLocks noGrp="1" noChangeArrowheads="1"/>
          </p:cNvSpPr>
          <p:nvPr>
            <p:ph type="title"/>
            <p:custDataLst>
              <p:tags r:id="rId14"/>
            </p:custDataLst>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Text Placeholder 2">
            <a:extLst>
              <a:ext uri="{FF2B5EF4-FFF2-40B4-BE49-F238E27FC236}">
                <a16:creationId xmlns:a16="http://schemas.microsoft.com/office/drawing/2014/main" id="{7E8C14D9-6090-7135-3BA6-35FEC2287F40}"/>
              </a:ext>
            </a:extLst>
          </p:cNvPr>
          <p:cNvSpPr>
            <a:spLocks noGrp="1" noChangeArrowheads="1"/>
          </p:cNvSpPr>
          <p:nvPr>
            <p:ph type="body" idx="1"/>
            <p:custDataLst>
              <p:tags r:id="rId15"/>
            </p:custDataLst>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7" name="Date Placeholder 3">
            <a:extLst>
              <a:ext uri="{FF2B5EF4-FFF2-40B4-BE49-F238E27FC236}">
                <a16:creationId xmlns:a16="http://schemas.microsoft.com/office/drawing/2014/main" id="{6B0AA3A6-FA3C-9D8F-50C2-375A3F2315CA}"/>
              </a:ext>
            </a:extLst>
          </p:cNvPr>
          <p:cNvSpPr>
            <a:spLocks noGrp="1" noChangeArrowheads="1"/>
          </p:cNvSpPr>
          <p:nvPr>
            <p:ph type="dt" sz="half" idx="2"/>
            <p:custDataLst>
              <p:tags r:id="rId16"/>
            </p:custDataLst>
          </p:nvPr>
        </p:nvSpPr>
        <p:spPr bwMode="auto">
          <a:xfrm>
            <a:off x="609600" y="6356351"/>
            <a:ext cx="2844800" cy="365125"/>
          </a:xfrm>
          <a:prstGeom prst="rect">
            <a:avLst/>
          </a:prstGeom>
          <a:noFill/>
          <a:ln w="9525" cap="flat" cmpd="sng" algn="ctr">
            <a:noFill/>
            <a:prstDash val="solid"/>
            <a:round/>
            <a:headEnd type="none" w="med" len="med"/>
            <a:tailEnd type="none" w="med" len="med"/>
          </a:ln>
        </p:spPr>
        <p:txBody>
          <a:bodyPr vert="horz" wrap="square" lIns="91440" tIns="45720" rIns="91440" bIns="45720" numCol="1" anchor="ctr" anchorCtr="0" compatLnSpc="1">
            <a:prstTxWarp prst="textNoShape">
              <a:avLst/>
            </a:prstTxWarp>
          </a:bodyPr>
          <a:lstStyle>
            <a:lvl1pPr eaLnBrk="1" hangingPunct="1">
              <a:buSzTx/>
              <a:defRPr sz="1200">
                <a:ln w="9525" cap="flat" cmpd="sng" algn="ctr">
                  <a:noFill/>
                  <a:prstDash val="solid"/>
                  <a:round/>
                  <a:headEnd type="none" w="med" len="med"/>
                  <a:tailEnd type="none" w="med" len="med"/>
                </a:ln>
                <a:solidFill>
                  <a:srgbClr val="898989"/>
                </a:solidFill>
                <a:sym typeface="Wingdings"/>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t>Date of download:  mm/dd/yyyy</a:t>
            </a:r>
          </a:p>
        </p:txBody>
      </p:sp>
      <p:sp>
        <p:nvSpPr>
          <p:cNvPr id="3078" name="Footer Placeholder 4">
            <a:extLst>
              <a:ext uri="{FF2B5EF4-FFF2-40B4-BE49-F238E27FC236}">
                <a16:creationId xmlns:a16="http://schemas.microsoft.com/office/drawing/2014/main" id="{FF799EEC-5C70-7284-439A-69D6650E5043}"/>
              </a:ext>
            </a:extLst>
          </p:cNvPr>
          <p:cNvSpPr>
            <a:spLocks noGrp="1" noChangeArrowheads="1"/>
          </p:cNvSpPr>
          <p:nvPr>
            <p:ph type="ftr" sz="quarter" idx="3"/>
            <p:custDataLst>
              <p:tags r:id="rId17"/>
            </p:custDataLst>
          </p:nvPr>
        </p:nvSpPr>
        <p:spPr bwMode="auto">
          <a:xfrm>
            <a:off x="4165600" y="6356351"/>
            <a:ext cx="3860800" cy="365125"/>
          </a:xfrm>
          <a:prstGeom prst="rect">
            <a:avLst/>
          </a:prstGeom>
          <a:noFill/>
          <a:ln w="9525" cap="flat" cmpd="sng" algn="ctr">
            <a:noFill/>
            <a:prstDash val="solid"/>
            <a:round/>
            <a:headEnd type="none" w="med" len="med"/>
            <a:tailEnd type="none" w="med" len="med"/>
          </a:ln>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en-US" altLang="en-US"/>
              <a:t>Copyright © 2012 American Medical Association. All rights reserved.</a:t>
            </a:r>
          </a:p>
        </p:txBody>
      </p:sp>
      <p:sp>
        <p:nvSpPr>
          <p:cNvPr id="3079" name="Slide Number Placeholder 5">
            <a:extLst>
              <a:ext uri="{FF2B5EF4-FFF2-40B4-BE49-F238E27FC236}">
                <a16:creationId xmlns:a16="http://schemas.microsoft.com/office/drawing/2014/main" id="{641EA8C2-E911-B7BD-BF5D-E33BBB076B3C}"/>
              </a:ext>
            </a:extLst>
          </p:cNvPr>
          <p:cNvSpPr>
            <a:spLocks noGrp="1" noChangeArrowheads="1"/>
          </p:cNvSpPr>
          <p:nvPr>
            <p:ph type="sldNum" sz="quarter" idx="4"/>
            <p:custDataLst>
              <p:tags r:id="rId18"/>
            </p:custDataLst>
          </p:nvPr>
        </p:nvSpPr>
        <p:spPr bwMode="auto">
          <a:xfrm>
            <a:off x="8737600" y="6356351"/>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15FE72CF-7601-45CC-9244-E440A4FD6959}" type="slidenum">
              <a:rPr lang="en-US" altLang="en-US"/>
              <a:pPr/>
              <a:t>‹#›</a:t>
            </a:fld>
            <a:endParaRPr lang="en-US" altLang="en-US"/>
          </a:p>
        </p:txBody>
      </p:sp>
    </p:spTree>
    <p:extLst>
      <p:ext uri="{BB962C8B-B14F-4D97-AF65-F5344CB8AC3E}">
        <p14:creationId xmlns:p14="http://schemas.microsoft.com/office/powerpoint/2010/main" val="2823032489"/>
      </p:ext>
    </p:extLst>
  </p:cSld>
  <p:clrMap bg1="lt1" tx1="dk1" bg2="lt2" tx2="dk2" accent1="accent1" accent2="accent2" accent3="accent3" accent4="accent4" accent5="accent5" accent6="accent6" hlink="hlink" folHlink="folHlink"/>
  <p:sldLayoutIdLst>
    <p:sldLayoutId id="2147485809" r:id="rId1"/>
    <p:sldLayoutId id="2147485810" r:id="rId2"/>
    <p:sldLayoutId id="2147485811" r:id="rId3"/>
    <p:sldLayoutId id="2147485812" r:id="rId4"/>
    <p:sldLayoutId id="2147485813" r:id="rId5"/>
    <p:sldLayoutId id="2147485814" r:id="rId6"/>
    <p:sldLayoutId id="2147485815" r:id="rId7"/>
    <p:sldLayoutId id="2147485816" r:id="rId8"/>
    <p:sldLayoutId id="2147485817" r:id="rId9"/>
    <p:sldLayoutId id="2147485818" r:id="rId10"/>
    <p:sldLayoutId id="214748581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0" fontAlgn="base" hangingPunct="0">
        <a:spcBef>
          <a:spcPct val="0"/>
        </a:spcBef>
        <a:spcAft>
          <a:spcPct val="0"/>
        </a:spcAft>
        <a:buSzPct val="100000"/>
        <a:defRPr sz="4400" kern="1200">
          <a:solidFill>
            <a:schemeClr val="tx1"/>
          </a:solidFill>
          <a:latin typeface="+mj-lt"/>
          <a:ea typeface="+mj-ea"/>
          <a:cs typeface="+mj-cs"/>
        </a:defRPr>
      </a:lvl1pPr>
      <a:lvl2pPr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2pPr>
      <a:lvl3pPr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3pPr>
      <a:lvl4pPr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4pPr>
      <a:lvl5pPr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5pPr>
      <a:lvl6pPr marL="457200"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6pPr>
      <a:lvl7pPr marL="914400"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7pPr>
      <a:lvl8pPr marL="1371600"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8pPr>
      <a:lvl9pPr marL="1828800"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SzPct val="100000"/>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100000"/>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SzPct val="100000"/>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SzPct val="100000"/>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F45D6FD-C7D7-5E41-B9AF-876C5FE0F5C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68ED2A4-60CB-9B4B-A5D2-88F20A68EFF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4C920A3-D7F0-054D-A16F-AB7CE17DBCFE}"/>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defTabSz="456611" eaLnBrk="1" fontAlgn="auto" hangingPunct="1">
              <a:spcBef>
                <a:spcPts val="0"/>
              </a:spcBef>
              <a:spcAft>
                <a:spcPts val="0"/>
              </a:spcAft>
              <a:defRPr sz="1199" smtClean="0">
                <a:solidFill>
                  <a:schemeClr val="tx1">
                    <a:tint val="75000"/>
                  </a:schemeClr>
                </a:solidFill>
                <a:latin typeface="+mn-lt"/>
              </a:defRPr>
            </a:lvl1pPr>
          </a:lstStyle>
          <a:p>
            <a:pPr>
              <a:defRPr/>
            </a:pPr>
            <a:fld id="{B9FF1E52-A487-E04E-8AE6-54DBC20EEFC7}" type="datetime1">
              <a:rPr lang="en-US"/>
              <a:pPr>
                <a:defRPr/>
              </a:pPr>
              <a:t>10/11/25</a:t>
            </a:fld>
            <a:endParaRPr lang="en-US"/>
          </a:p>
        </p:txBody>
      </p:sp>
      <p:sp>
        <p:nvSpPr>
          <p:cNvPr id="5" name="Footer Placeholder 4">
            <a:extLst>
              <a:ext uri="{FF2B5EF4-FFF2-40B4-BE49-F238E27FC236}">
                <a16:creationId xmlns:a16="http://schemas.microsoft.com/office/drawing/2014/main" id="{2854F2A2-E7BC-9C4B-994C-5DDBFFD54179}"/>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defTabSz="456611" eaLnBrk="1" fontAlgn="auto" hangingPunct="1">
              <a:spcBef>
                <a:spcPts val="0"/>
              </a:spcBef>
              <a:spcAft>
                <a:spcPts val="0"/>
              </a:spcAft>
              <a:defRPr sz="1199">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4328E03E-113D-1F45-9BA5-90424B43CA24}"/>
              </a:ext>
            </a:extLst>
          </p:cNvPr>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defTabSz="456611" eaLnBrk="1" fontAlgn="auto" hangingPunct="1">
              <a:spcBef>
                <a:spcPts val="0"/>
              </a:spcBef>
              <a:spcAft>
                <a:spcPts val="0"/>
              </a:spcAft>
              <a:defRPr sz="1199">
                <a:solidFill>
                  <a:schemeClr val="tx1">
                    <a:tint val="75000"/>
                  </a:schemeClr>
                </a:solidFill>
                <a:latin typeface="+mn-lt"/>
              </a:defRPr>
            </a:lvl1pPr>
          </a:lstStyle>
          <a:p>
            <a:pPr>
              <a:defRPr/>
            </a:pPr>
            <a:fld id="{3A8C518B-CC05-5844-9092-39340E75ECB7}" type="slidenum">
              <a:rPr lang="en-US"/>
              <a:pPr>
                <a:defRPr/>
              </a:pPr>
              <a:t>‹#›</a:t>
            </a:fld>
            <a:endParaRPr lang="en-US"/>
          </a:p>
        </p:txBody>
      </p:sp>
    </p:spTree>
    <p:extLst>
      <p:ext uri="{BB962C8B-B14F-4D97-AF65-F5344CB8AC3E}">
        <p14:creationId xmlns:p14="http://schemas.microsoft.com/office/powerpoint/2010/main" val="22962843"/>
      </p:ext>
    </p:extLst>
  </p:cSld>
  <p:clrMap bg1="lt1" tx1="dk1" bg2="lt2" tx2="dk2" accent1="accent1" accent2="accent2" accent3="accent3" accent4="accent4" accent5="accent5" accent6="accent6" hlink="hlink" folHlink="folHlink"/>
  <p:sldLayoutIdLst>
    <p:sldLayoutId id="2147485821" r:id="rId1"/>
    <p:sldLayoutId id="2147485822" r:id="rId2"/>
    <p:sldLayoutId id="2147485823" r:id="rId3"/>
    <p:sldLayoutId id="2147485824" r:id="rId4"/>
    <p:sldLayoutId id="2147485825" r:id="rId5"/>
    <p:sldLayoutId id="2147485826" r:id="rId6"/>
    <p:sldLayoutId id="2147485827" r:id="rId7"/>
    <p:sldLayoutId id="2147485828" r:id="rId8"/>
    <p:sldLayoutId id="2147485829" r:id="rId9"/>
    <p:sldLayoutId id="2147485830" r:id="rId10"/>
    <p:sldLayoutId id="2147485831" r:id="rId11"/>
    <p:sldLayoutId id="2147485832" r:id="rId12"/>
    <p:sldLayoutId id="2147485833" r:id="rId13"/>
    <p:sldLayoutId id="2147485834" r:id="rId14"/>
    <p:sldLayoutId id="2147485835" r:id="rId15"/>
    <p:sldLayoutId id="2147485836" r:id="rId16"/>
    <p:sldLayoutId id="2147485837" r:id="rId17"/>
    <p:sldLayoutId id="2147485838" r:id="rId18"/>
    <p:sldLayoutId id="2147485839" r:id="rId19"/>
    <p:sldLayoutId id="2147485840" r:id="rId20"/>
    <p:sldLayoutId id="2147485841" r:id="rId21"/>
    <p:sldLayoutId id="2147485842" r:id="rId22"/>
    <p:sldLayoutId id="2147485843" r:id="rId23"/>
    <p:sldLayoutId id="2147485844" r:id="rId24"/>
    <p:sldLayoutId id="2147485845" r:id="rId25"/>
    <p:sldLayoutId id="2147485846" r:id="rId26"/>
    <p:sldLayoutId id="2147485847" r:id="rId27"/>
    <p:sldLayoutId id="2147485848" r:id="rId28"/>
    <p:sldLayoutId id="2147485849" r:id="rId29"/>
    <p:sldLayoutId id="2147485850" r:id="rId30"/>
    <p:sldLayoutId id="2147485851" r:id="rId31"/>
    <p:sldLayoutId id="2147485852" r:id="rId32"/>
    <p:sldLayoutId id="2147485853" r:id="rId33"/>
    <p:sldLayoutId id="2147485854" r:id="rId34"/>
    <p:sldLayoutId id="2147485855" r:id="rId35"/>
    <p:sldLayoutId id="2147485856" r:id="rId36"/>
    <p:sldLayoutId id="2147485857" r:id="rId37"/>
    <p:sldLayoutId id="2147485858" r:id="rId38"/>
    <p:sldLayoutId id="2147485859" r:id="rId39"/>
    <p:sldLayoutId id="2147485860" r:id="rId40"/>
    <p:sldLayoutId id="2147485861" r:id="rId41"/>
    <p:sldLayoutId id="2147485862" r:id="rId42"/>
    <p:sldLayoutId id="2147485863" r:id="rId43"/>
    <p:sldLayoutId id="2147485864" r:id="rId44"/>
    <p:sldLayoutId id="2147485865" r:id="rId45"/>
    <p:sldLayoutId id="2147485866" r:id="rId46"/>
    <p:sldLayoutId id="2147485867" r:id="rId47"/>
    <p:sldLayoutId id="2147485868" r:id="rId48"/>
    <p:sldLayoutId id="2147485869" r:id="rId49"/>
    <p:sldLayoutId id="2147485870" r:id="rId50"/>
    <p:sldLayoutId id="2147485871" r:id="rId5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455055" rtl="0" eaLnBrk="1" fontAlgn="base" hangingPunct="1">
        <a:spcBef>
          <a:spcPct val="0"/>
        </a:spcBef>
        <a:spcAft>
          <a:spcPct val="0"/>
        </a:spcAft>
        <a:defRPr sz="4395" kern="1200">
          <a:solidFill>
            <a:schemeClr val="tx1"/>
          </a:solidFill>
          <a:latin typeface="+mj-lt"/>
          <a:ea typeface="+mj-ea"/>
          <a:cs typeface="+mj-cs"/>
        </a:defRPr>
      </a:lvl1pPr>
      <a:lvl2pPr algn="ctr" defTabSz="455055" rtl="0" eaLnBrk="1" fontAlgn="base" hangingPunct="1">
        <a:spcBef>
          <a:spcPct val="0"/>
        </a:spcBef>
        <a:spcAft>
          <a:spcPct val="0"/>
        </a:spcAft>
        <a:defRPr sz="4395">
          <a:solidFill>
            <a:schemeClr val="tx1"/>
          </a:solidFill>
          <a:latin typeface="Calibri" panose="020F0502020204030204" pitchFamily="34" charset="0"/>
        </a:defRPr>
      </a:lvl2pPr>
      <a:lvl3pPr algn="ctr" defTabSz="455055" rtl="0" eaLnBrk="1" fontAlgn="base" hangingPunct="1">
        <a:spcBef>
          <a:spcPct val="0"/>
        </a:spcBef>
        <a:spcAft>
          <a:spcPct val="0"/>
        </a:spcAft>
        <a:defRPr sz="4395">
          <a:solidFill>
            <a:schemeClr val="tx1"/>
          </a:solidFill>
          <a:latin typeface="Calibri" panose="020F0502020204030204" pitchFamily="34" charset="0"/>
        </a:defRPr>
      </a:lvl3pPr>
      <a:lvl4pPr algn="ctr" defTabSz="455055" rtl="0" eaLnBrk="1" fontAlgn="base" hangingPunct="1">
        <a:spcBef>
          <a:spcPct val="0"/>
        </a:spcBef>
        <a:spcAft>
          <a:spcPct val="0"/>
        </a:spcAft>
        <a:defRPr sz="4395">
          <a:solidFill>
            <a:schemeClr val="tx1"/>
          </a:solidFill>
          <a:latin typeface="Calibri" panose="020F0502020204030204" pitchFamily="34" charset="0"/>
        </a:defRPr>
      </a:lvl4pPr>
      <a:lvl5pPr algn="ctr" defTabSz="455055" rtl="0" eaLnBrk="1" fontAlgn="base" hangingPunct="1">
        <a:spcBef>
          <a:spcPct val="0"/>
        </a:spcBef>
        <a:spcAft>
          <a:spcPct val="0"/>
        </a:spcAft>
        <a:defRPr sz="4395">
          <a:solidFill>
            <a:schemeClr val="tx1"/>
          </a:solidFill>
          <a:latin typeface="Calibri" panose="020F0502020204030204" pitchFamily="34" charset="0"/>
        </a:defRPr>
      </a:lvl5pPr>
      <a:lvl6pPr marL="456640" algn="ctr" defTabSz="455055" rtl="0" eaLnBrk="1" fontAlgn="base" hangingPunct="1">
        <a:spcBef>
          <a:spcPct val="0"/>
        </a:spcBef>
        <a:spcAft>
          <a:spcPct val="0"/>
        </a:spcAft>
        <a:defRPr sz="4395">
          <a:solidFill>
            <a:schemeClr val="tx1"/>
          </a:solidFill>
          <a:latin typeface="Calibri" panose="020F0502020204030204" pitchFamily="34" charset="0"/>
        </a:defRPr>
      </a:lvl6pPr>
      <a:lvl7pPr marL="913280" algn="ctr" defTabSz="455055" rtl="0" eaLnBrk="1" fontAlgn="base" hangingPunct="1">
        <a:spcBef>
          <a:spcPct val="0"/>
        </a:spcBef>
        <a:spcAft>
          <a:spcPct val="0"/>
        </a:spcAft>
        <a:defRPr sz="4395">
          <a:solidFill>
            <a:schemeClr val="tx1"/>
          </a:solidFill>
          <a:latin typeface="Calibri" panose="020F0502020204030204" pitchFamily="34" charset="0"/>
        </a:defRPr>
      </a:lvl7pPr>
      <a:lvl8pPr marL="1369920" algn="ctr" defTabSz="455055" rtl="0" eaLnBrk="1" fontAlgn="base" hangingPunct="1">
        <a:spcBef>
          <a:spcPct val="0"/>
        </a:spcBef>
        <a:spcAft>
          <a:spcPct val="0"/>
        </a:spcAft>
        <a:defRPr sz="4395">
          <a:solidFill>
            <a:schemeClr val="tx1"/>
          </a:solidFill>
          <a:latin typeface="Calibri" panose="020F0502020204030204" pitchFamily="34" charset="0"/>
        </a:defRPr>
      </a:lvl8pPr>
      <a:lvl9pPr marL="1826560" algn="ctr" defTabSz="455055" rtl="0" eaLnBrk="1" fontAlgn="base" hangingPunct="1">
        <a:spcBef>
          <a:spcPct val="0"/>
        </a:spcBef>
        <a:spcAft>
          <a:spcPct val="0"/>
        </a:spcAft>
        <a:defRPr sz="4395">
          <a:solidFill>
            <a:schemeClr val="tx1"/>
          </a:solidFill>
          <a:latin typeface="Calibri" panose="020F0502020204030204" pitchFamily="34" charset="0"/>
        </a:defRPr>
      </a:lvl9pPr>
    </p:titleStyle>
    <p:bodyStyle>
      <a:lvl1pPr marL="340895" indent="-340895" algn="l" defTabSz="455055" rtl="0" eaLnBrk="1" fontAlgn="base" hangingPunct="1">
        <a:spcBef>
          <a:spcPct val="20000"/>
        </a:spcBef>
        <a:spcAft>
          <a:spcPct val="0"/>
        </a:spcAft>
        <a:buFont typeface="Arial" panose="020B0604020202020204" pitchFamily="34" charset="0"/>
        <a:buChar char="•"/>
        <a:defRPr sz="3196" kern="1200">
          <a:solidFill>
            <a:schemeClr val="tx1"/>
          </a:solidFill>
          <a:latin typeface="+mn-lt"/>
          <a:ea typeface="+mn-ea"/>
          <a:cs typeface="+mn-cs"/>
        </a:defRPr>
      </a:lvl1pPr>
      <a:lvl2pPr marL="740454" indent="-283815" algn="l" defTabSz="455055" rtl="0" eaLnBrk="1" fontAlgn="base" hangingPunct="1">
        <a:spcBef>
          <a:spcPct val="20000"/>
        </a:spcBef>
        <a:spcAft>
          <a:spcPct val="0"/>
        </a:spcAft>
        <a:buFont typeface="Arial" panose="020B0604020202020204" pitchFamily="34" charset="0"/>
        <a:buChar char="–"/>
        <a:defRPr sz="2797" kern="1200">
          <a:solidFill>
            <a:schemeClr val="tx1"/>
          </a:solidFill>
          <a:latin typeface="+mn-lt"/>
          <a:ea typeface="+mn-ea"/>
          <a:cs typeface="+mn-cs"/>
        </a:defRPr>
      </a:lvl2pPr>
      <a:lvl3pPr marL="1140015" indent="-226735" algn="l" defTabSz="455055" rtl="0" eaLnBrk="1" fontAlgn="base" hangingPunct="1">
        <a:spcBef>
          <a:spcPct val="20000"/>
        </a:spcBef>
        <a:spcAft>
          <a:spcPct val="0"/>
        </a:spcAft>
        <a:buFont typeface="Arial" panose="020B0604020202020204" pitchFamily="34" charset="0"/>
        <a:buChar char="•"/>
        <a:defRPr sz="2397" kern="1200">
          <a:solidFill>
            <a:schemeClr val="tx1"/>
          </a:solidFill>
          <a:latin typeface="+mn-lt"/>
          <a:ea typeface="+mn-ea"/>
          <a:cs typeface="+mn-cs"/>
        </a:defRPr>
      </a:lvl3pPr>
      <a:lvl4pPr marL="1596655" indent="-226735" algn="l" defTabSz="455055" rtl="0" eaLnBrk="1" fontAlgn="base" hangingPunct="1">
        <a:spcBef>
          <a:spcPct val="20000"/>
        </a:spcBef>
        <a:spcAft>
          <a:spcPct val="0"/>
        </a:spcAft>
        <a:buFont typeface="Arial" panose="020B0604020202020204" pitchFamily="34" charset="0"/>
        <a:buChar char="–"/>
        <a:defRPr sz="1998" kern="1200">
          <a:solidFill>
            <a:schemeClr val="tx1"/>
          </a:solidFill>
          <a:latin typeface="+mn-lt"/>
          <a:ea typeface="+mn-ea"/>
          <a:cs typeface="+mn-cs"/>
        </a:defRPr>
      </a:lvl4pPr>
      <a:lvl5pPr marL="2053295" indent="-226735" algn="l" defTabSz="455055" rtl="0" eaLnBrk="1" fontAlgn="base" hangingPunct="1">
        <a:spcBef>
          <a:spcPct val="20000"/>
        </a:spcBef>
        <a:spcAft>
          <a:spcPct val="0"/>
        </a:spcAft>
        <a:buFont typeface="Arial" panose="020B0604020202020204" pitchFamily="34" charset="0"/>
        <a:buChar char="»"/>
        <a:defRPr sz="1998" kern="1200">
          <a:solidFill>
            <a:schemeClr val="tx1"/>
          </a:solidFill>
          <a:latin typeface="+mn-lt"/>
          <a:ea typeface="+mn-ea"/>
          <a:cs typeface="+mn-cs"/>
        </a:defRPr>
      </a:lvl5pPr>
      <a:lvl6pPr marL="2511357" indent="-228307" algn="l" defTabSz="456611" rtl="0" eaLnBrk="1" latinLnBrk="0" hangingPunct="1">
        <a:spcBef>
          <a:spcPct val="20000"/>
        </a:spcBef>
        <a:buFont typeface="Arial"/>
        <a:buChar char="•"/>
        <a:defRPr sz="1998" kern="1200">
          <a:solidFill>
            <a:schemeClr val="tx1"/>
          </a:solidFill>
          <a:latin typeface="+mn-lt"/>
          <a:ea typeface="+mn-ea"/>
          <a:cs typeface="+mn-cs"/>
        </a:defRPr>
      </a:lvl6pPr>
      <a:lvl7pPr marL="2967968" indent="-228307" algn="l" defTabSz="456611" rtl="0" eaLnBrk="1" latinLnBrk="0" hangingPunct="1">
        <a:spcBef>
          <a:spcPct val="20000"/>
        </a:spcBef>
        <a:buFont typeface="Arial"/>
        <a:buChar char="•"/>
        <a:defRPr sz="1998" kern="1200">
          <a:solidFill>
            <a:schemeClr val="tx1"/>
          </a:solidFill>
          <a:latin typeface="+mn-lt"/>
          <a:ea typeface="+mn-ea"/>
          <a:cs typeface="+mn-cs"/>
        </a:defRPr>
      </a:lvl7pPr>
      <a:lvl8pPr marL="3424578" indent="-228307" algn="l" defTabSz="456611" rtl="0" eaLnBrk="1" latinLnBrk="0" hangingPunct="1">
        <a:spcBef>
          <a:spcPct val="20000"/>
        </a:spcBef>
        <a:buFont typeface="Arial"/>
        <a:buChar char="•"/>
        <a:defRPr sz="1998" kern="1200">
          <a:solidFill>
            <a:schemeClr val="tx1"/>
          </a:solidFill>
          <a:latin typeface="+mn-lt"/>
          <a:ea typeface="+mn-ea"/>
          <a:cs typeface="+mn-cs"/>
        </a:defRPr>
      </a:lvl8pPr>
      <a:lvl9pPr marL="3881186" indent="-228307" algn="l" defTabSz="456611" rtl="0" eaLnBrk="1" latinLnBrk="0" hangingPunct="1">
        <a:spcBef>
          <a:spcPct val="20000"/>
        </a:spcBef>
        <a:buFont typeface="Arial"/>
        <a:buChar char="•"/>
        <a:defRPr sz="1998" kern="1200">
          <a:solidFill>
            <a:schemeClr val="tx1"/>
          </a:solidFill>
          <a:latin typeface="+mn-lt"/>
          <a:ea typeface="+mn-ea"/>
          <a:cs typeface="+mn-cs"/>
        </a:defRPr>
      </a:lvl9pPr>
    </p:bodyStyle>
    <p:otherStyle>
      <a:defPPr>
        <a:defRPr lang="en-US"/>
      </a:defPPr>
      <a:lvl1pPr marL="0" algn="l" defTabSz="456611" rtl="0" eaLnBrk="1" latinLnBrk="0" hangingPunct="1">
        <a:defRPr sz="1798" kern="1200">
          <a:solidFill>
            <a:schemeClr val="tx1"/>
          </a:solidFill>
          <a:latin typeface="+mn-lt"/>
          <a:ea typeface="+mn-ea"/>
          <a:cs typeface="+mn-cs"/>
        </a:defRPr>
      </a:lvl1pPr>
      <a:lvl2pPr marL="456611" algn="l" defTabSz="456611" rtl="0" eaLnBrk="1" latinLnBrk="0" hangingPunct="1">
        <a:defRPr sz="1798" kern="1200">
          <a:solidFill>
            <a:schemeClr val="tx1"/>
          </a:solidFill>
          <a:latin typeface="+mn-lt"/>
          <a:ea typeface="+mn-ea"/>
          <a:cs typeface="+mn-cs"/>
        </a:defRPr>
      </a:lvl2pPr>
      <a:lvl3pPr marL="913221" algn="l" defTabSz="456611" rtl="0" eaLnBrk="1" latinLnBrk="0" hangingPunct="1">
        <a:defRPr sz="1798" kern="1200">
          <a:solidFill>
            <a:schemeClr val="tx1"/>
          </a:solidFill>
          <a:latin typeface="+mn-lt"/>
          <a:ea typeface="+mn-ea"/>
          <a:cs typeface="+mn-cs"/>
        </a:defRPr>
      </a:lvl3pPr>
      <a:lvl4pPr marL="1369832" algn="l" defTabSz="456611" rtl="0" eaLnBrk="1" latinLnBrk="0" hangingPunct="1">
        <a:defRPr sz="1798" kern="1200">
          <a:solidFill>
            <a:schemeClr val="tx1"/>
          </a:solidFill>
          <a:latin typeface="+mn-lt"/>
          <a:ea typeface="+mn-ea"/>
          <a:cs typeface="+mn-cs"/>
        </a:defRPr>
      </a:lvl4pPr>
      <a:lvl5pPr marL="1826443" algn="l" defTabSz="456611" rtl="0" eaLnBrk="1" latinLnBrk="0" hangingPunct="1">
        <a:defRPr sz="1798" kern="1200">
          <a:solidFill>
            <a:schemeClr val="tx1"/>
          </a:solidFill>
          <a:latin typeface="+mn-lt"/>
          <a:ea typeface="+mn-ea"/>
          <a:cs typeface="+mn-cs"/>
        </a:defRPr>
      </a:lvl5pPr>
      <a:lvl6pPr marL="2283050" algn="l" defTabSz="456611" rtl="0" eaLnBrk="1" latinLnBrk="0" hangingPunct="1">
        <a:defRPr sz="1798" kern="1200">
          <a:solidFill>
            <a:schemeClr val="tx1"/>
          </a:solidFill>
          <a:latin typeface="+mn-lt"/>
          <a:ea typeface="+mn-ea"/>
          <a:cs typeface="+mn-cs"/>
        </a:defRPr>
      </a:lvl6pPr>
      <a:lvl7pPr marL="2739661" algn="l" defTabSz="456611" rtl="0" eaLnBrk="1" latinLnBrk="0" hangingPunct="1">
        <a:defRPr sz="1798" kern="1200">
          <a:solidFill>
            <a:schemeClr val="tx1"/>
          </a:solidFill>
          <a:latin typeface="+mn-lt"/>
          <a:ea typeface="+mn-ea"/>
          <a:cs typeface="+mn-cs"/>
        </a:defRPr>
      </a:lvl7pPr>
      <a:lvl8pPr marL="3196272" algn="l" defTabSz="456611" rtl="0" eaLnBrk="1" latinLnBrk="0" hangingPunct="1">
        <a:defRPr sz="1798" kern="1200">
          <a:solidFill>
            <a:schemeClr val="tx1"/>
          </a:solidFill>
          <a:latin typeface="+mn-lt"/>
          <a:ea typeface="+mn-ea"/>
          <a:cs typeface="+mn-cs"/>
        </a:defRPr>
      </a:lvl8pPr>
      <a:lvl9pPr marL="3652882" algn="l" defTabSz="456611" rtl="0" eaLnBrk="1" latinLnBrk="0" hangingPunct="1">
        <a:defRPr sz="1798"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D506E-9CFA-5744-8CC1-366D985D6FC1}"/>
              </a:ext>
            </a:extLst>
          </p:cNvPr>
          <p:cNvSpPr>
            <a:spLocks noGrp="1"/>
          </p:cNvSpPr>
          <p:nvPr>
            <p:ph type="title"/>
          </p:nvPr>
        </p:nvSpPr>
        <p:spPr>
          <a:xfrm>
            <a:off x="609600" y="365126"/>
            <a:ext cx="10924674" cy="967564"/>
          </a:xfrm>
          <a:prstGeom prst="rect">
            <a:avLst/>
          </a:prstGeom>
        </p:spPr>
        <p:txBody>
          <a:bodyPr vert="horz" lIns="91440" tIns="45720" rIns="91440" bIns="45720" rtlCol="0" anchor="b">
            <a:noAutofit/>
          </a:bodyPr>
          <a:lstStyle/>
          <a:p>
            <a:r>
              <a:rPr lang="en-US"/>
              <a:t>Master Slide Template – Click to Edit</a:t>
            </a:r>
          </a:p>
        </p:txBody>
      </p:sp>
      <p:sp>
        <p:nvSpPr>
          <p:cNvPr id="6" name="Slide Number Placeholder 5">
            <a:extLst>
              <a:ext uri="{FF2B5EF4-FFF2-40B4-BE49-F238E27FC236}">
                <a16:creationId xmlns:a16="http://schemas.microsoft.com/office/drawing/2014/main" id="{79CA8E2B-2B06-3049-8A99-94E0B3F727B7}"/>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b="0" i="0">
                <a:solidFill>
                  <a:schemeClr val="bg2"/>
                </a:solidFill>
                <a:latin typeface="Trebuchet MS" panose="020B0703020202090204" pitchFamily="34" charset="0"/>
              </a:defRPr>
            </a:lvl1pPr>
          </a:lstStyle>
          <a:p>
            <a:fld id="{4BEAA09E-D67E-864E-8466-C38E88600C4F}" type="slidenum">
              <a:rPr lang="en-US" smtClean="0"/>
              <a:pPr/>
              <a:t>‹#›</a:t>
            </a:fld>
            <a:endParaRPr lang="en-US"/>
          </a:p>
        </p:txBody>
      </p:sp>
      <p:sp>
        <p:nvSpPr>
          <p:cNvPr id="7" name="Text Placeholder 6">
            <a:extLst>
              <a:ext uri="{FF2B5EF4-FFF2-40B4-BE49-F238E27FC236}">
                <a16:creationId xmlns:a16="http://schemas.microsoft.com/office/drawing/2014/main" id="{F635B3DB-1668-A548-94F3-5254895534FE}"/>
              </a:ext>
            </a:extLst>
          </p:cNvPr>
          <p:cNvSpPr>
            <a:spLocks noGrp="1"/>
          </p:cNvSpPr>
          <p:nvPr>
            <p:ph type="body" idx="1"/>
          </p:nvPr>
        </p:nvSpPr>
        <p:spPr>
          <a:xfrm>
            <a:off x="609599" y="1455576"/>
            <a:ext cx="10924673" cy="47213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7257801"/>
      </p:ext>
    </p:extLst>
  </p:cSld>
  <p:clrMap bg1="lt1" tx1="dk1" bg2="lt2" tx2="dk2" accent1="accent1" accent2="accent2" accent3="accent3" accent4="accent4" accent5="accent5" accent6="accent6" hlink="hlink" folHlink="folHlink"/>
  <p:sldLayoutIdLst>
    <p:sldLayoutId id="2147485873" r:id="rId1"/>
    <p:sldLayoutId id="2147485874" r:id="rId2"/>
    <p:sldLayoutId id="2147485875" r:id="rId3"/>
    <p:sldLayoutId id="2147485876" r:id="rId4"/>
    <p:sldLayoutId id="2147485877" r:id="rId5"/>
    <p:sldLayoutId id="2147485878" r:id="rId6"/>
    <p:sldLayoutId id="2147485879" r:id="rId7"/>
    <p:sldLayoutId id="2147485880" r:id="rId8"/>
    <p:sldLayoutId id="2147485881" r:id="rId9"/>
    <p:sldLayoutId id="2147485882" r:id="rId10"/>
    <p:sldLayoutId id="2147485883" r:id="rId11"/>
    <p:sldLayoutId id="2147485884" r:id="rId12"/>
    <p:sldLayoutId id="2147485885" r:id="rId13"/>
    <p:sldLayoutId id="2147485886" r:id="rId14"/>
    <p:sldLayoutId id="2147485887" r:id="rId15"/>
    <p:sldLayoutId id="2147485888" r:id="rId16"/>
    <p:sldLayoutId id="2147485889" r:id="rId17"/>
    <p:sldLayoutId id="2147485890" r:id="rId18"/>
    <p:sldLayoutId id="2147485891" r:id="rId19"/>
    <p:sldLayoutId id="2147485892" r:id="rId20"/>
    <p:sldLayoutId id="2147485893" r:id="rId21"/>
    <p:sldLayoutId id="2147485894" r:id="rId22"/>
    <p:sldLayoutId id="2147485895" r:id="rId23"/>
    <p:sldLayoutId id="2147485896" r:id="rId24"/>
    <p:sldLayoutId id="2147485897" r:id="rId25"/>
    <p:sldLayoutId id="2147485898" r:id="rId26"/>
    <p:sldLayoutId id="2147485899" r:id="rId27"/>
    <p:sldLayoutId id="2147485900" r:id="rId28"/>
    <p:sldLayoutId id="2147485901" r:id="rId29"/>
    <p:sldLayoutId id="2147485902" r:id="rId30"/>
    <p:sldLayoutId id="2147485903" r:id="rId31"/>
    <p:sldLayoutId id="2147485904" r:id="rId32"/>
    <p:sldLayoutId id="2147485905" r:id="rId33"/>
    <p:sldLayoutId id="2147485906" r:id="rId34"/>
    <p:sldLayoutId id="2147485907" r:id="rId35"/>
    <p:sldLayoutId id="2147485908" r:id="rId36"/>
    <p:sldLayoutId id="2147485909" r:id="rId37"/>
    <p:sldLayoutId id="2147485910" r:id="rId38"/>
    <p:sldLayoutId id="2147485911" r:id="rId39"/>
    <p:sldLayoutId id="2147485912" r:id="rId40"/>
    <p:sldLayoutId id="2147485913" r:id="rId41"/>
    <p:sldLayoutId id="2147485914" r:id="rId4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0000"/>
        </a:lnSpc>
        <a:spcBef>
          <a:spcPct val="0"/>
        </a:spcBef>
        <a:buNone/>
        <a:defRPr sz="3600" b="1" i="0" kern="800" spc="0" baseline="0">
          <a:solidFill>
            <a:schemeClr val="accent1"/>
          </a:solidFill>
          <a:latin typeface="Trebuchet MS" panose="020B0703020202090204" pitchFamily="34" charset="0"/>
          <a:ea typeface="+mj-ea"/>
          <a:cs typeface="Trebuchet MS" panose="020B0703020202090204" pitchFamily="34" charset="0"/>
        </a:defRPr>
      </a:lvl1pPr>
    </p:titleStyle>
    <p:bodyStyle>
      <a:lvl1pPr marL="342900" indent="-342900" algn="l" defTabSz="914400" rtl="0" eaLnBrk="1" latinLnBrk="0" hangingPunct="1">
        <a:lnSpc>
          <a:spcPct val="114000"/>
        </a:lnSpc>
        <a:spcBef>
          <a:spcPts val="0"/>
        </a:spcBef>
        <a:spcAft>
          <a:spcPts val="600"/>
        </a:spcAft>
        <a:buClr>
          <a:schemeClr val="tx1"/>
        </a:buClr>
        <a:buSzPct val="65000"/>
        <a:buFont typeface="Monaco" pitchFamily="2" charset="77"/>
        <a:buChar char="⎻"/>
        <a:defRPr sz="2000" b="0" i="0" kern="1600" spc="-50" baseline="0">
          <a:solidFill>
            <a:schemeClr val="tx1"/>
          </a:solidFill>
          <a:latin typeface="Trebuchet MS" panose="020B0703020202090204" pitchFamily="34" charset="0"/>
          <a:ea typeface="+mn-ea"/>
          <a:cs typeface="+mn-cs"/>
        </a:defRPr>
      </a:lvl1pPr>
      <a:lvl2pPr marL="675958" indent="-285750" algn="l" defTabSz="914400" rtl="0" eaLnBrk="1" latinLnBrk="0" hangingPunct="1">
        <a:lnSpc>
          <a:spcPct val="114000"/>
        </a:lnSpc>
        <a:spcBef>
          <a:spcPts val="0"/>
        </a:spcBef>
        <a:spcAft>
          <a:spcPts val="600"/>
        </a:spcAft>
        <a:buFont typeface="Monaco" pitchFamily="2" charset="77"/>
        <a:buChar char="⎻"/>
        <a:tabLst/>
        <a:defRPr lang="en-US" sz="1200" b="0" i="0" kern="1600" spc="-50" baseline="0" dirty="0">
          <a:solidFill>
            <a:schemeClr val="tx1"/>
          </a:solidFill>
          <a:latin typeface="+mj-lt"/>
          <a:ea typeface="+mn-ea"/>
          <a:cs typeface="+mn-cs"/>
        </a:defRPr>
      </a:lvl2pPr>
      <a:lvl3pPr marL="862012" marR="0" indent="-171450" algn="l" defTabSz="914400" rtl="0" eaLnBrk="1" fontAlgn="auto" latinLnBrk="0" hangingPunct="1">
        <a:lnSpc>
          <a:spcPct val="114000"/>
        </a:lnSpc>
        <a:spcBef>
          <a:spcPts val="0"/>
        </a:spcBef>
        <a:spcAft>
          <a:spcPts val="600"/>
        </a:spcAft>
        <a:buClrTx/>
        <a:buSzTx/>
        <a:buFont typeface="Monaco" pitchFamily="2" charset="77"/>
        <a:buChar char="⎻"/>
        <a:tabLst/>
        <a:defRPr lang="en-US" sz="1050" b="0" i="1" kern="1600" spc="-50" baseline="0" dirty="0" smtClean="0">
          <a:solidFill>
            <a:schemeClr val="tx1"/>
          </a:solidFill>
          <a:latin typeface="Georgia" panose="02040502050405020303" pitchFamily="18" charset="0"/>
          <a:ea typeface="+mn-ea"/>
          <a:cs typeface="+mn-cs"/>
        </a:defRPr>
      </a:lvl3pPr>
      <a:lvl4pPr marL="1136332" indent="-171450" algn="l" defTabSz="914400" rtl="0" eaLnBrk="1" latinLnBrk="0" hangingPunct="1">
        <a:lnSpc>
          <a:spcPct val="114000"/>
        </a:lnSpc>
        <a:spcBef>
          <a:spcPts val="0"/>
        </a:spcBef>
        <a:spcAft>
          <a:spcPts val="600"/>
        </a:spcAft>
        <a:buFont typeface="Monaco" pitchFamily="2" charset="77"/>
        <a:buChar char="⎻"/>
        <a:tabLst/>
        <a:defRPr lang="en-US" sz="1050" b="0" i="1" kern="1600" spc="-50" baseline="0" dirty="0">
          <a:solidFill>
            <a:schemeClr val="tx1"/>
          </a:solidFill>
          <a:latin typeface="Georgia" panose="02040502050405020303" pitchFamily="18" charset="0"/>
          <a:ea typeface="+mn-ea"/>
          <a:cs typeface="+mn-cs"/>
        </a:defRPr>
      </a:lvl4pPr>
      <a:lvl5pPr marL="1353503" indent="-171450" algn="l" defTabSz="914400" rtl="0" eaLnBrk="1" latinLnBrk="0" hangingPunct="1">
        <a:lnSpc>
          <a:spcPct val="114000"/>
        </a:lnSpc>
        <a:spcBef>
          <a:spcPts val="0"/>
        </a:spcBef>
        <a:spcAft>
          <a:spcPts val="600"/>
        </a:spcAft>
        <a:buFont typeface="Monaco" pitchFamily="2" charset="77"/>
        <a:buChar char="⎻"/>
        <a:tabLst/>
        <a:defRPr sz="1050" b="0" i="1" kern="1600" spc="-50" baseline="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2"/>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2"/>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983748"/>
      </p:ext>
    </p:extLst>
  </p:cSld>
  <p:clrMap bg1="dk2" tx1="lt1" bg2="dk1" tx2="lt2" accent1="accent1" accent2="accent2" accent3="accent3" accent4="accent4" accent5="accent5" accent6="accent6" hlink="hlink" folHlink="folHlink"/>
  <p:sldLayoutIdLst>
    <p:sldLayoutId id="2147485277" r:id="rId1"/>
    <p:sldLayoutId id="2147485278" r:id="rId2"/>
    <p:sldLayoutId id="2147485279" r:id="rId3"/>
    <p:sldLayoutId id="2147485280" r:id="rId4"/>
    <p:sldLayoutId id="2147485281" r:id="rId5"/>
    <p:sldLayoutId id="2147485282" r:id="rId6"/>
    <p:sldLayoutId id="2147485283" r:id="rId7"/>
    <p:sldLayoutId id="2147485284" r:id="rId8"/>
    <p:sldLayoutId id="2147485285" r:id="rId9"/>
    <p:sldLayoutId id="2147485286" r:id="rId10"/>
    <p:sldLayoutId id="2147485287" r:id="rId11"/>
    <p:sldLayoutId id="2147485288" r:id="rId12"/>
    <p:sldLayoutId id="214748528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189" algn="l" rtl="0" eaLnBrk="1" fontAlgn="base" hangingPunct="1">
        <a:spcBef>
          <a:spcPct val="0"/>
        </a:spcBef>
        <a:spcAft>
          <a:spcPct val="0"/>
        </a:spcAft>
        <a:defRPr sz="3500" b="1">
          <a:solidFill>
            <a:schemeClr val="tx2"/>
          </a:solidFill>
          <a:latin typeface="Arial" charset="0"/>
        </a:defRPr>
      </a:lvl6pPr>
      <a:lvl7pPr marL="914377" algn="l" rtl="0" eaLnBrk="1" fontAlgn="base" hangingPunct="1">
        <a:spcBef>
          <a:spcPct val="0"/>
        </a:spcBef>
        <a:spcAft>
          <a:spcPct val="0"/>
        </a:spcAft>
        <a:defRPr sz="3500" b="1">
          <a:solidFill>
            <a:schemeClr val="tx2"/>
          </a:solidFill>
          <a:latin typeface="Arial" charset="0"/>
        </a:defRPr>
      </a:lvl7pPr>
      <a:lvl8pPr marL="1371566" algn="l" rtl="0" eaLnBrk="1" fontAlgn="base" hangingPunct="1">
        <a:spcBef>
          <a:spcPct val="0"/>
        </a:spcBef>
        <a:spcAft>
          <a:spcPct val="0"/>
        </a:spcAft>
        <a:defRPr sz="3500" b="1">
          <a:solidFill>
            <a:schemeClr val="tx2"/>
          </a:solidFill>
          <a:latin typeface="Arial" charset="0"/>
        </a:defRPr>
      </a:lvl8pPr>
      <a:lvl9pPr marL="1828754" algn="l" rtl="0" eaLnBrk="1" fontAlgn="base" hangingPunct="1">
        <a:spcBef>
          <a:spcPct val="0"/>
        </a:spcBef>
        <a:spcAft>
          <a:spcPct val="0"/>
        </a:spcAft>
        <a:defRPr sz="3500" b="1">
          <a:solidFill>
            <a:schemeClr val="tx2"/>
          </a:solidFill>
          <a:latin typeface="Arial" charset="0"/>
        </a:defRPr>
      </a:lvl9pPr>
    </p:titleStyle>
    <p:bodyStyle>
      <a:lvl1pPr marL="342891" indent="-342891"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32" indent="-285744"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2971" indent="-228594"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160" indent="-228594"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349" indent="-228594"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537"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726"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8914"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103"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199">
                <a:solidFill>
                  <a:schemeClr val="tx1">
                    <a:tint val="75000"/>
                  </a:schemeClr>
                </a:solidFill>
              </a:defRPr>
            </a:lvl1pPr>
          </a:lstStyle>
          <a:p>
            <a:fld id="{578245D6-08CE-4E42-8E10-D2409B523F20}" type="datetimeFigureOut">
              <a:rPr lang="en-US" smtClean="0"/>
              <a:pPr/>
              <a:t>10/11/25</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199">
                <a:solidFill>
                  <a:schemeClr val="tx1">
                    <a:tint val="75000"/>
                  </a:schemeClr>
                </a:solidFill>
              </a:defRPr>
            </a:lvl1pPr>
          </a:lstStyle>
          <a:p>
            <a:fld id="{CA220F4F-E6EE-4703-A9C1-0289BC55A5DA}" type="slidenum">
              <a:rPr lang="en-US" smtClean="0"/>
              <a:pPr/>
              <a:t>‹#›</a:t>
            </a:fld>
            <a:endParaRPr lang="en-US"/>
          </a:p>
        </p:txBody>
      </p:sp>
    </p:spTree>
    <p:extLst>
      <p:ext uri="{BB962C8B-B14F-4D97-AF65-F5344CB8AC3E}">
        <p14:creationId xmlns:p14="http://schemas.microsoft.com/office/powerpoint/2010/main" val="1563544236"/>
      </p:ext>
    </p:extLst>
  </p:cSld>
  <p:clrMap bg1="lt1" tx1="dk1" bg2="lt2" tx2="dk2" accent1="accent1" accent2="accent2" accent3="accent3" accent4="accent4" accent5="accent5" accent6="accent6" hlink="hlink" folHlink="folHlink"/>
  <p:sldLayoutIdLst>
    <p:sldLayoutId id="2147485916" r:id="rId1"/>
    <p:sldLayoutId id="2147485917" r:id="rId2"/>
    <p:sldLayoutId id="2147485918" r:id="rId3"/>
    <p:sldLayoutId id="2147485919" r:id="rId4"/>
    <p:sldLayoutId id="2147485920" r:id="rId5"/>
    <p:sldLayoutId id="2147485921" r:id="rId6"/>
    <p:sldLayoutId id="2147485922" r:id="rId7"/>
    <p:sldLayoutId id="2147485923" r:id="rId8"/>
    <p:sldLayoutId id="2147485924" r:id="rId9"/>
    <p:sldLayoutId id="2147485925" r:id="rId10"/>
    <p:sldLayoutId id="2147485926" r:id="rId11"/>
    <p:sldLayoutId id="2147485927" r:id="rId12"/>
    <p:sldLayoutId id="2147485928" r:id="rId13"/>
    <p:sldLayoutId id="2147485929" r:id="rId14"/>
    <p:sldLayoutId id="2147485930" r:id="rId15"/>
    <p:sldLayoutId id="2147485931" r:id="rId16"/>
    <p:sldLayoutId id="2147485932" r:id="rId17"/>
    <p:sldLayoutId id="2147485933" r:id="rId18"/>
    <p:sldLayoutId id="2147485934" r:id="rId19"/>
    <p:sldLayoutId id="2147485935" r:id="rId20"/>
    <p:sldLayoutId id="2147485936" r:id="rId21"/>
    <p:sldLayoutId id="2147485937" r:id="rId22"/>
    <p:sldLayoutId id="2147485938"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3554" rtl="0" eaLnBrk="1" latinLnBrk="0" hangingPunct="1">
        <a:spcBef>
          <a:spcPct val="0"/>
        </a:spcBef>
        <a:buNone/>
        <a:defRPr sz="4396" kern="1200">
          <a:solidFill>
            <a:schemeClr val="tx1"/>
          </a:solidFill>
          <a:latin typeface="+mj-lt"/>
          <a:ea typeface="+mj-ea"/>
          <a:cs typeface="+mj-cs"/>
        </a:defRPr>
      </a:lvl1pPr>
    </p:titleStyle>
    <p:bodyStyle>
      <a:lvl1pPr marL="342583" indent="-342583" algn="l" defTabSz="913554" rtl="0" eaLnBrk="1" latinLnBrk="0" hangingPunct="1">
        <a:spcBef>
          <a:spcPct val="20000"/>
        </a:spcBef>
        <a:buFont typeface="Arial" pitchFamily="34" charset="0"/>
        <a:buChar char="•"/>
        <a:defRPr sz="3197" kern="1200">
          <a:solidFill>
            <a:schemeClr val="tx1"/>
          </a:solidFill>
          <a:latin typeface="+mn-lt"/>
          <a:ea typeface="+mn-ea"/>
          <a:cs typeface="+mn-cs"/>
        </a:defRPr>
      </a:lvl1pPr>
      <a:lvl2pPr marL="742263" indent="-285486" algn="l" defTabSz="913554" rtl="0" eaLnBrk="1" latinLnBrk="0" hangingPunct="1">
        <a:spcBef>
          <a:spcPct val="20000"/>
        </a:spcBef>
        <a:buFont typeface="Arial" pitchFamily="34" charset="0"/>
        <a:buChar char="–"/>
        <a:defRPr sz="2797" kern="1200">
          <a:solidFill>
            <a:schemeClr val="tx1"/>
          </a:solidFill>
          <a:latin typeface="+mn-lt"/>
          <a:ea typeface="+mn-ea"/>
          <a:cs typeface="+mn-cs"/>
        </a:defRPr>
      </a:lvl2pPr>
      <a:lvl3pPr marL="1141943" indent="-228389" algn="l" defTabSz="913554" rtl="0" eaLnBrk="1" latinLnBrk="0" hangingPunct="1">
        <a:spcBef>
          <a:spcPct val="20000"/>
        </a:spcBef>
        <a:buFont typeface="Arial" pitchFamily="34" charset="0"/>
        <a:buChar char="•"/>
        <a:defRPr sz="2398" kern="1200">
          <a:solidFill>
            <a:schemeClr val="tx1"/>
          </a:solidFill>
          <a:latin typeface="+mn-lt"/>
          <a:ea typeface="+mn-ea"/>
          <a:cs typeface="+mn-cs"/>
        </a:defRPr>
      </a:lvl3pPr>
      <a:lvl4pPr marL="1598720" indent="-228389" algn="l" defTabSz="913554" rtl="0" eaLnBrk="1" latinLnBrk="0" hangingPunct="1">
        <a:spcBef>
          <a:spcPct val="20000"/>
        </a:spcBef>
        <a:buFont typeface="Arial" pitchFamily="34" charset="0"/>
        <a:buChar char="–"/>
        <a:defRPr sz="1998" kern="1200">
          <a:solidFill>
            <a:schemeClr val="tx1"/>
          </a:solidFill>
          <a:latin typeface="+mn-lt"/>
          <a:ea typeface="+mn-ea"/>
          <a:cs typeface="+mn-cs"/>
        </a:defRPr>
      </a:lvl4pPr>
      <a:lvl5pPr marL="2055497" indent="-228389" algn="l" defTabSz="913554" rtl="0" eaLnBrk="1" latinLnBrk="0" hangingPunct="1">
        <a:spcBef>
          <a:spcPct val="20000"/>
        </a:spcBef>
        <a:buFont typeface="Arial" pitchFamily="34" charset="0"/>
        <a:buChar char="»"/>
        <a:defRPr sz="1998" kern="1200">
          <a:solidFill>
            <a:schemeClr val="tx1"/>
          </a:solidFill>
          <a:latin typeface="+mn-lt"/>
          <a:ea typeface="+mn-ea"/>
          <a:cs typeface="+mn-cs"/>
        </a:defRPr>
      </a:lvl5pPr>
      <a:lvl6pPr marL="2512274" indent="-228389" algn="l" defTabSz="913554"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2969051" indent="-228389" algn="l" defTabSz="913554"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25828" indent="-228389" algn="l" defTabSz="913554"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882605" indent="-228389" algn="l" defTabSz="913554" rtl="0" eaLnBrk="1" latinLnBrk="0" hangingPunct="1">
        <a:spcBef>
          <a:spcPct val="20000"/>
        </a:spcBef>
        <a:buFont typeface="Arial" pitchFamily="34" charset="0"/>
        <a:buChar char="•"/>
        <a:defRPr sz="19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10/11/25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060283861"/>
      </p:ext>
    </p:extLst>
  </p:cSld>
  <p:clrMap bg1="lt1" tx1="dk1" bg2="lt2" tx2="dk2" accent1="accent1" accent2="accent2" accent3="accent3" accent4="accent4" accent5="accent5" accent6="accent6" hlink="hlink" folHlink="folHlink"/>
  <p:sldLayoutIdLst>
    <p:sldLayoutId id="2147485940" r:id="rId1"/>
    <p:sldLayoutId id="2147485941" r:id="rId2"/>
    <p:sldLayoutId id="2147485942" r:id="rId3"/>
    <p:sldLayoutId id="2147485943" r:id="rId4"/>
    <p:sldLayoutId id="2147485944" r:id="rId5"/>
    <p:sldLayoutId id="2147485945" r:id="rId6"/>
    <p:sldLayoutId id="2147485946" r:id="rId7"/>
    <p:sldLayoutId id="2147485947" r:id="rId8"/>
    <p:sldLayoutId id="2147485948" r:id="rId9"/>
    <p:sldLayoutId id="2147485949" r:id="rId10"/>
    <p:sldLayoutId id="2147485950" r:id="rId11"/>
    <p:sldLayoutId id="2147485951" r:id="rId12"/>
    <p:sldLayoutId id="2147485952" r:id="rId13"/>
    <p:sldLayoutId id="2147485953" r:id="rId14"/>
    <p:sldLayoutId id="2147485954" r:id="rId15"/>
    <p:sldLayoutId id="2147485955" r:id="rId16"/>
    <p:sldLayoutId id="2147485956" r:id="rId17"/>
    <p:sldLayoutId id="2147485957" r:id="rId18"/>
    <p:sldLayoutId id="2147485958" r:id="rId19"/>
    <p:sldLayoutId id="2147485959" r:id="rId20"/>
    <p:sldLayoutId id="2147485960" r:id="rId21"/>
    <p:sldLayoutId id="2147485961" r:id="rId22"/>
    <p:sldLayoutId id="2147485962" r:id="rId23"/>
    <p:sldLayoutId id="2147485963" r:id="rId24"/>
    <p:sldLayoutId id="2147485964" r:id="rId25"/>
    <p:sldLayoutId id="2147485965" r:id="rId26"/>
    <p:sldLayoutId id="2147485966" r:id="rId27"/>
    <p:sldLayoutId id="2147485967" r:id="rId28"/>
    <p:sldLayoutId id="2147485968" r:id="rId29"/>
    <p:sldLayoutId id="2147485969" r:id="rId30"/>
    <p:sldLayoutId id="2147485970" r:id="rId31"/>
    <p:sldLayoutId id="2147485971" r:id="rId32"/>
    <p:sldLayoutId id="2147485972" r:id="rId33"/>
    <p:sldLayoutId id="2147485973" r:id="rId34"/>
    <p:sldLayoutId id="2147485974" r:id="rId35"/>
    <p:sldLayoutId id="2147485975" r:id="rId36"/>
    <p:sldLayoutId id="2147485976" r:id="rId37"/>
    <p:sldLayoutId id="2147485977" r:id="rId38"/>
    <p:sldLayoutId id="2147485978" r:id="rId39"/>
    <p:sldLayoutId id="2147485979" r:id="rId40"/>
    <p:sldLayoutId id="2147485980" r:id="rId41"/>
    <p:sldLayoutId id="2147485981" r:id="rId42"/>
    <p:sldLayoutId id="2147485982" r:id="rId43"/>
    <p:sldLayoutId id="2147485983" r:id="rId44"/>
    <p:sldLayoutId id="2147485984" r:id="rId45"/>
    <p:sldLayoutId id="2147485985" r:id="rId46"/>
    <p:sldLayoutId id="2147485986" r:id="rId47"/>
    <p:sldLayoutId id="2147485987" r:id="rId48"/>
    <p:sldLayoutId id="2147485988" r:id="rId49"/>
    <p:sldLayoutId id="2147485989" r:id="rId50"/>
    <p:sldLayoutId id="2147485990" r:id="rId51"/>
    <p:sldLayoutId id="2147485991" r:id="rId52"/>
    <p:sldLayoutId id="2147485992" r:id="rId53"/>
    <p:sldLayoutId id="2147485993" r:id="rId54"/>
    <p:sldLayoutId id="2147485994" r:id="rId55"/>
    <p:sldLayoutId id="2147485995" r:id="rId56"/>
    <p:sldLayoutId id="2147485996" r:id="rId5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F45D6FD-C7D7-5E41-B9AF-876C5FE0F5C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68ED2A4-60CB-9B4B-A5D2-88F20A68EFF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4C920A3-D7F0-054D-A16F-AB7CE17DBCFE}"/>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defTabSz="457171" eaLnBrk="1" fontAlgn="auto" hangingPunct="1">
              <a:spcBef>
                <a:spcPts val="0"/>
              </a:spcBef>
              <a:spcAft>
                <a:spcPts val="0"/>
              </a:spcAft>
              <a:defRPr sz="1200" smtClean="0">
                <a:solidFill>
                  <a:schemeClr val="tx1">
                    <a:tint val="75000"/>
                  </a:schemeClr>
                </a:solidFill>
                <a:latin typeface="+mn-lt"/>
              </a:defRPr>
            </a:lvl1pPr>
          </a:lstStyle>
          <a:p>
            <a:pPr>
              <a:defRPr/>
            </a:pPr>
            <a:fld id="{B9FF1E52-A487-E04E-8AE6-54DBC20EEFC7}" type="datetime1">
              <a:rPr lang="en-US"/>
              <a:pPr>
                <a:defRPr/>
              </a:pPr>
              <a:t>10/11/25</a:t>
            </a:fld>
            <a:endParaRPr lang="en-US"/>
          </a:p>
        </p:txBody>
      </p:sp>
      <p:sp>
        <p:nvSpPr>
          <p:cNvPr id="5" name="Footer Placeholder 4">
            <a:extLst>
              <a:ext uri="{FF2B5EF4-FFF2-40B4-BE49-F238E27FC236}">
                <a16:creationId xmlns:a16="http://schemas.microsoft.com/office/drawing/2014/main" id="{2854F2A2-E7BC-9C4B-994C-5DDBFFD54179}"/>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defTabSz="457171"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4328E03E-113D-1F45-9BA5-90424B43CA24}"/>
              </a:ext>
            </a:extLst>
          </p:cNvPr>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defTabSz="457171" eaLnBrk="1" fontAlgn="auto" hangingPunct="1">
              <a:spcBef>
                <a:spcPts val="0"/>
              </a:spcBef>
              <a:spcAft>
                <a:spcPts val="0"/>
              </a:spcAft>
              <a:defRPr sz="1200">
                <a:solidFill>
                  <a:schemeClr val="tx1">
                    <a:tint val="75000"/>
                  </a:schemeClr>
                </a:solidFill>
                <a:latin typeface="+mn-lt"/>
              </a:defRPr>
            </a:lvl1pPr>
          </a:lstStyle>
          <a:p>
            <a:pPr>
              <a:defRPr/>
            </a:pPr>
            <a:fld id="{3A8C518B-CC05-5844-9092-39340E75ECB7}" type="slidenum">
              <a:rPr lang="en-US"/>
              <a:pPr>
                <a:defRPr/>
              </a:pPr>
              <a:t>‹#›</a:t>
            </a:fld>
            <a:endParaRPr lang="en-US"/>
          </a:p>
        </p:txBody>
      </p:sp>
    </p:spTree>
    <p:extLst>
      <p:ext uri="{BB962C8B-B14F-4D97-AF65-F5344CB8AC3E}">
        <p14:creationId xmlns:p14="http://schemas.microsoft.com/office/powerpoint/2010/main" val="2336656458"/>
      </p:ext>
    </p:extLst>
  </p:cSld>
  <p:clrMap bg1="lt1" tx1="dk1" bg2="lt2" tx2="dk2" accent1="accent1" accent2="accent2" accent3="accent3" accent4="accent4" accent5="accent5" accent6="accent6" hlink="hlink" folHlink="folHlink"/>
  <p:sldLayoutIdLst>
    <p:sldLayoutId id="2147485998" r:id="rId1"/>
    <p:sldLayoutId id="2147485999" r:id="rId2"/>
    <p:sldLayoutId id="2147486000" r:id="rId3"/>
    <p:sldLayoutId id="2147486001" r:id="rId4"/>
    <p:sldLayoutId id="2147486002" r:id="rId5"/>
    <p:sldLayoutId id="2147486003" r:id="rId6"/>
    <p:sldLayoutId id="2147486004" r:id="rId7"/>
    <p:sldLayoutId id="2147486005" r:id="rId8"/>
    <p:sldLayoutId id="2147486006" r:id="rId9"/>
    <p:sldLayoutId id="2147486007" r:id="rId10"/>
    <p:sldLayoutId id="2147486008" r:id="rId11"/>
    <p:sldLayoutId id="2147486009" r:id="rId12"/>
    <p:sldLayoutId id="2147486010" r:id="rId13"/>
    <p:sldLayoutId id="2147486011" r:id="rId14"/>
    <p:sldLayoutId id="2147486012" r:id="rId15"/>
    <p:sldLayoutId id="2147486013" r:id="rId16"/>
    <p:sldLayoutId id="2147486014" r:id="rId17"/>
    <p:sldLayoutId id="2147486015" r:id="rId18"/>
    <p:sldLayoutId id="2147486016" r:id="rId19"/>
    <p:sldLayoutId id="2147486017" r:id="rId20"/>
    <p:sldLayoutId id="2147486018" r:id="rId21"/>
    <p:sldLayoutId id="2147486019" r:id="rId22"/>
    <p:sldLayoutId id="2147486020" r:id="rId23"/>
    <p:sldLayoutId id="2147486021" r:id="rId24"/>
    <p:sldLayoutId id="2147486022" r:id="rId25"/>
    <p:sldLayoutId id="2147486023" r:id="rId26"/>
    <p:sldLayoutId id="2147486024" r:id="rId27"/>
    <p:sldLayoutId id="2147486025" r:id="rId28"/>
    <p:sldLayoutId id="2147486026" r:id="rId29"/>
    <p:sldLayoutId id="2147486027" r:id="rId30"/>
    <p:sldLayoutId id="2147486028" r:id="rId31"/>
    <p:sldLayoutId id="2147486029" r:id="rId32"/>
    <p:sldLayoutId id="2147486030" r:id="rId33"/>
    <p:sldLayoutId id="2147486031" r:id="rId34"/>
    <p:sldLayoutId id="2147486032" r:id="rId3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455613" rtl="0" eaLnBrk="1" fontAlgn="base" hangingPunct="1">
        <a:spcBef>
          <a:spcPct val="0"/>
        </a:spcBef>
        <a:spcAft>
          <a:spcPct val="0"/>
        </a:spcAft>
        <a:defRPr sz="4400" kern="1200">
          <a:solidFill>
            <a:schemeClr val="tx1"/>
          </a:solidFill>
          <a:latin typeface="+mj-lt"/>
          <a:ea typeface="+mj-ea"/>
          <a:cs typeface="+mj-cs"/>
        </a:defRPr>
      </a:lvl1pPr>
      <a:lvl2pPr algn="ctr" defTabSz="455613" rtl="0" eaLnBrk="1" fontAlgn="base" hangingPunct="1">
        <a:spcBef>
          <a:spcPct val="0"/>
        </a:spcBef>
        <a:spcAft>
          <a:spcPct val="0"/>
        </a:spcAft>
        <a:defRPr sz="4400">
          <a:solidFill>
            <a:schemeClr val="tx1"/>
          </a:solidFill>
          <a:latin typeface="Calibri" panose="020F0502020204030204" pitchFamily="34" charset="0"/>
        </a:defRPr>
      </a:lvl2pPr>
      <a:lvl3pPr algn="ctr" defTabSz="455613" rtl="0" eaLnBrk="1" fontAlgn="base" hangingPunct="1">
        <a:spcBef>
          <a:spcPct val="0"/>
        </a:spcBef>
        <a:spcAft>
          <a:spcPct val="0"/>
        </a:spcAft>
        <a:defRPr sz="4400">
          <a:solidFill>
            <a:schemeClr val="tx1"/>
          </a:solidFill>
          <a:latin typeface="Calibri" panose="020F0502020204030204" pitchFamily="34" charset="0"/>
        </a:defRPr>
      </a:lvl3pPr>
      <a:lvl4pPr algn="ctr" defTabSz="455613" rtl="0" eaLnBrk="1" fontAlgn="base" hangingPunct="1">
        <a:spcBef>
          <a:spcPct val="0"/>
        </a:spcBef>
        <a:spcAft>
          <a:spcPct val="0"/>
        </a:spcAft>
        <a:defRPr sz="4400">
          <a:solidFill>
            <a:schemeClr val="tx1"/>
          </a:solidFill>
          <a:latin typeface="Calibri" panose="020F0502020204030204" pitchFamily="34" charset="0"/>
        </a:defRPr>
      </a:lvl4pPr>
      <a:lvl5pPr algn="ctr" defTabSz="455613" rtl="0" eaLnBrk="1" fontAlgn="base" hangingPunct="1">
        <a:spcBef>
          <a:spcPct val="0"/>
        </a:spcBef>
        <a:spcAft>
          <a:spcPct val="0"/>
        </a:spcAft>
        <a:defRPr sz="4400">
          <a:solidFill>
            <a:schemeClr val="tx1"/>
          </a:solidFill>
          <a:latin typeface="Calibri" panose="020F0502020204030204" pitchFamily="34" charset="0"/>
        </a:defRPr>
      </a:lvl5pPr>
      <a:lvl6pPr marL="457200" algn="ctr" defTabSz="455613" rtl="0" eaLnBrk="1" fontAlgn="base" hangingPunct="1">
        <a:spcBef>
          <a:spcPct val="0"/>
        </a:spcBef>
        <a:spcAft>
          <a:spcPct val="0"/>
        </a:spcAft>
        <a:defRPr sz="4400">
          <a:solidFill>
            <a:schemeClr val="tx1"/>
          </a:solidFill>
          <a:latin typeface="Calibri" panose="020F0502020204030204" pitchFamily="34" charset="0"/>
        </a:defRPr>
      </a:lvl6pPr>
      <a:lvl7pPr marL="914400" algn="ctr" defTabSz="455613" rtl="0" eaLnBrk="1" fontAlgn="base" hangingPunct="1">
        <a:spcBef>
          <a:spcPct val="0"/>
        </a:spcBef>
        <a:spcAft>
          <a:spcPct val="0"/>
        </a:spcAft>
        <a:defRPr sz="4400">
          <a:solidFill>
            <a:schemeClr val="tx1"/>
          </a:solidFill>
          <a:latin typeface="Calibri" panose="020F0502020204030204" pitchFamily="34" charset="0"/>
        </a:defRPr>
      </a:lvl7pPr>
      <a:lvl8pPr marL="1371600" algn="ctr" defTabSz="455613" rtl="0" eaLnBrk="1" fontAlgn="base" hangingPunct="1">
        <a:spcBef>
          <a:spcPct val="0"/>
        </a:spcBef>
        <a:spcAft>
          <a:spcPct val="0"/>
        </a:spcAft>
        <a:defRPr sz="4400">
          <a:solidFill>
            <a:schemeClr val="tx1"/>
          </a:solidFill>
          <a:latin typeface="Calibri" panose="020F0502020204030204" pitchFamily="34" charset="0"/>
        </a:defRPr>
      </a:lvl8pPr>
      <a:lvl9pPr marL="1828800" algn="ctr" defTabSz="455613"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1313" indent="-341313" algn="l" defTabSz="455613"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455613"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455613"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455613"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455613"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37" indent="-228586"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8" indent="-228586"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8" indent="-228586"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6" algn="l" defTabSz="45717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1" rtl="0" eaLnBrk="1" latinLnBrk="0" hangingPunct="1">
        <a:defRPr sz="1800" kern="1200">
          <a:solidFill>
            <a:schemeClr val="tx1"/>
          </a:solidFill>
          <a:latin typeface="+mn-lt"/>
          <a:ea typeface="+mn-ea"/>
          <a:cs typeface="+mn-cs"/>
        </a:defRPr>
      </a:lvl1pPr>
      <a:lvl2pPr marL="457171" algn="l" defTabSz="457171" rtl="0" eaLnBrk="1" latinLnBrk="0" hangingPunct="1">
        <a:defRPr sz="1800" kern="1200">
          <a:solidFill>
            <a:schemeClr val="tx1"/>
          </a:solidFill>
          <a:latin typeface="+mn-lt"/>
          <a:ea typeface="+mn-ea"/>
          <a:cs typeface="+mn-cs"/>
        </a:defRPr>
      </a:lvl2pPr>
      <a:lvl3pPr marL="914341" algn="l" defTabSz="457171" rtl="0" eaLnBrk="1" latinLnBrk="0" hangingPunct="1">
        <a:defRPr sz="1800" kern="1200">
          <a:solidFill>
            <a:schemeClr val="tx1"/>
          </a:solidFill>
          <a:latin typeface="+mn-lt"/>
          <a:ea typeface="+mn-ea"/>
          <a:cs typeface="+mn-cs"/>
        </a:defRPr>
      </a:lvl3pPr>
      <a:lvl4pPr marL="1371512" algn="l" defTabSz="457171" rtl="0" eaLnBrk="1" latinLnBrk="0" hangingPunct="1">
        <a:defRPr sz="1800" kern="1200">
          <a:solidFill>
            <a:schemeClr val="tx1"/>
          </a:solidFill>
          <a:latin typeface="+mn-lt"/>
          <a:ea typeface="+mn-ea"/>
          <a:cs typeface="+mn-cs"/>
        </a:defRPr>
      </a:lvl4pPr>
      <a:lvl5pPr marL="1828682" algn="l" defTabSz="457171" rtl="0" eaLnBrk="1" latinLnBrk="0" hangingPunct="1">
        <a:defRPr sz="1800" kern="1200">
          <a:solidFill>
            <a:schemeClr val="tx1"/>
          </a:solidFill>
          <a:latin typeface="+mn-lt"/>
          <a:ea typeface="+mn-ea"/>
          <a:cs typeface="+mn-cs"/>
        </a:defRPr>
      </a:lvl5pPr>
      <a:lvl6pPr marL="2285851" algn="l" defTabSz="457171" rtl="0" eaLnBrk="1" latinLnBrk="0" hangingPunct="1">
        <a:defRPr sz="1800" kern="1200">
          <a:solidFill>
            <a:schemeClr val="tx1"/>
          </a:solidFill>
          <a:latin typeface="+mn-lt"/>
          <a:ea typeface="+mn-ea"/>
          <a:cs typeface="+mn-cs"/>
        </a:defRPr>
      </a:lvl6pPr>
      <a:lvl7pPr marL="2743021" algn="l" defTabSz="457171" rtl="0" eaLnBrk="1" latinLnBrk="0" hangingPunct="1">
        <a:defRPr sz="1800" kern="1200">
          <a:solidFill>
            <a:schemeClr val="tx1"/>
          </a:solidFill>
          <a:latin typeface="+mn-lt"/>
          <a:ea typeface="+mn-ea"/>
          <a:cs typeface="+mn-cs"/>
        </a:defRPr>
      </a:lvl7pPr>
      <a:lvl8pPr marL="3200192" algn="l" defTabSz="457171" rtl="0" eaLnBrk="1" latinLnBrk="0" hangingPunct="1">
        <a:defRPr sz="1800" kern="1200">
          <a:solidFill>
            <a:schemeClr val="tx1"/>
          </a:solidFill>
          <a:latin typeface="+mn-lt"/>
          <a:ea typeface="+mn-ea"/>
          <a:cs typeface="+mn-cs"/>
        </a:defRPr>
      </a:lvl8pPr>
      <a:lvl9pPr marL="3657363" algn="l" defTabSz="457171"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0B85717-1E36-7146-A8C2-03D2AB6C5B0E}"/>
              </a:ext>
            </a:extLst>
          </p:cNvPr>
          <p:cNvSpPr/>
          <p:nvPr userDrawn="1"/>
        </p:nvSpPr>
        <p:spPr bwMode="auto">
          <a:xfrm flipV="1">
            <a:off x="0" y="-6955"/>
            <a:ext cx="12192000" cy="2419952"/>
          </a:xfrm>
          <a:prstGeom prst="rect">
            <a:avLst/>
          </a:prstGeom>
          <a:gradFill>
            <a:gsLst>
              <a:gs pos="0">
                <a:schemeClr val="accent1">
                  <a:lumMod val="0"/>
                  <a:lumOff val="100000"/>
                </a:schemeClr>
              </a:gs>
              <a:gs pos="87000">
                <a:schemeClr val="bg1">
                  <a:lumMod val="96070"/>
                </a:schemeClr>
              </a:gs>
              <a:gs pos="100000">
                <a:schemeClr val="bg1">
                  <a:lumMod val="91000"/>
                </a:schemeClr>
              </a:gs>
            </a:gsLst>
            <a:lin ang="5400000" scaled="1"/>
          </a:gradFill>
          <a:ln w="9525" cap="flat" cmpd="sng" algn="ctr">
            <a:no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marL="0" marR="0" indent="0" algn="l" defTabSz="1218043" rtl="0" eaLnBrk="0" fontAlgn="base" latinLnBrk="0" hangingPunct="0">
              <a:lnSpc>
                <a:spcPct val="100000"/>
              </a:lnSpc>
              <a:spcBef>
                <a:spcPct val="0"/>
              </a:spcBef>
              <a:spcAft>
                <a:spcPct val="0"/>
              </a:spcAft>
              <a:buClrTx/>
              <a:buSzTx/>
              <a:buFontTx/>
              <a:buNone/>
              <a:tabLst/>
            </a:pPr>
            <a:endParaRPr kumimoji="0" lang="en-US" sz="3197"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27" name="Rectangle 2"/>
          <p:cNvSpPr>
            <a:spLocks noGrp="1" noChangeArrowheads="1"/>
          </p:cNvSpPr>
          <p:nvPr>
            <p:ph type="title"/>
          </p:nvPr>
        </p:nvSpPr>
        <p:spPr bwMode="auto">
          <a:xfrm>
            <a:off x="0" y="177802"/>
            <a:ext cx="12192000" cy="1208079"/>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914400" y="1508787"/>
            <a:ext cx="10363200" cy="403244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D4013548-2649-334E-866E-247281F2DB99}"/>
              </a:ext>
            </a:extLst>
          </p:cNvPr>
          <p:cNvPicPr>
            <a:picLocks noChangeAspect="1"/>
          </p:cNvPicPr>
          <p:nvPr userDrawn="1"/>
        </p:nvPicPr>
        <p:blipFill rotWithShape="1">
          <a:blip r:embed="rId18"/>
          <a:srcRect t="50486"/>
          <a:stretch/>
        </p:blipFill>
        <p:spPr>
          <a:xfrm>
            <a:off x="11000655" y="3917"/>
            <a:ext cx="553893" cy="392489"/>
          </a:xfrm>
          <a:prstGeom prst="rect">
            <a:avLst/>
          </a:prstGeom>
        </p:spPr>
      </p:pic>
      <p:pic>
        <p:nvPicPr>
          <p:cNvPr id="8" name="Picture 7">
            <a:extLst>
              <a:ext uri="{FF2B5EF4-FFF2-40B4-BE49-F238E27FC236}">
                <a16:creationId xmlns:a16="http://schemas.microsoft.com/office/drawing/2014/main" id="{5832F549-67F7-5C46-8AE7-847DFA6A8003}"/>
              </a:ext>
            </a:extLst>
          </p:cNvPr>
          <p:cNvPicPr>
            <a:picLocks noChangeAspect="1"/>
          </p:cNvPicPr>
          <p:nvPr userDrawn="1"/>
        </p:nvPicPr>
        <p:blipFill rotWithShape="1">
          <a:blip r:embed="rId19"/>
          <a:srcRect l="84641" t="-1" b="-2655"/>
          <a:stretch/>
        </p:blipFill>
        <p:spPr>
          <a:xfrm>
            <a:off x="10320470" y="6362874"/>
            <a:ext cx="1872596" cy="495127"/>
          </a:xfrm>
          <a:prstGeom prst="rect">
            <a:avLst/>
          </a:prstGeom>
        </p:spPr>
      </p:pic>
      <p:pic>
        <p:nvPicPr>
          <p:cNvPr id="9" name="Picture 8">
            <a:extLst>
              <a:ext uri="{FF2B5EF4-FFF2-40B4-BE49-F238E27FC236}">
                <a16:creationId xmlns:a16="http://schemas.microsoft.com/office/drawing/2014/main" id="{989E0937-FF27-714C-BF78-2840C4E54AE2}"/>
              </a:ext>
            </a:extLst>
          </p:cNvPr>
          <p:cNvPicPr>
            <a:picLocks noChangeAspect="1"/>
          </p:cNvPicPr>
          <p:nvPr userDrawn="1"/>
        </p:nvPicPr>
        <p:blipFill>
          <a:blip r:embed="rId20"/>
          <a:srcRect/>
          <a:stretch/>
        </p:blipFill>
        <p:spPr>
          <a:xfrm>
            <a:off x="10" y="6021288"/>
            <a:ext cx="3180412" cy="803299"/>
          </a:xfrm>
          <a:prstGeom prst="rect">
            <a:avLst/>
          </a:prstGeom>
        </p:spPr>
      </p:pic>
      <p:pic>
        <p:nvPicPr>
          <p:cNvPr id="14" name="Picture 13" descr="A picture containing background pattern&#10;&#10;Description automatically generated">
            <a:extLst>
              <a:ext uri="{FF2B5EF4-FFF2-40B4-BE49-F238E27FC236}">
                <a16:creationId xmlns:a16="http://schemas.microsoft.com/office/drawing/2014/main" id="{66C5A4EF-0898-014E-84B0-06A93CB1F3ED}"/>
              </a:ext>
            </a:extLst>
          </p:cNvPr>
          <p:cNvPicPr>
            <a:picLocks noChangeAspect="1"/>
          </p:cNvPicPr>
          <p:nvPr userDrawn="1"/>
        </p:nvPicPr>
        <p:blipFill rotWithShape="1">
          <a:blip r:embed="rId21"/>
          <a:srcRect l="3896" t="3290"/>
          <a:stretch/>
        </p:blipFill>
        <p:spPr>
          <a:xfrm>
            <a:off x="0" y="0"/>
            <a:ext cx="1824192" cy="2717801"/>
          </a:xfrm>
          <a:prstGeom prst="rect">
            <a:avLst/>
          </a:prstGeom>
        </p:spPr>
      </p:pic>
    </p:spTree>
    <p:extLst>
      <p:ext uri="{BB962C8B-B14F-4D97-AF65-F5344CB8AC3E}">
        <p14:creationId xmlns:p14="http://schemas.microsoft.com/office/powerpoint/2010/main" val="1890849956"/>
      </p:ext>
    </p:extLst>
  </p:cSld>
  <p:clrMap bg1="lt1" tx1="dk1" bg2="lt2" tx2="dk2" accent1="accent1" accent2="accent2" accent3="accent3" accent4="accent4" accent5="accent5" accent6="accent6" hlink="hlink" folHlink="folHlink"/>
  <p:sldLayoutIdLst>
    <p:sldLayoutId id="2147486034" r:id="rId1"/>
    <p:sldLayoutId id="2147486035" r:id="rId2"/>
    <p:sldLayoutId id="2147486036" r:id="rId3"/>
    <p:sldLayoutId id="2147486037" r:id="rId4"/>
    <p:sldLayoutId id="2147486038" r:id="rId5"/>
    <p:sldLayoutId id="2147486039" r:id="rId6"/>
    <p:sldLayoutId id="2147486040" r:id="rId7"/>
    <p:sldLayoutId id="2147486041" r:id="rId8"/>
    <p:sldLayoutId id="2147486042" r:id="rId9"/>
    <p:sldLayoutId id="2147486043" r:id="rId10"/>
    <p:sldLayoutId id="2147486044" r:id="rId11"/>
    <p:sldLayoutId id="2147486045" r:id="rId12"/>
    <p:sldLayoutId id="2147486046" r:id="rId13"/>
    <p:sldLayoutId id="2147486047" r:id="rId14"/>
    <p:sldLayoutId id="2147486048" r:id="rId15"/>
    <p:sldLayoutId id="2147486049" r:id="rId1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1" fontAlgn="base" hangingPunct="1">
        <a:spcBef>
          <a:spcPct val="0"/>
        </a:spcBef>
        <a:spcAft>
          <a:spcPct val="0"/>
        </a:spcAft>
        <a:defRPr sz="4263" b="1" i="0">
          <a:solidFill>
            <a:srgbClr val="14467E"/>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21"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43"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063"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083"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66" indent="-456766" algn="l" rtl="0" eaLnBrk="1" fontAlgn="base" hangingPunct="1">
        <a:spcBef>
          <a:spcPct val="20000"/>
        </a:spcBef>
        <a:spcAft>
          <a:spcPct val="0"/>
        </a:spcAft>
        <a:buChar char="•"/>
        <a:defRPr sz="3197">
          <a:solidFill>
            <a:schemeClr val="tx1"/>
          </a:solidFill>
          <a:latin typeface="+mn-lt"/>
          <a:ea typeface="+mn-ea"/>
          <a:cs typeface="+mn-cs"/>
        </a:defRPr>
      </a:lvl1pPr>
      <a:lvl2pPr marL="989658" indent="-380638" algn="l" rtl="0" eaLnBrk="1" fontAlgn="base" hangingPunct="1">
        <a:spcBef>
          <a:spcPct val="20000"/>
        </a:spcBef>
        <a:spcAft>
          <a:spcPct val="0"/>
        </a:spcAft>
        <a:buChar char="–"/>
        <a:defRPr sz="2664">
          <a:solidFill>
            <a:schemeClr val="tx1"/>
          </a:solidFill>
          <a:latin typeface="+mn-lt"/>
          <a:ea typeface="+mn-ea"/>
        </a:defRPr>
      </a:lvl2pPr>
      <a:lvl3pPr marL="1522553" indent="-304510" algn="l" rtl="0" eaLnBrk="1" fontAlgn="base" hangingPunct="1">
        <a:spcBef>
          <a:spcPct val="20000"/>
        </a:spcBef>
        <a:spcAft>
          <a:spcPct val="0"/>
        </a:spcAft>
        <a:buChar char="•"/>
        <a:defRPr>
          <a:solidFill>
            <a:schemeClr val="tx1"/>
          </a:solidFill>
          <a:latin typeface="+mn-lt"/>
          <a:ea typeface="+mn-ea"/>
        </a:defRPr>
      </a:lvl3pPr>
      <a:lvl4pPr marL="2131573" indent="-304510" algn="l" rtl="0" eaLnBrk="1" fontAlgn="base" hangingPunct="1">
        <a:spcBef>
          <a:spcPct val="20000"/>
        </a:spcBef>
        <a:spcAft>
          <a:spcPct val="0"/>
        </a:spcAft>
        <a:defRPr sz="2664">
          <a:solidFill>
            <a:schemeClr val="tx1"/>
          </a:solidFill>
          <a:latin typeface="+mn-lt"/>
          <a:ea typeface="+mn-ea"/>
        </a:defRPr>
      </a:lvl4pPr>
      <a:lvl5pPr marL="2740593" indent="-304510" algn="l" rtl="0" eaLnBrk="1" fontAlgn="base" hangingPunct="1">
        <a:spcBef>
          <a:spcPct val="20000"/>
        </a:spcBef>
        <a:spcAft>
          <a:spcPct val="0"/>
        </a:spcAft>
        <a:buChar char="»"/>
        <a:defRPr sz="2664">
          <a:solidFill>
            <a:schemeClr val="tx1"/>
          </a:solidFill>
          <a:latin typeface="+mn-lt"/>
          <a:ea typeface="+mn-ea"/>
        </a:defRPr>
      </a:lvl5pPr>
      <a:lvl6pPr marL="3349615" indent="-304510" algn="l" rtl="0" eaLnBrk="1" fontAlgn="base" hangingPunct="1">
        <a:spcBef>
          <a:spcPct val="20000"/>
        </a:spcBef>
        <a:spcAft>
          <a:spcPct val="0"/>
        </a:spcAft>
        <a:buChar char="»"/>
        <a:defRPr sz="2664">
          <a:solidFill>
            <a:schemeClr val="tx1"/>
          </a:solidFill>
          <a:latin typeface="+mn-lt"/>
          <a:ea typeface="+mn-ea"/>
        </a:defRPr>
      </a:lvl6pPr>
      <a:lvl7pPr marL="3958636" indent="-304510" algn="l" rtl="0" eaLnBrk="1" fontAlgn="base" hangingPunct="1">
        <a:spcBef>
          <a:spcPct val="20000"/>
        </a:spcBef>
        <a:spcAft>
          <a:spcPct val="0"/>
        </a:spcAft>
        <a:buChar char="»"/>
        <a:defRPr sz="2664">
          <a:solidFill>
            <a:schemeClr val="tx1"/>
          </a:solidFill>
          <a:latin typeface="+mn-lt"/>
          <a:ea typeface="+mn-ea"/>
        </a:defRPr>
      </a:lvl7pPr>
      <a:lvl8pPr marL="4567658" indent="-304510" algn="l" rtl="0" eaLnBrk="1" fontAlgn="base" hangingPunct="1">
        <a:spcBef>
          <a:spcPct val="20000"/>
        </a:spcBef>
        <a:spcAft>
          <a:spcPct val="0"/>
        </a:spcAft>
        <a:buChar char="»"/>
        <a:defRPr sz="2664">
          <a:solidFill>
            <a:schemeClr val="tx1"/>
          </a:solidFill>
          <a:latin typeface="+mn-lt"/>
          <a:ea typeface="+mn-ea"/>
        </a:defRPr>
      </a:lvl8pPr>
      <a:lvl9pPr marL="5176678" indent="-304510"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21" rtl="0" eaLnBrk="1" latinLnBrk="0" hangingPunct="1">
        <a:defRPr sz="2398" kern="1200">
          <a:solidFill>
            <a:schemeClr val="tx1"/>
          </a:solidFill>
          <a:latin typeface="+mn-lt"/>
          <a:ea typeface="+mn-ea"/>
          <a:cs typeface="+mn-cs"/>
        </a:defRPr>
      </a:lvl1pPr>
      <a:lvl2pPr marL="609021" algn="l" defTabSz="609021" rtl="0" eaLnBrk="1" latinLnBrk="0" hangingPunct="1">
        <a:defRPr sz="2398" kern="1200">
          <a:solidFill>
            <a:schemeClr val="tx1"/>
          </a:solidFill>
          <a:latin typeface="+mn-lt"/>
          <a:ea typeface="+mn-ea"/>
          <a:cs typeface="+mn-cs"/>
        </a:defRPr>
      </a:lvl2pPr>
      <a:lvl3pPr marL="1218043" algn="l" defTabSz="609021" rtl="0" eaLnBrk="1" latinLnBrk="0" hangingPunct="1">
        <a:defRPr sz="2398" kern="1200">
          <a:solidFill>
            <a:schemeClr val="tx1"/>
          </a:solidFill>
          <a:latin typeface="+mn-lt"/>
          <a:ea typeface="+mn-ea"/>
          <a:cs typeface="+mn-cs"/>
        </a:defRPr>
      </a:lvl3pPr>
      <a:lvl4pPr marL="1827063" algn="l" defTabSz="609021" rtl="0" eaLnBrk="1" latinLnBrk="0" hangingPunct="1">
        <a:defRPr sz="2398" kern="1200">
          <a:solidFill>
            <a:schemeClr val="tx1"/>
          </a:solidFill>
          <a:latin typeface="+mn-lt"/>
          <a:ea typeface="+mn-ea"/>
          <a:cs typeface="+mn-cs"/>
        </a:defRPr>
      </a:lvl4pPr>
      <a:lvl5pPr marL="2436083" algn="l" defTabSz="609021" rtl="0" eaLnBrk="1" latinLnBrk="0" hangingPunct="1">
        <a:defRPr sz="2398" kern="1200">
          <a:solidFill>
            <a:schemeClr val="tx1"/>
          </a:solidFill>
          <a:latin typeface="+mn-lt"/>
          <a:ea typeface="+mn-ea"/>
          <a:cs typeface="+mn-cs"/>
        </a:defRPr>
      </a:lvl5pPr>
      <a:lvl6pPr marL="3045105" algn="l" defTabSz="609021" rtl="0" eaLnBrk="1" latinLnBrk="0" hangingPunct="1">
        <a:defRPr sz="2398" kern="1200">
          <a:solidFill>
            <a:schemeClr val="tx1"/>
          </a:solidFill>
          <a:latin typeface="+mn-lt"/>
          <a:ea typeface="+mn-ea"/>
          <a:cs typeface="+mn-cs"/>
        </a:defRPr>
      </a:lvl6pPr>
      <a:lvl7pPr marL="3654126" algn="l" defTabSz="609021" rtl="0" eaLnBrk="1" latinLnBrk="0" hangingPunct="1">
        <a:defRPr sz="2398" kern="1200">
          <a:solidFill>
            <a:schemeClr val="tx1"/>
          </a:solidFill>
          <a:latin typeface="+mn-lt"/>
          <a:ea typeface="+mn-ea"/>
          <a:cs typeface="+mn-cs"/>
        </a:defRPr>
      </a:lvl7pPr>
      <a:lvl8pPr marL="4263146" algn="l" defTabSz="609021" rtl="0" eaLnBrk="1" latinLnBrk="0" hangingPunct="1">
        <a:defRPr sz="2398" kern="1200">
          <a:solidFill>
            <a:schemeClr val="tx1"/>
          </a:solidFill>
          <a:latin typeface="+mn-lt"/>
          <a:ea typeface="+mn-ea"/>
          <a:cs typeface="+mn-cs"/>
        </a:defRPr>
      </a:lvl8pPr>
      <a:lvl9pPr marL="4872168" algn="l" defTabSz="609021" rtl="0" eaLnBrk="1" latinLnBrk="0" hangingPunct="1">
        <a:defRPr sz="2398"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4290359834"/>
      </p:ext>
    </p:extLst>
  </p:cSld>
  <p:clrMap bg1="lt1" tx1="dk1" bg2="dk2" tx2="lt2" accent1="accent1" accent2="accent2" accent3="accent3" accent4="accent4" accent5="accent5" accent6="accent6" hlink="hlink" folHlink="folHlink"/>
  <p:sldLayoutIdLst>
    <p:sldLayoutId id="2147486051" r:id="rId1"/>
    <p:sldLayoutId id="2147486052" r:id="rId2"/>
    <p:sldLayoutId id="2147486053" r:id="rId3"/>
    <p:sldLayoutId id="2147486054" r:id="rId4"/>
    <p:sldLayoutId id="2147486055" r:id="rId5"/>
    <p:sldLayoutId id="2147486056" r:id="rId6"/>
    <p:sldLayoutId id="2147486057" r:id="rId7"/>
    <p:sldLayoutId id="2147486058" r:id="rId8"/>
    <p:sldLayoutId id="2147486059" r:id="rId9"/>
    <p:sldLayoutId id="2147486060" r:id="rId10"/>
    <p:sldLayoutId id="2147486061" r:id="rId11"/>
    <p:sldLayoutId id="2147486062" r:id="rId12"/>
    <p:sldLayoutId id="2147486063" r:id="rId13"/>
    <p:sldLayoutId id="2147486064" r:id="rId14"/>
    <p:sldLayoutId id="2147486065" r:id="rId15"/>
    <p:sldLayoutId id="2147486066" r:id="rId16"/>
    <p:sldLayoutId id="2147486067" r:id="rId17"/>
    <p:sldLayoutId id="2147486068" r:id="rId18"/>
    <p:sldLayoutId id="2147486069" r:id="rId19"/>
    <p:sldLayoutId id="2147486070" r:id="rId20"/>
    <p:sldLayoutId id="2147486071" r:id="rId21"/>
    <p:sldLayoutId id="2147486072" r:id="rId22"/>
    <p:sldLayoutId id="2147486073" r:id="rId23"/>
    <p:sldLayoutId id="2147486074" r:id="rId24"/>
    <p:sldLayoutId id="2147486075" r:id="rId25"/>
    <p:sldLayoutId id="2147486076" r:id="rId26"/>
    <p:sldLayoutId id="2147486077" r:id="rId27"/>
    <p:sldLayoutId id="2147486078" r:id="rId28"/>
    <p:sldLayoutId id="2147486079" r:id="rId29"/>
    <p:sldLayoutId id="2147486080" r:id="rId30"/>
    <p:sldLayoutId id="2147486081" r:id="rId31"/>
    <p:sldLayoutId id="2147486082" r:id="rId32"/>
    <p:sldLayoutId id="2147486083" r:id="rId3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1"/>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4"/>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398" dirty="0">
              <a:latin typeface="Calibri" panose="020F0502020204030204" pitchFamily="34" charset="0"/>
            </a:endParaRPr>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6745288"/>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4"/>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398" dirty="0">
              <a:latin typeface="Calibri" panose="020F0502020204030204" pitchFamily="34" charset="0"/>
            </a:endParaRPr>
          </a:p>
        </p:txBody>
      </p:sp>
    </p:spTree>
    <p:extLst>
      <p:ext uri="{BB962C8B-B14F-4D97-AF65-F5344CB8AC3E}">
        <p14:creationId xmlns:p14="http://schemas.microsoft.com/office/powerpoint/2010/main" val="3079003132"/>
      </p:ext>
    </p:extLst>
  </p:cSld>
  <p:clrMap bg1="dk2" tx1="lt1" bg2="dk1" tx2="lt2" accent1="accent1" accent2="accent2" accent3="accent3" accent4="accent4" accent5="accent5" accent6="accent6" hlink="hlink" folHlink="folHlink"/>
  <p:sldLayoutIdLst>
    <p:sldLayoutId id="2147486085" r:id="rId1"/>
    <p:sldLayoutId id="2147486086" r:id="rId2"/>
    <p:sldLayoutId id="2147486087" r:id="rId3"/>
    <p:sldLayoutId id="2147486088" r:id="rId4"/>
    <p:sldLayoutId id="2147486089" r:id="rId5"/>
    <p:sldLayoutId id="2147486090" r:id="rId6"/>
    <p:sldLayoutId id="2147486091" r:id="rId7"/>
    <p:sldLayoutId id="2147486092" r:id="rId8"/>
    <p:sldLayoutId id="2147486093"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597"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597" b="1">
          <a:solidFill>
            <a:schemeClr val="tx2"/>
          </a:solidFill>
          <a:latin typeface="Arial" charset="0"/>
        </a:defRPr>
      </a:lvl2pPr>
      <a:lvl3pPr algn="l" rtl="0" eaLnBrk="1" fontAlgn="base" hangingPunct="1">
        <a:spcBef>
          <a:spcPct val="0"/>
        </a:spcBef>
        <a:spcAft>
          <a:spcPct val="0"/>
        </a:spcAft>
        <a:defRPr sz="3597" b="1">
          <a:solidFill>
            <a:schemeClr val="tx2"/>
          </a:solidFill>
          <a:latin typeface="Arial" charset="0"/>
        </a:defRPr>
      </a:lvl3pPr>
      <a:lvl4pPr algn="l" rtl="0" eaLnBrk="1" fontAlgn="base" hangingPunct="1">
        <a:spcBef>
          <a:spcPct val="0"/>
        </a:spcBef>
        <a:spcAft>
          <a:spcPct val="0"/>
        </a:spcAft>
        <a:defRPr sz="3597" b="1">
          <a:solidFill>
            <a:schemeClr val="tx2"/>
          </a:solidFill>
          <a:latin typeface="Arial" charset="0"/>
        </a:defRPr>
      </a:lvl4pPr>
      <a:lvl5pPr algn="l" rtl="0" eaLnBrk="1" fontAlgn="base" hangingPunct="1">
        <a:spcBef>
          <a:spcPct val="0"/>
        </a:spcBef>
        <a:spcAft>
          <a:spcPct val="0"/>
        </a:spcAft>
        <a:defRPr sz="3597" b="1">
          <a:solidFill>
            <a:schemeClr val="tx2"/>
          </a:solidFill>
          <a:latin typeface="Arial" charset="0"/>
        </a:defRPr>
      </a:lvl5pPr>
      <a:lvl6pPr marL="456777" algn="l" rtl="0" eaLnBrk="1" fontAlgn="base" hangingPunct="1">
        <a:spcBef>
          <a:spcPct val="0"/>
        </a:spcBef>
        <a:spcAft>
          <a:spcPct val="0"/>
        </a:spcAft>
        <a:defRPr sz="3497" b="1">
          <a:solidFill>
            <a:schemeClr val="tx2"/>
          </a:solidFill>
          <a:latin typeface="Arial" charset="0"/>
        </a:defRPr>
      </a:lvl6pPr>
      <a:lvl7pPr marL="913554" algn="l" rtl="0" eaLnBrk="1" fontAlgn="base" hangingPunct="1">
        <a:spcBef>
          <a:spcPct val="0"/>
        </a:spcBef>
        <a:spcAft>
          <a:spcPct val="0"/>
        </a:spcAft>
        <a:defRPr sz="3497" b="1">
          <a:solidFill>
            <a:schemeClr val="tx2"/>
          </a:solidFill>
          <a:latin typeface="Arial" charset="0"/>
        </a:defRPr>
      </a:lvl7pPr>
      <a:lvl8pPr marL="1370331" algn="l" rtl="0" eaLnBrk="1" fontAlgn="base" hangingPunct="1">
        <a:spcBef>
          <a:spcPct val="0"/>
        </a:spcBef>
        <a:spcAft>
          <a:spcPct val="0"/>
        </a:spcAft>
        <a:defRPr sz="3497" b="1">
          <a:solidFill>
            <a:schemeClr val="tx2"/>
          </a:solidFill>
          <a:latin typeface="Arial" charset="0"/>
        </a:defRPr>
      </a:lvl8pPr>
      <a:lvl9pPr marL="1827108" algn="l" rtl="0" eaLnBrk="1" fontAlgn="base" hangingPunct="1">
        <a:spcBef>
          <a:spcPct val="0"/>
        </a:spcBef>
        <a:spcAft>
          <a:spcPct val="0"/>
        </a:spcAft>
        <a:defRPr sz="3497" b="1">
          <a:solidFill>
            <a:schemeClr val="tx2"/>
          </a:solidFill>
          <a:latin typeface="Arial" charset="0"/>
        </a:defRPr>
      </a:lvl9pPr>
    </p:titleStyle>
    <p:bodyStyle>
      <a:lvl1pPr marL="342583" indent="-342583" algn="l" rtl="0" eaLnBrk="1" fontAlgn="base" hangingPunct="1">
        <a:lnSpc>
          <a:spcPct val="90000"/>
        </a:lnSpc>
        <a:spcBef>
          <a:spcPts val="999"/>
        </a:spcBef>
        <a:spcAft>
          <a:spcPts val="699"/>
        </a:spcAft>
        <a:buClr>
          <a:schemeClr val="bg1"/>
        </a:buClr>
        <a:buFont typeface="Wingdings" panose="05000000000000000000" pitchFamily="2" charset="2"/>
        <a:buChar char="§"/>
        <a:defRPr sz="2797">
          <a:solidFill>
            <a:schemeClr val="bg1"/>
          </a:solidFill>
          <a:latin typeface="Calibri" panose="020F0502020204030204" pitchFamily="34" charset="0"/>
          <a:ea typeface="+mn-ea"/>
          <a:cs typeface="+mn-cs"/>
        </a:defRPr>
      </a:lvl1pPr>
      <a:lvl2pPr marL="742263" indent="-285486" algn="l" rtl="0" eaLnBrk="1" fontAlgn="base" hangingPunct="1">
        <a:lnSpc>
          <a:spcPct val="90000"/>
        </a:lnSpc>
        <a:spcBef>
          <a:spcPts val="999"/>
        </a:spcBef>
        <a:spcAft>
          <a:spcPts val="699"/>
        </a:spcAft>
        <a:buClr>
          <a:schemeClr val="bg1"/>
        </a:buClr>
        <a:buFont typeface="Arial" panose="020B0604020202020204" pitchFamily="34" charset="0"/>
        <a:buChar char="‒"/>
        <a:defRPr sz="2598">
          <a:solidFill>
            <a:schemeClr val="bg1"/>
          </a:solidFill>
          <a:latin typeface="Calibri" panose="020F0502020204030204" pitchFamily="34" charset="0"/>
        </a:defRPr>
      </a:lvl2pPr>
      <a:lvl3pPr marL="1141943" indent="-228389" algn="l" rtl="0" eaLnBrk="1" fontAlgn="base" hangingPunct="1">
        <a:lnSpc>
          <a:spcPct val="90000"/>
        </a:lnSpc>
        <a:spcBef>
          <a:spcPts val="999"/>
        </a:spcBef>
        <a:spcAft>
          <a:spcPts val="699"/>
        </a:spcAft>
        <a:buClr>
          <a:schemeClr val="bg1"/>
        </a:buClr>
        <a:buFont typeface="Arial" panose="020B0604020202020204" pitchFamily="34" charset="0"/>
        <a:buChar char="‒"/>
        <a:defRPr sz="2398">
          <a:solidFill>
            <a:schemeClr val="bg1"/>
          </a:solidFill>
          <a:latin typeface="Calibri" panose="020F0502020204030204" pitchFamily="34" charset="0"/>
        </a:defRPr>
      </a:lvl3pPr>
      <a:lvl4pPr marL="1598720" indent="-228389" algn="l" rtl="0" eaLnBrk="1" fontAlgn="base" hangingPunct="1">
        <a:lnSpc>
          <a:spcPct val="90000"/>
        </a:lnSpc>
        <a:spcBef>
          <a:spcPts val="999"/>
        </a:spcBef>
        <a:spcAft>
          <a:spcPts val="699"/>
        </a:spcAft>
        <a:buClr>
          <a:schemeClr val="bg1"/>
        </a:buClr>
        <a:buFont typeface="Arial" panose="020B0604020202020204" pitchFamily="34" charset="0"/>
        <a:buChar char="‒"/>
        <a:defRPr sz="2198">
          <a:solidFill>
            <a:schemeClr val="bg1"/>
          </a:solidFill>
          <a:latin typeface="Calibri" panose="020F0502020204030204" pitchFamily="34" charset="0"/>
        </a:defRPr>
      </a:lvl4pPr>
      <a:lvl5pPr marL="2055497" indent="-228389" algn="l" rtl="0" eaLnBrk="1" fontAlgn="base" hangingPunct="1">
        <a:lnSpc>
          <a:spcPct val="90000"/>
        </a:lnSpc>
        <a:spcBef>
          <a:spcPts val="999"/>
        </a:spcBef>
        <a:spcAft>
          <a:spcPts val="699"/>
        </a:spcAft>
        <a:buClr>
          <a:schemeClr val="bg1"/>
        </a:buClr>
        <a:buFont typeface="Arial" panose="020B0604020202020204" pitchFamily="34" charset="0"/>
        <a:buChar char="‒"/>
        <a:defRPr sz="1998">
          <a:solidFill>
            <a:schemeClr val="bg1"/>
          </a:solidFill>
          <a:latin typeface="Calibri" panose="020F0502020204030204" pitchFamily="34" charset="0"/>
        </a:defRPr>
      </a:lvl5pPr>
      <a:lvl6pPr marL="2512274" indent="-228389" algn="l" rtl="0" eaLnBrk="1" fontAlgn="base" hangingPunct="1">
        <a:lnSpc>
          <a:spcPct val="90000"/>
        </a:lnSpc>
        <a:spcBef>
          <a:spcPct val="35000"/>
        </a:spcBef>
        <a:spcAft>
          <a:spcPct val="25000"/>
        </a:spcAft>
        <a:buClr>
          <a:schemeClr val="accent2"/>
        </a:buClr>
        <a:buFont typeface="Arial" charset="0"/>
        <a:buChar char="–"/>
        <a:defRPr sz="1399">
          <a:solidFill>
            <a:schemeClr val="tx1"/>
          </a:solidFill>
          <a:latin typeface="+mn-lt"/>
        </a:defRPr>
      </a:lvl6pPr>
      <a:lvl7pPr marL="2969051" indent="-228389" algn="l" rtl="0" eaLnBrk="1" fontAlgn="base" hangingPunct="1">
        <a:lnSpc>
          <a:spcPct val="90000"/>
        </a:lnSpc>
        <a:spcBef>
          <a:spcPct val="35000"/>
        </a:spcBef>
        <a:spcAft>
          <a:spcPct val="25000"/>
        </a:spcAft>
        <a:buClr>
          <a:schemeClr val="accent2"/>
        </a:buClr>
        <a:buFont typeface="Arial" charset="0"/>
        <a:buChar char="–"/>
        <a:defRPr sz="1399">
          <a:solidFill>
            <a:schemeClr val="tx1"/>
          </a:solidFill>
          <a:latin typeface="+mn-lt"/>
        </a:defRPr>
      </a:lvl7pPr>
      <a:lvl8pPr marL="3425828" indent="-228389" algn="l" rtl="0" eaLnBrk="1" fontAlgn="base" hangingPunct="1">
        <a:lnSpc>
          <a:spcPct val="90000"/>
        </a:lnSpc>
        <a:spcBef>
          <a:spcPct val="35000"/>
        </a:spcBef>
        <a:spcAft>
          <a:spcPct val="25000"/>
        </a:spcAft>
        <a:buClr>
          <a:schemeClr val="accent2"/>
        </a:buClr>
        <a:buFont typeface="Arial" charset="0"/>
        <a:buChar char="–"/>
        <a:defRPr sz="1399">
          <a:solidFill>
            <a:schemeClr val="tx1"/>
          </a:solidFill>
          <a:latin typeface="+mn-lt"/>
        </a:defRPr>
      </a:lvl8pPr>
      <a:lvl9pPr marL="3882605" indent="-228389" algn="l" rtl="0" eaLnBrk="1" fontAlgn="base" hangingPunct="1">
        <a:lnSpc>
          <a:spcPct val="90000"/>
        </a:lnSpc>
        <a:spcBef>
          <a:spcPct val="35000"/>
        </a:spcBef>
        <a:spcAft>
          <a:spcPct val="25000"/>
        </a:spcAft>
        <a:buClr>
          <a:schemeClr val="accent2"/>
        </a:buClr>
        <a:buFont typeface="Arial" charset="0"/>
        <a:buChar char="–"/>
        <a:defRPr sz="1399">
          <a:solidFill>
            <a:schemeClr val="tx1"/>
          </a:solidFill>
          <a:latin typeface="+mn-lt"/>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1244900" y="6507482"/>
            <a:ext cx="528000" cy="201339"/>
          </a:xfrm>
          <a:prstGeom prst="rect">
            <a:avLst/>
          </a:prstGeom>
        </p:spPr>
        <p:txBody>
          <a:bodyPr vert="horz" lIns="0" tIns="0" rIns="0" bIns="0" rtlCol="0" anchor="b" anchorCtr="0"/>
          <a:lstStyle>
            <a:lvl1pPr algn="r">
              <a:defRPr sz="999" b="0">
                <a:solidFill>
                  <a:schemeClr val="accent2"/>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136861560"/>
      </p:ext>
    </p:extLst>
  </p:cSld>
  <p:clrMap bg1="lt1" tx1="dk1" bg2="lt2" tx2="dk2" accent1="accent1" accent2="accent2" accent3="accent3" accent4="accent4" accent5="accent5" accent6="accent6" hlink="hlink" folHlink="folHlink"/>
  <p:sldLayoutIdLst>
    <p:sldLayoutId id="2147486095" r:id="rId1"/>
    <p:sldLayoutId id="2147486096" r:id="rId2"/>
    <p:sldLayoutId id="2147486097" r:id="rId3"/>
    <p:sldLayoutId id="2147486098" r:id="rId4"/>
    <p:sldLayoutId id="2147486099" r:id="rId5"/>
    <p:sldLayoutId id="2147486100" r:id="rId6"/>
    <p:sldLayoutId id="2147486101" r:id="rId7"/>
    <p:sldLayoutId id="2147486102"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609007" rtl="0" eaLnBrk="1" latinLnBrk="0" hangingPunct="1">
        <a:spcBef>
          <a:spcPct val="0"/>
        </a:spcBef>
        <a:buNone/>
        <a:defRPr kumimoji="1" sz="5861" kern="1200">
          <a:solidFill>
            <a:schemeClr val="tx1"/>
          </a:solidFill>
          <a:latin typeface="+mj-lt"/>
          <a:ea typeface="+mj-ea"/>
          <a:cs typeface="+mj-cs"/>
        </a:defRPr>
      </a:lvl1pPr>
    </p:titleStyle>
    <p:bodyStyle>
      <a:lvl1pPr marL="456756" indent="-456756" algn="l" defTabSz="609007" rtl="0" eaLnBrk="1" latinLnBrk="0" hangingPunct="1">
        <a:spcBef>
          <a:spcPct val="20000"/>
        </a:spcBef>
        <a:buFont typeface="Arial"/>
        <a:buChar char="•"/>
        <a:defRPr kumimoji="1" sz="4263" kern="1200">
          <a:solidFill>
            <a:schemeClr val="tx1"/>
          </a:solidFill>
          <a:latin typeface="+mn-lt"/>
          <a:ea typeface="+mn-ea"/>
          <a:cs typeface="+mn-cs"/>
        </a:defRPr>
      </a:lvl1pPr>
      <a:lvl2pPr marL="989634" indent="-380629" algn="l" defTabSz="609007" rtl="0" eaLnBrk="1" latinLnBrk="0" hangingPunct="1">
        <a:spcBef>
          <a:spcPct val="20000"/>
        </a:spcBef>
        <a:buFont typeface="Arial"/>
        <a:buChar char="–"/>
        <a:defRPr kumimoji="1" sz="3730" kern="1200">
          <a:solidFill>
            <a:schemeClr val="tx1"/>
          </a:solidFill>
          <a:latin typeface="+mn-lt"/>
          <a:ea typeface="+mn-ea"/>
          <a:cs typeface="+mn-cs"/>
        </a:defRPr>
      </a:lvl2pPr>
      <a:lvl3pPr marL="1522516" indent="-304502" algn="l" defTabSz="609007" rtl="0" eaLnBrk="1" latinLnBrk="0" hangingPunct="1">
        <a:spcBef>
          <a:spcPct val="20000"/>
        </a:spcBef>
        <a:buFont typeface="Arial"/>
        <a:buChar char="•"/>
        <a:defRPr kumimoji="1" sz="3197" kern="1200">
          <a:solidFill>
            <a:schemeClr val="tx1"/>
          </a:solidFill>
          <a:latin typeface="+mn-lt"/>
          <a:ea typeface="+mn-ea"/>
          <a:cs typeface="+mn-cs"/>
        </a:defRPr>
      </a:lvl3pPr>
      <a:lvl4pPr marL="2131520" indent="-304502" algn="l" defTabSz="609007" rtl="0" eaLnBrk="1" latinLnBrk="0" hangingPunct="1">
        <a:spcBef>
          <a:spcPct val="20000"/>
        </a:spcBef>
        <a:buFont typeface="Arial"/>
        <a:buChar char="–"/>
        <a:defRPr kumimoji="1" sz="2664" kern="1200">
          <a:solidFill>
            <a:schemeClr val="tx1"/>
          </a:solidFill>
          <a:latin typeface="+mn-lt"/>
          <a:ea typeface="+mn-ea"/>
          <a:cs typeface="+mn-cs"/>
        </a:defRPr>
      </a:lvl4pPr>
      <a:lvl5pPr marL="2740525" indent="-304502" algn="l" defTabSz="609007" rtl="0" eaLnBrk="1" latinLnBrk="0" hangingPunct="1">
        <a:spcBef>
          <a:spcPct val="20000"/>
        </a:spcBef>
        <a:buFont typeface="Arial"/>
        <a:buChar char="»"/>
        <a:defRPr kumimoji="1" sz="2664" kern="1200">
          <a:solidFill>
            <a:schemeClr val="tx1"/>
          </a:solidFill>
          <a:latin typeface="+mn-lt"/>
          <a:ea typeface="+mn-ea"/>
          <a:cs typeface="+mn-cs"/>
        </a:defRPr>
      </a:lvl5pPr>
      <a:lvl6pPr marL="3349531" indent="-304502" algn="l" defTabSz="609007" rtl="0" eaLnBrk="1" latinLnBrk="0" hangingPunct="1">
        <a:spcBef>
          <a:spcPct val="20000"/>
        </a:spcBef>
        <a:buFont typeface="Arial"/>
        <a:buChar char="•"/>
        <a:defRPr kumimoji="1" sz="2664" kern="1200">
          <a:solidFill>
            <a:schemeClr val="tx1"/>
          </a:solidFill>
          <a:latin typeface="+mn-lt"/>
          <a:ea typeface="+mn-ea"/>
          <a:cs typeface="+mn-cs"/>
        </a:defRPr>
      </a:lvl6pPr>
      <a:lvl7pPr marL="3958538" indent="-304502" algn="l" defTabSz="609007" rtl="0" eaLnBrk="1" latinLnBrk="0" hangingPunct="1">
        <a:spcBef>
          <a:spcPct val="20000"/>
        </a:spcBef>
        <a:buFont typeface="Arial"/>
        <a:buChar char="•"/>
        <a:defRPr kumimoji="1" sz="2664" kern="1200">
          <a:solidFill>
            <a:schemeClr val="tx1"/>
          </a:solidFill>
          <a:latin typeface="+mn-lt"/>
          <a:ea typeface="+mn-ea"/>
          <a:cs typeface="+mn-cs"/>
        </a:defRPr>
      </a:lvl7pPr>
      <a:lvl8pPr marL="4567543" indent="-304502" algn="l" defTabSz="609007" rtl="0" eaLnBrk="1" latinLnBrk="0" hangingPunct="1">
        <a:spcBef>
          <a:spcPct val="20000"/>
        </a:spcBef>
        <a:buFont typeface="Arial"/>
        <a:buChar char="•"/>
        <a:defRPr kumimoji="1" sz="2664" kern="1200">
          <a:solidFill>
            <a:schemeClr val="tx1"/>
          </a:solidFill>
          <a:latin typeface="+mn-lt"/>
          <a:ea typeface="+mn-ea"/>
          <a:cs typeface="+mn-cs"/>
        </a:defRPr>
      </a:lvl8pPr>
      <a:lvl9pPr marL="5176549" indent="-304502" algn="l" defTabSz="609007" rtl="0" eaLnBrk="1" latinLnBrk="0" hangingPunct="1">
        <a:spcBef>
          <a:spcPct val="20000"/>
        </a:spcBef>
        <a:buFont typeface="Arial"/>
        <a:buChar char="•"/>
        <a:defRPr kumimoji="1" sz="2664" kern="1200">
          <a:solidFill>
            <a:schemeClr val="tx1"/>
          </a:solidFill>
          <a:latin typeface="+mn-lt"/>
          <a:ea typeface="+mn-ea"/>
          <a:cs typeface="+mn-cs"/>
        </a:defRPr>
      </a:lvl9pPr>
    </p:bodyStyle>
    <p:otherStyle>
      <a:defPPr>
        <a:defRPr lang="en-US"/>
      </a:defPPr>
      <a:lvl1pPr marL="0" algn="l" defTabSz="609007" rtl="0" eaLnBrk="1" latinLnBrk="0" hangingPunct="1">
        <a:defRPr kumimoji="1" sz="2398" kern="1200">
          <a:solidFill>
            <a:schemeClr val="tx1"/>
          </a:solidFill>
          <a:latin typeface="+mn-lt"/>
          <a:ea typeface="+mn-ea"/>
          <a:cs typeface="+mn-cs"/>
        </a:defRPr>
      </a:lvl1pPr>
      <a:lvl2pPr marL="609007" algn="l" defTabSz="609007" rtl="0" eaLnBrk="1" latinLnBrk="0" hangingPunct="1">
        <a:defRPr kumimoji="1" sz="2398" kern="1200">
          <a:solidFill>
            <a:schemeClr val="tx1"/>
          </a:solidFill>
          <a:latin typeface="+mn-lt"/>
          <a:ea typeface="+mn-ea"/>
          <a:cs typeface="+mn-cs"/>
        </a:defRPr>
      </a:lvl2pPr>
      <a:lvl3pPr marL="1218012" algn="l" defTabSz="609007" rtl="0" eaLnBrk="1" latinLnBrk="0" hangingPunct="1">
        <a:defRPr kumimoji="1" sz="2398" kern="1200">
          <a:solidFill>
            <a:schemeClr val="tx1"/>
          </a:solidFill>
          <a:latin typeface="+mn-lt"/>
          <a:ea typeface="+mn-ea"/>
          <a:cs typeface="+mn-cs"/>
        </a:defRPr>
      </a:lvl3pPr>
      <a:lvl4pPr marL="1827018" algn="l" defTabSz="609007" rtl="0" eaLnBrk="1" latinLnBrk="0" hangingPunct="1">
        <a:defRPr kumimoji="1" sz="2398" kern="1200">
          <a:solidFill>
            <a:schemeClr val="tx1"/>
          </a:solidFill>
          <a:latin typeface="+mn-lt"/>
          <a:ea typeface="+mn-ea"/>
          <a:cs typeface="+mn-cs"/>
        </a:defRPr>
      </a:lvl4pPr>
      <a:lvl5pPr marL="2436023" algn="l" defTabSz="609007" rtl="0" eaLnBrk="1" latinLnBrk="0" hangingPunct="1">
        <a:defRPr kumimoji="1" sz="2398" kern="1200">
          <a:solidFill>
            <a:schemeClr val="tx1"/>
          </a:solidFill>
          <a:latin typeface="+mn-lt"/>
          <a:ea typeface="+mn-ea"/>
          <a:cs typeface="+mn-cs"/>
        </a:defRPr>
      </a:lvl5pPr>
      <a:lvl6pPr marL="3045029" algn="l" defTabSz="609007" rtl="0" eaLnBrk="1" latinLnBrk="0" hangingPunct="1">
        <a:defRPr kumimoji="1" sz="2398" kern="1200">
          <a:solidFill>
            <a:schemeClr val="tx1"/>
          </a:solidFill>
          <a:latin typeface="+mn-lt"/>
          <a:ea typeface="+mn-ea"/>
          <a:cs typeface="+mn-cs"/>
        </a:defRPr>
      </a:lvl6pPr>
      <a:lvl7pPr marL="3654036" algn="l" defTabSz="609007" rtl="0" eaLnBrk="1" latinLnBrk="0" hangingPunct="1">
        <a:defRPr kumimoji="1" sz="2398" kern="1200">
          <a:solidFill>
            <a:schemeClr val="tx1"/>
          </a:solidFill>
          <a:latin typeface="+mn-lt"/>
          <a:ea typeface="+mn-ea"/>
          <a:cs typeface="+mn-cs"/>
        </a:defRPr>
      </a:lvl7pPr>
      <a:lvl8pPr marL="4263040" algn="l" defTabSz="609007" rtl="0" eaLnBrk="1" latinLnBrk="0" hangingPunct="1">
        <a:defRPr kumimoji="1" sz="2398" kern="1200">
          <a:solidFill>
            <a:schemeClr val="tx1"/>
          </a:solidFill>
          <a:latin typeface="+mn-lt"/>
          <a:ea typeface="+mn-ea"/>
          <a:cs typeface="+mn-cs"/>
        </a:defRPr>
      </a:lvl8pPr>
      <a:lvl9pPr marL="4872047" algn="l" defTabSz="609007" rtl="0" eaLnBrk="1" latinLnBrk="0" hangingPunct="1">
        <a:defRPr kumimoji="1" sz="239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827">
          <p15:clr>
            <a:srgbClr val="F26B43"/>
          </p15:clr>
        </p15:guide>
        <p15:guide id="2" pos="455">
          <p15:clr>
            <a:srgbClr val="F26B43"/>
          </p15:clr>
        </p15:guide>
        <p15:guide id="3" pos="13199">
          <p15:clr>
            <a:srgbClr val="F26B43"/>
          </p15:clr>
        </p15:guide>
        <p15:guide id="4" orient="horz" pos="7247">
          <p15:clr>
            <a:srgbClr val="F26B43"/>
          </p15:clr>
        </p15:guide>
        <p15:guide id="5" orient="horz" pos="6906">
          <p15:clr>
            <a:srgbClr val="F26B43"/>
          </p15:clr>
        </p15:guide>
        <p15:guide id="6" orient="horz" pos="1790">
          <p15:clr>
            <a:srgbClr val="F26B43"/>
          </p15:clr>
        </p15:guide>
      </p15:sldGuideLst>
    </p:ext>
  </p:extLst>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79DB6CA3-5FC9-974B-B9E9-FB3EF70B7B9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FB80286E-4CAD-1447-9A89-AF3F34AB317E}"/>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7BD7986-DA9E-CC42-A2A2-5699D662DD2A}"/>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6C7A7AF0-8866-E444-BAAD-DB38C0A4B1D4}" type="datetime1">
              <a:rPr lang="en-US" smtClean="0"/>
              <a:t>10/11/25</a:t>
            </a:fld>
            <a:endParaRPr lang="en-US" dirty="0"/>
          </a:p>
        </p:txBody>
      </p:sp>
      <p:sp>
        <p:nvSpPr>
          <p:cNvPr id="5" name="Footer Placeholder 4">
            <a:extLst>
              <a:ext uri="{FF2B5EF4-FFF2-40B4-BE49-F238E27FC236}">
                <a16:creationId xmlns:a16="http://schemas.microsoft.com/office/drawing/2014/main" id="{35A0D6E5-4306-6348-A50E-B2225FBF65DA}"/>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311E5863-9790-2C42-8032-FB9129B2E0C2}"/>
              </a:ext>
            </a:extLst>
          </p:cNvPr>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DBC3E86F-ABEE-F648-84F6-F865B0BA87BA}" type="slidenum">
              <a:rPr lang="en-US"/>
              <a:pPr>
                <a:defRPr/>
              </a:pPr>
              <a:t>‹#›</a:t>
            </a:fld>
            <a:endParaRPr lang="en-US" dirty="0"/>
          </a:p>
        </p:txBody>
      </p:sp>
    </p:spTree>
    <p:extLst>
      <p:ext uri="{BB962C8B-B14F-4D97-AF65-F5344CB8AC3E}">
        <p14:creationId xmlns:p14="http://schemas.microsoft.com/office/powerpoint/2010/main" val="2649347906"/>
      </p:ext>
    </p:extLst>
  </p:cSld>
  <p:clrMap bg1="lt1" tx1="dk1" bg2="lt2" tx2="dk2" accent1="accent1" accent2="accent2" accent3="accent3" accent4="accent4" accent5="accent5" accent6="accent6" hlink="hlink" folHlink="folHlink"/>
  <p:sldLayoutIdLst>
    <p:sldLayoutId id="2147486104" r:id="rId1"/>
    <p:sldLayoutId id="2147486105" r:id="rId2"/>
    <p:sldLayoutId id="2147486106" r:id="rId3"/>
    <p:sldLayoutId id="2147486107" r:id="rId4"/>
    <p:sldLayoutId id="2147486108" r:id="rId5"/>
    <p:sldLayoutId id="2147486109" r:id="rId6"/>
    <p:sldLayoutId id="2147486110" r:id="rId7"/>
    <p:sldLayoutId id="2147486111" r:id="rId8"/>
    <p:sldLayoutId id="2147486112" r:id="rId9"/>
    <p:sldLayoutId id="2147486113" r:id="rId10"/>
    <p:sldLayoutId id="2147486114" r:id="rId11"/>
    <p:sldLayoutId id="2147486115" r:id="rId12"/>
    <p:sldLayoutId id="2147486116" r:id="rId13"/>
    <p:sldLayoutId id="2147486117" r:id="rId14"/>
    <p:sldLayoutId id="2147486118" r:id="rId15"/>
    <p:sldLayoutId id="2147486119" r:id="rId16"/>
    <p:sldLayoutId id="2147486120" r:id="rId17"/>
    <p:sldLayoutId id="2147486121" r:id="rId18"/>
    <p:sldLayoutId id="2147486122"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defRPr>
      </a:lvl2pPr>
      <a:lvl3pPr algn="ctr" defTabSz="457200" rtl="0" eaLnBrk="1" fontAlgn="base" hangingPunct="1">
        <a:spcBef>
          <a:spcPct val="0"/>
        </a:spcBef>
        <a:spcAft>
          <a:spcPct val="0"/>
        </a:spcAft>
        <a:defRPr sz="4400">
          <a:solidFill>
            <a:schemeClr val="tx1"/>
          </a:solidFill>
          <a:latin typeface="Calibri" panose="020F0502020204030204" pitchFamily="34" charset="0"/>
        </a:defRPr>
      </a:lvl3pPr>
      <a:lvl4pPr algn="ctr" defTabSz="457200" rtl="0" eaLnBrk="1" fontAlgn="base" hangingPunct="1">
        <a:spcBef>
          <a:spcPct val="0"/>
        </a:spcBef>
        <a:spcAft>
          <a:spcPct val="0"/>
        </a:spcAft>
        <a:defRPr sz="4400">
          <a:solidFill>
            <a:schemeClr val="tx1"/>
          </a:solidFill>
          <a:latin typeface="Calibri" panose="020F0502020204030204" pitchFamily="34" charset="0"/>
        </a:defRPr>
      </a:lvl4pPr>
      <a:lvl5pPr algn="ctr" defTabSz="457200" rtl="0" eaLnBrk="1" fontAlgn="base" hangingPunct="1">
        <a:spcBef>
          <a:spcPct val="0"/>
        </a:spcBef>
        <a:spcAft>
          <a:spcPct val="0"/>
        </a:spcAft>
        <a:defRPr sz="4400">
          <a:solidFill>
            <a:schemeClr val="tx1"/>
          </a:solidFill>
          <a:latin typeface="Calibri" panose="020F0502020204030204" pitchFamily="34" charset="0"/>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descr="A close up of a sign&#10;&#10;Description automatically generated">
            <a:extLst>
              <a:ext uri="{FF2B5EF4-FFF2-40B4-BE49-F238E27FC236}">
                <a16:creationId xmlns:a16="http://schemas.microsoft.com/office/drawing/2014/main" id="{E06C9A48-DB48-4242-80F2-CB8C550D8B4D}"/>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06891754"/>
      </p:ext>
    </p:extLst>
  </p:cSld>
  <p:clrMap bg1="lt1" tx1="dk1" bg2="lt2" tx2="dk2" accent1="accent1" accent2="accent2" accent3="accent3" accent4="accent4" accent5="accent5" accent6="accent6" hlink="hlink" folHlink="folHlink"/>
  <p:sldLayoutIdLst>
    <p:sldLayoutId id="2147486124" r:id="rId1"/>
    <p:sldLayoutId id="2147486125" r:id="rId2"/>
    <p:sldLayoutId id="2147486126" r:id="rId3"/>
    <p:sldLayoutId id="2147486127" r:id="rId4"/>
    <p:sldLayoutId id="2147486128" r:id="rId5"/>
    <p:sldLayoutId id="2147486129" r:id="rId6"/>
    <p:sldLayoutId id="2147486130" r:id="rId7"/>
    <p:sldLayoutId id="2147486131" r:id="rId8"/>
    <p:sldLayoutId id="2147486132" r:id="rId9"/>
    <p:sldLayoutId id="2147486133" r:id="rId10"/>
    <p:sldLayoutId id="2147486134" r:id="rId11"/>
    <p:sldLayoutId id="2147486135" r:id="rId12"/>
    <p:sldLayoutId id="2147486136" r:id="rId13"/>
    <p:sldLayoutId id="2147486137" r:id="rId14"/>
    <p:sldLayoutId id="2147486138" r:id="rId15"/>
    <p:sldLayoutId id="2147486139" r:id="rId16"/>
    <p:sldLayoutId id="2147486140" r:id="rId17"/>
    <p:sldLayoutId id="2147486141"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01200234"/>
      </p:ext>
    </p:extLst>
  </p:cSld>
  <p:clrMap bg1="lt1" tx1="dk1" bg2="lt2" tx2="dk2" accent1="accent1" accent2="accent2" accent3="accent3" accent4="accent4" accent5="accent5" accent6="accent6" hlink="hlink" folHlink="folHlink"/>
  <p:sldLayoutIdLst>
    <p:sldLayoutId id="2147486162" r:id="rId1"/>
    <p:sldLayoutId id="2147486163" r:id="rId2"/>
    <p:sldLayoutId id="2147486164" r:id="rId3"/>
    <p:sldLayoutId id="2147486165" r:id="rId4"/>
    <p:sldLayoutId id="2147486166" r:id="rId5"/>
    <p:sldLayoutId id="2147486167" r:id="rId6"/>
    <p:sldLayoutId id="2147486168" r:id="rId7"/>
    <p:sldLayoutId id="2147486169" r:id="rId8"/>
    <p:sldLayoutId id="2147486170" r:id="rId9"/>
    <p:sldLayoutId id="2147486171" r:id="rId10"/>
    <p:sldLayoutId id="2147486172" r:id="rId11"/>
    <p:sldLayoutId id="2147486173" r:id="rId12"/>
    <p:sldLayoutId id="2147486174" r:id="rId13"/>
    <p:sldLayoutId id="2147486175" r:id="rId14"/>
    <p:sldLayoutId id="2147486176" r:id="rId15"/>
    <p:sldLayoutId id="2147486177" r:id="rId16"/>
    <p:sldLayoutId id="2147486178" r:id="rId17"/>
    <p:sldLayoutId id="2147486179"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0"/>
            <a:ext cx="11429999" cy="1219200"/>
          </a:xfrm>
          <a:prstGeom prst="rect">
            <a:avLst/>
          </a:prstGeom>
        </p:spPr>
        <p:txBody>
          <a:bodyPr vert="horz" lIns="0" tIns="0" rIns="0" bIns="0" rtlCol="0" anchor="b" anchorCtr="0">
            <a:noAutofit/>
          </a:bodyPr>
          <a:lstStyle/>
          <a:p>
            <a:r>
              <a:rPr lang="en-US"/>
              <a:t>Click to edit Master title style</a:t>
            </a:r>
            <a:endParaRPr lang="en-US" dirty="0"/>
          </a:p>
        </p:txBody>
      </p:sp>
      <p:sp>
        <p:nvSpPr>
          <p:cNvPr id="4" name="Text Placeholder 3"/>
          <p:cNvSpPr>
            <a:spLocks noGrp="1"/>
          </p:cNvSpPr>
          <p:nvPr>
            <p:ph type="body" idx="1"/>
          </p:nvPr>
        </p:nvSpPr>
        <p:spPr>
          <a:xfrm>
            <a:off x="381000" y="1597152"/>
            <a:ext cx="11430000" cy="4425696"/>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2">
            <a:extLst>
              <a:ext uri="{FF2B5EF4-FFF2-40B4-BE49-F238E27FC236}">
                <a16:creationId xmlns:a16="http://schemas.microsoft.com/office/drawing/2014/main" id="{654D6411-2672-74F0-03F9-CDC4DD79F797}"/>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
        <p:nvSpPr>
          <p:cNvPr id="7" name="Google Shape;17;p14">
            <a:extLst>
              <a:ext uri="{FF2B5EF4-FFF2-40B4-BE49-F238E27FC236}">
                <a16:creationId xmlns:a16="http://schemas.microsoft.com/office/drawing/2014/main" id="{BF7C03CE-70D7-4E40-184E-7F5561A378DF}"/>
              </a:ext>
            </a:extLst>
          </p:cNvPr>
          <p:cNvSpPr txBox="1">
            <a:spLocks/>
          </p:cNvSpPr>
          <p:nvPr userDrawn="1"/>
        </p:nvSpPr>
        <p:spPr>
          <a:xfrm>
            <a:off x="2144400" y="6623264"/>
            <a:ext cx="2400778" cy="192360"/>
          </a:xfrm>
          <a:prstGeom prst="rect">
            <a:avLst/>
          </a:prstGeom>
          <a:noFill/>
          <a:ln>
            <a:noFill/>
          </a:ln>
        </p:spPr>
        <p:txBody>
          <a:bodyPr spcFirstLastPara="1" vert="horz" wrap="square" lIns="0" tIns="0" rIns="0" bIns="0" anchor="ctr" anchorCtr="0">
            <a:spAutoFit/>
          </a:bodyPr>
          <a:lstStyle>
            <a:lvl1pPr marL="457200" marR="0" lvl="0" indent="-228600" algn="l" defTabSz="457250" rtl="0" eaLnBrk="1" latinLnBrk="0" hangingPunct="1">
              <a:lnSpc>
                <a:spcPct val="100000"/>
              </a:lnSpc>
              <a:spcBef>
                <a:spcPts val="320"/>
              </a:spcBef>
              <a:spcAft>
                <a:spcPts val="0"/>
              </a:spcAft>
              <a:buClr>
                <a:srgbClr val="05416B"/>
              </a:buClr>
              <a:buSzPts val="1600"/>
              <a:buFont typeface="Noto Sans Symbols"/>
              <a:buNone/>
              <a:defRPr sz="900" b="1" i="0" u="none" strike="noStrike" kern="600" cap="none" spc="31">
                <a:solidFill>
                  <a:srgbClr val="AB0C23"/>
                </a:solidFill>
                <a:latin typeface="Arial" panose="020B0604020202020204" pitchFamily="34" charset="0"/>
                <a:ea typeface="Arial" panose="020B0604020202020204" pitchFamily="34" charset="0"/>
                <a:cs typeface="Arial" panose="020B0604020202020204" pitchFamily="34" charset="0"/>
                <a:sym typeface="Arial Narrow"/>
              </a:defRPr>
            </a:lvl1pPr>
            <a:lvl2pPr marL="914400" marR="0" lvl="1" indent="-330200" algn="l" defTabSz="457250" rtl="0" eaLnBrk="1" latinLnBrk="0" hangingPunct="1">
              <a:lnSpc>
                <a:spcPct val="100000"/>
              </a:lnSpc>
              <a:spcBef>
                <a:spcPts val="320"/>
              </a:spcBef>
              <a:spcAft>
                <a:spcPts val="0"/>
              </a:spcAft>
              <a:buClr>
                <a:srgbClr val="05416B"/>
              </a:buClr>
              <a:buSzPts val="1600"/>
              <a:buFont typeface="Noto Sans Symbols"/>
              <a:buChar char="◆"/>
              <a:defRPr sz="1600" b="0" i="0" u="none" strike="noStrike" kern="600" cap="none" spc="31">
                <a:solidFill>
                  <a:srgbClr val="05416B"/>
                </a:solidFill>
                <a:latin typeface="Arial Narrow"/>
                <a:ea typeface="Arial Narrow"/>
                <a:cs typeface="Arial Narrow"/>
                <a:sym typeface="Arial Narrow"/>
              </a:defRPr>
            </a:lvl2pPr>
            <a:lvl3pPr marL="1371600" marR="0" lvl="2" indent="-330200" algn="l" defTabSz="457250" rtl="0" eaLnBrk="1" latinLnBrk="0" hangingPunct="1">
              <a:lnSpc>
                <a:spcPct val="100000"/>
              </a:lnSpc>
              <a:spcBef>
                <a:spcPts val="320"/>
              </a:spcBef>
              <a:spcAft>
                <a:spcPts val="0"/>
              </a:spcAft>
              <a:buClr>
                <a:srgbClr val="05416B"/>
              </a:buClr>
              <a:buSzPts val="1600"/>
              <a:buFont typeface="Noto Sans Symbols"/>
              <a:buChar char="◆"/>
              <a:defRPr sz="1600" b="0" i="0" u="none" strike="noStrike" kern="600" cap="none" spc="31">
                <a:solidFill>
                  <a:srgbClr val="05416B"/>
                </a:solidFill>
                <a:latin typeface="Arial Narrow"/>
                <a:ea typeface="Arial Narrow"/>
                <a:cs typeface="Arial Narrow"/>
                <a:sym typeface="Arial Narrow"/>
              </a:defRPr>
            </a:lvl3pPr>
            <a:lvl4pPr marL="1828800" marR="0" lvl="3" indent="-330200" algn="l" defTabSz="457250" rtl="0" eaLnBrk="1" latinLnBrk="0" hangingPunct="1">
              <a:lnSpc>
                <a:spcPct val="100000"/>
              </a:lnSpc>
              <a:spcBef>
                <a:spcPts val="400"/>
              </a:spcBef>
              <a:spcAft>
                <a:spcPts val="0"/>
              </a:spcAft>
              <a:buClr>
                <a:srgbClr val="05416B"/>
              </a:buClr>
              <a:buSzPts val="1600"/>
              <a:buFont typeface="Arial"/>
              <a:buChar char="–"/>
              <a:tabLst/>
              <a:defRPr sz="1600" b="0" i="0" u="none" strike="noStrike" kern="600" cap="none" spc="31">
                <a:solidFill>
                  <a:srgbClr val="05416B"/>
                </a:solidFill>
                <a:latin typeface="Arial Narrow"/>
                <a:ea typeface="Arial Narrow"/>
                <a:cs typeface="Arial Narrow"/>
                <a:sym typeface="Arial Narrow"/>
              </a:defRPr>
            </a:lvl4pPr>
            <a:lvl5pPr marL="2286000" marR="0" lvl="4" indent="-330200" algn="l" defTabSz="457250" rtl="0" eaLnBrk="1" latinLnBrk="0" hangingPunct="1">
              <a:lnSpc>
                <a:spcPct val="100000"/>
              </a:lnSpc>
              <a:spcBef>
                <a:spcPts val="400"/>
              </a:spcBef>
              <a:spcAft>
                <a:spcPts val="0"/>
              </a:spcAft>
              <a:buClr>
                <a:srgbClr val="05416B"/>
              </a:buClr>
              <a:buSzPts val="1600"/>
              <a:buFont typeface="Arial"/>
              <a:buChar char="»"/>
              <a:defRPr sz="1600" b="0" i="0" u="none" strike="noStrike" kern="600" cap="none" spc="31">
                <a:solidFill>
                  <a:srgbClr val="05416B"/>
                </a:solidFill>
                <a:latin typeface="Arial Narrow"/>
                <a:ea typeface="Arial Narrow"/>
                <a:cs typeface="Arial Narrow"/>
                <a:sym typeface="Arial Narrow"/>
              </a:defRPr>
            </a:lvl5pPr>
            <a:lvl6pPr marL="2743200" marR="0" lvl="5" indent="-330200" algn="l" defTabSz="45725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6pPr>
            <a:lvl7pPr marL="3200400" marR="0" lvl="6" indent="-330200" algn="l" defTabSz="45725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7pPr>
            <a:lvl8pPr marL="3657600" marR="0" lvl="7" indent="-330200" algn="l" defTabSz="45725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8pPr>
            <a:lvl9pPr marL="4114800" marR="0" lvl="8" indent="-330200" algn="l" defTabSz="45725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9pPr>
          </a:lstStyle>
          <a:p>
            <a:r>
              <a:rPr lang="fr-CH" sz="1000" dirty="0"/>
              <a:t>Peter Schmid</a:t>
            </a:r>
          </a:p>
        </p:txBody>
      </p:sp>
      <p:pic>
        <p:nvPicPr>
          <p:cNvPr id="8" name="Picture 7" descr="Logo&#10;&#10;Description automatically generated">
            <a:extLst>
              <a:ext uri="{FF2B5EF4-FFF2-40B4-BE49-F238E27FC236}">
                <a16:creationId xmlns:a16="http://schemas.microsoft.com/office/drawing/2014/main" id="{1CA837D7-24B8-598F-2510-088E2C6A267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81000" y="6545839"/>
            <a:ext cx="1382400" cy="237600"/>
          </a:xfrm>
          <a:prstGeom prst="rect">
            <a:avLst/>
          </a:prstGeom>
        </p:spPr>
      </p:pic>
    </p:spTree>
    <p:extLst>
      <p:ext uri="{BB962C8B-B14F-4D97-AF65-F5344CB8AC3E}">
        <p14:creationId xmlns:p14="http://schemas.microsoft.com/office/powerpoint/2010/main" val="204607669"/>
      </p:ext>
    </p:extLst>
  </p:cSld>
  <p:clrMap bg1="lt1" tx1="dk1" bg2="lt2" tx2="dk2" accent1="accent1" accent2="accent2" accent3="accent3" accent4="accent4" accent5="accent5" accent6="accent6" hlink="hlink" folHlink="folHlink"/>
  <p:sldLayoutIdLst>
    <p:sldLayoutId id="2147485291" r:id="rId1"/>
    <p:sldLayoutId id="2147485292" r:id="rId2"/>
    <p:sldLayoutId id="2147485293" r:id="rId3"/>
    <p:sldLayoutId id="2147485294" r:id="rId4"/>
    <p:sldLayoutId id="2147485295" r:id="rId5"/>
    <p:sldLayoutId id="2147485296" r:id="rId6"/>
    <p:sldLayoutId id="2147485297" r:id="rId7"/>
    <p:sldLayoutId id="2147485298" r:id="rId8"/>
    <p:sldLayoutId id="2147485299" r:id="rId9"/>
    <p:sldLayoutId id="2147485300" r:id="rId10"/>
    <p:sldLayoutId id="2147485301" r:id="rId11"/>
    <p:sldLayoutId id="2147485302" r:id="rId12"/>
    <p:sldLayoutId id="2147485303" r:id="rId13"/>
    <p:sldLayoutId id="2147485305" r:id="rId14"/>
    <p:sldLayoutId id="2147485306" r:id="rId15"/>
    <p:sldLayoutId id="2147485307" r:id="rId16"/>
    <p:sldLayoutId id="2147485308" r:id="rId17"/>
    <p:sldLayoutId id="2147485309" r:id="rId18"/>
    <p:sldLayoutId id="214748531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250" rtl="0" eaLnBrk="1" latinLnBrk="0" hangingPunct="1">
        <a:lnSpc>
          <a:spcPct val="90000"/>
        </a:lnSpc>
        <a:spcBef>
          <a:spcPct val="0"/>
        </a:spcBef>
        <a:buNone/>
        <a:defRPr sz="3200" b="0" kern="600" spc="51">
          <a:solidFill>
            <a:srgbClr val="000000"/>
          </a:solidFill>
          <a:effectLst/>
          <a:latin typeface="Arial" panose="020B0604020202020204" pitchFamily="34" charset="0"/>
          <a:ea typeface="+mj-ea"/>
          <a:cs typeface="Arial" panose="020B0604020202020204" pitchFamily="34" charset="0"/>
        </a:defRPr>
      </a:lvl1pPr>
    </p:titleStyle>
    <p:bodyStyle>
      <a:lvl1pPr marL="225425" indent="-225425" algn="l" defTabSz="457250" rtl="0" eaLnBrk="1" latinLnBrk="0" hangingPunct="1">
        <a:lnSpc>
          <a:spcPct val="100000"/>
        </a:lnSpc>
        <a:spcBef>
          <a:spcPts val="0"/>
        </a:spcBef>
        <a:buClr>
          <a:schemeClr val="bg2"/>
        </a:buClr>
        <a:buSzPct val="95000"/>
        <a:buFont typeface="Arial Black" panose="020B0A04020102020204" pitchFamily="34" charset="0"/>
        <a:buChar char="•"/>
        <a:defRPr sz="2200" kern="600" spc="31">
          <a:solidFill>
            <a:srgbClr val="000000"/>
          </a:solidFill>
          <a:latin typeface="Arial" panose="020B0604020202020204" pitchFamily="34" charset="0"/>
          <a:ea typeface="+mn-ea"/>
          <a:cs typeface="Arial" panose="020B0604020202020204" pitchFamily="34" charset="0"/>
        </a:defRPr>
      </a:lvl1pPr>
      <a:lvl2pPr marL="517525" indent="-284163" algn="l" defTabSz="457250" rtl="0" eaLnBrk="1" latinLnBrk="0" hangingPunct="1">
        <a:lnSpc>
          <a:spcPct val="100000"/>
        </a:lnSpc>
        <a:spcBef>
          <a:spcPts val="0"/>
        </a:spcBef>
        <a:buClr>
          <a:schemeClr val="bg2"/>
        </a:buClr>
        <a:buSzPct val="100000"/>
        <a:buFont typeface="Arial Narrow" panose="020B0606020202030204" pitchFamily="34" charset="0"/>
        <a:buChar char="–"/>
        <a:defRPr sz="2200" kern="600" spc="31">
          <a:solidFill>
            <a:srgbClr val="000000"/>
          </a:solidFill>
          <a:latin typeface="Arial" panose="020B0604020202020204" pitchFamily="34" charset="0"/>
          <a:ea typeface="+mn-ea"/>
          <a:cs typeface="Arial" panose="020B0604020202020204" pitchFamily="34" charset="0"/>
        </a:defRPr>
      </a:lvl2pPr>
      <a:lvl3pPr marL="738188" indent="-220663" algn="l" defTabSz="457250" rtl="0" eaLnBrk="1" latinLnBrk="0" hangingPunct="1">
        <a:lnSpc>
          <a:spcPct val="100000"/>
        </a:lnSpc>
        <a:spcBef>
          <a:spcPts val="0"/>
        </a:spcBef>
        <a:buClr>
          <a:schemeClr val="bg2"/>
        </a:buClr>
        <a:buSzPct val="95000"/>
        <a:buFont typeface="Wingdings" panose="05000000000000000000" pitchFamily="2" charset="2"/>
        <a:buChar char="§"/>
        <a:defRPr sz="2200" kern="600" spc="31">
          <a:solidFill>
            <a:srgbClr val="000000"/>
          </a:solidFill>
          <a:latin typeface="Arial" panose="020B0604020202020204" pitchFamily="34" charset="0"/>
          <a:ea typeface="+mn-ea"/>
          <a:cs typeface="Arial" panose="020B0604020202020204" pitchFamily="34" charset="0"/>
        </a:defRPr>
      </a:lvl3pPr>
      <a:lvl4pPr marL="1025525" indent="-222250" algn="l" defTabSz="457250" rtl="0" eaLnBrk="1" latinLnBrk="0" hangingPunct="1">
        <a:lnSpc>
          <a:spcPct val="100000"/>
        </a:lnSpc>
        <a:spcBef>
          <a:spcPts val="0"/>
        </a:spcBef>
        <a:buClr>
          <a:schemeClr val="bg2"/>
        </a:buClr>
        <a:buSzPct val="100000"/>
        <a:buFont typeface="Arial Narrow" panose="020B0606020202030204" pitchFamily="34" charset="0"/>
        <a:buChar char="–"/>
        <a:tabLst/>
        <a:defRPr sz="2200" kern="600" spc="31">
          <a:solidFill>
            <a:srgbClr val="000000"/>
          </a:solidFill>
          <a:latin typeface="Arial" panose="020B0604020202020204" pitchFamily="34" charset="0"/>
          <a:ea typeface="+mn-ea"/>
          <a:cs typeface="Arial" panose="020B0604020202020204" pitchFamily="34" charset="0"/>
        </a:defRPr>
      </a:lvl4pPr>
      <a:lvl5pPr marL="1255713" indent="-165100" algn="l" defTabSz="457250" rtl="0" eaLnBrk="1" latinLnBrk="0" hangingPunct="1">
        <a:lnSpc>
          <a:spcPct val="100000"/>
        </a:lnSpc>
        <a:spcBef>
          <a:spcPts val="0"/>
        </a:spcBef>
        <a:buClr>
          <a:schemeClr val="bg2"/>
        </a:buClr>
        <a:buSzPct val="90000"/>
        <a:buFont typeface="Arial Black" panose="020B0A04020102020204" pitchFamily="34" charset="0"/>
        <a:buChar char="•"/>
        <a:defRPr sz="2200" kern="600" spc="31">
          <a:solidFill>
            <a:srgbClr val="000000"/>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p15:clr>
            <a:srgbClr val="F26B43"/>
          </p15:clr>
        </p15:guide>
        <p15:guide id="8" orient="horz" pos="192">
          <p15:clr>
            <a:srgbClr val="F26B43"/>
          </p15:clr>
        </p15:guide>
        <p15:guide id="9" pos="240">
          <p15:clr>
            <a:srgbClr val="F26B43"/>
          </p15:clr>
        </p15:guide>
        <p15:guide id="10" pos="7440">
          <p15:clr>
            <a:srgbClr val="F26B43"/>
          </p15:clr>
        </p15:guide>
        <p15:guide id="11" orient="horz" pos="1008">
          <p15:clr>
            <a:srgbClr val="F26B43"/>
          </p15:clr>
        </p15:guide>
        <p15:guide id="12" orient="horz" pos="76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5"/>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68484" y="6145349"/>
            <a:ext cx="2006332" cy="429994"/>
          </a:xfrm>
          <a:prstGeom prst="rect">
            <a:avLst/>
          </a:prstGeom>
        </p:spPr>
      </p:pic>
    </p:spTree>
    <p:extLst>
      <p:ext uri="{BB962C8B-B14F-4D97-AF65-F5344CB8AC3E}">
        <p14:creationId xmlns:p14="http://schemas.microsoft.com/office/powerpoint/2010/main" val="3726878474"/>
      </p:ext>
    </p:extLst>
  </p:cSld>
  <p:clrMap bg1="lt1" tx1="dk1" bg2="lt2" tx2="dk2" accent1="accent1" accent2="accent2" accent3="accent3" accent4="accent4" accent5="accent5" accent6="accent6" hlink="hlink" folHlink="folHlink"/>
  <p:sldLayoutIdLst>
    <p:sldLayoutId id="2147485319" r:id="rId1"/>
    <p:sldLayoutId id="2147485320" r:id="rId2"/>
    <p:sldLayoutId id="2147485321" r:id="rId3"/>
    <p:sldLayoutId id="2147485322" r:id="rId4"/>
    <p:sldLayoutId id="2147485323" r:id="rId5"/>
    <p:sldLayoutId id="2147485325" r:id="rId6"/>
    <p:sldLayoutId id="2147485326" r:id="rId7"/>
    <p:sldLayoutId id="2147485327"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marL="0" marR="0" indent="0" algn="l" defTabSz="609570"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35" indent="-311135" algn="l" defTabSz="609570"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40" indent="-234939" algn="l" defTabSz="609570"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196" indent="-224356" algn="l" defTabSz="609570"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18" indent="-232822" algn="l" defTabSz="609570"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489" indent="-234939" algn="l" defTabSz="609570"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
          <p15:clr>
            <a:srgbClr val="F26B43"/>
          </p15:clr>
        </p15:guide>
        <p15:guide id="4" pos="7296">
          <p15:clr>
            <a:srgbClr val="F26B43"/>
          </p15:clr>
        </p15:guide>
        <p15:guide id="5" orient="horz" pos="3600">
          <p15:clr>
            <a:srgbClr val="F26B43"/>
          </p15:clr>
        </p15:guide>
        <p15:guide id="6" orient="horz" pos="1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58699287"/>
      </p:ext>
    </p:extLst>
  </p:cSld>
  <p:clrMap bg1="lt1" tx1="dk1" bg2="lt2" tx2="dk2" accent1="accent1" accent2="accent2" accent3="accent3" accent4="accent4" accent5="accent5" accent6="accent6" hlink="hlink" folHlink="folHlink"/>
  <p:sldLayoutIdLst>
    <p:sldLayoutId id="2147485329" r:id="rId1"/>
    <p:sldLayoutId id="2147485330" r:id="rId2"/>
    <p:sldLayoutId id="2147485331" r:id="rId3"/>
    <p:sldLayoutId id="2147485332" r:id="rId4"/>
    <p:sldLayoutId id="2147485333" r:id="rId5"/>
    <p:sldLayoutId id="2147485334" r:id="rId6"/>
    <p:sldLayoutId id="2147485335" r:id="rId7"/>
    <p:sldLayoutId id="2147485336" r:id="rId8"/>
    <p:sldLayoutId id="2147485337"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0"/>
            <a:ext cx="11429999" cy="1219200"/>
          </a:xfrm>
          <a:prstGeom prst="rect">
            <a:avLst/>
          </a:prstGeom>
        </p:spPr>
        <p:txBody>
          <a:bodyPr vert="horz" lIns="0" tIns="0" rIns="0" bIns="0" rtlCol="0" anchor="b" anchorCtr="0">
            <a:noAutofit/>
          </a:bodyPr>
          <a:lstStyle/>
          <a:p>
            <a:r>
              <a:rPr lang="en-US"/>
              <a:t>Click to edit Master title style</a:t>
            </a:r>
            <a:endParaRPr lang="en-US" dirty="0"/>
          </a:p>
        </p:txBody>
      </p:sp>
      <p:sp>
        <p:nvSpPr>
          <p:cNvPr id="4" name="Text Placeholder 3"/>
          <p:cNvSpPr>
            <a:spLocks noGrp="1"/>
          </p:cNvSpPr>
          <p:nvPr>
            <p:ph type="body" idx="1"/>
          </p:nvPr>
        </p:nvSpPr>
        <p:spPr>
          <a:xfrm>
            <a:off x="381000" y="1597152"/>
            <a:ext cx="11430000" cy="4425696"/>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2">
            <a:extLst>
              <a:ext uri="{FF2B5EF4-FFF2-40B4-BE49-F238E27FC236}">
                <a16:creationId xmlns:a16="http://schemas.microsoft.com/office/drawing/2014/main" id="{654D6411-2672-74F0-03F9-CDC4DD79F797}"/>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
        <p:nvSpPr>
          <p:cNvPr id="7" name="Google Shape;17;p14">
            <a:extLst>
              <a:ext uri="{FF2B5EF4-FFF2-40B4-BE49-F238E27FC236}">
                <a16:creationId xmlns:a16="http://schemas.microsoft.com/office/drawing/2014/main" id="{BF7C03CE-70D7-4E40-184E-7F5561A378DF}"/>
              </a:ext>
            </a:extLst>
          </p:cNvPr>
          <p:cNvSpPr txBox="1">
            <a:spLocks/>
          </p:cNvSpPr>
          <p:nvPr userDrawn="1"/>
        </p:nvSpPr>
        <p:spPr>
          <a:xfrm>
            <a:off x="2144400" y="6623264"/>
            <a:ext cx="2400778" cy="192360"/>
          </a:xfrm>
          <a:prstGeom prst="rect">
            <a:avLst/>
          </a:prstGeom>
          <a:noFill/>
          <a:ln>
            <a:noFill/>
          </a:ln>
        </p:spPr>
        <p:txBody>
          <a:bodyPr spcFirstLastPara="1" vert="horz" wrap="square" lIns="0" tIns="0" rIns="0" bIns="0" anchor="ctr" anchorCtr="0">
            <a:spAutoFit/>
          </a:bodyPr>
          <a:lstStyle>
            <a:lvl1pPr marL="457200" marR="0" lvl="0" indent="-228600" algn="l" defTabSz="457250" rtl="0" eaLnBrk="1" latinLnBrk="0" hangingPunct="1">
              <a:lnSpc>
                <a:spcPct val="100000"/>
              </a:lnSpc>
              <a:spcBef>
                <a:spcPts val="320"/>
              </a:spcBef>
              <a:spcAft>
                <a:spcPts val="0"/>
              </a:spcAft>
              <a:buClr>
                <a:srgbClr val="05416B"/>
              </a:buClr>
              <a:buSzPts val="1600"/>
              <a:buFont typeface="Noto Sans Symbols"/>
              <a:buNone/>
              <a:defRPr sz="900" b="1" i="0" u="none" strike="noStrike" kern="600" cap="none" spc="31">
                <a:solidFill>
                  <a:srgbClr val="AB0C23"/>
                </a:solidFill>
                <a:latin typeface="Arial" panose="020B0604020202020204" pitchFamily="34" charset="0"/>
                <a:ea typeface="Arial" panose="020B0604020202020204" pitchFamily="34" charset="0"/>
                <a:cs typeface="Arial" panose="020B0604020202020204" pitchFamily="34" charset="0"/>
                <a:sym typeface="Arial Narrow"/>
              </a:defRPr>
            </a:lvl1pPr>
            <a:lvl2pPr marL="914400" marR="0" lvl="1" indent="-330200" algn="l" defTabSz="457250" rtl="0" eaLnBrk="1" latinLnBrk="0" hangingPunct="1">
              <a:lnSpc>
                <a:spcPct val="100000"/>
              </a:lnSpc>
              <a:spcBef>
                <a:spcPts val="320"/>
              </a:spcBef>
              <a:spcAft>
                <a:spcPts val="0"/>
              </a:spcAft>
              <a:buClr>
                <a:srgbClr val="05416B"/>
              </a:buClr>
              <a:buSzPts val="1600"/>
              <a:buFont typeface="Noto Sans Symbols"/>
              <a:buChar char="◆"/>
              <a:defRPr sz="1600" b="0" i="0" u="none" strike="noStrike" kern="600" cap="none" spc="31">
                <a:solidFill>
                  <a:srgbClr val="05416B"/>
                </a:solidFill>
                <a:latin typeface="Arial Narrow"/>
                <a:ea typeface="Arial Narrow"/>
                <a:cs typeface="Arial Narrow"/>
                <a:sym typeface="Arial Narrow"/>
              </a:defRPr>
            </a:lvl2pPr>
            <a:lvl3pPr marL="1371600" marR="0" lvl="2" indent="-330200" algn="l" defTabSz="457250" rtl="0" eaLnBrk="1" latinLnBrk="0" hangingPunct="1">
              <a:lnSpc>
                <a:spcPct val="100000"/>
              </a:lnSpc>
              <a:spcBef>
                <a:spcPts val="320"/>
              </a:spcBef>
              <a:spcAft>
                <a:spcPts val="0"/>
              </a:spcAft>
              <a:buClr>
                <a:srgbClr val="05416B"/>
              </a:buClr>
              <a:buSzPts val="1600"/>
              <a:buFont typeface="Noto Sans Symbols"/>
              <a:buChar char="◆"/>
              <a:defRPr sz="1600" b="0" i="0" u="none" strike="noStrike" kern="600" cap="none" spc="31">
                <a:solidFill>
                  <a:srgbClr val="05416B"/>
                </a:solidFill>
                <a:latin typeface="Arial Narrow"/>
                <a:ea typeface="Arial Narrow"/>
                <a:cs typeface="Arial Narrow"/>
                <a:sym typeface="Arial Narrow"/>
              </a:defRPr>
            </a:lvl3pPr>
            <a:lvl4pPr marL="1828800" marR="0" lvl="3" indent="-330200" algn="l" defTabSz="457250" rtl="0" eaLnBrk="1" latinLnBrk="0" hangingPunct="1">
              <a:lnSpc>
                <a:spcPct val="100000"/>
              </a:lnSpc>
              <a:spcBef>
                <a:spcPts val="400"/>
              </a:spcBef>
              <a:spcAft>
                <a:spcPts val="0"/>
              </a:spcAft>
              <a:buClr>
                <a:srgbClr val="05416B"/>
              </a:buClr>
              <a:buSzPts val="1600"/>
              <a:buFont typeface="Arial"/>
              <a:buChar char="–"/>
              <a:tabLst/>
              <a:defRPr sz="1600" b="0" i="0" u="none" strike="noStrike" kern="600" cap="none" spc="31">
                <a:solidFill>
                  <a:srgbClr val="05416B"/>
                </a:solidFill>
                <a:latin typeface="Arial Narrow"/>
                <a:ea typeface="Arial Narrow"/>
                <a:cs typeface="Arial Narrow"/>
                <a:sym typeface="Arial Narrow"/>
              </a:defRPr>
            </a:lvl4pPr>
            <a:lvl5pPr marL="2286000" marR="0" lvl="4" indent="-330200" algn="l" defTabSz="457250" rtl="0" eaLnBrk="1" latinLnBrk="0" hangingPunct="1">
              <a:lnSpc>
                <a:spcPct val="100000"/>
              </a:lnSpc>
              <a:spcBef>
                <a:spcPts val="400"/>
              </a:spcBef>
              <a:spcAft>
                <a:spcPts val="0"/>
              </a:spcAft>
              <a:buClr>
                <a:srgbClr val="05416B"/>
              </a:buClr>
              <a:buSzPts val="1600"/>
              <a:buFont typeface="Arial"/>
              <a:buChar char="»"/>
              <a:defRPr sz="1600" b="0" i="0" u="none" strike="noStrike" kern="600" cap="none" spc="31">
                <a:solidFill>
                  <a:srgbClr val="05416B"/>
                </a:solidFill>
                <a:latin typeface="Arial Narrow"/>
                <a:ea typeface="Arial Narrow"/>
                <a:cs typeface="Arial Narrow"/>
                <a:sym typeface="Arial Narrow"/>
              </a:defRPr>
            </a:lvl5pPr>
            <a:lvl6pPr marL="2743200" marR="0" lvl="5" indent="-330200" algn="l" defTabSz="45725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6pPr>
            <a:lvl7pPr marL="3200400" marR="0" lvl="6" indent="-330200" algn="l" defTabSz="45725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7pPr>
            <a:lvl8pPr marL="3657600" marR="0" lvl="7" indent="-330200" algn="l" defTabSz="45725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8pPr>
            <a:lvl9pPr marL="4114800" marR="0" lvl="8" indent="-330200" algn="l" defTabSz="457250" rtl="0" eaLnBrk="1" latinLnBrk="0" hangingPunct="1">
              <a:lnSpc>
                <a:spcPct val="100000"/>
              </a:lnSpc>
              <a:spcBef>
                <a:spcPts val="400"/>
              </a:spcBef>
              <a:spcAft>
                <a:spcPts val="0"/>
              </a:spcAft>
              <a:buClr>
                <a:srgbClr val="05416B"/>
              </a:buClr>
              <a:buSzPts val="1600"/>
              <a:buFont typeface="Arial"/>
              <a:buChar char="●"/>
              <a:defRPr sz="1600" b="0" i="0" u="none" strike="noStrike" kern="1200" cap="none">
                <a:solidFill>
                  <a:srgbClr val="05416B"/>
                </a:solidFill>
                <a:latin typeface="Arial Narrow"/>
                <a:ea typeface="Arial Narrow"/>
                <a:cs typeface="Arial Narrow"/>
                <a:sym typeface="Arial Narrow"/>
              </a:defRPr>
            </a:lvl9pPr>
          </a:lstStyle>
          <a:p>
            <a:r>
              <a:rPr lang="fr-CH" sz="1000" dirty="0"/>
              <a:t>Peter Schmid</a:t>
            </a:r>
          </a:p>
        </p:txBody>
      </p:sp>
      <p:pic>
        <p:nvPicPr>
          <p:cNvPr id="8" name="Picture 7" descr="Logo&#10;&#10;Description automatically generated">
            <a:extLst>
              <a:ext uri="{FF2B5EF4-FFF2-40B4-BE49-F238E27FC236}">
                <a16:creationId xmlns:a16="http://schemas.microsoft.com/office/drawing/2014/main" id="{1CA837D7-24B8-598F-2510-088E2C6A267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81000" y="6545839"/>
            <a:ext cx="1382400" cy="237600"/>
          </a:xfrm>
          <a:prstGeom prst="rect">
            <a:avLst/>
          </a:prstGeom>
        </p:spPr>
      </p:pic>
    </p:spTree>
    <p:extLst>
      <p:ext uri="{BB962C8B-B14F-4D97-AF65-F5344CB8AC3E}">
        <p14:creationId xmlns:p14="http://schemas.microsoft.com/office/powerpoint/2010/main" val="2855607242"/>
      </p:ext>
    </p:extLst>
  </p:cSld>
  <p:clrMap bg1="lt1" tx1="dk1" bg2="lt2" tx2="dk2" accent1="accent1" accent2="accent2" accent3="accent3" accent4="accent4" accent5="accent5" accent6="accent6" hlink="hlink" folHlink="folHlink"/>
  <p:sldLayoutIdLst>
    <p:sldLayoutId id="2147485486" r:id="rId1"/>
    <p:sldLayoutId id="2147485487" r:id="rId2"/>
    <p:sldLayoutId id="2147485488" r:id="rId3"/>
    <p:sldLayoutId id="2147485489" r:id="rId4"/>
    <p:sldLayoutId id="2147485490" r:id="rId5"/>
    <p:sldLayoutId id="2147485491" r:id="rId6"/>
    <p:sldLayoutId id="2147485492" r:id="rId7"/>
    <p:sldLayoutId id="2147485493" r:id="rId8"/>
    <p:sldLayoutId id="2147485494" r:id="rId9"/>
    <p:sldLayoutId id="2147485495" r:id="rId10"/>
    <p:sldLayoutId id="2147485496" r:id="rId11"/>
    <p:sldLayoutId id="2147485497" r:id="rId12"/>
    <p:sldLayoutId id="2147485498" r:id="rId13"/>
    <p:sldLayoutId id="2147485500" r:id="rId14"/>
    <p:sldLayoutId id="2147485501" r:id="rId15"/>
    <p:sldLayoutId id="2147485502" r:id="rId16"/>
    <p:sldLayoutId id="2147485503" r:id="rId17"/>
    <p:sldLayoutId id="2147485504" r:id="rId18"/>
    <p:sldLayoutId id="2147485505"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250" rtl="0" eaLnBrk="1" latinLnBrk="0" hangingPunct="1">
        <a:lnSpc>
          <a:spcPct val="90000"/>
        </a:lnSpc>
        <a:spcBef>
          <a:spcPct val="0"/>
        </a:spcBef>
        <a:buNone/>
        <a:defRPr sz="3200" b="0" kern="600" spc="51">
          <a:solidFill>
            <a:srgbClr val="000000"/>
          </a:solidFill>
          <a:effectLst/>
          <a:latin typeface="Arial" panose="020B0604020202020204" pitchFamily="34" charset="0"/>
          <a:ea typeface="+mj-ea"/>
          <a:cs typeface="Arial" panose="020B0604020202020204" pitchFamily="34" charset="0"/>
        </a:defRPr>
      </a:lvl1pPr>
    </p:titleStyle>
    <p:bodyStyle>
      <a:lvl1pPr marL="225425" indent="-225425" algn="l" defTabSz="457250" rtl="0" eaLnBrk="1" latinLnBrk="0" hangingPunct="1">
        <a:lnSpc>
          <a:spcPct val="100000"/>
        </a:lnSpc>
        <a:spcBef>
          <a:spcPts val="0"/>
        </a:spcBef>
        <a:buClr>
          <a:schemeClr val="bg2"/>
        </a:buClr>
        <a:buSzPct val="95000"/>
        <a:buFont typeface="Arial Black" panose="020B0A04020102020204" pitchFamily="34" charset="0"/>
        <a:buChar char="•"/>
        <a:defRPr sz="2200" kern="600" spc="31">
          <a:solidFill>
            <a:srgbClr val="000000"/>
          </a:solidFill>
          <a:latin typeface="Arial" panose="020B0604020202020204" pitchFamily="34" charset="0"/>
          <a:ea typeface="+mn-ea"/>
          <a:cs typeface="Arial" panose="020B0604020202020204" pitchFamily="34" charset="0"/>
        </a:defRPr>
      </a:lvl1pPr>
      <a:lvl2pPr marL="517525" indent="-284163" algn="l" defTabSz="457250" rtl="0" eaLnBrk="1" latinLnBrk="0" hangingPunct="1">
        <a:lnSpc>
          <a:spcPct val="100000"/>
        </a:lnSpc>
        <a:spcBef>
          <a:spcPts val="0"/>
        </a:spcBef>
        <a:buClr>
          <a:schemeClr val="bg2"/>
        </a:buClr>
        <a:buSzPct val="100000"/>
        <a:buFont typeface="Arial Narrow" panose="020B0606020202030204" pitchFamily="34" charset="0"/>
        <a:buChar char="–"/>
        <a:defRPr sz="2200" kern="600" spc="31">
          <a:solidFill>
            <a:srgbClr val="000000"/>
          </a:solidFill>
          <a:latin typeface="Arial" panose="020B0604020202020204" pitchFamily="34" charset="0"/>
          <a:ea typeface="+mn-ea"/>
          <a:cs typeface="Arial" panose="020B0604020202020204" pitchFamily="34" charset="0"/>
        </a:defRPr>
      </a:lvl2pPr>
      <a:lvl3pPr marL="738188" indent="-220663" algn="l" defTabSz="457250" rtl="0" eaLnBrk="1" latinLnBrk="0" hangingPunct="1">
        <a:lnSpc>
          <a:spcPct val="100000"/>
        </a:lnSpc>
        <a:spcBef>
          <a:spcPts val="0"/>
        </a:spcBef>
        <a:buClr>
          <a:schemeClr val="bg2"/>
        </a:buClr>
        <a:buSzPct val="95000"/>
        <a:buFont typeface="Wingdings" panose="05000000000000000000" pitchFamily="2" charset="2"/>
        <a:buChar char="§"/>
        <a:defRPr sz="2200" kern="600" spc="31">
          <a:solidFill>
            <a:srgbClr val="000000"/>
          </a:solidFill>
          <a:latin typeface="Arial" panose="020B0604020202020204" pitchFamily="34" charset="0"/>
          <a:ea typeface="+mn-ea"/>
          <a:cs typeface="Arial" panose="020B0604020202020204" pitchFamily="34" charset="0"/>
        </a:defRPr>
      </a:lvl3pPr>
      <a:lvl4pPr marL="1025525" indent="-222250" algn="l" defTabSz="457250" rtl="0" eaLnBrk="1" latinLnBrk="0" hangingPunct="1">
        <a:lnSpc>
          <a:spcPct val="100000"/>
        </a:lnSpc>
        <a:spcBef>
          <a:spcPts val="0"/>
        </a:spcBef>
        <a:buClr>
          <a:schemeClr val="bg2"/>
        </a:buClr>
        <a:buSzPct val="100000"/>
        <a:buFont typeface="Arial Narrow" panose="020B0606020202030204" pitchFamily="34" charset="0"/>
        <a:buChar char="–"/>
        <a:tabLst/>
        <a:defRPr sz="2200" kern="600" spc="31">
          <a:solidFill>
            <a:srgbClr val="000000"/>
          </a:solidFill>
          <a:latin typeface="Arial" panose="020B0604020202020204" pitchFamily="34" charset="0"/>
          <a:ea typeface="+mn-ea"/>
          <a:cs typeface="Arial" panose="020B0604020202020204" pitchFamily="34" charset="0"/>
        </a:defRPr>
      </a:lvl4pPr>
      <a:lvl5pPr marL="1255713" indent="-165100" algn="l" defTabSz="457250" rtl="0" eaLnBrk="1" latinLnBrk="0" hangingPunct="1">
        <a:lnSpc>
          <a:spcPct val="100000"/>
        </a:lnSpc>
        <a:spcBef>
          <a:spcPts val="0"/>
        </a:spcBef>
        <a:buClr>
          <a:schemeClr val="bg2"/>
        </a:buClr>
        <a:buSzPct val="90000"/>
        <a:buFont typeface="Arial Black" panose="020B0A04020102020204" pitchFamily="34" charset="0"/>
        <a:buChar char="•"/>
        <a:defRPr sz="2200" kern="600" spc="31">
          <a:solidFill>
            <a:srgbClr val="000000"/>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p15:clr>
            <a:srgbClr val="F26B43"/>
          </p15:clr>
        </p15:guide>
        <p15:guide id="8" orient="horz" pos="192">
          <p15:clr>
            <a:srgbClr val="F26B43"/>
          </p15:clr>
        </p15:guide>
        <p15:guide id="9" pos="240">
          <p15:clr>
            <a:srgbClr val="F26B43"/>
          </p15:clr>
        </p15:guide>
        <p15:guide id="10" pos="7440">
          <p15:clr>
            <a:srgbClr val="F26B43"/>
          </p15:clr>
        </p15:guide>
        <p15:guide id="11" orient="horz" pos="1008">
          <p15:clr>
            <a:srgbClr val="F26B43"/>
          </p15:clr>
        </p15:guide>
        <p15:guide id="12" orient="horz" pos="76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5"/>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4" indent="-10584"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68484" y="6145349"/>
            <a:ext cx="2006332" cy="429994"/>
          </a:xfrm>
          <a:prstGeom prst="rect">
            <a:avLst/>
          </a:prstGeom>
        </p:spPr>
      </p:pic>
    </p:spTree>
    <p:extLst>
      <p:ext uri="{BB962C8B-B14F-4D97-AF65-F5344CB8AC3E}">
        <p14:creationId xmlns:p14="http://schemas.microsoft.com/office/powerpoint/2010/main" val="4201966735"/>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20" r:id="rId6"/>
    <p:sldLayoutId id="2147485521" r:id="rId7"/>
    <p:sldLayoutId id="2147485522"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marL="0" marR="0" indent="0" algn="l" defTabSz="609570"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35" indent="-311135" algn="l" defTabSz="609570"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40" indent="-234939" algn="l" defTabSz="609570"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196" indent="-224356" algn="l" defTabSz="609570"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18" indent="-232822" algn="l" defTabSz="609570"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489" indent="-234939" algn="l" defTabSz="609570"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
          <p15:clr>
            <a:srgbClr val="F26B43"/>
          </p15:clr>
        </p15:guide>
        <p15:guide id="4" pos="7296">
          <p15:clr>
            <a:srgbClr val="F26B43"/>
          </p15:clr>
        </p15:guide>
        <p15:guide id="5" orient="horz" pos="3600">
          <p15:clr>
            <a:srgbClr val="F26B43"/>
          </p15:clr>
        </p15:guide>
        <p15:guide id="6" orient="horz" pos="19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169639440"/>
      </p:ext>
    </p:extLst>
  </p:cSld>
  <p:clrMap bg1="lt1" tx1="dk1" bg2="lt2" tx2="dk2" accent1="accent1" accent2="accent2" accent3="accent3" accent4="accent4" accent5="accent5" accent6="accent6" hlink="hlink" folHlink="folHlink"/>
  <p:sldLayoutIdLst>
    <p:sldLayoutId id="2147485524" r:id="rId1"/>
    <p:sldLayoutId id="2147485525" r:id="rId2"/>
    <p:sldLayoutId id="2147485526" r:id="rId3"/>
    <p:sldLayoutId id="2147485527" r:id="rId4"/>
    <p:sldLayoutId id="2147485528" r:id="rId5"/>
    <p:sldLayoutId id="2147485529" r:id="rId6"/>
    <p:sldLayoutId id="2147485530" r:id="rId7"/>
    <p:sldLayoutId id="2147485531" r:id="rId8"/>
    <p:sldLayoutId id="2147485532" r:id="rId9"/>
    <p:sldLayoutId id="2147485533" r:id="rId10"/>
    <p:sldLayoutId id="2147485534" r:id="rId11"/>
    <p:sldLayoutId id="2147485535" r:id="rId12"/>
    <p:sldLayoutId id="2147485536" r:id="rId13"/>
    <p:sldLayoutId id="2147485537" r:id="rId14"/>
    <p:sldLayoutId id="2147485538" r:id="rId15"/>
    <p:sldLayoutId id="2147485539" r:id="rId16"/>
    <p:sldLayoutId id="2147485540" r:id="rId17"/>
    <p:sldLayoutId id="2147485541" r:id="rId18"/>
    <p:sldLayoutId id="2147485542"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5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1.xml"/><Relationship Id="rId1" Type="http://schemas.openxmlformats.org/officeDocument/2006/relationships/tags" Target="../tags/tag56.xml"/></Relationships>
</file>

<file path=ppt/slides/_rels/slide100.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205.png"/><Relationship Id="rId2" Type="http://schemas.openxmlformats.org/officeDocument/2006/relationships/image" Target="../media/image201.png"/><Relationship Id="rId1" Type="http://schemas.openxmlformats.org/officeDocument/2006/relationships/slideLayout" Target="../slideLayouts/slideLayout670.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10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9.png"/><Relationship Id="rId1" Type="http://schemas.openxmlformats.org/officeDocument/2006/relationships/slideLayout" Target="../slideLayouts/slideLayout670.xml"/><Relationship Id="rId4" Type="http://schemas.openxmlformats.org/officeDocument/2006/relationships/image" Target="../media/image206.png"/></Relationships>
</file>

<file path=ppt/slides/_rels/slide10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670.xml"/><Relationship Id="rId4" Type="http://schemas.openxmlformats.org/officeDocument/2006/relationships/chart" Target="../charts/char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7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7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7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7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7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7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7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1.xml"/><Relationship Id="rId1" Type="http://schemas.openxmlformats.org/officeDocument/2006/relationships/tags" Target="../tags/tag5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0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113.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209.png"/><Relationship Id="rId1" Type="http://schemas.openxmlformats.org/officeDocument/2006/relationships/slideLayout" Target="../slideLayouts/slideLayout30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115.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210.png"/><Relationship Id="rId1" Type="http://schemas.openxmlformats.org/officeDocument/2006/relationships/slideLayout" Target="../slideLayouts/slideLayout30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117.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211.png"/><Relationship Id="rId1" Type="http://schemas.openxmlformats.org/officeDocument/2006/relationships/slideLayout" Target="../slideLayouts/slideLayout309.xml"/></Relationships>
</file>

<file path=ppt/slides/_rels/slide118.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308.xml"/></Relationships>
</file>

<file path=ppt/slides/_rels/slide119.xml.rels><?xml version="1.0" encoding="UTF-8" standalone="yes"?>
<Relationships xmlns="http://schemas.openxmlformats.org/package/2006/relationships"><Relationship Id="rId3" Type="http://schemas.microsoft.com/office/2007/relationships/hdphoto" Target="../media/hdphoto35.wdp"/><Relationship Id="rId7" Type="http://schemas.microsoft.com/office/2007/relationships/hdphoto" Target="../media/hdphoto37.wdp"/><Relationship Id="rId2" Type="http://schemas.openxmlformats.org/officeDocument/2006/relationships/image" Target="../media/image213.png"/><Relationship Id="rId1" Type="http://schemas.openxmlformats.org/officeDocument/2006/relationships/slideLayout" Target="../slideLayouts/slideLayout308.xml"/><Relationship Id="rId6" Type="http://schemas.openxmlformats.org/officeDocument/2006/relationships/image" Target="../media/image215.png"/><Relationship Id="rId5" Type="http://schemas.microsoft.com/office/2007/relationships/hdphoto" Target="../media/hdphoto36.wdp"/><Relationship Id="rId4" Type="http://schemas.openxmlformats.org/officeDocument/2006/relationships/image" Target="../media/image2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1.xml"/><Relationship Id="rId1" Type="http://schemas.openxmlformats.org/officeDocument/2006/relationships/tags" Target="../tags/tag5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2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3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28.xml"/></Relationships>
</file>

<file path=ppt/slides/_rels/slide1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4.xml"/><Relationship Id="rId1" Type="http://schemas.openxmlformats.org/officeDocument/2006/relationships/slideLayout" Target="../slideLayouts/slideLayout32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2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2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28.xml"/></Relationships>
</file>

<file path=ppt/slides/_rels/slide12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58.xml"/><Relationship Id="rId1" Type="http://schemas.openxmlformats.org/officeDocument/2006/relationships/slideLayout" Target="../slideLayouts/slideLayout337.xml"/><Relationship Id="rId4" Type="http://schemas.openxmlformats.org/officeDocument/2006/relationships/image" Target="../media/image217.png"/></Relationships>
</file>

<file path=ppt/slides/_rels/slide12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337.xml"/></Relationships>
</file>

<file path=ppt/slides/_rels/slide129.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59.xml"/><Relationship Id="rId1" Type="http://schemas.openxmlformats.org/officeDocument/2006/relationships/slideLayout" Target="../slideLayouts/slideLayout337.xml"/><Relationship Id="rId5" Type="http://schemas.microsoft.com/office/2007/relationships/hdphoto" Target="../media/hdphoto38.wdp"/><Relationship Id="rId4" Type="http://schemas.openxmlformats.org/officeDocument/2006/relationships/image" Target="../media/image2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1.xml"/><Relationship Id="rId1" Type="http://schemas.openxmlformats.org/officeDocument/2006/relationships/tags" Target="../tags/tag59.xml"/></Relationships>
</file>

<file path=ppt/slides/_rels/slide13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33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132.xml.rels><?xml version="1.0" encoding="UTF-8" standalone="yes"?>
<Relationships xmlns="http://schemas.openxmlformats.org/package/2006/relationships"><Relationship Id="rId8" Type="http://schemas.microsoft.com/office/2007/relationships/hdphoto" Target="../media/hdphoto39.wdp"/><Relationship Id="rId3" Type="http://schemas.openxmlformats.org/officeDocument/2006/relationships/tags" Target="../tags/tag66.xml"/><Relationship Id="rId7" Type="http://schemas.openxmlformats.org/officeDocument/2006/relationships/image" Target="../media/image224.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notesSlide" Target="../notesSlides/notesSlide60.xml"/><Relationship Id="rId5" Type="http://schemas.openxmlformats.org/officeDocument/2006/relationships/slideLayout" Target="../slideLayouts/slideLayout355.xml"/><Relationship Id="rId4" Type="http://schemas.openxmlformats.org/officeDocument/2006/relationships/tags" Target="../tags/tag67.xml"/></Relationships>
</file>

<file path=ppt/slides/_rels/slide133.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225.png"/><Relationship Id="rId1" Type="http://schemas.openxmlformats.org/officeDocument/2006/relationships/slideLayout" Target="../slideLayouts/slideLayout304.xml"/></Relationships>
</file>

<file path=ppt/slides/_rels/slide134.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226.png"/><Relationship Id="rId1" Type="http://schemas.openxmlformats.org/officeDocument/2006/relationships/slideLayout" Target="../slideLayouts/slideLayout304.xml"/></Relationships>
</file>

<file path=ppt/slides/_rels/slide135.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304.xml"/></Relationships>
</file>

<file path=ppt/slides/_rels/slide13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304.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tags" Target="../tags/tag7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1.xml"/><Relationship Id="rId1" Type="http://schemas.openxmlformats.org/officeDocument/2006/relationships/tags" Target="../tags/tag60.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7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7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7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7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73.xml"/></Relationships>
</file>

<file path=ppt/slides/_rels/slide145.xml.rels><?xml version="1.0" encoding="UTF-8" standalone="yes"?>
<Relationships xmlns="http://schemas.openxmlformats.org/package/2006/relationships"><Relationship Id="rId3" Type="http://schemas.openxmlformats.org/officeDocument/2006/relationships/hyperlink" Target="mailto:Heather.McArthur@utsouthwestern.edu" TargetMode="External"/><Relationship Id="rId2" Type="http://schemas.openxmlformats.org/officeDocument/2006/relationships/image" Target="../media/image230.png"/><Relationship Id="rId1" Type="http://schemas.openxmlformats.org/officeDocument/2006/relationships/slideLayout" Target="../slideLayouts/slideLayout360.xml"/><Relationship Id="rId5" Type="http://schemas.openxmlformats.org/officeDocument/2006/relationships/image" Target="../media/image231.png"/><Relationship Id="rId4" Type="http://schemas.openxmlformats.org/officeDocument/2006/relationships/hyperlink" Target="https://www.google.com/url?sa=i&amp;url=https%3A%2F%2Fen.wikipedia.org%2Fwiki%2FTwitter&amp;psig=AOvVaw2PBYPh_7AfdL6Wo6HT8-XK&amp;ust=1675959525903000&amp;source=images&amp;cd=vfe&amp;ved=0CA8QjRxqFwoTCPDUqvOphv0CFQAAAAAdAAAAABAE"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67.xml"/><Relationship Id="rId1" Type="http://schemas.openxmlformats.org/officeDocument/2006/relationships/slideLayout" Target="../slideLayouts/slideLayout43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5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87.xml"/></Relationships>
</file>

<file path=ppt/slides/_rels/slide149.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233.png"/><Relationship Id="rId1" Type="http://schemas.openxmlformats.org/officeDocument/2006/relationships/slideLayout" Target="../slideLayouts/slideLayout538.xml"/></Relationships>
</file>

<file path=ppt/slides/_rels/slide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xml"/><Relationship Id="rId1" Type="http://schemas.openxmlformats.org/officeDocument/2006/relationships/slideLayout" Target="../slideLayouts/slideLayout137.xml"/></Relationships>
</file>

<file path=ppt/slides/_rels/slide15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70.xml"/><Relationship Id="rId1" Type="http://schemas.openxmlformats.org/officeDocument/2006/relationships/slideLayout" Target="../slideLayouts/slideLayout495.xml"/><Relationship Id="rId6" Type="http://schemas.openxmlformats.org/officeDocument/2006/relationships/image" Target="../media/image237.svg"/><Relationship Id="rId5" Type="http://schemas.openxmlformats.org/officeDocument/2006/relationships/image" Target="../media/image236.png"/><Relationship Id="rId4" Type="http://schemas.openxmlformats.org/officeDocument/2006/relationships/image" Target="../media/image235.svg"/></Relationships>
</file>

<file path=ppt/slides/_rels/slide151.xml.rels><?xml version="1.0" encoding="UTF-8" standalone="yes"?>
<Relationships xmlns="http://schemas.openxmlformats.org/package/2006/relationships"><Relationship Id="rId3" Type="http://schemas.openxmlformats.org/officeDocument/2006/relationships/hyperlink" Target="https://www.clinicaltrialsregister.eu/ctr-search/search/" TargetMode="External"/><Relationship Id="rId2" Type="http://schemas.openxmlformats.org/officeDocument/2006/relationships/notesSlide" Target="../notesSlides/notesSlide71.xml"/><Relationship Id="rId1" Type="http://schemas.openxmlformats.org/officeDocument/2006/relationships/slideLayout" Target="../slideLayouts/slideLayout495.xml"/></Relationships>
</file>

<file path=ppt/slides/_rels/slide152.xml.rels><?xml version="1.0" encoding="UTF-8" standalone="yes"?>
<Relationships xmlns="http://schemas.openxmlformats.org/package/2006/relationships"><Relationship Id="rId3" Type="http://schemas.openxmlformats.org/officeDocument/2006/relationships/hyperlink" Target="https://www.clinicaltrialsregister.eu/ctr-search/search/" TargetMode="External"/><Relationship Id="rId2" Type="http://schemas.openxmlformats.org/officeDocument/2006/relationships/notesSlide" Target="../notesSlides/notesSlide72.xml"/><Relationship Id="rId1" Type="http://schemas.openxmlformats.org/officeDocument/2006/relationships/slideLayout" Target="../slideLayouts/slideLayout495.xml"/><Relationship Id="rId4" Type="http://schemas.openxmlformats.org/officeDocument/2006/relationships/image" Target="../media/image238.png"/></Relationships>
</file>

<file path=ppt/slides/_rels/slide153.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239.png"/><Relationship Id="rId1" Type="http://schemas.openxmlformats.org/officeDocument/2006/relationships/slideLayout" Target="../slideLayouts/slideLayout574.xml"/></Relationships>
</file>

<file path=ppt/slides/_rels/slide154.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240.png"/><Relationship Id="rId1" Type="http://schemas.openxmlformats.org/officeDocument/2006/relationships/slideLayout" Target="../slideLayouts/slideLayout36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7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74.xml"/></Relationships>
</file>

<file path=ppt/slides/_rels/slide157.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241.png"/><Relationship Id="rId1" Type="http://schemas.openxmlformats.org/officeDocument/2006/relationships/slideLayout" Target="../slideLayouts/slideLayout481.xml"/></Relationships>
</file>

<file path=ppt/slides/_rels/slide158.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73.xml"/><Relationship Id="rId1" Type="http://schemas.openxmlformats.org/officeDocument/2006/relationships/slideLayout" Target="../slideLayouts/slideLayout477.xml"/><Relationship Id="rId6" Type="http://schemas.microsoft.com/office/2007/relationships/hdphoto" Target="../media/hdphoto47.wdp"/><Relationship Id="rId5" Type="http://schemas.openxmlformats.org/officeDocument/2006/relationships/image" Target="../media/image243.png"/><Relationship Id="rId4" Type="http://schemas.microsoft.com/office/2007/relationships/hdphoto" Target="../media/hdphoto46.wdp"/></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0.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244.png"/><Relationship Id="rId1" Type="http://schemas.openxmlformats.org/officeDocument/2006/relationships/slideLayout" Target="../slideLayouts/slideLayout586.xml"/></Relationships>
</file>

<file path=ppt/slides/_rels/slide161.xml.rels><?xml version="1.0" encoding="UTF-8" standalone="yes"?>
<Relationships xmlns="http://schemas.openxmlformats.org/package/2006/relationships"><Relationship Id="rId2" Type="http://schemas.openxmlformats.org/officeDocument/2006/relationships/image" Target="../media/image245.jpg"/><Relationship Id="rId1" Type="http://schemas.openxmlformats.org/officeDocument/2006/relationships/slideLayout" Target="../slideLayouts/slideLayout228.xml"/></Relationships>
</file>

<file path=ppt/slides/_rels/slide162.xml.rels><?xml version="1.0" encoding="UTF-8" standalone="yes"?>
<Relationships xmlns="http://schemas.openxmlformats.org/package/2006/relationships"><Relationship Id="rId2" Type="http://schemas.openxmlformats.org/officeDocument/2006/relationships/image" Target="../media/image246.jpg"/><Relationship Id="rId1" Type="http://schemas.openxmlformats.org/officeDocument/2006/relationships/slideLayout" Target="../slideLayouts/slideLayout228.xml"/></Relationships>
</file>

<file path=ppt/slides/_rels/slide163.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247.png"/><Relationship Id="rId1" Type="http://schemas.openxmlformats.org/officeDocument/2006/relationships/slideLayout" Target="../slideLayouts/slideLayout228.xml"/></Relationships>
</file>

<file path=ppt/slides/_rels/slide164.xml.rels><?xml version="1.0" encoding="UTF-8" standalone="yes"?>
<Relationships xmlns="http://schemas.openxmlformats.org/package/2006/relationships"><Relationship Id="rId2" Type="http://schemas.openxmlformats.org/officeDocument/2006/relationships/image" Target="../media/image248.jpg"/><Relationship Id="rId1" Type="http://schemas.openxmlformats.org/officeDocument/2006/relationships/slideLayout" Target="../slideLayouts/slideLayout228.xml"/></Relationships>
</file>

<file path=ppt/slides/_rels/slide165.xml.rels><?xml version="1.0" encoding="UTF-8" standalone="yes"?>
<Relationships xmlns="http://schemas.openxmlformats.org/package/2006/relationships"><Relationship Id="rId2" Type="http://schemas.openxmlformats.org/officeDocument/2006/relationships/image" Target="../media/image248.jpg"/><Relationship Id="rId1" Type="http://schemas.openxmlformats.org/officeDocument/2006/relationships/slideLayout" Target="../slideLayouts/slideLayout228.xml"/></Relationships>
</file>

<file path=ppt/slides/_rels/slide166.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249.png"/><Relationship Id="rId1" Type="http://schemas.openxmlformats.org/officeDocument/2006/relationships/slideLayout" Target="../slideLayouts/slideLayout228.xml"/></Relationships>
</file>

<file path=ppt/slides/_rels/slide167.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250.png"/><Relationship Id="rId1" Type="http://schemas.openxmlformats.org/officeDocument/2006/relationships/slideLayout" Target="../slideLayouts/slideLayout228.xml"/></Relationships>
</file>

<file path=ppt/slides/_rels/slide168.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251.png"/><Relationship Id="rId1" Type="http://schemas.openxmlformats.org/officeDocument/2006/relationships/slideLayout" Target="../slideLayouts/slideLayout228.xml"/></Relationships>
</file>

<file path=ppt/slides/_rels/slide169.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emf"/><Relationship Id="rId1" Type="http://schemas.openxmlformats.org/officeDocument/2006/relationships/slideLayout" Target="../slideLayouts/slideLayout538.xml"/><Relationship Id="rId4" Type="http://schemas.microsoft.com/office/2007/relationships/hdphoto" Target="../media/hdphoto53.wdp"/></Relationships>
</file>

<file path=ppt/slides/_rels/slide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26.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622.xml"/><Relationship Id="rId1" Type="http://schemas.openxmlformats.org/officeDocument/2006/relationships/tags" Target="../tags/tag72.xml"/><Relationship Id="rId6" Type="http://schemas.openxmlformats.org/officeDocument/2006/relationships/image" Target="../media/image256.jpeg"/><Relationship Id="rId5" Type="http://schemas.openxmlformats.org/officeDocument/2006/relationships/image" Target="../media/image255.tiff"/><Relationship Id="rId4" Type="http://schemas.openxmlformats.org/officeDocument/2006/relationships/image" Target="../media/image254.jpeg"/></Relationships>
</file>

<file path=ppt/slides/_rels/slide171.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53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01.xml"/></Relationships>
</file>

<file path=ppt/slides/_rels/slide173.xml.rels><?xml version="1.0" encoding="UTF-8" standalone="yes"?>
<Relationships xmlns="http://schemas.openxmlformats.org/package/2006/relationships"><Relationship Id="rId2" Type="http://schemas.openxmlformats.org/officeDocument/2006/relationships/hyperlink" Target="https://classic.clinicaltrials.gov/ct2/show/NCT05950945?term=NCT05950945&amp;draw=2&amp;rank=1" TargetMode="External"/><Relationship Id="rId1" Type="http://schemas.openxmlformats.org/officeDocument/2006/relationships/slideLayout" Target="../slideLayouts/slideLayout631.xml"/></Relationships>
</file>

<file path=ppt/slides/_rels/slide174.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258.png"/><Relationship Id="rId1" Type="http://schemas.openxmlformats.org/officeDocument/2006/relationships/slideLayout" Target="../slideLayouts/slideLayout434.xml"/><Relationship Id="rId6" Type="http://schemas.openxmlformats.org/officeDocument/2006/relationships/image" Target="../media/image260.png"/><Relationship Id="rId5" Type="http://schemas.microsoft.com/office/2007/relationships/hdphoto" Target="../media/hdphoto55.wdp"/><Relationship Id="rId4" Type="http://schemas.openxmlformats.org/officeDocument/2006/relationships/image" Target="../media/image259.png"/></Relationships>
</file>

<file path=ppt/slides/_rels/slide175.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76.xml"/><Relationship Id="rId1" Type="http://schemas.openxmlformats.org/officeDocument/2006/relationships/slideLayout" Target="../slideLayouts/slideLayout639.xml"/></Relationships>
</file>

<file path=ppt/slides/_rels/slide176.xml.rels><?xml version="1.0" encoding="UTF-8" standalone="yes"?>
<Relationships xmlns="http://schemas.openxmlformats.org/package/2006/relationships"><Relationship Id="rId3" Type="http://schemas.microsoft.com/office/2007/relationships/hdphoto" Target="../media/hdphoto56.wdp"/><Relationship Id="rId2" Type="http://schemas.openxmlformats.org/officeDocument/2006/relationships/image" Target="../media/image262.png"/><Relationship Id="rId1" Type="http://schemas.openxmlformats.org/officeDocument/2006/relationships/slideLayout" Target="../slideLayouts/slideLayout640.xml"/></Relationships>
</file>

<file path=ppt/slides/_rels/slide17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77.xml"/><Relationship Id="rId1" Type="http://schemas.openxmlformats.org/officeDocument/2006/relationships/slideLayout" Target="../slideLayouts/slideLayout635.xml"/><Relationship Id="rId4" Type="http://schemas.microsoft.com/office/2007/relationships/hdphoto" Target="../media/hdphoto57.wdp"/></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5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34.xml"/></Relationships>
</file>

<file path=ppt/slides/_rels/slide1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21.xml"/><Relationship Id="rId5" Type="http://schemas.openxmlformats.org/officeDocument/2006/relationships/image" Target="../media/image104.jpeg"/><Relationship Id="rId4" Type="http://schemas.openxmlformats.org/officeDocument/2006/relationships/image" Target="../media/image103.jpe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6.xml"/><Relationship Id="rId1" Type="http://schemas.openxmlformats.org/officeDocument/2006/relationships/tags" Target="../tags/tag7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7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7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7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7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7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73.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6.xml"/><Relationship Id="rId1" Type="http://schemas.openxmlformats.org/officeDocument/2006/relationships/tags" Target="../tags/tag74.xml"/></Relationships>
</file>

<file path=ppt/slides/_rels/slide1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21.xml"/><Relationship Id="rId5" Type="http://schemas.openxmlformats.org/officeDocument/2006/relationships/image" Target="../media/image108.jpeg"/><Relationship Id="rId4" Type="http://schemas.openxmlformats.org/officeDocument/2006/relationships/image" Target="../media/image107.jpeg"/></Relationships>
</file>

<file path=ppt/slides/_rels/slide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21.xml"/><Relationship Id="rId4" Type="http://schemas.openxmlformats.org/officeDocument/2006/relationships/image" Target="../media/image1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126.xml"/></Relationships>
</file>

<file path=ppt/slides/_rels/slide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21.xml"/><Relationship Id="rId5" Type="http://schemas.openxmlformats.org/officeDocument/2006/relationships/image" Target="../media/image117.png"/><Relationship Id="rId4" Type="http://schemas.openxmlformats.org/officeDocument/2006/relationships/image" Target="../media/image116.png"/></Relationships>
</file>

<file path=ppt/slides/_rels/slide23.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png"/><Relationship Id="rId1" Type="http://schemas.openxmlformats.org/officeDocument/2006/relationships/slideLayout" Target="../slideLayouts/slideLayout121.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27.png"/><Relationship Id="rId2" Type="http://schemas.openxmlformats.org/officeDocument/2006/relationships/slideLayout" Target="../slideLayouts/slideLayout31.xml"/><Relationship Id="rId1" Type="http://schemas.openxmlformats.org/officeDocument/2006/relationships/tags" Target="../tags/tag61.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28.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1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png"/></Relationships>
</file>

<file path=ppt/slides/_rels/slide3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44.xml"/></Relationships>
</file>

<file path=ppt/slides/_rels/slide3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58.xml"/></Relationships>
</file>

<file path=ppt/slides/_rels/slide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69.xml"/><Relationship Id="rId5" Type="http://schemas.openxmlformats.org/officeDocument/2006/relationships/image" Target="../media/image134.png"/><Relationship Id="rId4" Type="http://schemas.openxmlformats.org/officeDocument/2006/relationships/image" Target="../media/image133.png"/></Relationships>
</file>

<file path=ppt/slides/_rels/slide33.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177.xml"/></Relationships>
</file>

<file path=ppt/slides/_rels/slide3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emf"/><Relationship Id="rId1" Type="http://schemas.openxmlformats.org/officeDocument/2006/relationships/slideLayout" Target="../slideLayouts/slideLayout172.xml"/><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8.png"/><Relationship Id="rId1" Type="http://schemas.openxmlformats.org/officeDocument/2006/relationships/slideLayout" Target="../slideLayouts/slideLayout172.xml"/></Relationships>
</file>

<file path=ppt/slides/_rels/slide36.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20.xml"/><Relationship Id="rId1" Type="http://schemas.openxmlformats.org/officeDocument/2006/relationships/slideLayout" Target="../slideLayouts/slideLayout175.xml"/><Relationship Id="rId6" Type="http://schemas.openxmlformats.org/officeDocument/2006/relationships/image" Target="../media/image142.emf"/><Relationship Id="rId5" Type="http://schemas.openxmlformats.org/officeDocument/2006/relationships/image" Target="../media/image141.emf"/><Relationship Id="rId4" Type="http://schemas.openxmlformats.org/officeDocument/2006/relationships/image" Target="../media/image140.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39.xml.rels><?xml version="1.0" encoding="UTF-8" standalone="yes"?>
<Relationships xmlns="http://schemas.openxmlformats.org/package/2006/relationships"><Relationship Id="rId8" Type="http://schemas.openxmlformats.org/officeDocument/2006/relationships/image" Target="../media/image146.pn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143.png"/><Relationship Id="rId1" Type="http://schemas.openxmlformats.org/officeDocument/2006/relationships/slideLayout" Target="../slideLayouts/slideLayout187.xml"/><Relationship Id="rId6" Type="http://schemas.openxmlformats.org/officeDocument/2006/relationships/image" Target="../media/image145.png"/><Relationship Id="rId5" Type="http://schemas.microsoft.com/office/2007/relationships/hdphoto" Target="../media/hdphoto10.wdp"/><Relationship Id="rId4" Type="http://schemas.openxmlformats.org/officeDocument/2006/relationships/image" Target="../media/image144.png"/><Relationship Id="rId9" Type="http://schemas.microsoft.com/office/2007/relationships/hdphoto" Target="../media/hdphoto12.wdp"/></Relationships>
</file>

<file path=ppt/slides/_rels/slide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8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4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83.xml"/></Relationships>
</file>

<file path=ppt/slides/_rels/slide4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87.xml"/><Relationship Id="rId4" Type="http://schemas.microsoft.com/office/2007/relationships/hdphoto" Target="../media/hdphoto13.wdp"/></Relationships>
</file>

<file path=ppt/slides/_rels/slide4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8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48.xml.rels><?xml version="1.0" encoding="UTF-8" standalone="yes"?>
<Relationships xmlns="http://schemas.openxmlformats.org/package/2006/relationships"><Relationship Id="rId8" Type="http://schemas.openxmlformats.org/officeDocument/2006/relationships/image" Target="../media/image155.png"/><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152.png"/><Relationship Id="rId1" Type="http://schemas.openxmlformats.org/officeDocument/2006/relationships/slideLayout" Target="../slideLayouts/slideLayout153.xml"/><Relationship Id="rId6" Type="http://schemas.openxmlformats.org/officeDocument/2006/relationships/image" Target="../media/image154.png"/><Relationship Id="rId11" Type="http://schemas.microsoft.com/office/2007/relationships/hdphoto" Target="../media/hdphoto18.wdp"/><Relationship Id="rId5" Type="http://schemas.microsoft.com/office/2007/relationships/hdphoto" Target="../media/hdphoto15.wdp"/><Relationship Id="rId10" Type="http://schemas.openxmlformats.org/officeDocument/2006/relationships/image" Target="../media/image156.png"/><Relationship Id="rId4" Type="http://schemas.openxmlformats.org/officeDocument/2006/relationships/image" Target="../media/image153.png"/><Relationship Id="rId9" Type="http://schemas.microsoft.com/office/2007/relationships/hdphoto" Target="../media/hdphoto17.wdp"/></Relationships>
</file>

<file path=ppt/slides/_rels/slide4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57.png"/><Relationship Id="rId1" Type="http://schemas.openxmlformats.org/officeDocument/2006/relationships/slideLayout" Target="../slideLayouts/slideLayout15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19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52.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208.xml"/></Relationships>
</file>

<file path=ppt/slides/_rels/slide53.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228.xml"/></Relationships>
</file>

<file path=ppt/slides/_rels/slide54.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228.xml"/></Relationships>
</file>

<file path=ppt/slides/_rels/slide5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63.png"/><Relationship Id="rId1" Type="http://schemas.openxmlformats.org/officeDocument/2006/relationships/slideLayout" Target="../slideLayouts/slideLayout20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57.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64.png"/><Relationship Id="rId1" Type="http://schemas.openxmlformats.org/officeDocument/2006/relationships/slideLayout" Target="../slideLayouts/slideLayout194.xml"/><Relationship Id="rId5" Type="http://schemas.microsoft.com/office/2007/relationships/hdphoto" Target="../media/hdphoto22.wdp"/><Relationship Id="rId4" Type="http://schemas.openxmlformats.org/officeDocument/2006/relationships/image" Target="../media/image16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6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1.xml"/><Relationship Id="rId1" Type="http://schemas.openxmlformats.org/officeDocument/2006/relationships/tags" Target="../tags/tag5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7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7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7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7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7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7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1.xml"/><Relationship Id="rId1" Type="http://schemas.openxmlformats.org/officeDocument/2006/relationships/tags" Target="../tags/tag53.xml"/></Relationships>
</file>

<file path=ppt/slides/_rels/slide7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30.xml"/><Relationship Id="rId1" Type="http://schemas.openxmlformats.org/officeDocument/2006/relationships/slideLayout" Target="../slideLayouts/slideLayout250.xml"/></Relationships>
</file>

<file path=ppt/slides/_rels/slide7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50.xml"/></Relationships>
</file>

<file path=ppt/slides/_rels/slide7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69.png"/><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70.png"/><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76.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31.xml"/><Relationship Id="rId1" Type="http://schemas.openxmlformats.org/officeDocument/2006/relationships/slideLayout" Target="../slideLayouts/slideLayout254.xml"/></Relationships>
</file>

<file path=ppt/slides/_rels/slide7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73.png"/><Relationship Id="rId1" Type="http://schemas.openxmlformats.org/officeDocument/2006/relationships/slideLayout" Target="../slideLayouts/slideLayout279.xml"/></Relationships>
</file>

<file path=ppt/slides/_rels/slide7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3.xml"/><Relationship Id="rId1" Type="http://schemas.openxmlformats.org/officeDocument/2006/relationships/slideLayout" Target="../slideLayouts/slideLayout255.xml"/><Relationship Id="rId5" Type="http://schemas.openxmlformats.org/officeDocument/2006/relationships/image" Target="../media/image175.png"/><Relationship Id="rId4" Type="http://schemas.microsoft.com/office/2007/relationships/hdphoto" Target="../media/hdphoto26.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1.xml"/><Relationship Id="rId1" Type="http://schemas.openxmlformats.org/officeDocument/2006/relationships/tags" Target="../tags/tag54.xml"/></Relationships>
</file>

<file path=ppt/slides/_rels/slide8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34.xml"/><Relationship Id="rId1" Type="http://schemas.openxmlformats.org/officeDocument/2006/relationships/slideLayout" Target="../slideLayouts/slideLayout296.xml"/></Relationships>
</file>

<file path=ppt/slides/_rels/slide8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78.png"/><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5.xml"/></Relationships>
</file>

<file path=ppt/slides/_rels/slide8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36.xml"/><Relationship Id="rId1" Type="http://schemas.openxmlformats.org/officeDocument/2006/relationships/slideLayout" Target="../slideLayouts/slideLayout255.xml"/><Relationship Id="rId5" Type="http://schemas.openxmlformats.org/officeDocument/2006/relationships/image" Target="../media/image180.jpeg"/><Relationship Id="rId4" Type="http://schemas.microsoft.com/office/2007/relationships/hdphoto" Target="../media/hdphoto28.wdp"/></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8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37.xml"/><Relationship Id="rId1" Type="http://schemas.openxmlformats.org/officeDocument/2006/relationships/slideLayout" Target="../slideLayouts/slideLayout250.xml"/><Relationship Id="rId4" Type="http://schemas.openxmlformats.org/officeDocument/2006/relationships/image" Target="../media/image182.png"/></Relationships>
</file>

<file path=ppt/slides/_rels/slide8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38.xml"/><Relationship Id="rId1" Type="http://schemas.openxmlformats.org/officeDocument/2006/relationships/slideLayout" Target="../slideLayouts/slideLayout250.xml"/></Relationships>
</file>

<file path=ppt/slides/_rels/slide8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39.xml"/><Relationship Id="rId1" Type="http://schemas.openxmlformats.org/officeDocument/2006/relationships/slideLayout" Target="../slideLayouts/slideLayout250.xml"/><Relationship Id="rId4" Type="http://schemas.openxmlformats.org/officeDocument/2006/relationships/image" Target="../media/image184.jpeg"/></Relationships>
</file>

<file path=ppt/slides/_rels/slide8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5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1.xml"/><Relationship Id="rId1" Type="http://schemas.openxmlformats.org/officeDocument/2006/relationships/tags" Target="../tags/tag55.xml"/></Relationships>
</file>

<file path=ppt/slides/_rels/slide9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40.xml"/><Relationship Id="rId1" Type="http://schemas.openxmlformats.org/officeDocument/2006/relationships/slideLayout" Target="../slideLayouts/slideLayout273.xml"/><Relationship Id="rId4" Type="http://schemas.openxmlformats.org/officeDocument/2006/relationships/image" Target="../media/image187.png"/></Relationships>
</file>

<file path=ppt/slides/_rels/slide91.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88.png"/><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41.xml"/><Relationship Id="rId1" Type="http://schemas.openxmlformats.org/officeDocument/2006/relationships/slideLayout" Target="../slideLayouts/slideLayout260.xml"/><Relationship Id="rId4" Type="http://schemas.openxmlformats.org/officeDocument/2006/relationships/image" Target="../media/image190.png"/></Relationships>
</file>

<file path=ppt/slides/_rels/slide93.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91.png"/><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192.png"/><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63.xml"/></Relationships>
</file>

<file path=ppt/slides/_rels/slide9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670.xml"/><Relationship Id="rId5" Type="http://schemas.openxmlformats.org/officeDocument/2006/relationships/image" Target="../media/image196.png"/><Relationship Id="rId4" Type="http://schemas.openxmlformats.org/officeDocument/2006/relationships/image" Target="../media/image195.png"/></Relationships>
</file>

<file path=ppt/slides/_rels/slide9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670.xml"/><Relationship Id="rId5" Type="http://schemas.openxmlformats.org/officeDocument/2006/relationships/image" Target="../media/image196.png"/><Relationship Id="rId4" Type="http://schemas.openxmlformats.org/officeDocument/2006/relationships/image" Target="../media/image195.png"/></Relationships>
</file>

<file path=ppt/slides/_rels/slide9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670.xml"/><Relationship Id="rId4" Type="http://schemas.openxmlformats.org/officeDocument/2006/relationships/image" Target="../media/image1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381000" y="1280389"/>
            <a:ext cx="11430000" cy="3206825"/>
          </a:xfrm>
        </p:spPr>
        <p:txBody>
          <a:bodyPr wrap="square" anchor="b">
            <a:noAutofit/>
          </a:bodyPr>
          <a:lstStyle/>
          <a:p>
            <a:pPr>
              <a:spcBef>
                <a:spcPts val="600"/>
              </a:spcBef>
            </a:pPr>
            <a:r>
              <a:rPr lang="en-US" sz="4600" dirty="0">
                <a:solidFill>
                  <a:srgbClr val="0331FF"/>
                </a:solidFill>
                <a:latin typeface="Calibri" panose="020F0502020204030204" pitchFamily="34" charset="0"/>
                <a:cs typeface="Calibri" panose="020F0502020204030204" pitchFamily="34" charset="0"/>
              </a:rPr>
              <a:t>Data + Perspectives: Clinical Investigators Explore the Application of Recent Datasets </a:t>
            </a:r>
            <a:br>
              <a:rPr lang="en-US" sz="4600" dirty="0">
                <a:solidFill>
                  <a:srgbClr val="0331FF"/>
                </a:solidFill>
                <a:latin typeface="Calibri" panose="020F0502020204030204" pitchFamily="34" charset="0"/>
                <a:cs typeface="Calibri" panose="020F0502020204030204" pitchFamily="34" charset="0"/>
              </a:rPr>
            </a:br>
            <a:r>
              <a:rPr lang="en-US" sz="4600" dirty="0">
                <a:solidFill>
                  <a:srgbClr val="0331FF"/>
                </a:solidFill>
                <a:latin typeface="Calibri" panose="020F0502020204030204" pitchFamily="34" charset="0"/>
                <a:cs typeface="Calibri" panose="020F0502020204030204" pitchFamily="34" charset="0"/>
              </a:rPr>
              <a:t>in Current Oncology Care</a:t>
            </a:r>
            <a:br>
              <a:rPr lang="en-US" sz="4600" dirty="0">
                <a:solidFill>
                  <a:srgbClr val="0331FF"/>
                </a:solidFill>
                <a:latin typeface="Calibri" panose="020F0502020204030204" pitchFamily="34" charset="0"/>
                <a:cs typeface="Calibri" panose="020F0502020204030204" pitchFamily="34" charset="0"/>
              </a:rPr>
            </a:br>
            <a:br>
              <a:rPr lang="en-US" sz="1000" dirty="0">
                <a:solidFill>
                  <a:srgbClr val="0331FF"/>
                </a:solidFill>
                <a:latin typeface="Calibri" panose="020F0502020204030204" pitchFamily="34" charset="0"/>
                <a:cs typeface="Calibri" panose="020F0502020204030204" pitchFamily="34" charset="0"/>
              </a:rPr>
            </a:br>
            <a:r>
              <a:rPr lang="en-US" sz="4000" b="0" i="1" dirty="0">
                <a:solidFill>
                  <a:srgbClr val="015593"/>
                </a:solidFill>
                <a:latin typeface="Calibri" panose="020F0502020204030204" pitchFamily="34" charset="0"/>
                <a:cs typeface="Calibri" panose="020F0502020204030204" pitchFamily="34" charset="0"/>
              </a:rPr>
              <a:t>CME/MOC, NCPD and ACPE Accredited</a:t>
            </a:r>
          </a:p>
        </p:txBody>
      </p:sp>
      <p:sp>
        <p:nvSpPr>
          <p:cNvPr id="13" name="Rectangle 4">
            <a:extLst>
              <a:ext uri="{FF2B5EF4-FFF2-40B4-BE49-F238E27FC236}">
                <a16:creationId xmlns:a16="http://schemas.microsoft.com/office/drawing/2014/main" id="{A715E886-7A4D-B146-ABE9-3E74E44BADF6}"/>
              </a:ext>
            </a:extLst>
          </p:cNvPr>
          <p:cNvSpPr txBox="1">
            <a:spLocks noChangeArrowheads="1"/>
          </p:cNvSpPr>
          <p:nvPr/>
        </p:nvSpPr>
        <p:spPr bwMode="auto">
          <a:xfrm>
            <a:off x="381000" y="4487214"/>
            <a:ext cx="11430000" cy="18941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Saturday, October 11, 2025</a:t>
            </a:r>
            <a:b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7:15 AM – 12:30 PM ET</a:t>
            </a:r>
          </a:p>
        </p:txBody>
      </p:sp>
    </p:spTree>
    <p:custDataLst>
      <p:tags r:id="rId1"/>
    </p:custDataLst>
    <p:extLst>
      <p:ext uri="{BB962C8B-B14F-4D97-AF65-F5344CB8AC3E}">
        <p14:creationId xmlns:p14="http://schemas.microsoft.com/office/powerpoint/2010/main" val="1006872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What Clinicians Want to Know: First-Line and Maintenance </a:t>
            </a:r>
            <a:br>
              <a:rPr lang="en-US" sz="3400" dirty="0"/>
            </a:br>
            <a:r>
              <a:rPr lang="en-US" sz="3400" dirty="0"/>
              <a:t>Therapy for Patients with Extensive-Stage Small Cell Lung Cancer</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November 11,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Luis Paz-Ares,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Misty Dawn Shields, MD, PhD</a:t>
            </a:r>
          </a:p>
        </p:txBody>
      </p:sp>
    </p:spTree>
    <p:custDataLst>
      <p:tags r:id="rId1"/>
    </p:custDataLst>
    <p:extLst>
      <p:ext uri="{BB962C8B-B14F-4D97-AF65-F5344CB8AC3E}">
        <p14:creationId xmlns:p14="http://schemas.microsoft.com/office/powerpoint/2010/main" val="4136566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5162F-54B0-FCE7-8130-A827B23630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60AD1D-7BF8-EC8B-F072-1DDBA829C6FF}"/>
              </a:ext>
            </a:extLst>
          </p:cNvPr>
          <p:cNvSpPr>
            <a:spLocks noGrp="1"/>
          </p:cNvSpPr>
          <p:nvPr>
            <p:ph type="title"/>
          </p:nvPr>
        </p:nvSpPr>
        <p:spPr>
          <a:xfrm>
            <a:off x="912285" y="227013"/>
            <a:ext cx="10822515" cy="1411287"/>
          </a:xfrm>
        </p:spPr>
        <p:txBody>
          <a:bodyPr/>
          <a:lstStyle/>
          <a:p>
            <a:r>
              <a:rPr lang="en-US" dirty="0"/>
              <a:t>A 65-year-old woman (PS 0) with ER-positive, HER2-negative </a:t>
            </a:r>
            <a:br>
              <a:rPr lang="en-US" dirty="0"/>
            </a:br>
            <a:r>
              <a:rPr lang="en-US" dirty="0"/>
              <a:t>(IHC 0/null) de novo </a:t>
            </a:r>
            <a:r>
              <a:rPr lang="en-US" dirty="0" err="1"/>
              <a:t>mBC</a:t>
            </a:r>
            <a:r>
              <a:rPr lang="en-US" dirty="0"/>
              <a:t> receives </a:t>
            </a:r>
            <a:r>
              <a:rPr lang="en-US" dirty="0" err="1"/>
              <a:t>ribociclib</a:t>
            </a:r>
            <a:r>
              <a:rPr lang="en-US" dirty="0"/>
              <a:t> + letrozole for </a:t>
            </a:r>
            <a:br>
              <a:rPr lang="en-US" dirty="0"/>
            </a:br>
            <a:r>
              <a:rPr lang="en-US" u="sng" dirty="0"/>
              <a:t>2.5 years</a:t>
            </a:r>
            <a:r>
              <a:rPr lang="en-US" dirty="0"/>
              <a:t> followed by disease progression with </a:t>
            </a:r>
            <a:r>
              <a:rPr lang="en-US" u="sng" dirty="0"/>
              <a:t>multiple symptomatic visceral metastases and normal LFTs</a:t>
            </a:r>
            <a:endParaRPr lang="en-US" dirty="0"/>
          </a:p>
        </p:txBody>
      </p:sp>
      <p:sp>
        <p:nvSpPr>
          <p:cNvPr id="72" name="Text Box 4">
            <a:extLst>
              <a:ext uri="{FF2B5EF4-FFF2-40B4-BE49-F238E27FC236}">
                <a16:creationId xmlns:a16="http://schemas.microsoft.com/office/drawing/2014/main" id="{CE326D5F-3426-B668-9EEC-1CE7C746F913}"/>
              </a:ext>
            </a:extLst>
          </p:cNvPr>
          <p:cNvSpPr txBox="1">
            <a:spLocks noChangeArrowheads="1"/>
          </p:cNvSpPr>
          <p:nvPr/>
        </p:nvSpPr>
        <p:spPr bwMode="auto">
          <a:xfrm>
            <a:off x="1" y="275481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Capivasertib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1C4D30A1-E671-6C95-78F4-EEA54C859A3B}"/>
              </a:ext>
            </a:extLst>
          </p:cNvPr>
          <p:cNvPicPr>
            <a:picLocks noChangeAspect="1"/>
          </p:cNvPicPr>
          <p:nvPr/>
        </p:nvPicPr>
        <p:blipFill>
          <a:blip r:embed="rId2"/>
          <a:srcRect/>
          <a:stretch/>
        </p:blipFill>
        <p:spPr>
          <a:xfrm>
            <a:off x="4753331" y="2667000"/>
            <a:ext cx="6731000" cy="952500"/>
          </a:xfrm>
          <a:prstGeom prst="rect">
            <a:avLst/>
          </a:prstGeom>
        </p:spPr>
      </p:pic>
      <p:sp>
        <p:nvSpPr>
          <p:cNvPr id="74" name="Text Box 4">
            <a:extLst>
              <a:ext uri="{FF2B5EF4-FFF2-40B4-BE49-F238E27FC236}">
                <a16:creationId xmlns:a16="http://schemas.microsoft.com/office/drawing/2014/main" id="{815CB249-2706-5937-8D45-B9D8776FEA9E}"/>
              </a:ext>
            </a:extLst>
          </p:cNvPr>
          <p:cNvSpPr txBox="1">
            <a:spLocks noChangeArrowheads="1"/>
          </p:cNvSpPr>
          <p:nvPr/>
        </p:nvSpPr>
        <p:spPr bwMode="auto">
          <a:xfrm>
            <a:off x="0" y="329102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Elacestrant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 name="Picture 2">
            <a:extLst>
              <a:ext uri="{FF2B5EF4-FFF2-40B4-BE49-F238E27FC236}">
                <a16:creationId xmlns:a16="http://schemas.microsoft.com/office/drawing/2014/main" id="{914C11BA-F8F7-3E55-6D60-5C3B11B74EDC}"/>
              </a:ext>
            </a:extLst>
          </p:cNvPr>
          <p:cNvPicPr>
            <a:picLocks noChangeAspect="1"/>
          </p:cNvPicPr>
          <p:nvPr/>
        </p:nvPicPr>
        <p:blipFill>
          <a:blip r:embed="rId3"/>
          <a:srcRect/>
          <a:stretch/>
        </p:blipFill>
        <p:spPr>
          <a:xfrm>
            <a:off x="4753331" y="3219450"/>
            <a:ext cx="6731000" cy="952500"/>
          </a:xfrm>
          <a:prstGeom prst="rect">
            <a:avLst/>
          </a:prstGeom>
        </p:spPr>
      </p:pic>
      <p:sp>
        <p:nvSpPr>
          <p:cNvPr id="4" name="Text Box 4">
            <a:extLst>
              <a:ext uri="{FF2B5EF4-FFF2-40B4-BE49-F238E27FC236}">
                <a16:creationId xmlns:a16="http://schemas.microsoft.com/office/drawing/2014/main" id="{01ECCEEF-DB61-F780-D95D-39CD7E07EF75}"/>
              </a:ext>
            </a:extLst>
          </p:cNvPr>
          <p:cNvSpPr txBox="1">
            <a:spLocks noChangeArrowheads="1"/>
          </p:cNvSpPr>
          <p:nvPr/>
        </p:nvSpPr>
        <p:spPr bwMode="auto">
          <a:xfrm>
            <a:off x="0" y="3855494"/>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Capecitabine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6">
            <a:extLst>
              <a:ext uri="{FF2B5EF4-FFF2-40B4-BE49-F238E27FC236}">
                <a16:creationId xmlns:a16="http://schemas.microsoft.com/office/drawing/2014/main" id="{038D5D07-1A17-6859-3853-56ED14A57DD2}"/>
              </a:ext>
            </a:extLst>
          </p:cNvPr>
          <p:cNvPicPr>
            <a:picLocks noChangeAspect="1"/>
          </p:cNvPicPr>
          <p:nvPr/>
        </p:nvPicPr>
        <p:blipFill>
          <a:blip r:embed="rId4"/>
          <a:srcRect/>
          <a:stretch/>
        </p:blipFill>
        <p:spPr>
          <a:xfrm>
            <a:off x="4753331" y="3783923"/>
            <a:ext cx="6731000" cy="952500"/>
          </a:xfrm>
          <a:prstGeom prst="rect">
            <a:avLst/>
          </a:prstGeom>
        </p:spPr>
      </p:pic>
      <p:sp>
        <p:nvSpPr>
          <p:cNvPr id="9" name="Text Box 4">
            <a:extLst>
              <a:ext uri="{FF2B5EF4-FFF2-40B4-BE49-F238E27FC236}">
                <a16:creationId xmlns:a16="http://schemas.microsoft.com/office/drawing/2014/main" id="{A687921A-A444-043B-14AC-C8DD6A7BCCB2}"/>
              </a:ext>
            </a:extLst>
          </p:cNvPr>
          <p:cNvSpPr txBox="1">
            <a:spLocks noChangeArrowheads="1"/>
          </p:cNvSpPr>
          <p:nvPr/>
        </p:nvSpPr>
        <p:spPr bwMode="auto">
          <a:xfrm>
            <a:off x="0" y="4405824"/>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Everolimus</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1" name="Picture 10">
            <a:extLst>
              <a:ext uri="{FF2B5EF4-FFF2-40B4-BE49-F238E27FC236}">
                <a16:creationId xmlns:a16="http://schemas.microsoft.com/office/drawing/2014/main" id="{4B6A52BA-DD5F-5CA8-03E1-06803720EBE4}"/>
              </a:ext>
            </a:extLst>
          </p:cNvPr>
          <p:cNvPicPr>
            <a:picLocks noChangeAspect="1"/>
          </p:cNvPicPr>
          <p:nvPr/>
        </p:nvPicPr>
        <p:blipFill>
          <a:blip r:embed="rId5"/>
          <a:srcRect/>
          <a:stretch/>
        </p:blipFill>
        <p:spPr>
          <a:xfrm>
            <a:off x="4753331" y="4334253"/>
            <a:ext cx="6731000" cy="952500"/>
          </a:xfrm>
          <a:prstGeom prst="rect">
            <a:avLst/>
          </a:prstGeom>
        </p:spPr>
      </p:pic>
      <p:sp>
        <p:nvSpPr>
          <p:cNvPr id="12" name="Text Box 4">
            <a:extLst>
              <a:ext uri="{FF2B5EF4-FFF2-40B4-BE49-F238E27FC236}">
                <a16:creationId xmlns:a16="http://schemas.microsoft.com/office/drawing/2014/main" id="{1C616603-3238-284F-4216-8A9137B18FBF}"/>
              </a:ext>
            </a:extLst>
          </p:cNvPr>
          <p:cNvSpPr txBox="1">
            <a:spLocks noChangeArrowheads="1"/>
          </p:cNvSpPr>
          <p:nvPr/>
        </p:nvSpPr>
        <p:spPr bwMode="auto">
          <a:xfrm>
            <a:off x="0" y="494436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Abemaciclib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9FC9E6A1-6965-4474-63BB-278CE715A440}"/>
              </a:ext>
            </a:extLst>
          </p:cNvPr>
          <p:cNvPicPr>
            <a:picLocks noChangeAspect="1"/>
          </p:cNvPicPr>
          <p:nvPr/>
        </p:nvPicPr>
        <p:blipFill>
          <a:blip r:embed="rId6"/>
          <a:srcRect/>
          <a:stretch/>
        </p:blipFill>
        <p:spPr>
          <a:xfrm>
            <a:off x="4753331" y="4872798"/>
            <a:ext cx="6731000" cy="952500"/>
          </a:xfrm>
          <a:prstGeom prst="rect">
            <a:avLst/>
          </a:prstGeom>
        </p:spPr>
      </p:pic>
      <p:sp>
        <p:nvSpPr>
          <p:cNvPr id="15" name="Text Box 4">
            <a:extLst>
              <a:ext uri="{FF2B5EF4-FFF2-40B4-BE49-F238E27FC236}">
                <a16:creationId xmlns:a16="http://schemas.microsoft.com/office/drawing/2014/main" id="{0DB58798-7385-107B-6216-A7CD78689BFA}"/>
              </a:ext>
            </a:extLst>
          </p:cNvPr>
          <p:cNvSpPr txBox="1">
            <a:spLocks noChangeArrowheads="1"/>
          </p:cNvSpPr>
          <p:nvPr/>
        </p:nvSpPr>
        <p:spPr bwMode="auto">
          <a:xfrm>
            <a:off x="0" y="549469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Inavolisib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 + palbociclib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7" name="Picture 16">
            <a:extLst>
              <a:ext uri="{FF2B5EF4-FFF2-40B4-BE49-F238E27FC236}">
                <a16:creationId xmlns:a16="http://schemas.microsoft.com/office/drawing/2014/main" id="{1E638338-D18E-5386-F362-3A9181FC2324}"/>
              </a:ext>
            </a:extLst>
          </p:cNvPr>
          <p:cNvPicPr>
            <a:picLocks noChangeAspect="1"/>
          </p:cNvPicPr>
          <p:nvPr/>
        </p:nvPicPr>
        <p:blipFill>
          <a:blip r:embed="rId7"/>
          <a:srcRect/>
          <a:stretch/>
        </p:blipFill>
        <p:spPr>
          <a:xfrm>
            <a:off x="4753331" y="5423128"/>
            <a:ext cx="6731000" cy="952500"/>
          </a:xfrm>
          <a:prstGeom prst="rect">
            <a:avLst/>
          </a:prstGeom>
        </p:spPr>
      </p:pic>
      <p:sp>
        <p:nvSpPr>
          <p:cNvPr id="18" name="Text Box 9">
            <a:extLst>
              <a:ext uri="{FF2B5EF4-FFF2-40B4-BE49-F238E27FC236}">
                <a16:creationId xmlns:a16="http://schemas.microsoft.com/office/drawing/2014/main" id="{C2E56E1F-635B-5484-F7B8-5C4AF154FEA7}"/>
              </a:ext>
            </a:extLst>
          </p:cNvPr>
          <p:cNvSpPr txBox="1">
            <a:spLocks noChangeArrowheads="1"/>
          </p:cNvSpPr>
          <p:nvPr/>
        </p:nvSpPr>
        <p:spPr bwMode="auto">
          <a:xfrm>
            <a:off x="9220200" y="274320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10</a:t>
            </a:r>
          </a:p>
        </p:txBody>
      </p:sp>
      <p:sp>
        <p:nvSpPr>
          <p:cNvPr id="19" name="Text Box 9">
            <a:extLst>
              <a:ext uri="{FF2B5EF4-FFF2-40B4-BE49-F238E27FC236}">
                <a16:creationId xmlns:a16="http://schemas.microsoft.com/office/drawing/2014/main" id="{20899E9C-2123-FFD9-CDA2-EA6078BE7ACD}"/>
              </a:ext>
            </a:extLst>
          </p:cNvPr>
          <p:cNvSpPr txBox="1">
            <a:spLocks noChangeArrowheads="1"/>
          </p:cNvSpPr>
          <p:nvPr/>
        </p:nvSpPr>
        <p:spPr bwMode="auto">
          <a:xfrm>
            <a:off x="6159150" y="329733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0" name="Text Box 9">
            <a:extLst>
              <a:ext uri="{FF2B5EF4-FFF2-40B4-BE49-F238E27FC236}">
                <a16:creationId xmlns:a16="http://schemas.microsoft.com/office/drawing/2014/main" id="{C9812A64-4BC0-B7CD-DF13-A812E711C313}"/>
              </a:ext>
            </a:extLst>
          </p:cNvPr>
          <p:cNvSpPr txBox="1">
            <a:spLocks noChangeArrowheads="1"/>
          </p:cNvSpPr>
          <p:nvPr/>
        </p:nvSpPr>
        <p:spPr bwMode="auto">
          <a:xfrm>
            <a:off x="6159150" y="386349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1" name="Text Box 9">
            <a:extLst>
              <a:ext uri="{FF2B5EF4-FFF2-40B4-BE49-F238E27FC236}">
                <a16:creationId xmlns:a16="http://schemas.microsoft.com/office/drawing/2014/main" id="{742DC2C5-6BEA-2F62-82AE-8AA86FF541FF}"/>
              </a:ext>
            </a:extLst>
          </p:cNvPr>
          <p:cNvSpPr txBox="1">
            <a:spLocks noChangeArrowheads="1"/>
          </p:cNvSpPr>
          <p:nvPr/>
        </p:nvSpPr>
        <p:spPr bwMode="auto">
          <a:xfrm>
            <a:off x="5736869" y="441551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2" name="Text Box 9">
            <a:extLst>
              <a:ext uri="{FF2B5EF4-FFF2-40B4-BE49-F238E27FC236}">
                <a16:creationId xmlns:a16="http://schemas.microsoft.com/office/drawing/2014/main" id="{412C9BF6-9F69-6F7A-8930-2013924892D7}"/>
              </a:ext>
            </a:extLst>
          </p:cNvPr>
          <p:cNvSpPr txBox="1">
            <a:spLocks noChangeArrowheads="1"/>
          </p:cNvSpPr>
          <p:nvPr/>
        </p:nvSpPr>
        <p:spPr bwMode="auto">
          <a:xfrm>
            <a:off x="5257800" y="495574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3" name="Text Box 9">
            <a:extLst>
              <a:ext uri="{FF2B5EF4-FFF2-40B4-BE49-F238E27FC236}">
                <a16:creationId xmlns:a16="http://schemas.microsoft.com/office/drawing/2014/main" id="{0423CAF0-20CB-C142-0B03-C913C1CE0AAD}"/>
              </a:ext>
            </a:extLst>
          </p:cNvPr>
          <p:cNvSpPr txBox="1">
            <a:spLocks noChangeArrowheads="1"/>
          </p:cNvSpPr>
          <p:nvPr/>
        </p:nvSpPr>
        <p:spPr bwMode="auto">
          <a:xfrm>
            <a:off x="5257800" y="550776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0" name="Title 1">
            <a:extLst>
              <a:ext uri="{FF2B5EF4-FFF2-40B4-BE49-F238E27FC236}">
                <a16:creationId xmlns:a16="http://schemas.microsoft.com/office/drawing/2014/main" id="{D9E098B3-27A0-87E5-4728-8B5A6BE0A6E6}"/>
              </a:ext>
            </a:extLst>
          </p:cNvPr>
          <p:cNvSpPr txBox="1">
            <a:spLocks/>
          </p:cNvSpPr>
          <p:nvPr/>
        </p:nvSpPr>
        <p:spPr bwMode="auto">
          <a:xfrm>
            <a:off x="938305" y="1793459"/>
            <a:ext cx="2057400"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13" name="Title 1">
            <a:extLst>
              <a:ext uri="{FF2B5EF4-FFF2-40B4-BE49-F238E27FC236}">
                <a16:creationId xmlns:a16="http://schemas.microsoft.com/office/drawing/2014/main" id="{3DE6C49D-3E5B-98BE-5BA8-CDBDBA573FD5}"/>
              </a:ext>
            </a:extLst>
          </p:cNvPr>
          <p:cNvSpPr txBox="1">
            <a:spLocks/>
          </p:cNvSpPr>
          <p:nvPr/>
        </p:nvSpPr>
        <p:spPr bwMode="auto">
          <a:xfrm>
            <a:off x="3079339" y="1793459"/>
            <a:ext cx="2483262"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7251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a:xfrm>
            <a:off x="912285" y="205257"/>
            <a:ext cx="10572046" cy="952501"/>
          </a:xfrm>
        </p:spPr>
        <p:txBody>
          <a:bodyPr/>
          <a:lstStyle/>
          <a:p>
            <a:r>
              <a:rPr lang="en-US" sz="2200" dirty="0"/>
              <a:t>If </a:t>
            </a:r>
            <a:r>
              <a:rPr lang="en-US" sz="2200" dirty="0" err="1"/>
              <a:t>imlunestrant</a:t>
            </a:r>
            <a:r>
              <a:rPr lang="en-US" sz="2200" dirty="0"/>
              <a:t> were available, in which situations, if any, would you use this agent as monotherapy?</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1" y="1482493"/>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 would consider it a clinically equivalent option whenever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elacestrant</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is currently employed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0" y="257594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It would be my preferred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option whenever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elacestrant</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is currently employed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186D8DDC-7165-8223-F33F-AFF9226C3951}"/>
              </a:ext>
            </a:extLst>
          </p:cNvPr>
          <p:cNvPicPr>
            <a:picLocks noChangeAspect="1"/>
          </p:cNvPicPr>
          <p:nvPr/>
        </p:nvPicPr>
        <p:blipFill>
          <a:blip r:embed="rId2"/>
          <a:srcRect/>
          <a:stretch/>
        </p:blipFill>
        <p:spPr>
          <a:xfrm>
            <a:off x="4753331" y="1263897"/>
            <a:ext cx="6731000" cy="952500"/>
          </a:xfrm>
          <a:prstGeom prst="rect">
            <a:avLst/>
          </a:prstGeom>
        </p:spPr>
      </p:pic>
      <p:pic>
        <p:nvPicPr>
          <p:cNvPr id="3" name="Picture 2">
            <a:extLst>
              <a:ext uri="{FF2B5EF4-FFF2-40B4-BE49-F238E27FC236}">
                <a16:creationId xmlns:a16="http://schemas.microsoft.com/office/drawing/2014/main" id="{659172A7-94B2-60E2-DE31-7156B89AE7C8}"/>
              </a:ext>
            </a:extLst>
          </p:cNvPr>
          <p:cNvPicPr>
            <a:picLocks noChangeAspect="1"/>
          </p:cNvPicPr>
          <p:nvPr/>
        </p:nvPicPr>
        <p:blipFill>
          <a:blip r:embed="rId3"/>
          <a:srcRect/>
          <a:stretch/>
        </p:blipFill>
        <p:spPr>
          <a:xfrm>
            <a:off x="4753331" y="2504378"/>
            <a:ext cx="6731000" cy="952500"/>
          </a:xfrm>
          <a:prstGeom prst="rect">
            <a:avLst/>
          </a:prstGeom>
        </p:spPr>
      </p:pic>
      <p:sp>
        <p:nvSpPr>
          <p:cNvPr id="6" name="Text Box 9">
            <a:extLst>
              <a:ext uri="{FF2B5EF4-FFF2-40B4-BE49-F238E27FC236}">
                <a16:creationId xmlns:a16="http://schemas.microsoft.com/office/drawing/2014/main" id="{00B4A63B-227D-0044-D975-C254BA9FA175}"/>
              </a:ext>
            </a:extLst>
          </p:cNvPr>
          <p:cNvSpPr txBox="1">
            <a:spLocks noChangeArrowheads="1"/>
          </p:cNvSpPr>
          <p:nvPr/>
        </p:nvSpPr>
        <p:spPr bwMode="auto">
          <a:xfrm>
            <a:off x="11430000" y="133701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17</a:t>
            </a:r>
          </a:p>
        </p:txBody>
      </p:sp>
      <p:sp>
        <p:nvSpPr>
          <p:cNvPr id="7" name="Text Box 9">
            <a:extLst>
              <a:ext uri="{FF2B5EF4-FFF2-40B4-BE49-F238E27FC236}">
                <a16:creationId xmlns:a16="http://schemas.microsoft.com/office/drawing/2014/main" id="{599BC853-7213-E94E-23D1-DDE54F1A800A}"/>
              </a:ext>
            </a:extLst>
          </p:cNvPr>
          <p:cNvSpPr txBox="1">
            <a:spLocks noChangeArrowheads="1"/>
          </p:cNvSpPr>
          <p:nvPr/>
        </p:nvSpPr>
        <p:spPr bwMode="auto">
          <a:xfrm>
            <a:off x="6096000" y="257580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9" name="Title 1">
            <a:extLst>
              <a:ext uri="{FF2B5EF4-FFF2-40B4-BE49-F238E27FC236}">
                <a16:creationId xmlns:a16="http://schemas.microsoft.com/office/drawing/2014/main" id="{038F9177-DBC6-7F21-22C5-5CAE605A5C6F}"/>
              </a:ext>
            </a:extLst>
          </p:cNvPr>
          <p:cNvSpPr txBox="1">
            <a:spLocks/>
          </p:cNvSpPr>
          <p:nvPr/>
        </p:nvSpPr>
        <p:spPr bwMode="auto">
          <a:xfrm>
            <a:off x="912285" y="3563626"/>
            <a:ext cx="10972800" cy="124181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2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Regulatory and reimbursement issues aside, are there situations in which you would employ the combination of </a:t>
            </a:r>
            <a:r>
              <a:rPr kumimoji="0" lang="en-US" sz="2200" b="1" i="0" u="none" strike="noStrike" kern="1200" cap="none" spc="0" normalizeH="0" baseline="0" noProof="0" dirty="0" err="1">
                <a:ln>
                  <a:noFill/>
                </a:ln>
                <a:solidFill>
                  <a:srgbClr val="3333FF"/>
                </a:solidFill>
                <a:effectLst/>
                <a:uLnTx/>
                <a:uFillTx/>
                <a:latin typeface="Arial" panose="020B0604020202020204" pitchFamily="34" charset="0"/>
                <a:ea typeface="MS PGothic" pitchFamily="34" charset="-128"/>
                <a:cs typeface="Arial" panose="020B0604020202020204" pitchFamily="34" charset="0"/>
              </a:rPr>
              <a:t>imlunestrant</a:t>
            </a:r>
            <a:r>
              <a:rPr kumimoji="0" lang="en-US" sz="22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a:t>
            </a:r>
            <a:r>
              <a:rPr kumimoji="0" lang="en-US" sz="2200" b="1" i="0" u="none" strike="noStrike" kern="1200" cap="none" spc="0" normalizeH="0" baseline="0" noProof="0" dirty="0" err="1">
                <a:ln>
                  <a:noFill/>
                </a:ln>
                <a:solidFill>
                  <a:srgbClr val="3333FF"/>
                </a:solidFill>
                <a:effectLst/>
                <a:uLnTx/>
                <a:uFillTx/>
                <a:latin typeface="Arial" panose="020B0604020202020204" pitchFamily="34" charset="0"/>
                <a:ea typeface="MS PGothic" pitchFamily="34" charset="-128"/>
                <a:cs typeface="Arial" panose="020B0604020202020204" pitchFamily="34" charset="0"/>
              </a:rPr>
              <a:t>abemaciclib</a:t>
            </a:r>
            <a:r>
              <a:rPr kumimoji="0" lang="en-US" sz="22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 for ER-positive, </a:t>
            </a:r>
            <a:br>
              <a:rPr kumimoji="0" lang="en-US" sz="22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br>
            <a:r>
              <a:rPr kumimoji="0" lang="en-US" sz="22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HER2-negative </a:t>
            </a:r>
            <a:r>
              <a:rPr kumimoji="0" lang="en-US" sz="2200" b="1" i="0" u="none" strike="noStrike" kern="1200" cap="none" spc="0" normalizeH="0" baseline="0" noProof="0" dirty="0" err="1">
                <a:ln>
                  <a:noFill/>
                </a:ln>
                <a:solidFill>
                  <a:srgbClr val="3333FF"/>
                </a:solidFill>
                <a:effectLst/>
                <a:uLnTx/>
                <a:uFillTx/>
                <a:latin typeface="Arial" panose="020B0604020202020204" pitchFamily="34" charset="0"/>
                <a:ea typeface="MS PGothic" pitchFamily="34" charset="-128"/>
                <a:cs typeface="Arial" panose="020B0604020202020204" pitchFamily="34" charset="0"/>
              </a:rPr>
              <a:t>mBC</a:t>
            </a:r>
            <a:r>
              <a:rPr kumimoji="0" lang="en-US" sz="22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a:t>
            </a:r>
          </a:p>
        </p:txBody>
      </p:sp>
      <p:sp>
        <p:nvSpPr>
          <p:cNvPr id="4" name="Text Box 4">
            <a:extLst>
              <a:ext uri="{FF2B5EF4-FFF2-40B4-BE49-F238E27FC236}">
                <a16:creationId xmlns:a16="http://schemas.microsoft.com/office/drawing/2014/main" id="{55873B70-E3AB-31E2-819E-448A22A4F4A8}"/>
              </a:ext>
            </a:extLst>
          </p:cNvPr>
          <p:cNvSpPr txBox="1">
            <a:spLocks noChangeArrowheads="1"/>
          </p:cNvSpPr>
          <p:nvPr/>
        </p:nvSpPr>
        <p:spPr bwMode="auto">
          <a:xfrm>
            <a:off x="1" y="5132473"/>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0" name="Picture 9">
            <a:extLst>
              <a:ext uri="{FF2B5EF4-FFF2-40B4-BE49-F238E27FC236}">
                <a16:creationId xmlns:a16="http://schemas.microsoft.com/office/drawing/2014/main" id="{BAE4E820-D767-8013-F328-73166848EB9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53331" y="4913877"/>
            <a:ext cx="6731000" cy="952500"/>
          </a:xfrm>
          <a:prstGeom prst="rect">
            <a:avLst/>
          </a:prstGeom>
        </p:spPr>
      </p:pic>
      <p:sp>
        <p:nvSpPr>
          <p:cNvPr id="11" name="Text Box 9">
            <a:extLst>
              <a:ext uri="{FF2B5EF4-FFF2-40B4-BE49-F238E27FC236}">
                <a16:creationId xmlns:a16="http://schemas.microsoft.com/office/drawing/2014/main" id="{0D1ED84D-5404-CCFC-3956-E1A05EF9F0D4}"/>
              </a:ext>
            </a:extLst>
          </p:cNvPr>
          <p:cNvSpPr txBox="1">
            <a:spLocks noChangeArrowheads="1"/>
          </p:cNvSpPr>
          <p:nvPr/>
        </p:nvSpPr>
        <p:spPr bwMode="auto">
          <a:xfrm>
            <a:off x="11430000" y="498699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20</a:t>
            </a:r>
          </a:p>
        </p:txBody>
      </p:sp>
    </p:spTree>
    <p:extLst>
      <p:ext uri="{BB962C8B-B14F-4D97-AF65-F5344CB8AC3E}">
        <p14:creationId xmlns:p14="http://schemas.microsoft.com/office/powerpoint/2010/main" val="2820168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0B2BE-2F07-A364-8C12-174BA9E109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150F17-3121-F5DC-04DF-A2CC9C4BC46A}"/>
              </a:ext>
            </a:extLst>
          </p:cNvPr>
          <p:cNvSpPr>
            <a:spLocks noGrp="1"/>
          </p:cNvSpPr>
          <p:nvPr>
            <p:ph type="title"/>
          </p:nvPr>
        </p:nvSpPr>
        <p:spPr>
          <a:xfrm>
            <a:off x="912285" y="82827"/>
            <a:ext cx="10972800" cy="1525587"/>
          </a:xfrm>
        </p:spPr>
        <p:txBody>
          <a:bodyPr/>
          <a:lstStyle/>
          <a:p>
            <a:r>
              <a:rPr lang="en-US" dirty="0"/>
              <a:t>Regulatory and reimbursement issues aside, do you believe that the results from the SERENA-6 study justify the routine use of serial ctDNA monitoring for early detection of ESR1 mutations in patients with ER-positive, HER2-negative </a:t>
            </a:r>
            <a:r>
              <a:rPr lang="en-US" dirty="0" err="1"/>
              <a:t>mBC</a:t>
            </a:r>
            <a:r>
              <a:rPr lang="en-US" dirty="0"/>
              <a:t> receiving first-line therapy?</a:t>
            </a:r>
          </a:p>
        </p:txBody>
      </p:sp>
      <p:sp>
        <p:nvSpPr>
          <p:cNvPr id="72" name="Text Box 4">
            <a:extLst>
              <a:ext uri="{FF2B5EF4-FFF2-40B4-BE49-F238E27FC236}">
                <a16:creationId xmlns:a16="http://schemas.microsoft.com/office/drawing/2014/main" id="{DA64E5EA-35B5-2C7D-C8B4-04BF211F07F8}"/>
              </a:ext>
            </a:extLst>
          </p:cNvPr>
          <p:cNvSpPr txBox="1">
            <a:spLocks noChangeArrowheads="1"/>
          </p:cNvSpPr>
          <p:nvPr/>
        </p:nvSpPr>
        <p:spPr bwMode="auto">
          <a:xfrm>
            <a:off x="1" y="2364687"/>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B149C935-F46A-D66D-83A6-6C3D5C2A3BEC}"/>
              </a:ext>
            </a:extLst>
          </p:cNvPr>
          <p:cNvSpPr txBox="1">
            <a:spLocks noChangeArrowheads="1"/>
          </p:cNvSpPr>
          <p:nvPr/>
        </p:nvSpPr>
        <p:spPr bwMode="auto">
          <a:xfrm>
            <a:off x="0" y="2990228"/>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D6149A79-0452-043C-F074-B3C8C17D5AA2}"/>
              </a:ext>
            </a:extLst>
          </p:cNvPr>
          <p:cNvPicPr>
            <a:picLocks noChangeAspect="1"/>
          </p:cNvPicPr>
          <p:nvPr/>
        </p:nvPicPr>
        <p:blipFill>
          <a:blip r:embed="rId2"/>
          <a:srcRect/>
          <a:stretch/>
        </p:blipFill>
        <p:spPr>
          <a:xfrm>
            <a:off x="4753331" y="2276872"/>
            <a:ext cx="6731000" cy="952500"/>
          </a:xfrm>
          <a:prstGeom prst="rect">
            <a:avLst/>
          </a:prstGeom>
        </p:spPr>
      </p:pic>
      <p:pic>
        <p:nvPicPr>
          <p:cNvPr id="3" name="Picture 2">
            <a:extLst>
              <a:ext uri="{FF2B5EF4-FFF2-40B4-BE49-F238E27FC236}">
                <a16:creationId xmlns:a16="http://schemas.microsoft.com/office/drawing/2014/main" id="{1C43D60E-16FE-324C-E020-46525ED6EC6B}"/>
              </a:ext>
            </a:extLst>
          </p:cNvPr>
          <p:cNvPicPr>
            <a:picLocks noChangeAspect="1"/>
          </p:cNvPicPr>
          <p:nvPr/>
        </p:nvPicPr>
        <p:blipFill>
          <a:blip r:embed="rId3"/>
          <a:srcRect/>
          <a:stretch/>
        </p:blipFill>
        <p:spPr>
          <a:xfrm>
            <a:off x="4753331" y="2918657"/>
            <a:ext cx="6731000" cy="952500"/>
          </a:xfrm>
          <a:prstGeom prst="rect">
            <a:avLst/>
          </a:prstGeom>
        </p:spPr>
      </p:pic>
      <p:sp>
        <p:nvSpPr>
          <p:cNvPr id="6" name="Text Box 9">
            <a:extLst>
              <a:ext uri="{FF2B5EF4-FFF2-40B4-BE49-F238E27FC236}">
                <a16:creationId xmlns:a16="http://schemas.microsoft.com/office/drawing/2014/main" id="{B570D382-4553-82DC-621B-8507AFD7E33C}"/>
              </a:ext>
            </a:extLst>
          </p:cNvPr>
          <p:cNvSpPr txBox="1">
            <a:spLocks noChangeArrowheads="1"/>
          </p:cNvSpPr>
          <p:nvPr/>
        </p:nvSpPr>
        <p:spPr bwMode="auto">
          <a:xfrm>
            <a:off x="7902931" y="234998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7</a:t>
            </a:r>
          </a:p>
        </p:txBody>
      </p:sp>
      <p:sp>
        <p:nvSpPr>
          <p:cNvPr id="7" name="Text Box 9">
            <a:extLst>
              <a:ext uri="{FF2B5EF4-FFF2-40B4-BE49-F238E27FC236}">
                <a16:creationId xmlns:a16="http://schemas.microsoft.com/office/drawing/2014/main" id="{4D437C1D-826F-1EC2-DA9C-333CDEBD67DA}"/>
              </a:ext>
            </a:extLst>
          </p:cNvPr>
          <p:cNvSpPr txBox="1">
            <a:spLocks noChangeArrowheads="1"/>
          </p:cNvSpPr>
          <p:nvPr/>
        </p:nvSpPr>
        <p:spPr bwMode="auto">
          <a:xfrm>
            <a:off x="10562494" y="299007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13</a:t>
            </a:r>
          </a:p>
        </p:txBody>
      </p:sp>
      <p:graphicFrame>
        <p:nvGraphicFramePr>
          <p:cNvPr id="5" name="Chart 4">
            <a:extLst>
              <a:ext uri="{FF2B5EF4-FFF2-40B4-BE49-F238E27FC236}">
                <a16:creationId xmlns:a16="http://schemas.microsoft.com/office/drawing/2014/main" id="{E1A17008-17A7-860D-1AD6-1131792F2F46}"/>
              </a:ext>
            </a:extLst>
          </p:cNvPr>
          <p:cNvGraphicFramePr/>
          <p:nvPr>
            <p:extLst>
              <p:ext uri="{D42A27DB-BD31-4B8C-83A1-F6EECF244321}">
                <p14:modId xmlns:p14="http://schemas.microsoft.com/office/powerpoint/2010/main" val="1196141936"/>
              </p:ext>
            </p:extLst>
          </p:nvPr>
        </p:nvGraphicFramePr>
        <p:xfrm>
          <a:off x="304800" y="4366867"/>
          <a:ext cx="11101892" cy="1511147"/>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5FEBD092-2E6E-FAB5-BD52-4FCAD9AC3143}"/>
              </a:ext>
            </a:extLst>
          </p:cNvPr>
          <p:cNvSpPr/>
          <p:nvPr/>
        </p:nvSpPr>
        <p:spPr>
          <a:xfrm>
            <a:off x="230078" y="6462442"/>
            <a:ext cx="7738129" cy="338554"/>
          </a:xfrm>
          <a:prstGeom prst="rect">
            <a:avLst/>
          </a:prstGeom>
          <a:solidFill>
            <a:srgbClr val="E4EDF1"/>
          </a:solidFill>
        </p:spPr>
        <p:txBody>
          <a:bodyPr wrap="square">
            <a:spAutoFit/>
          </a:bodyPr>
          <a:lstStyle/>
          <a:p>
            <a:pPr defTabSz="914400" eaLnBrk="0" hangingPunct="0">
              <a:spcBef>
                <a:spcPts val="0"/>
              </a:spcBef>
              <a:spcAft>
                <a:spcPts val="0"/>
              </a:spcAft>
              <a:defRPr/>
            </a:pPr>
            <a:r>
              <a:rPr lang="en-US" sz="1600" b="0" dirty="0">
                <a:solidFill>
                  <a:srgbClr val="001F5D"/>
                </a:solidFill>
                <a:latin typeface="Arial" panose="020B0604020202020204" pitchFamily="34" charset="0"/>
                <a:ea typeface="Calibri" panose="020F0502020204030204" pitchFamily="34" charset="0"/>
                <a:cs typeface="Times New Roman" panose="02020603050405020304" pitchFamily="18" charset="0"/>
              </a:rPr>
              <a:t>Survey of 20 US-based clinical investigators and 50 </a:t>
            </a: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general medical oncologists</a:t>
            </a:r>
          </a:p>
        </p:txBody>
      </p:sp>
      <p:sp>
        <p:nvSpPr>
          <p:cNvPr id="13" name="Rectangle 12">
            <a:extLst>
              <a:ext uri="{FF2B5EF4-FFF2-40B4-BE49-F238E27FC236}">
                <a16:creationId xmlns:a16="http://schemas.microsoft.com/office/drawing/2014/main" id="{1551BD2E-C29C-E82C-4C49-484C7F6D37F3}"/>
              </a:ext>
            </a:extLst>
          </p:cNvPr>
          <p:cNvSpPr/>
          <p:nvPr/>
        </p:nvSpPr>
        <p:spPr>
          <a:xfrm>
            <a:off x="1559496" y="3896637"/>
            <a:ext cx="6408711" cy="400110"/>
          </a:xfrm>
          <a:prstGeom prst="rect">
            <a:avLst/>
          </a:prstGeom>
          <a:solidFill>
            <a:srgbClr val="E4EDF1"/>
          </a:solidFill>
        </p:spPr>
        <p:txBody>
          <a:bodyPr wrap="square">
            <a:spAutoFit/>
          </a:bodyPr>
          <a:lstStyle/>
          <a:p>
            <a:pPr defTabSz="914400" eaLnBrk="0" hangingPunct="0">
              <a:spcBef>
                <a:spcPts val="0"/>
              </a:spcBef>
              <a:spcAft>
                <a:spcPts val="0"/>
              </a:spcAft>
              <a:defRPr/>
            </a:pPr>
            <a:r>
              <a:rPr lang="en-US" sz="2000" dirty="0">
                <a:solidFill>
                  <a:srgbClr val="001F5D"/>
                </a:solidFill>
                <a:latin typeface="Arial" panose="020B0604020202020204" pitchFamily="34" charset="0"/>
                <a:ea typeface="Calibri" panose="020F0502020204030204" pitchFamily="34" charset="0"/>
                <a:cs typeface="Times New Roman" panose="02020603050405020304" pitchFamily="18" charset="0"/>
              </a:rPr>
              <a:t>General Medical Oncologists</a:t>
            </a:r>
            <a:endParaRPr kumimoji="0" lang="en-US" sz="200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2E830B13-500F-D779-D94A-ED4D6A59D9FE}"/>
              </a:ext>
            </a:extLst>
          </p:cNvPr>
          <p:cNvSpPr/>
          <p:nvPr/>
        </p:nvSpPr>
        <p:spPr>
          <a:xfrm>
            <a:off x="1559496" y="1763037"/>
            <a:ext cx="6408711" cy="400110"/>
          </a:xfrm>
          <a:prstGeom prst="rect">
            <a:avLst/>
          </a:prstGeom>
          <a:solidFill>
            <a:srgbClr val="E4EDF1"/>
          </a:solidFill>
        </p:spPr>
        <p:txBody>
          <a:bodyPr wrap="square">
            <a:spAutoFit/>
          </a:bodyPr>
          <a:lstStyle/>
          <a:p>
            <a:pPr defTabSz="914400" eaLnBrk="0" hangingPunct="0">
              <a:spcBef>
                <a:spcPts val="0"/>
              </a:spcBef>
              <a:spcAft>
                <a:spcPts val="0"/>
              </a:spcAft>
              <a:defRPr/>
            </a:pPr>
            <a:r>
              <a:rPr lang="en-US" sz="2000" dirty="0">
                <a:solidFill>
                  <a:srgbClr val="001F5D"/>
                </a:solidFill>
                <a:latin typeface="Arial" panose="020B0604020202020204" pitchFamily="34" charset="0"/>
                <a:ea typeface="Calibri" panose="020F0502020204030204" pitchFamily="34" charset="0"/>
                <a:cs typeface="Times New Roman" panose="02020603050405020304" pitchFamily="18" charset="0"/>
              </a:rPr>
              <a:t>Clinical Investigators</a:t>
            </a:r>
            <a:endParaRPr kumimoji="0" lang="en-US" sz="200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1542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10224273" cy="4514258"/>
          </a:xfrm>
        </p:spPr>
        <p:txBody>
          <a:bodyPr/>
          <a:lstStyle/>
          <a:p>
            <a:r>
              <a:rPr lang="en-US" dirty="0"/>
              <a:t>What would you recommend as second-line treatment for a patient with both ESR1 and PIK3CA mutations?</a:t>
            </a: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3804779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10224273" cy="4514258"/>
          </a:xfrm>
        </p:spPr>
        <p:txBody>
          <a:bodyPr/>
          <a:lstStyle/>
          <a:p>
            <a:r>
              <a:rPr lang="en-US" dirty="0"/>
              <a:t>Where does the combination of </a:t>
            </a:r>
            <a:r>
              <a:rPr lang="en-US" dirty="0" err="1"/>
              <a:t>imlunestrant</a:t>
            </a:r>
            <a:r>
              <a:rPr lang="en-US" dirty="0"/>
              <a:t> and </a:t>
            </a:r>
            <a:r>
              <a:rPr lang="en-US" dirty="0" err="1"/>
              <a:t>abemaciclib</a:t>
            </a:r>
            <a:r>
              <a:rPr lang="en-US" dirty="0"/>
              <a:t> fit in?</a:t>
            </a: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3147814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10224273" cy="4514258"/>
          </a:xfrm>
        </p:spPr>
        <p:txBody>
          <a:bodyPr/>
          <a:lstStyle/>
          <a:p>
            <a:r>
              <a:rPr lang="en-US" dirty="0"/>
              <a:t>What is the current role of </a:t>
            </a:r>
            <a:r>
              <a:rPr lang="en-US" dirty="0" err="1"/>
              <a:t>alpelisib</a:t>
            </a:r>
            <a:r>
              <a:rPr lang="en-US" dirty="0"/>
              <a:t>?</a:t>
            </a:r>
          </a:p>
          <a:p>
            <a:r>
              <a:rPr lang="en-US" dirty="0"/>
              <a:t>Would you use the inavolisib triplet for de novo mBC? </a:t>
            </a:r>
          </a:p>
          <a:p>
            <a:r>
              <a:rPr lang="en-US" dirty="0"/>
              <a:t>What do you typically recommend as second-line treatment after progression on the first-line inavolisib triplet? Is rebiopsy necessary?</a:t>
            </a: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2197276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10512305" cy="4514258"/>
          </a:xfrm>
        </p:spPr>
        <p:txBody>
          <a:bodyPr/>
          <a:lstStyle/>
          <a:p>
            <a:r>
              <a:rPr lang="en-US" dirty="0">
                <a:solidFill>
                  <a:schemeClr val="tx1"/>
                </a:solidFill>
              </a:rPr>
              <a:t>Case: </a:t>
            </a:r>
            <a:r>
              <a:rPr lang="en-US" dirty="0"/>
              <a:t>62-year-old woman with HR-positive, HER2-negative mBC whose disease progressed after 2 years on an AI + CDK4/6 inhibitor therapy. Bone and nodal </a:t>
            </a:r>
            <a:r>
              <a:rPr lang="en-US" dirty="0" err="1"/>
              <a:t>mets</a:t>
            </a:r>
            <a:r>
              <a:rPr lang="en-US" dirty="0"/>
              <a:t>, minimal symptoms. ESR1 and PIK3CA mutations. She has no diabetes but does have mild hepatic steatosis. HBA1C 6.8</a:t>
            </a: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20367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10512305" cy="4514258"/>
          </a:xfrm>
        </p:spPr>
        <p:txBody>
          <a:bodyPr/>
          <a:lstStyle/>
          <a:p>
            <a:r>
              <a:rPr lang="en-US" dirty="0"/>
              <a:t>Can we sequence TROP2 ADC after TROP2 ADC?</a:t>
            </a:r>
          </a:p>
          <a:p>
            <a:r>
              <a:rPr lang="en-US" dirty="0"/>
              <a:t>How do you choose between TROP2 ADC and HER2 ADC in patients eligible for both? Does biomarker profile really matter? </a:t>
            </a:r>
          </a:p>
          <a:p>
            <a:r>
              <a:rPr lang="en-US" dirty="0"/>
              <a:t>Which do you typically use — sacituzumab govitecan or Dato-DXd?</a:t>
            </a: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1576102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10512305" cy="4514258"/>
          </a:xfrm>
        </p:spPr>
        <p:txBody>
          <a:bodyPr/>
          <a:lstStyle/>
          <a:p>
            <a:r>
              <a:rPr lang="en-US" dirty="0"/>
              <a:t>How would you compare the toxicities and quality of life with sacituzumab govitecan versus Dato-DXd?</a:t>
            </a:r>
          </a:p>
          <a:p>
            <a:r>
              <a:rPr lang="en-US" dirty="0"/>
              <a:t>How big of a concern are the ocular side effects of Dato-DXd? What about mucositis? How do you attempt to prevent and manage these toxicities? </a:t>
            </a: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3612385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10512305" cy="4514258"/>
          </a:xfrm>
        </p:spPr>
        <p:txBody>
          <a:bodyPr/>
          <a:lstStyle/>
          <a:p>
            <a:r>
              <a:rPr lang="en-US" dirty="0"/>
              <a:t>Are there situations in which it’s safe to rechallenge with T-DXd after pneumonitis?</a:t>
            </a:r>
          </a:p>
          <a:p>
            <a:r>
              <a:rPr lang="en-US" dirty="0"/>
              <a:t>How do you manage CDK4/6 inhibitor-associated ILD?</a:t>
            </a:r>
          </a:p>
          <a:p>
            <a:r>
              <a:rPr lang="en-US" dirty="0"/>
              <a:t>Can T-</a:t>
            </a:r>
            <a:r>
              <a:rPr lang="en-US" dirty="0" err="1"/>
              <a:t>DXd</a:t>
            </a:r>
            <a:r>
              <a:rPr lang="en-US" dirty="0"/>
              <a:t> be used for a patient with decompensated heart failure — EF 35%?</a:t>
            </a:r>
          </a:p>
          <a:p>
            <a:r>
              <a:rPr lang="en-US" dirty="0"/>
              <a:t>Should T-DXd be administered to patients with HR-negative, HER2-ultralow disease?</a:t>
            </a: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1351923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Cancer Conference Update: 2025 ESMO Annual Meeting</a:t>
            </a:r>
            <a:br>
              <a:rPr lang="en-US" sz="3400" dirty="0"/>
            </a:br>
            <a:r>
              <a:rPr lang="en-US" sz="3400" dirty="0"/>
              <a:t> — Breast Cancer Highlights</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November 13,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Giuseppe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Curigliano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Priyanka Sharma, MD</a:t>
            </a:r>
          </a:p>
        </p:txBody>
      </p:sp>
    </p:spTree>
    <p:custDataLst>
      <p:tags r:id="rId1"/>
    </p:custDataLst>
    <p:extLst>
      <p:ext uri="{BB962C8B-B14F-4D97-AF65-F5344CB8AC3E}">
        <p14:creationId xmlns:p14="http://schemas.microsoft.com/office/powerpoint/2010/main" val="2756336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B1DBF9-A05F-0748-6A2B-0FEBCC02B8EF}"/>
              </a:ext>
            </a:extLst>
          </p:cNvPr>
          <p:cNvSpPr>
            <a:spLocks noGrp="1"/>
          </p:cNvSpPr>
          <p:nvPr>
            <p:ph type="ctrTitle"/>
          </p:nvPr>
        </p:nvSpPr>
        <p:spPr>
          <a:xfrm>
            <a:off x="1059872" y="654772"/>
            <a:ext cx="10072255" cy="2387600"/>
          </a:xfrm>
        </p:spPr>
        <p:txBody>
          <a:bodyPr>
            <a:normAutofit/>
          </a:bodyPr>
          <a:lstStyle/>
          <a:p>
            <a:r>
              <a:rPr lang="en-US" b="1" dirty="0"/>
              <a:t>Management of </a:t>
            </a:r>
            <a:br>
              <a:rPr lang="en-US" b="1" dirty="0"/>
            </a:br>
            <a:r>
              <a:rPr lang="en-US" b="1" dirty="0"/>
              <a:t>HER2-Positive Breast Cancer</a:t>
            </a:r>
            <a:endParaRPr lang="en-US" dirty="0"/>
          </a:p>
        </p:txBody>
      </p:sp>
      <p:sp>
        <p:nvSpPr>
          <p:cNvPr id="5" name="Subtitle 4">
            <a:extLst>
              <a:ext uri="{FF2B5EF4-FFF2-40B4-BE49-F238E27FC236}">
                <a16:creationId xmlns:a16="http://schemas.microsoft.com/office/drawing/2014/main" id="{D6FBD14C-1335-E356-3886-02D8A605B4BE}"/>
              </a:ext>
            </a:extLst>
          </p:cNvPr>
          <p:cNvSpPr>
            <a:spLocks noGrp="1"/>
          </p:cNvSpPr>
          <p:nvPr>
            <p:ph type="subTitle" idx="1"/>
          </p:nvPr>
        </p:nvSpPr>
        <p:spPr>
          <a:xfrm>
            <a:off x="1524000" y="3429000"/>
            <a:ext cx="9144000" cy="2798762"/>
          </a:xfrm>
        </p:spPr>
        <p:txBody>
          <a:bodyPr>
            <a:normAutofit fontScale="92500" lnSpcReduction="10000"/>
          </a:bodyPr>
          <a:lstStyle/>
          <a:p>
            <a:pPr>
              <a:lnSpc>
                <a:spcPct val="110000"/>
              </a:lnSpc>
              <a:spcBef>
                <a:spcPts val="400"/>
              </a:spcBef>
            </a:pPr>
            <a:r>
              <a:rPr lang="en-US" b="1" dirty="0"/>
              <a:t>Harold J Burstein, MD, PhD</a:t>
            </a:r>
          </a:p>
          <a:p>
            <a:pPr>
              <a:lnSpc>
                <a:spcPct val="110000"/>
              </a:lnSpc>
              <a:spcBef>
                <a:spcPts val="400"/>
              </a:spcBef>
            </a:pPr>
            <a:r>
              <a:rPr lang="en-US" dirty="0"/>
              <a:t>Director of Academic Partnerships</a:t>
            </a:r>
          </a:p>
          <a:p>
            <a:pPr>
              <a:lnSpc>
                <a:spcPct val="110000"/>
              </a:lnSpc>
              <a:spcBef>
                <a:spcPts val="400"/>
              </a:spcBef>
            </a:pPr>
            <a:r>
              <a:rPr lang="en-US" dirty="0"/>
              <a:t>Institute Physician</a:t>
            </a:r>
          </a:p>
          <a:p>
            <a:pPr>
              <a:lnSpc>
                <a:spcPct val="110000"/>
              </a:lnSpc>
              <a:spcBef>
                <a:spcPts val="400"/>
              </a:spcBef>
            </a:pPr>
            <a:r>
              <a:rPr lang="en-US" dirty="0"/>
              <a:t>Dana-Farber Cancer Institute</a:t>
            </a:r>
          </a:p>
          <a:p>
            <a:pPr>
              <a:lnSpc>
                <a:spcPct val="110000"/>
              </a:lnSpc>
              <a:spcBef>
                <a:spcPts val="400"/>
              </a:spcBef>
            </a:pPr>
            <a:r>
              <a:rPr lang="en-US" dirty="0"/>
              <a:t>Professor of Medicine</a:t>
            </a:r>
          </a:p>
          <a:p>
            <a:pPr>
              <a:lnSpc>
                <a:spcPct val="110000"/>
              </a:lnSpc>
              <a:spcBef>
                <a:spcPts val="400"/>
              </a:spcBef>
            </a:pPr>
            <a:r>
              <a:rPr lang="en-US" dirty="0"/>
              <a:t>Harvard Medical School</a:t>
            </a:r>
          </a:p>
          <a:p>
            <a:pPr>
              <a:lnSpc>
                <a:spcPct val="110000"/>
              </a:lnSpc>
              <a:spcBef>
                <a:spcPts val="400"/>
              </a:spcBef>
            </a:pPr>
            <a:r>
              <a:rPr lang="en-US" dirty="0"/>
              <a:t>Boston, Massachusetts</a:t>
            </a:r>
          </a:p>
        </p:txBody>
      </p:sp>
    </p:spTree>
    <p:extLst>
      <p:ext uri="{BB962C8B-B14F-4D97-AF65-F5344CB8AC3E}">
        <p14:creationId xmlns:p14="http://schemas.microsoft.com/office/powerpoint/2010/main" val="1905092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522D1-70CA-2AA0-3654-B25694A7FFB1}"/>
              </a:ext>
            </a:extLst>
          </p:cNvPr>
          <p:cNvSpPr>
            <a:spLocks noGrp="1"/>
          </p:cNvSpPr>
          <p:nvPr>
            <p:ph type="title"/>
          </p:nvPr>
        </p:nvSpPr>
        <p:spPr>
          <a:xfrm>
            <a:off x="1193841" y="38501"/>
            <a:ext cx="10515600" cy="1325563"/>
          </a:xfrm>
        </p:spPr>
        <p:txBody>
          <a:bodyPr>
            <a:normAutofit/>
          </a:bodyPr>
          <a:lstStyle/>
          <a:p>
            <a:r>
              <a:rPr lang="en-US" sz="3600" b="1" dirty="0" err="1">
                <a:latin typeface="+mn-lt"/>
              </a:rPr>
              <a:t>pCR</a:t>
            </a:r>
            <a:r>
              <a:rPr lang="en-US" sz="3600" b="1" dirty="0">
                <a:latin typeface="+mn-lt"/>
              </a:rPr>
              <a:t> rates (%) with THP or TCHP</a:t>
            </a:r>
          </a:p>
        </p:txBody>
      </p:sp>
      <p:graphicFrame>
        <p:nvGraphicFramePr>
          <p:cNvPr id="4" name="Content Placeholder 3">
            <a:extLst>
              <a:ext uri="{FF2B5EF4-FFF2-40B4-BE49-F238E27FC236}">
                <a16:creationId xmlns:a16="http://schemas.microsoft.com/office/drawing/2014/main" id="{3270B889-D8DB-9DA7-05BA-FDE07CC71A77}"/>
              </a:ext>
            </a:extLst>
          </p:cNvPr>
          <p:cNvGraphicFramePr>
            <a:graphicFrameLocks noGrp="1"/>
          </p:cNvGraphicFramePr>
          <p:nvPr>
            <p:ph idx="1"/>
          </p:nvPr>
        </p:nvGraphicFramePr>
        <p:xfrm>
          <a:off x="2352368" y="1275019"/>
          <a:ext cx="7886700" cy="370840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3233050144"/>
                    </a:ext>
                  </a:extLst>
                </a:gridCol>
                <a:gridCol w="2628900">
                  <a:extLst>
                    <a:ext uri="{9D8B030D-6E8A-4147-A177-3AD203B41FA5}">
                      <a16:colId xmlns:a16="http://schemas.microsoft.com/office/drawing/2014/main" val="91011269"/>
                    </a:ext>
                  </a:extLst>
                </a:gridCol>
                <a:gridCol w="2628900">
                  <a:extLst>
                    <a:ext uri="{9D8B030D-6E8A-4147-A177-3AD203B41FA5}">
                      <a16:colId xmlns:a16="http://schemas.microsoft.com/office/drawing/2014/main" val="2503730409"/>
                    </a:ext>
                  </a:extLst>
                </a:gridCol>
              </a:tblGrid>
              <a:tr h="370840">
                <a:tc>
                  <a:txBody>
                    <a:bodyPr/>
                    <a:lstStyle/>
                    <a:p>
                      <a:endParaRPr lang="en-US"/>
                    </a:p>
                  </a:txBody>
                  <a:tcPr/>
                </a:tc>
                <a:tc>
                  <a:txBody>
                    <a:bodyPr/>
                    <a:lstStyle/>
                    <a:p>
                      <a:pPr algn="ctr"/>
                      <a:r>
                        <a:rPr lang="en-US" dirty="0"/>
                        <a:t>THP</a:t>
                      </a:r>
                    </a:p>
                  </a:txBody>
                  <a:tcPr/>
                </a:tc>
                <a:tc>
                  <a:txBody>
                    <a:bodyPr/>
                    <a:lstStyle/>
                    <a:p>
                      <a:pPr algn="ctr"/>
                      <a:r>
                        <a:rPr lang="en-US" dirty="0"/>
                        <a:t>TCHP</a:t>
                      </a:r>
                    </a:p>
                  </a:txBody>
                  <a:tcPr/>
                </a:tc>
                <a:extLst>
                  <a:ext uri="{0D108BD9-81ED-4DB2-BD59-A6C34878D82A}">
                    <a16:rowId xmlns:a16="http://schemas.microsoft.com/office/drawing/2014/main" val="4051505995"/>
                  </a:ext>
                </a:extLst>
              </a:tr>
              <a:tr h="370840">
                <a:tc>
                  <a:txBody>
                    <a:bodyPr/>
                    <a:lstStyle/>
                    <a:p>
                      <a:r>
                        <a:rPr lang="en-US" dirty="0"/>
                        <a:t>HELEN-006     overall</a:t>
                      </a:r>
                    </a:p>
                  </a:txBody>
                  <a:tcPr/>
                </a:tc>
                <a:tc>
                  <a:txBody>
                    <a:bodyPr/>
                    <a:lstStyle/>
                    <a:p>
                      <a:pPr algn="ctr"/>
                      <a:r>
                        <a:rPr lang="en-US" dirty="0"/>
                        <a:t>66</a:t>
                      </a:r>
                    </a:p>
                  </a:txBody>
                  <a:tcPr/>
                </a:tc>
                <a:tc>
                  <a:txBody>
                    <a:bodyPr/>
                    <a:lstStyle/>
                    <a:p>
                      <a:pPr algn="ctr"/>
                      <a:r>
                        <a:rPr lang="en-US" dirty="0"/>
                        <a:t>58</a:t>
                      </a:r>
                    </a:p>
                  </a:txBody>
                  <a:tcPr/>
                </a:tc>
                <a:extLst>
                  <a:ext uri="{0D108BD9-81ED-4DB2-BD59-A6C34878D82A}">
                    <a16:rowId xmlns:a16="http://schemas.microsoft.com/office/drawing/2014/main" val="286331677"/>
                  </a:ext>
                </a:extLst>
              </a:tr>
              <a:tr h="370840">
                <a:tc>
                  <a:txBody>
                    <a:bodyPr/>
                    <a:lstStyle/>
                    <a:p>
                      <a:r>
                        <a:rPr lang="en-US" dirty="0">
                          <a:solidFill>
                            <a:srgbClr val="FF0000"/>
                          </a:solidFill>
                        </a:rPr>
                        <a:t>                         ER neg</a:t>
                      </a:r>
                    </a:p>
                  </a:txBody>
                  <a:tcPr/>
                </a:tc>
                <a:tc>
                  <a:txBody>
                    <a:bodyPr/>
                    <a:lstStyle/>
                    <a:p>
                      <a:pPr algn="ctr"/>
                      <a:r>
                        <a:rPr lang="en-US" dirty="0">
                          <a:solidFill>
                            <a:srgbClr val="FF0000"/>
                          </a:solidFill>
                        </a:rPr>
                        <a:t>86</a:t>
                      </a:r>
                    </a:p>
                  </a:txBody>
                  <a:tcPr/>
                </a:tc>
                <a:tc>
                  <a:txBody>
                    <a:bodyPr/>
                    <a:lstStyle/>
                    <a:p>
                      <a:pPr algn="ctr"/>
                      <a:r>
                        <a:rPr lang="en-US" dirty="0">
                          <a:solidFill>
                            <a:srgbClr val="FF0000"/>
                          </a:solidFill>
                        </a:rPr>
                        <a:t>70</a:t>
                      </a:r>
                    </a:p>
                  </a:txBody>
                  <a:tcPr/>
                </a:tc>
                <a:extLst>
                  <a:ext uri="{0D108BD9-81ED-4DB2-BD59-A6C34878D82A}">
                    <a16:rowId xmlns:a16="http://schemas.microsoft.com/office/drawing/2014/main" val="2828877093"/>
                  </a:ext>
                </a:extLst>
              </a:tr>
              <a:tr h="370840">
                <a:tc>
                  <a:txBody>
                    <a:bodyPr/>
                    <a:lstStyle/>
                    <a:p>
                      <a:r>
                        <a:rPr lang="en-US" dirty="0"/>
                        <a:t>                         </a:t>
                      </a:r>
                      <a:r>
                        <a:rPr lang="en-US" dirty="0">
                          <a:solidFill>
                            <a:srgbClr val="00B050"/>
                          </a:solidFill>
                        </a:rPr>
                        <a:t>ER pos</a:t>
                      </a:r>
                    </a:p>
                  </a:txBody>
                  <a:tcPr>
                    <a:lnB w="12700" cap="flat" cmpd="sng" algn="ctr">
                      <a:solidFill>
                        <a:schemeClr val="tx1"/>
                      </a:solidFill>
                      <a:prstDash val="solid"/>
                      <a:round/>
                      <a:headEnd type="none" w="med" len="med"/>
                      <a:tailEnd type="none" w="med" len="med"/>
                    </a:lnB>
                  </a:tcPr>
                </a:tc>
                <a:tc>
                  <a:txBody>
                    <a:bodyPr/>
                    <a:lstStyle/>
                    <a:p>
                      <a:pPr algn="ctr"/>
                      <a:r>
                        <a:rPr lang="en-US" dirty="0">
                          <a:solidFill>
                            <a:srgbClr val="00B050"/>
                          </a:solidFill>
                        </a:rPr>
                        <a:t>53</a:t>
                      </a:r>
                    </a:p>
                  </a:txBody>
                  <a:tcPr>
                    <a:lnB w="12700" cap="flat" cmpd="sng" algn="ctr">
                      <a:solidFill>
                        <a:schemeClr val="tx1"/>
                      </a:solidFill>
                      <a:prstDash val="solid"/>
                      <a:round/>
                      <a:headEnd type="none" w="med" len="med"/>
                      <a:tailEnd type="none" w="med" len="med"/>
                    </a:lnB>
                  </a:tcPr>
                </a:tc>
                <a:tc>
                  <a:txBody>
                    <a:bodyPr/>
                    <a:lstStyle/>
                    <a:p>
                      <a:pPr algn="ctr"/>
                      <a:r>
                        <a:rPr lang="en-US" dirty="0">
                          <a:solidFill>
                            <a:srgbClr val="00B050"/>
                          </a:solidFill>
                        </a:rPr>
                        <a:t>48</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5314507"/>
                  </a:ext>
                </a:extLst>
              </a:tr>
              <a:tr h="370840">
                <a:tc>
                  <a:txBody>
                    <a:bodyPr/>
                    <a:lstStyle/>
                    <a:p>
                      <a:r>
                        <a:rPr lang="en-US" dirty="0" err="1"/>
                        <a:t>neoCARHP</a:t>
                      </a:r>
                      <a:r>
                        <a:rPr lang="en-US" dirty="0"/>
                        <a:t>     overall</a:t>
                      </a:r>
                    </a:p>
                  </a:txBody>
                  <a:tcPr>
                    <a:lnT w="12700" cap="flat" cmpd="sng" algn="ctr">
                      <a:solidFill>
                        <a:schemeClr val="tx1"/>
                      </a:solidFill>
                      <a:prstDash val="solid"/>
                      <a:round/>
                      <a:headEnd type="none" w="med" len="med"/>
                      <a:tailEnd type="none" w="med" len="med"/>
                    </a:lnT>
                  </a:tcPr>
                </a:tc>
                <a:tc>
                  <a:txBody>
                    <a:bodyPr/>
                    <a:lstStyle/>
                    <a:p>
                      <a:pPr algn="ctr"/>
                      <a:r>
                        <a:rPr lang="en-US" dirty="0"/>
                        <a:t>64</a:t>
                      </a:r>
                    </a:p>
                  </a:txBody>
                  <a:tcPr>
                    <a:lnT w="12700" cap="flat" cmpd="sng" algn="ctr">
                      <a:solidFill>
                        <a:schemeClr val="tx1"/>
                      </a:solidFill>
                      <a:prstDash val="solid"/>
                      <a:round/>
                      <a:headEnd type="none" w="med" len="med"/>
                      <a:tailEnd type="none" w="med" len="med"/>
                    </a:lnT>
                  </a:tcPr>
                </a:tc>
                <a:tc>
                  <a:txBody>
                    <a:bodyPr/>
                    <a:lstStyle/>
                    <a:p>
                      <a:pPr algn="ctr"/>
                      <a:r>
                        <a:rPr lang="en-US" dirty="0"/>
                        <a:t>66</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4907012"/>
                  </a:ext>
                </a:extLst>
              </a:tr>
              <a:tr h="370840">
                <a:tc>
                  <a:txBody>
                    <a:bodyPr/>
                    <a:lstStyle/>
                    <a:p>
                      <a:r>
                        <a:rPr lang="en-US" dirty="0"/>
                        <a:t>                         </a:t>
                      </a:r>
                      <a:r>
                        <a:rPr lang="en-US" dirty="0">
                          <a:solidFill>
                            <a:srgbClr val="FF0000"/>
                          </a:solidFill>
                        </a:rPr>
                        <a:t>ER neg</a:t>
                      </a:r>
                    </a:p>
                  </a:txBody>
                  <a:tcPr/>
                </a:tc>
                <a:tc>
                  <a:txBody>
                    <a:bodyPr/>
                    <a:lstStyle/>
                    <a:p>
                      <a:pPr algn="ctr"/>
                      <a:r>
                        <a:rPr lang="en-US" dirty="0">
                          <a:solidFill>
                            <a:srgbClr val="FF0000"/>
                          </a:solidFill>
                        </a:rPr>
                        <a:t>78</a:t>
                      </a:r>
                    </a:p>
                  </a:txBody>
                  <a:tcPr/>
                </a:tc>
                <a:tc>
                  <a:txBody>
                    <a:bodyPr/>
                    <a:lstStyle/>
                    <a:p>
                      <a:pPr algn="ctr"/>
                      <a:r>
                        <a:rPr lang="en-US" dirty="0">
                          <a:solidFill>
                            <a:srgbClr val="FF0000"/>
                          </a:solidFill>
                        </a:rPr>
                        <a:t>78</a:t>
                      </a:r>
                    </a:p>
                  </a:txBody>
                  <a:tcPr/>
                </a:tc>
                <a:extLst>
                  <a:ext uri="{0D108BD9-81ED-4DB2-BD59-A6C34878D82A}">
                    <a16:rowId xmlns:a16="http://schemas.microsoft.com/office/drawing/2014/main" val="2343792786"/>
                  </a:ext>
                </a:extLst>
              </a:tr>
              <a:tr h="370840">
                <a:tc>
                  <a:txBody>
                    <a:bodyPr/>
                    <a:lstStyle/>
                    <a:p>
                      <a:r>
                        <a:rPr lang="en-US" dirty="0"/>
                        <a:t>                         </a:t>
                      </a:r>
                      <a:r>
                        <a:rPr lang="en-US" dirty="0">
                          <a:solidFill>
                            <a:srgbClr val="00B050"/>
                          </a:solidFill>
                        </a:rPr>
                        <a:t>ER pos</a:t>
                      </a:r>
                    </a:p>
                  </a:txBody>
                  <a:tcPr>
                    <a:lnB w="12700" cap="flat" cmpd="sng" algn="ctr">
                      <a:solidFill>
                        <a:schemeClr val="tx1"/>
                      </a:solidFill>
                      <a:prstDash val="solid"/>
                      <a:round/>
                      <a:headEnd type="none" w="med" len="med"/>
                      <a:tailEnd type="none" w="med" len="med"/>
                    </a:lnB>
                  </a:tcPr>
                </a:tc>
                <a:tc>
                  <a:txBody>
                    <a:bodyPr/>
                    <a:lstStyle/>
                    <a:p>
                      <a:pPr algn="ctr"/>
                      <a:r>
                        <a:rPr lang="en-US" dirty="0">
                          <a:solidFill>
                            <a:srgbClr val="00B050"/>
                          </a:solidFill>
                        </a:rPr>
                        <a:t>56</a:t>
                      </a:r>
                    </a:p>
                  </a:txBody>
                  <a:tcPr>
                    <a:lnB w="12700" cap="flat" cmpd="sng" algn="ctr">
                      <a:solidFill>
                        <a:schemeClr val="tx1"/>
                      </a:solidFill>
                      <a:prstDash val="solid"/>
                      <a:round/>
                      <a:headEnd type="none" w="med" len="med"/>
                      <a:tailEnd type="none" w="med" len="med"/>
                    </a:lnB>
                  </a:tcPr>
                </a:tc>
                <a:tc>
                  <a:txBody>
                    <a:bodyPr/>
                    <a:lstStyle/>
                    <a:p>
                      <a:pPr algn="ctr"/>
                      <a:r>
                        <a:rPr lang="en-US" dirty="0">
                          <a:solidFill>
                            <a:srgbClr val="00B050"/>
                          </a:solidFill>
                        </a:rPr>
                        <a:t>59</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2896851"/>
                  </a:ext>
                </a:extLst>
              </a:tr>
              <a:tr h="370840">
                <a:tc>
                  <a:txBody>
                    <a:bodyPr/>
                    <a:lstStyle/>
                    <a:p>
                      <a:r>
                        <a:rPr lang="en-US" dirty="0"/>
                        <a:t>EA1181           overall</a:t>
                      </a:r>
                    </a:p>
                  </a:txBody>
                  <a:tcPr>
                    <a:lnT w="12700" cap="flat" cmpd="sng" algn="ctr">
                      <a:solidFill>
                        <a:schemeClr val="tx1"/>
                      </a:solidFill>
                      <a:prstDash val="solid"/>
                      <a:round/>
                      <a:headEnd type="none" w="med" len="med"/>
                      <a:tailEnd type="none" w="med" len="med"/>
                    </a:lnT>
                  </a:tcPr>
                </a:tc>
                <a:tc>
                  <a:txBody>
                    <a:bodyPr/>
                    <a:lstStyle/>
                    <a:p>
                      <a:pPr algn="ctr"/>
                      <a:r>
                        <a:rPr lang="en-US" dirty="0"/>
                        <a:t>44</a:t>
                      </a:r>
                    </a:p>
                  </a:txBody>
                  <a:tcPr>
                    <a:lnT w="12700" cap="flat" cmpd="sng" algn="ctr">
                      <a:solidFill>
                        <a:schemeClr val="tx1"/>
                      </a:solidFill>
                      <a:prstDash val="solid"/>
                      <a:round/>
                      <a:headEnd type="none" w="med" len="med"/>
                      <a:tailEnd type="none" w="med" len="med"/>
                    </a:lnT>
                  </a:tcPr>
                </a:tc>
                <a:tc>
                  <a:txBody>
                    <a:bodyPr/>
                    <a:lstStyle/>
                    <a:p>
                      <a:pPr algn="ctr"/>
                      <a:endParaRPr lang="en-US"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44774715"/>
                  </a:ext>
                </a:extLst>
              </a:tr>
              <a:tr h="370840">
                <a:tc>
                  <a:txBody>
                    <a:bodyPr/>
                    <a:lstStyle/>
                    <a:p>
                      <a:r>
                        <a:rPr lang="en-US" dirty="0"/>
                        <a:t>                         </a:t>
                      </a:r>
                      <a:r>
                        <a:rPr lang="en-US" dirty="0">
                          <a:solidFill>
                            <a:srgbClr val="FF0000"/>
                          </a:solidFill>
                        </a:rPr>
                        <a:t>ER neg</a:t>
                      </a:r>
                    </a:p>
                  </a:txBody>
                  <a:tcPr/>
                </a:tc>
                <a:tc>
                  <a:txBody>
                    <a:bodyPr/>
                    <a:lstStyle/>
                    <a:p>
                      <a:pPr algn="ctr"/>
                      <a:r>
                        <a:rPr lang="en-US" dirty="0">
                          <a:solidFill>
                            <a:srgbClr val="FF0000"/>
                          </a:solidFill>
                        </a:rPr>
                        <a:t>64</a:t>
                      </a:r>
                    </a:p>
                  </a:txBody>
                  <a:tcPr/>
                </a:tc>
                <a:tc>
                  <a:txBody>
                    <a:bodyPr/>
                    <a:lstStyle/>
                    <a:p>
                      <a:pPr algn="ctr"/>
                      <a:endParaRPr lang="en-US" dirty="0"/>
                    </a:p>
                  </a:txBody>
                  <a:tcPr/>
                </a:tc>
                <a:extLst>
                  <a:ext uri="{0D108BD9-81ED-4DB2-BD59-A6C34878D82A}">
                    <a16:rowId xmlns:a16="http://schemas.microsoft.com/office/drawing/2014/main" val="250017059"/>
                  </a:ext>
                </a:extLst>
              </a:tr>
              <a:tr h="370840">
                <a:tc>
                  <a:txBody>
                    <a:bodyPr/>
                    <a:lstStyle/>
                    <a:p>
                      <a:r>
                        <a:rPr lang="en-US" dirty="0"/>
                        <a:t>                         </a:t>
                      </a:r>
                      <a:r>
                        <a:rPr lang="en-US" dirty="0">
                          <a:solidFill>
                            <a:srgbClr val="00B050"/>
                          </a:solidFill>
                        </a:rPr>
                        <a:t>ER pos</a:t>
                      </a:r>
                    </a:p>
                  </a:txBody>
                  <a:tcPr/>
                </a:tc>
                <a:tc>
                  <a:txBody>
                    <a:bodyPr/>
                    <a:lstStyle/>
                    <a:p>
                      <a:pPr algn="ctr"/>
                      <a:r>
                        <a:rPr lang="en-US" dirty="0">
                          <a:solidFill>
                            <a:srgbClr val="00B050"/>
                          </a:solidFill>
                        </a:rPr>
                        <a:t>33</a:t>
                      </a:r>
                    </a:p>
                  </a:txBody>
                  <a:tcPr/>
                </a:tc>
                <a:tc>
                  <a:txBody>
                    <a:bodyPr/>
                    <a:lstStyle/>
                    <a:p>
                      <a:pPr algn="ctr"/>
                      <a:endParaRPr lang="en-US" dirty="0"/>
                    </a:p>
                  </a:txBody>
                  <a:tcPr/>
                </a:tc>
                <a:extLst>
                  <a:ext uri="{0D108BD9-81ED-4DB2-BD59-A6C34878D82A}">
                    <a16:rowId xmlns:a16="http://schemas.microsoft.com/office/drawing/2014/main" val="1448042451"/>
                  </a:ext>
                </a:extLst>
              </a:tr>
            </a:tbl>
          </a:graphicData>
        </a:graphic>
      </p:graphicFrame>
      <p:sp>
        <p:nvSpPr>
          <p:cNvPr id="5" name="TextBox 4">
            <a:extLst>
              <a:ext uri="{FF2B5EF4-FFF2-40B4-BE49-F238E27FC236}">
                <a16:creationId xmlns:a16="http://schemas.microsoft.com/office/drawing/2014/main" id="{AE192340-E283-C037-30B4-1D357CDC7BA7}"/>
              </a:ext>
            </a:extLst>
          </p:cNvPr>
          <p:cNvSpPr txBox="1"/>
          <p:nvPr/>
        </p:nvSpPr>
        <p:spPr>
          <a:xfrm>
            <a:off x="2352368" y="5072895"/>
            <a:ext cx="5725735"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Key questions: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Good enough?</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18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wks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or 12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wks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Heterogeneous tumors / HER2 2+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esp</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ER negative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Will better adjuvant salvage make this yet-less relevant?</a:t>
            </a:r>
          </a:p>
        </p:txBody>
      </p:sp>
      <p:sp>
        <p:nvSpPr>
          <p:cNvPr id="3" name="TextBox 2">
            <a:extLst>
              <a:ext uri="{FF2B5EF4-FFF2-40B4-BE49-F238E27FC236}">
                <a16:creationId xmlns:a16="http://schemas.microsoft.com/office/drawing/2014/main" id="{C72456A5-DC6B-1EC4-DFE8-BD4C74C3A6E2}"/>
              </a:ext>
            </a:extLst>
          </p:cNvPr>
          <p:cNvSpPr txBox="1"/>
          <p:nvPr/>
        </p:nvSpPr>
        <p:spPr>
          <a:xfrm>
            <a:off x="8316266" y="6119336"/>
            <a:ext cx="3845604" cy="73866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Chen XC et al. Lancet Oncol. 2025 Jan;26(1):27-36.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Gao HF et al. ASCO 2025;Abstract LBA500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Tung NM et al. ASCO 2025;Abstract 501</a:t>
            </a:r>
          </a:p>
        </p:txBody>
      </p:sp>
    </p:spTree>
    <p:extLst>
      <p:ext uri="{BB962C8B-B14F-4D97-AF65-F5344CB8AC3E}">
        <p14:creationId xmlns:p14="http://schemas.microsoft.com/office/powerpoint/2010/main" val="649370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90A2-5E28-A2CA-CA0A-316B59D43477}"/>
              </a:ext>
            </a:extLst>
          </p:cNvPr>
          <p:cNvSpPr>
            <a:spLocks noGrp="1"/>
          </p:cNvSpPr>
          <p:nvPr>
            <p:ph type="title"/>
          </p:nvPr>
        </p:nvSpPr>
        <p:spPr/>
        <p:txBody>
          <a:bodyPr/>
          <a:lstStyle/>
          <a:p>
            <a:r>
              <a:rPr lang="en-US" dirty="0"/>
              <a:t>Destiny Breast 11</a:t>
            </a:r>
          </a:p>
        </p:txBody>
      </p:sp>
      <p:sp>
        <p:nvSpPr>
          <p:cNvPr id="3" name="Content Placeholder 2">
            <a:extLst>
              <a:ext uri="{FF2B5EF4-FFF2-40B4-BE49-F238E27FC236}">
                <a16:creationId xmlns:a16="http://schemas.microsoft.com/office/drawing/2014/main" id="{36294ADB-769E-ADFB-A8EA-E1458CE529DC}"/>
              </a:ext>
            </a:extLst>
          </p:cNvPr>
          <p:cNvSpPr>
            <a:spLocks noGrp="1"/>
          </p:cNvSpPr>
          <p:nvPr>
            <p:ph idx="1"/>
          </p:nvPr>
        </p:nvSpPr>
        <p:spPr/>
        <p:txBody>
          <a:bodyPr/>
          <a:lstStyle/>
          <a:p>
            <a:r>
              <a:rPr lang="en-US" dirty="0"/>
              <a:t>Preoperative therapy for HER2+ early-stage breast cancer</a:t>
            </a:r>
          </a:p>
          <a:p>
            <a:endParaRPr lang="en-US" dirty="0"/>
          </a:p>
          <a:p>
            <a:r>
              <a:rPr lang="en-US" dirty="0"/>
              <a:t>Arm A. T-DXd</a:t>
            </a:r>
          </a:p>
          <a:p>
            <a:r>
              <a:rPr lang="en-US" dirty="0"/>
              <a:t>Arm B. T-DXd </a:t>
            </a:r>
            <a:r>
              <a:rPr lang="en-US" dirty="0">
                <a:sym typeface="Wingdings" panose="05000000000000000000" pitchFamily="2" charset="2"/>
              </a:rPr>
              <a:t> THP</a:t>
            </a:r>
          </a:p>
          <a:p>
            <a:r>
              <a:rPr lang="en-US" dirty="0">
                <a:sym typeface="Wingdings" panose="05000000000000000000" pitchFamily="2" charset="2"/>
              </a:rPr>
              <a:t>Arm C. dd AC  THP</a:t>
            </a:r>
          </a:p>
          <a:p>
            <a:endParaRPr lang="en-US" dirty="0">
              <a:sym typeface="Wingdings" panose="05000000000000000000" pitchFamily="2" charset="2"/>
            </a:endParaRPr>
          </a:p>
          <a:p>
            <a:r>
              <a:rPr lang="en-US" dirty="0">
                <a:sym typeface="Wingdings" panose="05000000000000000000" pitchFamily="2" charset="2"/>
              </a:rPr>
              <a:t>Primary endpoint: </a:t>
            </a:r>
            <a:r>
              <a:rPr lang="en-US" dirty="0" err="1">
                <a:sym typeface="Wingdings" panose="05000000000000000000" pitchFamily="2" charset="2"/>
              </a:rPr>
              <a:t>pCR</a:t>
            </a:r>
            <a:r>
              <a:rPr lang="en-US" dirty="0">
                <a:sym typeface="Wingdings" panose="05000000000000000000" pitchFamily="2" charset="2"/>
              </a:rPr>
              <a:t> </a:t>
            </a:r>
            <a:endParaRPr lang="en-US" dirty="0"/>
          </a:p>
        </p:txBody>
      </p:sp>
    </p:spTree>
    <p:extLst>
      <p:ext uri="{BB962C8B-B14F-4D97-AF65-F5344CB8AC3E}">
        <p14:creationId xmlns:p14="http://schemas.microsoft.com/office/powerpoint/2010/main" val="36495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4B7633-5CEA-81A9-6E99-9C831936E13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t="11890"/>
          <a:stretch>
            <a:fillRect/>
          </a:stretch>
        </p:blipFill>
        <p:spPr>
          <a:xfrm>
            <a:off x="588675" y="1898469"/>
            <a:ext cx="11014649" cy="3904493"/>
          </a:xfrm>
          <a:prstGeom prst="rect">
            <a:avLst/>
          </a:prstGeom>
        </p:spPr>
      </p:pic>
      <p:sp>
        <p:nvSpPr>
          <p:cNvPr id="2" name="TextBox 1">
            <a:extLst>
              <a:ext uri="{FF2B5EF4-FFF2-40B4-BE49-F238E27FC236}">
                <a16:creationId xmlns:a16="http://schemas.microsoft.com/office/drawing/2014/main" id="{9769689D-7AC3-9F92-146F-19CD6BDCBCB6}"/>
              </a:ext>
            </a:extLst>
          </p:cNvPr>
          <p:cNvSpPr txBox="1"/>
          <p:nvPr/>
        </p:nvSpPr>
        <p:spPr>
          <a:xfrm>
            <a:off x="1122220" y="2463820"/>
            <a:ext cx="1288472" cy="369332"/>
          </a:xfrm>
          <a:prstGeom prst="rect">
            <a:avLst/>
          </a:prstGeom>
          <a:solidFill>
            <a:schemeClr val="bg1"/>
          </a:solidFill>
          <a:ln>
            <a:noFill/>
          </a:ln>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Helvetica Light Oblique" panose="020B0403020202020204" pitchFamily="34" charset="0"/>
                <a:ea typeface="+mn-ea"/>
                <a:cs typeface="+mn-cs"/>
              </a:rPr>
              <a:t> T-</a:t>
            </a:r>
            <a:r>
              <a:rPr kumimoji="0" lang="en-US" sz="2800" b="0" i="1" u="none" strike="noStrike" kern="1200" cap="none" spc="0" normalizeH="0" baseline="0" noProof="0" dirty="0" err="1">
                <a:ln>
                  <a:noFill/>
                </a:ln>
                <a:solidFill>
                  <a:prstClr val="black"/>
                </a:solidFill>
                <a:effectLst/>
                <a:uLnTx/>
                <a:uFillTx/>
                <a:latin typeface="Helvetica Light Oblique" panose="020B0403020202020204" pitchFamily="34" charset="0"/>
                <a:ea typeface="+mn-ea"/>
                <a:cs typeface="+mn-cs"/>
              </a:rPr>
              <a:t>DXd</a:t>
            </a:r>
            <a:endParaRPr kumimoji="0" lang="en-US" sz="2800" b="0" i="1" u="none" strike="noStrike" kern="1200" cap="none" spc="0" normalizeH="0" baseline="0" noProof="0" dirty="0">
              <a:ln>
                <a:noFill/>
              </a:ln>
              <a:solidFill>
                <a:prstClr val="black"/>
              </a:solidFill>
              <a:effectLst/>
              <a:uLnTx/>
              <a:uFillTx/>
              <a:latin typeface="Helvetica Light Oblique" panose="020B0403020202020204" pitchFamily="34" charset="0"/>
              <a:ea typeface="+mn-ea"/>
              <a:cs typeface="+mn-cs"/>
            </a:endParaRPr>
          </a:p>
        </p:txBody>
      </p:sp>
    </p:spTree>
    <p:extLst>
      <p:ext uri="{BB962C8B-B14F-4D97-AF65-F5344CB8AC3E}">
        <p14:creationId xmlns:p14="http://schemas.microsoft.com/office/powerpoint/2010/main" val="4287307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810D8-B402-E204-5F96-FD50CBC555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039237-917E-AFC4-503F-48E6358145D2}"/>
              </a:ext>
            </a:extLst>
          </p:cNvPr>
          <p:cNvSpPr>
            <a:spLocks noGrp="1"/>
          </p:cNvSpPr>
          <p:nvPr>
            <p:ph type="title"/>
          </p:nvPr>
        </p:nvSpPr>
        <p:spPr/>
        <p:txBody>
          <a:bodyPr/>
          <a:lstStyle/>
          <a:p>
            <a:r>
              <a:rPr lang="en-US" dirty="0"/>
              <a:t>Destiny Breast 11</a:t>
            </a:r>
          </a:p>
        </p:txBody>
      </p:sp>
      <p:sp>
        <p:nvSpPr>
          <p:cNvPr id="3" name="Content Placeholder 2">
            <a:extLst>
              <a:ext uri="{FF2B5EF4-FFF2-40B4-BE49-F238E27FC236}">
                <a16:creationId xmlns:a16="http://schemas.microsoft.com/office/drawing/2014/main" id="{A252D871-2B82-519E-3B0D-836A7217F3AC}"/>
              </a:ext>
            </a:extLst>
          </p:cNvPr>
          <p:cNvSpPr>
            <a:spLocks noGrp="1"/>
          </p:cNvSpPr>
          <p:nvPr>
            <p:ph idx="1"/>
          </p:nvPr>
        </p:nvSpPr>
        <p:spPr/>
        <p:txBody>
          <a:bodyPr/>
          <a:lstStyle/>
          <a:p>
            <a:r>
              <a:rPr lang="en-US" dirty="0"/>
              <a:t>Preoperative therapy for HER2+ early-stage breast cancer</a:t>
            </a:r>
          </a:p>
          <a:p>
            <a:endParaRPr lang="en-US" dirty="0"/>
          </a:p>
          <a:p>
            <a:r>
              <a:rPr lang="en-US" dirty="0"/>
              <a:t>Arm A. T-DXd				</a:t>
            </a:r>
            <a:r>
              <a:rPr lang="en-US" b="1" dirty="0">
                <a:solidFill>
                  <a:srgbClr val="FF0000"/>
                </a:solidFill>
              </a:rPr>
              <a:t>X</a:t>
            </a:r>
          </a:p>
          <a:p>
            <a:r>
              <a:rPr lang="en-US" dirty="0"/>
              <a:t>Arm B. T-DXd </a:t>
            </a:r>
            <a:r>
              <a:rPr lang="en-US" dirty="0">
                <a:sym typeface="Wingdings" panose="05000000000000000000" pitchFamily="2" charset="2"/>
              </a:rPr>
              <a:t> THP			</a:t>
            </a:r>
            <a:r>
              <a:rPr lang="en-US" b="1" dirty="0">
                <a:solidFill>
                  <a:schemeClr val="accent6"/>
                </a:solidFill>
                <a:sym typeface="Wingdings 2" panose="05020102010507070707" pitchFamily="18" charset="2"/>
              </a:rPr>
              <a:t></a:t>
            </a:r>
            <a:endParaRPr lang="en-US" b="1" dirty="0">
              <a:solidFill>
                <a:schemeClr val="accent6"/>
              </a:solidFill>
              <a:sym typeface="Wingdings" panose="05000000000000000000" pitchFamily="2" charset="2"/>
            </a:endParaRPr>
          </a:p>
          <a:p>
            <a:r>
              <a:rPr lang="en-US" dirty="0">
                <a:sym typeface="Wingdings" panose="05000000000000000000" pitchFamily="2" charset="2"/>
              </a:rPr>
              <a:t>Arm C. dd AC  THP</a:t>
            </a:r>
          </a:p>
          <a:p>
            <a:endParaRPr lang="en-US" dirty="0">
              <a:sym typeface="Wingdings" panose="05000000000000000000" pitchFamily="2" charset="2"/>
            </a:endParaRPr>
          </a:p>
          <a:p>
            <a:r>
              <a:rPr lang="en-US" dirty="0">
                <a:sym typeface="Wingdings" panose="05000000000000000000" pitchFamily="2" charset="2"/>
              </a:rPr>
              <a:t>Primary endpoint: </a:t>
            </a:r>
            <a:r>
              <a:rPr lang="en-US" dirty="0" err="1">
                <a:sym typeface="Wingdings" panose="05000000000000000000" pitchFamily="2" charset="2"/>
              </a:rPr>
              <a:t>pCR</a:t>
            </a:r>
            <a:r>
              <a:rPr lang="en-US" dirty="0">
                <a:sym typeface="Wingdings" panose="05000000000000000000" pitchFamily="2" charset="2"/>
              </a:rPr>
              <a:t> </a:t>
            </a:r>
            <a:endParaRPr lang="en-US" dirty="0"/>
          </a:p>
        </p:txBody>
      </p:sp>
    </p:spTree>
    <p:extLst>
      <p:ext uri="{BB962C8B-B14F-4D97-AF65-F5344CB8AC3E}">
        <p14:creationId xmlns:p14="http://schemas.microsoft.com/office/powerpoint/2010/main" val="893871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3BF9D-D68F-14CA-D581-B385D7933A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10966" y="1012916"/>
            <a:ext cx="11544728" cy="4832168"/>
          </a:xfrm>
          <a:prstGeom prst="rect">
            <a:avLst/>
          </a:prstGeom>
        </p:spPr>
      </p:pic>
      <p:sp>
        <p:nvSpPr>
          <p:cNvPr id="6" name="TextBox 5">
            <a:extLst>
              <a:ext uri="{FF2B5EF4-FFF2-40B4-BE49-F238E27FC236}">
                <a16:creationId xmlns:a16="http://schemas.microsoft.com/office/drawing/2014/main" id="{7B57B907-6B58-E720-6D2B-B778B515C833}"/>
              </a:ext>
            </a:extLst>
          </p:cNvPr>
          <p:cNvSpPr txBox="1"/>
          <p:nvPr/>
        </p:nvSpPr>
        <p:spPr>
          <a:xfrm>
            <a:off x="282656" y="339182"/>
            <a:ext cx="2610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KATHERINE Trial.   </a:t>
            </a:r>
          </a:p>
        </p:txBody>
      </p:sp>
      <p:sp>
        <p:nvSpPr>
          <p:cNvPr id="7" name="TextBox 6">
            <a:extLst>
              <a:ext uri="{FF2B5EF4-FFF2-40B4-BE49-F238E27FC236}">
                <a16:creationId xmlns:a16="http://schemas.microsoft.com/office/drawing/2014/main" id="{90BC01C5-23B3-F3AC-3A7B-49905BCE4B11}"/>
              </a:ext>
            </a:extLst>
          </p:cNvPr>
          <p:cNvSpPr txBox="1"/>
          <p:nvPr/>
        </p:nvSpPr>
        <p:spPr>
          <a:xfrm>
            <a:off x="130402" y="6334152"/>
            <a:ext cx="47854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Geyer C, et al.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N Engl J Med 2025;392:249-257</a:t>
            </a:r>
          </a:p>
        </p:txBody>
      </p:sp>
    </p:spTree>
    <p:extLst>
      <p:ext uri="{BB962C8B-B14F-4D97-AF65-F5344CB8AC3E}">
        <p14:creationId xmlns:p14="http://schemas.microsoft.com/office/powerpoint/2010/main" val="3958746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EC7EC-BB95-A8A6-20CD-9CED68DA18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90E9CA-7013-56E7-DCDC-44B154246FB0}"/>
              </a:ext>
            </a:extLst>
          </p:cNvPr>
          <p:cNvSpPr>
            <a:spLocks noGrp="1"/>
          </p:cNvSpPr>
          <p:nvPr>
            <p:ph type="title"/>
          </p:nvPr>
        </p:nvSpPr>
        <p:spPr/>
        <p:txBody>
          <a:bodyPr/>
          <a:lstStyle/>
          <a:p>
            <a:r>
              <a:rPr lang="en-US" dirty="0"/>
              <a:t>Destiny Breast 05</a:t>
            </a:r>
          </a:p>
        </p:txBody>
      </p:sp>
      <p:sp>
        <p:nvSpPr>
          <p:cNvPr id="3" name="Content Placeholder 2">
            <a:extLst>
              <a:ext uri="{FF2B5EF4-FFF2-40B4-BE49-F238E27FC236}">
                <a16:creationId xmlns:a16="http://schemas.microsoft.com/office/drawing/2014/main" id="{7462F303-B8F9-E64B-8989-C37423FA1185}"/>
              </a:ext>
            </a:extLst>
          </p:cNvPr>
          <p:cNvSpPr>
            <a:spLocks noGrp="1"/>
          </p:cNvSpPr>
          <p:nvPr>
            <p:ph idx="1"/>
          </p:nvPr>
        </p:nvSpPr>
        <p:spPr/>
        <p:txBody>
          <a:bodyPr/>
          <a:lstStyle/>
          <a:p>
            <a:r>
              <a:rPr lang="en-US" dirty="0"/>
              <a:t>Patients with residual HER2+ breast cancer in LN after neoadjuvant chemotherapy </a:t>
            </a:r>
          </a:p>
          <a:p>
            <a:r>
              <a:rPr lang="en-US" dirty="0"/>
              <a:t>Arm A. T-DXd</a:t>
            </a:r>
          </a:p>
          <a:p>
            <a:r>
              <a:rPr lang="en-US" dirty="0"/>
              <a:t>Arm B. TDM1</a:t>
            </a:r>
            <a:endParaRPr lang="en-US" dirty="0">
              <a:sym typeface="Wingdings" panose="05000000000000000000" pitchFamily="2" charset="2"/>
            </a:endParaRPr>
          </a:p>
          <a:p>
            <a:endParaRPr lang="en-US" dirty="0">
              <a:sym typeface="Wingdings" panose="05000000000000000000" pitchFamily="2" charset="2"/>
            </a:endParaRPr>
          </a:p>
          <a:p>
            <a:r>
              <a:rPr lang="en-US" dirty="0">
                <a:sym typeface="Wingdings" panose="05000000000000000000" pitchFamily="2" charset="2"/>
              </a:rPr>
              <a:t>Primary endpoint: </a:t>
            </a:r>
            <a:r>
              <a:rPr lang="en-US" dirty="0" err="1">
                <a:sym typeface="Wingdings" panose="05000000000000000000" pitchFamily="2" charset="2"/>
              </a:rPr>
              <a:t>iDFS</a:t>
            </a:r>
            <a:endParaRPr lang="en-US" dirty="0"/>
          </a:p>
        </p:txBody>
      </p:sp>
    </p:spTree>
    <p:extLst>
      <p:ext uri="{BB962C8B-B14F-4D97-AF65-F5344CB8AC3E}">
        <p14:creationId xmlns:p14="http://schemas.microsoft.com/office/powerpoint/2010/main" val="3452891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D49240-E92E-D5BA-2F70-E0695EEB8D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t="27098"/>
          <a:stretch>
            <a:fillRect/>
          </a:stretch>
        </p:blipFill>
        <p:spPr>
          <a:xfrm>
            <a:off x="1299493" y="1567543"/>
            <a:ext cx="9593014" cy="3319643"/>
          </a:xfrm>
          <a:prstGeom prst="rect">
            <a:avLst/>
          </a:prstGeom>
        </p:spPr>
      </p:pic>
      <p:sp>
        <p:nvSpPr>
          <p:cNvPr id="4" name="Rectangle 3">
            <a:extLst>
              <a:ext uri="{FF2B5EF4-FFF2-40B4-BE49-F238E27FC236}">
                <a16:creationId xmlns:a16="http://schemas.microsoft.com/office/drawing/2014/main" id="{D5EFBD46-BF6A-1444-062B-6770A392C30C}"/>
              </a:ext>
            </a:extLst>
          </p:cNvPr>
          <p:cNvSpPr/>
          <p:nvPr/>
        </p:nvSpPr>
        <p:spPr>
          <a:xfrm>
            <a:off x="1665962" y="2526137"/>
            <a:ext cx="9068843" cy="394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43793F88-1BF8-01CF-88DF-8EA67AC52E81}"/>
              </a:ext>
            </a:extLst>
          </p:cNvPr>
          <p:cNvSpPr txBox="1"/>
          <p:nvPr/>
        </p:nvSpPr>
        <p:spPr>
          <a:xfrm>
            <a:off x="1787236" y="2551190"/>
            <a:ext cx="1532238" cy="369332"/>
          </a:xfrm>
          <a:prstGeom prst="rect">
            <a:avLst/>
          </a:prstGeom>
          <a:solidFill>
            <a:schemeClr val="bg1"/>
          </a:solidFill>
          <a:ln>
            <a:noFill/>
          </a:ln>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E2841"/>
                </a:solidFill>
                <a:effectLst/>
                <a:uLnTx/>
                <a:uFillTx/>
                <a:latin typeface="Aptos" panose="02110004020202020204"/>
                <a:ea typeface="+mn-ea"/>
                <a:cs typeface="+mn-cs"/>
              </a:rPr>
              <a:t> T-</a:t>
            </a:r>
            <a:r>
              <a:rPr kumimoji="0" lang="en-US" sz="2400" b="1" i="0" u="none" strike="noStrike" kern="1200" cap="none" spc="0" normalizeH="0" baseline="0" noProof="0" dirty="0" err="1">
                <a:ln>
                  <a:noFill/>
                </a:ln>
                <a:solidFill>
                  <a:srgbClr val="0E2841"/>
                </a:solidFill>
                <a:effectLst/>
                <a:uLnTx/>
                <a:uFillTx/>
                <a:latin typeface="Aptos" panose="02110004020202020204"/>
                <a:ea typeface="+mn-ea"/>
                <a:cs typeface="+mn-cs"/>
              </a:rPr>
              <a:t>DXd</a:t>
            </a:r>
            <a:endParaRPr kumimoji="0" lang="en-US" sz="2400" b="1" i="0" u="none" strike="noStrike" kern="1200" cap="none" spc="0" normalizeH="0" baseline="0" noProof="0" dirty="0">
              <a:ln>
                <a:noFill/>
              </a:ln>
              <a:solidFill>
                <a:srgbClr val="0E2841"/>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FEC1F583-F4D4-A344-0ACE-54FFC966F61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22492" t="48573" r="3733" b="43316"/>
          <a:stretch>
            <a:fillRect/>
          </a:stretch>
        </p:blipFill>
        <p:spPr>
          <a:xfrm>
            <a:off x="2780778" y="2536528"/>
            <a:ext cx="7077205" cy="369333"/>
          </a:xfrm>
          <a:prstGeom prst="rect">
            <a:avLst/>
          </a:prstGeom>
        </p:spPr>
      </p:pic>
    </p:spTree>
    <p:extLst>
      <p:ext uri="{BB962C8B-B14F-4D97-AF65-F5344CB8AC3E}">
        <p14:creationId xmlns:p14="http://schemas.microsoft.com/office/powerpoint/2010/main" val="1121445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89129-5E26-253E-40F0-0A12C91B4499}"/>
              </a:ext>
            </a:extLst>
          </p:cNvPr>
          <p:cNvSpPr>
            <a:spLocks noGrp="1"/>
          </p:cNvSpPr>
          <p:nvPr>
            <p:ph type="title"/>
          </p:nvPr>
        </p:nvSpPr>
        <p:spPr>
          <a:xfrm>
            <a:off x="971764" y="0"/>
            <a:ext cx="10515600" cy="904009"/>
          </a:xfrm>
        </p:spPr>
        <p:txBody>
          <a:bodyPr>
            <a:normAutofit/>
          </a:bodyPr>
          <a:lstStyle/>
          <a:p>
            <a:r>
              <a:rPr lang="en-US" sz="3200" dirty="0" err="1"/>
              <a:t>ExteNet</a:t>
            </a:r>
            <a:r>
              <a:rPr lang="en-US" sz="3200" dirty="0"/>
              <a:t>: Neratinib after Trastuzumab-based adjuvant therapy </a:t>
            </a:r>
          </a:p>
        </p:txBody>
      </p:sp>
      <p:pic>
        <p:nvPicPr>
          <p:cNvPr id="3076" name="Picture 4" descr="Full size image for 'Final Efficacy Results of Neratinib in HER2-positive Hormone Receptor-positive Early-stage Breast Cancer From the Phase III ExteNET Trial'">
            <a:extLst>
              <a:ext uri="{FF2B5EF4-FFF2-40B4-BE49-F238E27FC236}">
                <a16:creationId xmlns:a16="http://schemas.microsoft.com/office/drawing/2014/main" id="{72A502E6-4BE9-8B59-DFF8-B81A2B3812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764" y="904009"/>
            <a:ext cx="10439531" cy="51746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33F58B7-28B8-81C7-0C4B-6B4F746D3660}"/>
              </a:ext>
            </a:extLst>
          </p:cNvPr>
          <p:cNvSpPr txBox="1"/>
          <p:nvPr/>
        </p:nvSpPr>
        <p:spPr>
          <a:xfrm>
            <a:off x="141153" y="6488668"/>
            <a:ext cx="59418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Chan A et al. Clin Breast Cancer. 2021 Feb;21(1):80-91.e7.</a:t>
            </a:r>
          </a:p>
        </p:txBody>
      </p:sp>
    </p:spTree>
    <p:extLst>
      <p:ext uri="{BB962C8B-B14F-4D97-AF65-F5344CB8AC3E}">
        <p14:creationId xmlns:p14="http://schemas.microsoft.com/office/powerpoint/2010/main" val="3307844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E4678-3490-041D-1DEB-8826E2FC32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391D3F-5223-9BC2-0657-E435A7C63A7D}"/>
              </a:ext>
            </a:extLst>
          </p:cNvPr>
          <p:cNvSpPr>
            <a:spLocks noGrp="1"/>
          </p:cNvSpPr>
          <p:nvPr>
            <p:ph type="title"/>
          </p:nvPr>
        </p:nvSpPr>
        <p:spPr>
          <a:xfrm>
            <a:off x="838200" y="167698"/>
            <a:ext cx="10515600" cy="1325563"/>
          </a:xfrm>
        </p:spPr>
        <p:txBody>
          <a:bodyPr/>
          <a:lstStyle/>
          <a:p>
            <a:r>
              <a:rPr lang="en-US" dirty="0" err="1"/>
              <a:t>ExteNet</a:t>
            </a:r>
            <a:r>
              <a:rPr lang="en-US" dirty="0"/>
              <a:t>: Neratinib after Trastuzumab-based adjuvant therapy </a:t>
            </a:r>
          </a:p>
        </p:txBody>
      </p:sp>
      <p:pic>
        <p:nvPicPr>
          <p:cNvPr id="4" name="Picture 3">
            <a:extLst>
              <a:ext uri="{FF2B5EF4-FFF2-40B4-BE49-F238E27FC236}">
                <a16:creationId xmlns:a16="http://schemas.microsoft.com/office/drawing/2014/main" id="{C0BBC26F-627E-8202-5E03-778026FF3B6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10761" y="1818409"/>
            <a:ext cx="5909887" cy="3846117"/>
          </a:xfrm>
          <a:prstGeom prst="rect">
            <a:avLst/>
          </a:prstGeom>
        </p:spPr>
      </p:pic>
      <p:sp>
        <p:nvSpPr>
          <p:cNvPr id="5" name="TextBox 4">
            <a:extLst>
              <a:ext uri="{FF2B5EF4-FFF2-40B4-BE49-F238E27FC236}">
                <a16:creationId xmlns:a16="http://schemas.microsoft.com/office/drawing/2014/main" id="{EE6B78B2-2031-A4C7-C33A-644A82C8EAB0}"/>
              </a:ext>
            </a:extLst>
          </p:cNvPr>
          <p:cNvSpPr txBox="1"/>
          <p:nvPr/>
        </p:nvSpPr>
        <p:spPr>
          <a:xfrm>
            <a:off x="270394" y="6320970"/>
            <a:ext cx="55970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Holmes FA, et al. Euro J Cancer 2023;184, 48-59</a:t>
            </a:r>
          </a:p>
        </p:txBody>
      </p:sp>
      <p:pic>
        <p:nvPicPr>
          <p:cNvPr id="3074" name="Picture 2" descr="Full size image for 'Overall survival with neratinib after trastuzumab-based adjuvant therapy in HER2-positive breast cancer (ExteNET): A randomised, double-blind, placebo-controlled, phase 3 trial'">
            <a:extLst>
              <a:ext uri="{FF2B5EF4-FFF2-40B4-BE49-F238E27FC236}">
                <a16:creationId xmlns:a16="http://schemas.microsoft.com/office/drawing/2014/main" id="{48C61944-9831-BB60-EC28-19A51C2A955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6978666" y="1001006"/>
            <a:ext cx="3726156" cy="27404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ull size image for 'Overall survival with neratinib after trastuzumab-based adjuvant therapy in HER2-positive breast cancer (ExteNET): A randomised, double-blind, placebo-controlled, phase 3 trial'">
            <a:extLst>
              <a:ext uri="{FF2B5EF4-FFF2-40B4-BE49-F238E27FC236}">
                <a16:creationId xmlns:a16="http://schemas.microsoft.com/office/drawing/2014/main" id="{52BE635F-CDC1-B23A-6D14-F05B17D713D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6978666" y="3653668"/>
            <a:ext cx="3726156" cy="2851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755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417668"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Acute Myeloid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7:30 AM – 9:30 AM ET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417668"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11:30 AM – 1:30 PM ET</a:t>
            </a:r>
          </a:p>
        </p:txBody>
      </p:sp>
      <p:sp>
        <p:nvSpPr>
          <p:cNvPr id="6" name="Rectangle 4"/>
          <p:cNvSpPr>
            <a:spLocks noGrp="1" noChangeArrowheads="1"/>
          </p:cNvSpPr>
          <p:nvPr>
            <p:ph type="title"/>
          </p:nvPr>
        </p:nvSpPr>
        <p:spPr>
          <a:xfrm>
            <a:off x="0" y="12729"/>
            <a:ext cx="12192000" cy="1144913"/>
          </a:xfrm>
        </p:spPr>
        <p:txBody>
          <a:bodyPr wrap="square" anchor="ctr">
            <a:noAutofit/>
          </a:bodyPr>
          <a:lstStyle/>
          <a:p>
            <a:pPr>
              <a:lnSpc>
                <a:spcPts val="3520"/>
              </a:lnSpc>
            </a:pPr>
            <a:r>
              <a:rPr lang="en-US" sz="3600" dirty="0">
                <a:latin typeface="Calibri" panose="020F0502020204030204" pitchFamily="34" charset="0"/>
                <a:cs typeface="Calibri" panose="020F0502020204030204" pitchFamily="34" charset="0"/>
              </a:rPr>
              <a:t>Exciting CME Events You Do Not Want to Miss</a:t>
            </a:r>
            <a:endParaRPr lang="en-US" sz="3200"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814364"/>
            <a:ext cx="12192000" cy="686555"/>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Friday Satellite Symposium Series Preceding the 67</a:t>
            </a:r>
            <a:r>
              <a:rPr kumimoji="0" lang="en-US" sz="28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4" name="Text Box 3">
            <a:extLst>
              <a:ext uri="{FF2B5EF4-FFF2-40B4-BE49-F238E27FC236}">
                <a16:creationId xmlns:a16="http://schemas.microsoft.com/office/drawing/2014/main" id="{10BF5BA4-5488-8281-53E7-FA1B7F8D3EFC}"/>
              </a:ext>
            </a:extLst>
          </p:cNvPr>
          <p:cNvSpPr txBox="1">
            <a:spLocks noChangeArrowheads="1"/>
          </p:cNvSpPr>
          <p:nvPr/>
        </p:nvSpPr>
        <p:spPr bwMode="auto">
          <a:xfrm>
            <a:off x="3305690" y="1767775"/>
            <a:ext cx="5580620" cy="63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p:txBody>
      </p:sp>
      <p:sp>
        <p:nvSpPr>
          <p:cNvPr id="8" name="Content Placeholder 2">
            <a:extLst>
              <a:ext uri="{FF2B5EF4-FFF2-40B4-BE49-F238E27FC236}">
                <a16:creationId xmlns:a16="http://schemas.microsoft.com/office/drawing/2014/main" id="{06923498-A461-6730-41BE-E31466AB09B0}"/>
              </a:ext>
            </a:extLst>
          </p:cNvPr>
          <p:cNvSpPr txBox="1">
            <a:spLocks/>
          </p:cNvSpPr>
          <p:nvPr/>
        </p:nvSpPr>
        <p:spPr>
          <a:xfrm>
            <a:off x="6193713"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gn="ctr">
              <a:lnSpc>
                <a:spcPts val="2800"/>
              </a:lnSpc>
              <a:spcBef>
                <a:spcPts val="600"/>
              </a:spcBef>
              <a:spcAft>
                <a:spcPts val="0"/>
              </a:spcAft>
              <a:buNone/>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Myelofibrosis and </a:t>
            </a:r>
            <a:b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Systemic </a:t>
            </a:r>
            <a:r>
              <a:rPr kumimoji="0" lang="en-US" sz="3200" b="1" i="0" u="none" strike="noStrike" kern="0" cap="none" spc="0" normalizeH="0" baseline="0" noProof="0" dirty="0" err="1">
                <a:ln>
                  <a:noFill/>
                </a:ln>
                <a:solidFill>
                  <a:srgbClr val="0331FF"/>
                </a:solidFill>
                <a:effectLst/>
                <a:uLnTx/>
                <a:uFillTx/>
                <a:latin typeface="Calibri" charset="0"/>
                <a:ea typeface="MS PGothic" pitchFamily="34" charset="-128"/>
              </a:rPr>
              <a:t>Mastocytosis</a:t>
            </a:r>
            <a:endPar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endParaRP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3:15 PM – 5:15 PM ET</a:t>
            </a:r>
          </a:p>
        </p:txBody>
      </p:sp>
      <p:sp>
        <p:nvSpPr>
          <p:cNvPr id="12" name="Content Placeholder 2">
            <a:extLst>
              <a:ext uri="{FF2B5EF4-FFF2-40B4-BE49-F238E27FC236}">
                <a16:creationId xmlns:a16="http://schemas.microsoft.com/office/drawing/2014/main" id="{FDBA3632-4560-D3AF-1188-C3F91A131C42}"/>
              </a:ext>
            </a:extLst>
          </p:cNvPr>
          <p:cNvSpPr txBox="1">
            <a:spLocks/>
          </p:cNvSpPr>
          <p:nvPr/>
        </p:nvSpPr>
        <p:spPr>
          <a:xfrm>
            <a:off x="6193714"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Follicular Lymphoma and</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Diffuse Large B-Cell Lymphoma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7:00 PM – 9:00 PM ET</a:t>
            </a:r>
          </a:p>
        </p:txBody>
      </p:sp>
    </p:spTree>
    <p:custDataLst>
      <p:tags r:id="rId1"/>
    </p:custDataLst>
    <p:extLst>
      <p:ext uri="{BB962C8B-B14F-4D97-AF65-F5344CB8AC3E}">
        <p14:creationId xmlns:p14="http://schemas.microsoft.com/office/powerpoint/2010/main" val="4026378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48566-C2E0-5A29-E2DC-7C8A31EFF5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7FCE29-D483-4A66-9E00-AC6B084C70BA}"/>
              </a:ext>
            </a:extLst>
          </p:cNvPr>
          <p:cNvSpPr>
            <a:spLocks noGrp="1"/>
          </p:cNvSpPr>
          <p:nvPr>
            <p:ph type="title"/>
          </p:nvPr>
        </p:nvSpPr>
        <p:spPr>
          <a:xfrm>
            <a:off x="305555" y="246609"/>
            <a:ext cx="11161846" cy="564705"/>
          </a:xfrm>
        </p:spPr>
        <p:txBody>
          <a:bodyPr>
            <a:normAutofit/>
          </a:bodyPr>
          <a:lstStyle/>
          <a:p>
            <a:r>
              <a:rPr lang="en-US"/>
              <a:t>DESTINY-Breast09 study design</a:t>
            </a:r>
          </a:p>
        </p:txBody>
      </p:sp>
      <p:sp>
        <p:nvSpPr>
          <p:cNvPr id="8" name="Content Placeholder 7">
            <a:extLst>
              <a:ext uri="{FF2B5EF4-FFF2-40B4-BE49-F238E27FC236}">
                <a16:creationId xmlns:a16="http://schemas.microsoft.com/office/drawing/2014/main" id="{89576B6D-105D-3801-636D-516A17C5BC50}"/>
              </a:ext>
            </a:extLst>
          </p:cNvPr>
          <p:cNvSpPr>
            <a:spLocks noGrp="1"/>
          </p:cNvSpPr>
          <p:nvPr>
            <p:ph sz="quarter" idx="13"/>
          </p:nvPr>
        </p:nvSpPr>
        <p:spPr>
          <a:xfrm>
            <a:off x="304800" y="5436583"/>
            <a:ext cx="11618155" cy="784830"/>
          </a:xfrm>
        </p:spPr>
        <p:txBody>
          <a:bodyPr/>
          <a:lstStyle/>
          <a:p>
            <a:r>
              <a:rPr lang="en-US" dirty="0"/>
              <a:t>*Open label for THP arm. Double blinded for </a:t>
            </a:r>
            <a:r>
              <a:rPr lang="en-US" dirty="0" err="1"/>
              <a:t>pertuzumab</a:t>
            </a:r>
            <a:r>
              <a:rPr lang="en-US" dirty="0"/>
              <a:t> in experimental arms; </a:t>
            </a:r>
            <a:r>
              <a:rPr lang="en-US" baseline="30000" dirty="0"/>
              <a:t>†</a:t>
            </a:r>
            <a:r>
              <a:rPr lang="en-US" dirty="0"/>
              <a:t>HER2-targeted therapy or chemotherapy; </a:t>
            </a:r>
            <a:r>
              <a:rPr kumimoji="0" lang="en-US" sz="800" b="0" i="0" u="none" strike="noStrike" kern="1200" cap="none" spc="0" normalizeH="0" baseline="30000" noProof="0" dirty="0">
                <a:ln>
                  <a:noFill/>
                </a:ln>
                <a:solidFill>
                  <a:srgbClr val="002557"/>
                </a:solidFill>
                <a:effectLst/>
                <a:uLnTx/>
                <a:uFillTx/>
                <a:latin typeface="Arial" panose="020B0604020202020204" pitchFamily="34" charset="0"/>
                <a:ea typeface="+mn-ea"/>
                <a:cs typeface="Arial" panose="020B0604020202020204" pitchFamily="34" charset="0"/>
              </a:rPr>
              <a:t>‡</a:t>
            </a:r>
            <a:r>
              <a:rPr kumimoji="0" lang="en-US" sz="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5.4 mg/kg Q3W; </a:t>
            </a:r>
            <a:r>
              <a:rPr kumimoji="0" lang="en-US" sz="800" b="0" i="0" u="none" strike="noStrike" kern="1200" cap="none" spc="0" normalizeH="0" baseline="30000" noProof="0" dirty="0">
                <a:ln>
                  <a:noFill/>
                </a:ln>
                <a:solidFill>
                  <a:srgbClr val="002557"/>
                </a:solidFill>
                <a:effectLst/>
                <a:uLnTx/>
                <a:uFillTx/>
                <a:latin typeface="Arial" panose="020B0604020202020204" pitchFamily="34" charset="0"/>
                <a:ea typeface="+mn-ea"/>
                <a:cs typeface="Arial" panose="020B0604020202020204" pitchFamily="34" charset="0"/>
              </a:rPr>
              <a:t>§</a:t>
            </a:r>
            <a:r>
              <a:rPr kumimoji="0" lang="en-US" sz="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840 mg loading dose, then 420 mg Q3W; </a:t>
            </a:r>
            <a:r>
              <a:rPr kumimoji="0" lang="en-US" sz="800" b="0" i="0" u="none" strike="noStrike" kern="1200" cap="none" spc="0" normalizeH="0" baseline="30000" noProof="0" dirty="0">
                <a:ln>
                  <a:noFill/>
                </a:ln>
                <a:solidFill>
                  <a:srgbClr val="002557"/>
                </a:solidFill>
                <a:effectLst/>
                <a:uLnTx/>
                <a:uFillTx/>
                <a:latin typeface="Arial" panose="020B0604020202020204" pitchFamily="34" charset="0"/>
                <a:ea typeface="+mn-ea"/>
                <a:cs typeface="Arial" panose="020B0604020202020204" pitchFamily="34" charset="0"/>
              </a:rPr>
              <a:t>¶</a:t>
            </a:r>
            <a:r>
              <a:rPr kumimoji="0" lang="en-US" sz="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paclitaxel 80 mg/m</a:t>
            </a:r>
            <a:r>
              <a:rPr kumimoji="0" lang="en-US" sz="800" b="0" i="0" u="none" strike="noStrike" kern="1200" cap="none" spc="0" normalizeH="0" baseline="30000" noProof="0" dirty="0">
                <a:ln>
                  <a:noFill/>
                </a:ln>
                <a:solidFill>
                  <a:srgbClr val="002557"/>
                </a:solidFill>
                <a:effectLst/>
                <a:uLnTx/>
                <a:uFillTx/>
                <a:latin typeface="Arial" panose="020B0604020202020204" pitchFamily="34" charset="0"/>
                <a:ea typeface="+mn-ea"/>
                <a:cs typeface="Arial" panose="020B0604020202020204" pitchFamily="34" charset="0"/>
              </a:rPr>
              <a:t>2</a:t>
            </a:r>
            <a:r>
              <a:rPr kumimoji="0" lang="en-US" sz="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QW or 175 mg/m</a:t>
            </a:r>
            <a:r>
              <a:rPr kumimoji="0" lang="en-US" sz="800" b="0" i="0" u="none" strike="noStrike" kern="1200" cap="none" spc="0" normalizeH="0" baseline="30000" noProof="0" dirty="0">
                <a:ln>
                  <a:noFill/>
                </a:ln>
                <a:solidFill>
                  <a:srgbClr val="002557"/>
                </a:solidFill>
                <a:effectLst/>
                <a:uLnTx/>
                <a:uFillTx/>
                <a:latin typeface="Arial" panose="020B0604020202020204" pitchFamily="34" charset="0"/>
                <a:ea typeface="+mn-ea"/>
                <a:cs typeface="Arial" panose="020B0604020202020204" pitchFamily="34" charset="0"/>
              </a:rPr>
              <a:t>2</a:t>
            </a:r>
            <a:r>
              <a:rPr kumimoji="0" lang="en-US" sz="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Q3W, or docetaxel 75 mg/m</a:t>
            </a:r>
            <a:r>
              <a:rPr kumimoji="0" lang="en-US" sz="800" b="0" i="0" u="none" strike="noStrike" kern="1200" cap="none" spc="0" normalizeH="0" baseline="30000" noProof="0" dirty="0">
                <a:ln>
                  <a:noFill/>
                </a:ln>
                <a:solidFill>
                  <a:srgbClr val="002557"/>
                </a:solidFill>
                <a:effectLst/>
                <a:uLnTx/>
                <a:uFillTx/>
                <a:latin typeface="Arial" panose="020B0604020202020204" pitchFamily="34" charset="0"/>
                <a:ea typeface="+mn-ea"/>
                <a:cs typeface="Arial" panose="020B0604020202020204" pitchFamily="34" charset="0"/>
              </a:rPr>
              <a:t>2</a:t>
            </a:r>
            <a:r>
              <a:rPr kumimoji="0" lang="en-US" sz="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Q3W for a minimum of six cycles or until intolerable toxicity; </a:t>
            </a:r>
            <a:r>
              <a:rPr kumimoji="0" lang="en-US" sz="800" b="0" i="0" u="none" strike="noStrike" kern="1200" cap="none" spc="0" normalizeH="0" baseline="30000" noProof="0" dirty="0">
                <a:ln>
                  <a:noFill/>
                </a:ln>
                <a:solidFill>
                  <a:srgbClr val="002557"/>
                </a:solidFill>
                <a:effectLst/>
                <a:uLnTx/>
                <a:uFillTx/>
                <a:latin typeface="Arial" panose="020B0604020202020204" pitchFamily="34" charset="0"/>
                <a:ea typeface="+mn-ea"/>
                <a:cs typeface="Arial" panose="020B0604020202020204" pitchFamily="34" charset="0"/>
              </a:rPr>
              <a:t>║</a:t>
            </a:r>
            <a:r>
              <a:rPr kumimoji="0" lang="en-US" sz="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8 mg/kg loading dose, then 6 mg/kg Q3W</a:t>
            </a:r>
          </a:p>
          <a:p>
            <a:r>
              <a:rPr lang="en-US" dirty="0"/>
              <a:t>a/</a:t>
            </a:r>
            <a:r>
              <a:rPr lang="en-US" dirty="0" err="1"/>
              <a:t>mBC</a:t>
            </a:r>
            <a:r>
              <a:rPr lang="en-US" dirty="0"/>
              <a:t>, </a:t>
            </a:r>
            <a:r>
              <a:rPr lang="en-US" dirty="0" err="1"/>
              <a:t>advanced/metastatic</a:t>
            </a:r>
            <a:r>
              <a:rPr lang="en-US" dirty="0"/>
              <a:t> breast cancer; BICR, blinded independent central review; DCO, data cutoff; DFI, disease-free interval; DOR, duration of response; HER2, human epidermal growth factor receptor 2; HER2+, HER2-positive; </a:t>
            </a:r>
            <a:br>
              <a:rPr lang="en-US" dirty="0"/>
            </a:br>
            <a:r>
              <a:rPr lang="en-US" dirty="0"/>
              <a:t>HR+/−, hormone receptor–positive/–negative; INV, investigator; </a:t>
            </a:r>
            <a:r>
              <a:rPr lang="en-US" dirty="0" err="1"/>
              <a:t>mBC</a:t>
            </a:r>
            <a:r>
              <a:rPr lang="en-US" dirty="0"/>
              <a:t>, metastatic breast cancer; </a:t>
            </a:r>
            <a:r>
              <a:rPr lang="en-US" dirty="0" err="1"/>
              <a:t>mets</a:t>
            </a:r>
            <a:r>
              <a:rPr lang="en-US" dirty="0"/>
              <a:t>, metastases; </a:t>
            </a:r>
            <a:r>
              <a:rPr lang="en-US" dirty="0" err="1"/>
              <a:t>mo</a:t>
            </a:r>
            <a:r>
              <a:rPr lang="en-US" dirty="0"/>
              <a:t>, months; ORR, objective response rate; OS, overall survival; P, </a:t>
            </a:r>
            <a:r>
              <a:rPr lang="en-US" dirty="0" err="1"/>
              <a:t>pertuzumab</a:t>
            </a:r>
            <a:r>
              <a:rPr lang="en-US" dirty="0"/>
              <a:t>; PFS, progression-free survival; </a:t>
            </a:r>
            <a:br>
              <a:rPr lang="en-US" dirty="0"/>
            </a:br>
            <a:r>
              <a:rPr lang="en-US" dirty="0"/>
              <a:t>PFS2, </a:t>
            </a:r>
            <a:r>
              <a:rPr lang="en-US" dirty="0">
                <a:sym typeface="Arial"/>
              </a:rPr>
              <a:t>second progression-free survival</a:t>
            </a:r>
            <a:r>
              <a:rPr lang="en-US" dirty="0"/>
              <a:t>; </a:t>
            </a:r>
            <a:r>
              <a:rPr lang="en-US" i="1" dirty="0"/>
              <a:t>PIK3CA</a:t>
            </a:r>
            <a:r>
              <a:rPr lang="en-US" dirty="0"/>
              <a:t>m</a:t>
            </a:r>
            <a:r>
              <a:rPr lang="en-US" i="1" dirty="0"/>
              <a:t>,</a:t>
            </a:r>
            <a:r>
              <a:rPr lang="en-US" dirty="0"/>
              <a:t> phosphatidylinositol-4,5-bisphosphate 3-kinase catalytic subunit alpha mutation; Q3W, every 3 weeks; QW, once every week; R, randomization; T-DXd, trastuzumab deruxtecan</a:t>
            </a:r>
          </a:p>
          <a:p>
            <a:r>
              <a:rPr lang="en-US" dirty="0"/>
              <a:t>NCT04784715. Updated. May 6, 2025. Available from: https://clinicaltrials.gov/study/NCT04784715 (Accessed May 29, 2025)</a:t>
            </a:r>
          </a:p>
        </p:txBody>
      </p:sp>
      <p:sp>
        <p:nvSpPr>
          <p:cNvPr id="6" name="Rectangle 5">
            <a:extLst>
              <a:ext uri="{FF2B5EF4-FFF2-40B4-BE49-F238E27FC236}">
                <a16:creationId xmlns:a16="http://schemas.microsoft.com/office/drawing/2014/main" id="{7D813AFD-CD40-EB7C-E4CA-1BDA15DFA0A5}"/>
              </a:ext>
            </a:extLst>
          </p:cNvPr>
          <p:cNvSpPr/>
          <p:nvPr/>
        </p:nvSpPr>
        <p:spPr>
          <a:xfrm>
            <a:off x="222271" y="662401"/>
            <a:ext cx="11886309" cy="369332"/>
          </a:xfrm>
          <a:prstGeom prst="rect">
            <a:avLst/>
          </a:prstGeom>
        </p:spPr>
        <p:txBody>
          <a:bodyPr wrap="square">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8764"/>
                </a:solidFill>
                <a:effectLst/>
                <a:uLnTx/>
                <a:uFillTx/>
                <a:latin typeface="Arial" panose="020B0604020202020204"/>
                <a:ea typeface="+mn-ea"/>
                <a:cs typeface="Arial" panose="020B0604020202020204" pitchFamily="34" charset="0"/>
              </a:rPr>
              <a:t>A randomized, multicenter, open-label,* Phase 3 study (NCT04784715) </a:t>
            </a:r>
          </a:p>
        </p:txBody>
      </p:sp>
      <p:sp>
        <p:nvSpPr>
          <p:cNvPr id="42" name="Subtitle 2">
            <a:extLst>
              <a:ext uri="{FF2B5EF4-FFF2-40B4-BE49-F238E27FC236}">
                <a16:creationId xmlns:a16="http://schemas.microsoft.com/office/drawing/2014/main" id="{7F4BAB1A-D2E8-D139-2DCD-8C79CB1DBA2B}"/>
              </a:ext>
            </a:extLst>
          </p:cNvPr>
          <p:cNvSpPr txBox="1">
            <a:spLocks/>
          </p:cNvSpPr>
          <p:nvPr/>
        </p:nvSpPr>
        <p:spPr>
          <a:xfrm>
            <a:off x="315078" y="1182025"/>
            <a:ext cx="4156170" cy="2852767"/>
          </a:xfrm>
          <a:prstGeom prst="rect">
            <a:avLst/>
          </a:prstGeom>
          <a:noFill/>
          <a:ln w="28575">
            <a:solidFill>
              <a:schemeClr val="accent1"/>
            </a:solidFill>
          </a:ln>
        </p:spPr>
        <p:txBody>
          <a:bodyPr wrap="square" lIns="91440" tIns="45720" rIns="108000" bIns="45720"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l" defTabSz="1625174" rtl="0" eaLnBrk="1" fontAlgn="auto" latinLnBrk="0" hangingPunct="1">
              <a:lnSpc>
                <a:spcPct val="100000"/>
              </a:lnSpc>
              <a:spcBef>
                <a:spcPts val="400"/>
              </a:spcBef>
              <a:spcAft>
                <a:spcPts val="400"/>
              </a:spcAft>
              <a:buClrTx/>
              <a:buSzTx/>
              <a:buFontTx/>
              <a:buNone/>
              <a:tabLst/>
              <a:defRPr/>
            </a:pPr>
            <a:r>
              <a:rPr kumimoji="0" lang="en-US" sz="1800" b="1"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Eligibility criteria</a:t>
            </a:r>
            <a:endParaRPr kumimoji="0" lang="en-US" sz="1800" b="1" i="0" u="none" strike="noStrike" kern="0" cap="none" spc="0" normalizeH="0" baseline="30000" noProof="0" dirty="0">
              <a:ln>
                <a:noFill/>
              </a:ln>
              <a:solidFill>
                <a:srgbClr val="002557"/>
              </a:solidFill>
              <a:effectLst/>
              <a:uLnTx/>
              <a:uFillTx/>
              <a:latin typeface="Arial"/>
              <a:cs typeface="Arial"/>
              <a:sym typeface="Arial" panose="020B0604020202020204" pitchFamily="34" charset="0"/>
            </a:endParaRPr>
          </a:p>
          <a:p>
            <a:pPr marL="179705" marR="0" lvl="0" indent="-179705" algn="l" defTabSz="1625174" rtl="0" eaLnBrk="1" fontAlgn="auto" latinLnBrk="0" hangingPunct="1">
              <a:lnSpc>
                <a:spcPct val="100000"/>
              </a:lnSpc>
              <a:spcBef>
                <a:spcPts val="400"/>
              </a:spcBef>
              <a:spcAft>
                <a:spcPts val="400"/>
              </a:spcAft>
              <a:buClr>
                <a:srgbClr val="008764"/>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HER2+ a/</a:t>
            </a:r>
            <a:r>
              <a:rPr kumimoji="0" lang="en-US" sz="1600" b="0" i="0" u="none" strike="noStrike" kern="0" cap="none" spc="0" normalizeH="0" baseline="0" noProof="0" dirty="0" err="1">
                <a:ln>
                  <a:noFill/>
                </a:ln>
                <a:solidFill>
                  <a:srgbClr val="002557"/>
                </a:solidFill>
                <a:effectLst/>
                <a:uLnTx/>
                <a:uFillTx/>
                <a:latin typeface="Arial"/>
                <a:cs typeface="Arial"/>
                <a:sym typeface="Arial" panose="020B0604020202020204" pitchFamily="34" charset="0"/>
              </a:rPr>
              <a:t>mBC</a:t>
            </a:r>
            <a:endPar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endParaRPr>
          </a:p>
          <a:p>
            <a:pPr marL="179705" marR="0" lvl="0" indent="-179705" algn="l" defTabSz="1625174" rtl="0" eaLnBrk="1" fontAlgn="auto" latinLnBrk="0" hangingPunct="1">
              <a:lnSpc>
                <a:spcPct val="100000"/>
              </a:lnSpc>
              <a:spcBef>
                <a:spcPts val="400"/>
              </a:spcBef>
              <a:spcAft>
                <a:spcPts val="400"/>
              </a:spcAft>
              <a:buClr>
                <a:srgbClr val="008764"/>
              </a:buClr>
              <a:buSzTx/>
              <a:buFont typeface="Arial" panose="020B0604020202020204" pitchFamily="34" charset="0"/>
              <a:buChar char="•"/>
              <a:tabLst/>
              <a:defRPr/>
            </a:pPr>
            <a:r>
              <a:rPr kumimoji="0" lang="en-GB"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Asymptomatic/inactive brain </a:t>
            </a:r>
            <a:r>
              <a:rPr kumimoji="0" lang="en-GB" sz="1600" b="0" i="0" u="none" strike="noStrike" kern="0" cap="none" spc="0" normalizeH="0" baseline="0" noProof="0" dirty="0" err="1">
                <a:ln>
                  <a:noFill/>
                </a:ln>
                <a:solidFill>
                  <a:srgbClr val="002557"/>
                </a:solidFill>
                <a:effectLst/>
                <a:uLnTx/>
                <a:uFillTx/>
                <a:latin typeface="Arial"/>
                <a:cs typeface="Arial"/>
                <a:sym typeface="Arial" panose="020B0604020202020204" pitchFamily="34" charset="0"/>
              </a:rPr>
              <a:t>mets</a:t>
            </a:r>
            <a:r>
              <a:rPr kumimoji="0" lang="en-GB"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 allowed</a:t>
            </a:r>
          </a:p>
          <a:p>
            <a:pPr marL="179705" marR="0" lvl="0" indent="-179705" algn="l" defTabSz="1625174" rtl="0" eaLnBrk="1" fontAlgn="auto" latinLnBrk="0" hangingPunct="1">
              <a:lnSpc>
                <a:spcPct val="100000"/>
              </a:lnSpc>
              <a:spcBef>
                <a:spcPts val="400"/>
              </a:spcBef>
              <a:spcAft>
                <a:spcPts val="400"/>
              </a:spcAft>
              <a:buClr>
                <a:srgbClr val="008764"/>
              </a:buClr>
              <a:buSzTx/>
              <a:buFont typeface="Arial" panose="020B0604020202020204" pitchFamily="34" charset="0"/>
              <a:buChar char="•"/>
              <a:tabLst/>
              <a:defRPr/>
            </a:pPr>
            <a:r>
              <a:rPr kumimoji="0" lang="en-GB"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DFI &gt;6 </a:t>
            </a:r>
            <a:r>
              <a:rPr kumimoji="0" lang="en-GB" sz="1600" b="0" i="0" u="none" strike="noStrike" kern="0" cap="none" spc="0" normalizeH="0" baseline="0" noProof="0" dirty="0" err="1">
                <a:ln>
                  <a:noFill/>
                </a:ln>
                <a:solidFill>
                  <a:srgbClr val="002557"/>
                </a:solidFill>
                <a:effectLst/>
                <a:uLnTx/>
                <a:uFillTx/>
                <a:latin typeface="Arial"/>
                <a:cs typeface="Arial"/>
                <a:sym typeface="Arial" panose="020B0604020202020204" pitchFamily="34" charset="0"/>
              </a:rPr>
              <a:t>mo</a:t>
            </a:r>
            <a:r>
              <a:rPr kumimoji="0" lang="en-GB"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 from last chemotherapy or HER2-targeted therapy in neoadjuvant/ adjuvant setting</a:t>
            </a:r>
          </a:p>
          <a:p>
            <a:pPr marL="179705" marR="0" lvl="0" indent="-179705" algn="l" defTabSz="1625174" rtl="0" eaLnBrk="1" fontAlgn="auto" latinLnBrk="0" hangingPunct="1">
              <a:lnSpc>
                <a:spcPct val="100000"/>
              </a:lnSpc>
              <a:spcBef>
                <a:spcPts val="400"/>
              </a:spcBef>
              <a:spcAft>
                <a:spcPts val="400"/>
              </a:spcAft>
              <a:buClr>
                <a:srgbClr val="008764"/>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One prior line of ET for </a:t>
            </a:r>
            <a:r>
              <a:rPr kumimoji="0" lang="en-US" sz="1600" b="0" i="0" u="none" strike="noStrike" kern="0" cap="none" spc="0" normalizeH="0" baseline="0" noProof="0" dirty="0" err="1">
                <a:ln>
                  <a:noFill/>
                </a:ln>
                <a:solidFill>
                  <a:srgbClr val="002557"/>
                </a:solidFill>
                <a:effectLst/>
                <a:uLnTx/>
                <a:uFillTx/>
                <a:latin typeface="Arial"/>
                <a:cs typeface="Arial"/>
                <a:sym typeface="Arial" panose="020B0604020202020204" pitchFamily="34" charset="0"/>
              </a:rPr>
              <a:t>mBC</a:t>
            </a: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 permitted</a:t>
            </a:r>
          </a:p>
          <a:p>
            <a:pPr marL="179705" marR="0" lvl="0" indent="-179705" algn="l" defTabSz="1625174" rtl="0" eaLnBrk="1" fontAlgn="auto" latinLnBrk="0" hangingPunct="1">
              <a:lnSpc>
                <a:spcPct val="100000"/>
              </a:lnSpc>
              <a:spcBef>
                <a:spcPts val="400"/>
              </a:spcBef>
              <a:spcAft>
                <a:spcPts val="400"/>
              </a:spcAft>
              <a:buClr>
                <a:srgbClr val="008764"/>
              </a:buClr>
              <a:buSzTx/>
              <a:buFont typeface="Arial" panose="020B0604020202020204" pitchFamily="34" charset="0"/>
              <a:buChar char="•"/>
              <a:tabLst/>
              <a:defRPr/>
            </a:pPr>
            <a:r>
              <a:rPr kumimoji="0" lang="en-US" sz="1600" b="1" i="0" u="none" strike="noStrike" kern="0" cap="none" spc="0" normalizeH="0" baseline="0" noProof="0" dirty="0">
                <a:ln>
                  <a:noFill/>
                </a:ln>
                <a:solidFill>
                  <a:srgbClr val="008764"/>
                </a:solidFill>
                <a:effectLst/>
                <a:uLnTx/>
                <a:uFillTx/>
                <a:latin typeface="Arial"/>
                <a:cs typeface="Arial"/>
                <a:sym typeface="Arial" panose="020B0604020202020204" pitchFamily="34" charset="0"/>
              </a:rPr>
              <a:t>No other prior systemic treatment </a:t>
            </a:r>
            <a:br>
              <a:rPr kumimoji="0" lang="en-US" sz="1600" b="1" i="0" u="none" strike="noStrike" kern="0" cap="none" spc="0" normalizeH="0" baseline="0" noProof="0" dirty="0">
                <a:ln>
                  <a:noFill/>
                </a:ln>
                <a:solidFill>
                  <a:srgbClr val="008764"/>
                </a:solidFill>
                <a:effectLst/>
                <a:uLnTx/>
                <a:uFillTx/>
                <a:latin typeface="Arial"/>
                <a:cs typeface="Arial"/>
                <a:sym typeface="Arial" panose="020B0604020202020204" pitchFamily="34" charset="0"/>
              </a:rPr>
            </a:br>
            <a:r>
              <a:rPr kumimoji="0" lang="en-US" sz="1600" b="1" i="0" u="none" strike="noStrike" kern="0" cap="none" spc="0" normalizeH="0" baseline="0" noProof="0" dirty="0">
                <a:ln>
                  <a:noFill/>
                </a:ln>
                <a:solidFill>
                  <a:srgbClr val="008764"/>
                </a:solidFill>
                <a:effectLst/>
                <a:uLnTx/>
                <a:uFillTx/>
                <a:latin typeface="Arial"/>
                <a:cs typeface="Arial"/>
                <a:sym typeface="Arial" panose="020B0604020202020204" pitchFamily="34" charset="0"/>
              </a:rPr>
              <a:t>for </a:t>
            </a:r>
            <a:r>
              <a:rPr kumimoji="0" lang="en-US" sz="1600" b="1" i="0" u="none" strike="noStrike" kern="0" cap="none" spc="0" normalizeH="0" baseline="0" noProof="0" dirty="0" err="1">
                <a:ln>
                  <a:noFill/>
                </a:ln>
                <a:solidFill>
                  <a:srgbClr val="008764"/>
                </a:solidFill>
                <a:effectLst/>
                <a:uLnTx/>
                <a:uFillTx/>
                <a:latin typeface="Arial"/>
                <a:cs typeface="Arial"/>
                <a:sym typeface="Arial" panose="020B0604020202020204" pitchFamily="34" charset="0"/>
              </a:rPr>
              <a:t>mBC</a:t>
            </a:r>
            <a:r>
              <a:rPr kumimoji="0" lang="en-US" sz="1600" b="1" i="0" u="none" strike="noStrike" kern="0" cap="none" spc="0" normalizeH="0" baseline="30000" noProof="0" dirty="0">
                <a:ln>
                  <a:noFill/>
                </a:ln>
                <a:solidFill>
                  <a:srgbClr val="008764"/>
                </a:solidFill>
                <a:effectLst/>
                <a:uLnTx/>
                <a:uFillTx/>
                <a:latin typeface="Arial"/>
                <a:cs typeface="Arial"/>
                <a:sym typeface="Arial" panose="020B0604020202020204" pitchFamily="34" charset="0"/>
              </a:rPr>
              <a:t>†</a:t>
            </a:r>
            <a:endParaRPr kumimoji="0" lang="en-US" sz="1600" b="1" i="0" u="none" strike="noStrike" kern="0" cap="none" spc="0" normalizeH="0" baseline="0" noProof="0" dirty="0">
              <a:ln>
                <a:noFill/>
              </a:ln>
              <a:solidFill>
                <a:srgbClr val="008764"/>
              </a:solidFill>
              <a:effectLst/>
              <a:uLnTx/>
              <a:uFillTx/>
              <a:latin typeface="Arial"/>
              <a:cs typeface="Arial"/>
              <a:sym typeface="Arial" panose="020B0604020202020204" pitchFamily="34" charset="0"/>
            </a:endParaRPr>
          </a:p>
        </p:txBody>
      </p:sp>
      <p:sp>
        <p:nvSpPr>
          <p:cNvPr id="5" name="Subtitle 2">
            <a:extLst>
              <a:ext uri="{FF2B5EF4-FFF2-40B4-BE49-F238E27FC236}">
                <a16:creationId xmlns:a16="http://schemas.microsoft.com/office/drawing/2014/main" id="{48E3F645-C633-8627-232F-7E8B7EFE0193}"/>
              </a:ext>
            </a:extLst>
          </p:cNvPr>
          <p:cNvSpPr txBox="1">
            <a:spLocks/>
          </p:cNvSpPr>
          <p:nvPr/>
        </p:nvSpPr>
        <p:spPr>
          <a:xfrm>
            <a:off x="315078" y="4162605"/>
            <a:ext cx="5612585" cy="899189"/>
          </a:xfrm>
          <a:prstGeom prst="rect">
            <a:avLst/>
          </a:prstGeom>
          <a:noFill/>
          <a:ln w="28575">
            <a:noFill/>
          </a:ln>
        </p:spPr>
        <p:txBody>
          <a:bodyPr wrap="square"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l" defTabSz="1625174" rtl="0" eaLnBrk="1" fontAlgn="auto" latinLnBrk="0" hangingPunct="1">
              <a:lnSpc>
                <a:spcPct val="100000"/>
              </a:lnSpc>
              <a:spcBef>
                <a:spcPts val="0"/>
              </a:spcBef>
              <a:spcAft>
                <a:spcPts val="200"/>
              </a:spcAft>
              <a:buClrTx/>
              <a:buSzTx/>
              <a:buFontTx/>
              <a:buNone/>
              <a:tabLst/>
              <a:defRPr/>
            </a:pPr>
            <a:r>
              <a:rPr kumimoji="0" lang="en-US" sz="1600" b="1" i="0" u="none" strike="noStrike" kern="0" cap="none" spc="0" normalizeH="0" baseline="0" noProof="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Stratification factors</a:t>
            </a:r>
            <a:endParaRPr kumimoji="0" lang="en-US" sz="1600" b="1" i="0" u="none" strike="noStrike" kern="0" cap="none" spc="0" normalizeH="0" baseline="30000" noProof="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endParaRPr>
          </a:p>
          <a:p>
            <a:pPr marL="180000" marR="0" lvl="0" indent="-180000" algn="l" defTabSz="1625174" rtl="0" eaLnBrk="1" fontAlgn="auto" latinLnBrk="0" hangingPunct="1">
              <a:lnSpc>
                <a:spcPct val="100000"/>
              </a:lnSpc>
              <a:spcBef>
                <a:spcPts val="0"/>
              </a:spcBef>
              <a:spcAft>
                <a:spcPts val="200"/>
              </a:spcAft>
              <a:buClr>
                <a:srgbClr val="008764"/>
              </a:buClr>
              <a:buSzTx/>
              <a:buFont typeface="Arial" panose="020B0604020202020204" pitchFamily="34" charset="0"/>
              <a:buChar char="•"/>
              <a:tabLst/>
              <a:defRPr/>
            </a:pPr>
            <a:r>
              <a:rPr kumimoji="0" lang="en-US" sz="1400" b="0" i="0" u="none" strike="noStrike" kern="0" cap="none" spc="0" normalizeH="0" baseline="0" noProof="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De-novo vs recurrent </a:t>
            </a:r>
            <a:r>
              <a:rPr kumimoji="0" lang="en-US" sz="1400" b="0" i="0" u="none" strike="noStrike" kern="0" cap="none" spc="0" normalizeH="0" baseline="0" noProof="0" err="1">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mBC</a:t>
            </a:r>
            <a:endParaRPr kumimoji="0" lang="en-US" sz="1400" b="0" i="0" u="none" strike="noStrike" kern="0" cap="none" spc="0" normalizeH="0" baseline="0" noProof="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endParaRPr>
          </a:p>
          <a:p>
            <a:pPr marL="180000" marR="0" lvl="0" indent="-180000" algn="l" defTabSz="1625174" rtl="0" eaLnBrk="1" fontAlgn="auto" latinLnBrk="0" hangingPunct="1">
              <a:lnSpc>
                <a:spcPct val="100000"/>
              </a:lnSpc>
              <a:spcBef>
                <a:spcPts val="0"/>
              </a:spcBef>
              <a:spcAft>
                <a:spcPts val="200"/>
              </a:spcAft>
              <a:buClr>
                <a:srgbClr val="008764"/>
              </a:buClr>
              <a:buSzTx/>
              <a:buFont typeface="Arial" panose="020B0604020202020204" pitchFamily="34" charset="0"/>
              <a:buChar char="•"/>
              <a:tabLst/>
              <a:defRPr/>
            </a:pPr>
            <a:r>
              <a:rPr kumimoji="0" lang="en-US" sz="1400" b="0" i="0" u="none" strike="noStrike" kern="0" cap="none" spc="0" normalizeH="0" baseline="0" noProof="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HR+ or HR−</a:t>
            </a:r>
          </a:p>
          <a:p>
            <a:pPr marL="180000" marR="0" lvl="0" indent="-180000" algn="l" defTabSz="1625174" rtl="0" eaLnBrk="1" fontAlgn="auto" latinLnBrk="0" hangingPunct="1">
              <a:lnSpc>
                <a:spcPct val="100000"/>
              </a:lnSpc>
              <a:spcBef>
                <a:spcPts val="0"/>
              </a:spcBef>
              <a:spcAft>
                <a:spcPts val="200"/>
              </a:spcAft>
              <a:buClr>
                <a:srgbClr val="008764"/>
              </a:buClr>
              <a:buSzTx/>
              <a:buFont typeface="Arial" panose="020B0604020202020204" pitchFamily="34" charset="0"/>
              <a:buChar char="•"/>
              <a:tabLst/>
              <a:defRPr/>
            </a:pPr>
            <a:r>
              <a:rPr kumimoji="0" lang="en-US" sz="1400" b="0" i="1" u="none" strike="noStrike" kern="0" cap="none" spc="0" normalizeH="0" baseline="0" noProof="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PIK3CA</a:t>
            </a:r>
            <a:r>
              <a:rPr kumimoji="0" lang="en-US" sz="1400" b="0" i="0" u="none" strike="noStrike" kern="0" cap="none" spc="0" normalizeH="0" baseline="0" noProof="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m (detected vs non-detected)</a:t>
            </a:r>
          </a:p>
        </p:txBody>
      </p:sp>
      <p:cxnSp>
        <p:nvCxnSpPr>
          <p:cNvPr id="10" name="Straight Connector 9">
            <a:extLst>
              <a:ext uri="{FF2B5EF4-FFF2-40B4-BE49-F238E27FC236}">
                <a16:creationId xmlns:a16="http://schemas.microsoft.com/office/drawing/2014/main" id="{70A79BAF-F3C7-56D6-2F75-7CA72886CA3B}"/>
              </a:ext>
            </a:extLst>
          </p:cNvPr>
          <p:cNvCxnSpPr>
            <a:cxnSpLocks/>
          </p:cNvCxnSpPr>
          <p:nvPr/>
        </p:nvCxnSpPr>
        <p:spPr>
          <a:xfrm>
            <a:off x="5555974" y="2718352"/>
            <a:ext cx="540026"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6D01FEEB-A349-6B1C-0A76-6143563518FF}"/>
              </a:ext>
            </a:extLst>
          </p:cNvPr>
          <p:cNvSpPr>
            <a:spLocks noChangeAspect="1"/>
          </p:cNvSpPr>
          <p:nvPr/>
        </p:nvSpPr>
        <p:spPr>
          <a:xfrm>
            <a:off x="4867114" y="2438511"/>
            <a:ext cx="560039" cy="56003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80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CC7E255B-757D-15E1-F767-52AA2C5FAFEB}"/>
              </a:ext>
            </a:extLst>
          </p:cNvPr>
          <p:cNvSpPr/>
          <p:nvPr/>
        </p:nvSpPr>
        <p:spPr>
          <a:xfrm>
            <a:off x="6096000" y="1229133"/>
            <a:ext cx="2513660" cy="972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508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T-DXd</a:t>
            </a:r>
            <a:r>
              <a:rPr kumimoji="0" lang="en-GB" sz="1600" b="0" i="0" u="none" strike="noStrike" kern="1200" cap="none" spc="0" normalizeH="0" baseline="30000" noProof="0">
                <a:ln>
                  <a:noFill/>
                </a:ln>
                <a:solidFill>
                  <a:prstClr val="white"/>
                </a:solidFill>
                <a:effectLst/>
                <a:uLnTx/>
                <a:uFillTx/>
                <a:latin typeface="Arial" panose="020B0604020202020204"/>
                <a:ea typeface="+mn-ea"/>
                <a:cs typeface="+mn-cs"/>
              </a:rPr>
              <a:t>‡</a:t>
            </a:r>
            <a:r>
              <a:rPr kumimoji="0" lang="en-US" sz="1600" b="1" i="0" u="none" strike="noStrike" kern="1200" cap="none" spc="0" normalizeH="0" baseline="30000" noProof="0">
                <a:ln>
                  <a:noFill/>
                </a:ln>
                <a:solidFill>
                  <a:prstClr val="white"/>
                </a:solidFill>
                <a:effectLst/>
                <a:uLnTx/>
                <a:uFillTx/>
                <a:latin typeface="Arial" panose="020B0604020202020204"/>
                <a:ea typeface="+mn-ea"/>
                <a:cs typeface="+mn-cs"/>
              </a:rPr>
              <a:t> </a:t>
            </a: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 placebo</a:t>
            </a:r>
          </a:p>
        </p:txBody>
      </p:sp>
      <p:cxnSp>
        <p:nvCxnSpPr>
          <p:cNvPr id="22" name="Connector: Elbow 21">
            <a:extLst>
              <a:ext uri="{FF2B5EF4-FFF2-40B4-BE49-F238E27FC236}">
                <a16:creationId xmlns:a16="http://schemas.microsoft.com/office/drawing/2014/main" id="{219565DF-8583-1161-896C-E80627766DFC}"/>
              </a:ext>
            </a:extLst>
          </p:cNvPr>
          <p:cNvCxnSpPr>
            <a:cxnSpLocks/>
            <a:stCxn id="13" idx="6"/>
            <a:endCxn id="19" idx="1"/>
          </p:cNvCxnSpPr>
          <p:nvPr/>
        </p:nvCxnSpPr>
        <p:spPr>
          <a:xfrm flipV="1">
            <a:off x="5427153" y="1715133"/>
            <a:ext cx="668847" cy="1003398"/>
          </a:xfrm>
          <a:prstGeom prst="bentConnector3">
            <a:avLst>
              <a:gd name="adj1" fmla="val 17308"/>
            </a:avLst>
          </a:prstGeom>
          <a:ln w="28575"/>
          <a:effectLst/>
        </p:spPr>
        <p:style>
          <a:lnRef idx="2">
            <a:schemeClr val="accent1"/>
          </a:lnRef>
          <a:fillRef idx="0">
            <a:schemeClr val="accent1"/>
          </a:fillRef>
          <a:effectRef idx="1">
            <a:schemeClr val="accent1"/>
          </a:effectRef>
          <a:fontRef idx="minor">
            <a:schemeClr val="tx1"/>
          </a:fontRef>
        </p:style>
      </p:cxnSp>
      <p:cxnSp>
        <p:nvCxnSpPr>
          <p:cNvPr id="23" name="Connector: Elbow 22">
            <a:extLst>
              <a:ext uri="{FF2B5EF4-FFF2-40B4-BE49-F238E27FC236}">
                <a16:creationId xmlns:a16="http://schemas.microsoft.com/office/drawing/2014/main" id="{4E8AF996-3C6A-62CF-8F91-7365A2FC84CF}"/>
              </a:ext>
            </a:extLst>
          </p:cNvPr>
          <p:cNvCxnSpPr>
            <a:cxnSpLocks/>
            <a:stCxn id="13" idx="6"/>
          </p:cNvCxnSpPr>
          <p:nvPr/>
        </p:nvCxnSpPr>
        <p:spPr>
          <a:xfrm>
            <a:off x="5427153" y="2718531"/>
            <a:ext cx="668847" cy="1019243"/>
          </a:xfrm>
          <a:prstGeom prst="bentConnector3">
            <a:avLst>
              <a:gd name="adj1" fmla="val 17308"/>
            </a:avLst>
          </a:prstGeom>
          <a:ln w="28575"/>
          <a:effectLst/>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C9594FF7-1DE3-21A6-68DD-E480C9563F74}"/>
              </a:ext>
            </a:extLst>
          </p:cNvPr>
          <p:cNvGrpSpPr/>
          <p:nvPr/>
        </p:nvGrpSpPr>
        <p:grpSpPr>
          <a:xfrm>
            <a:off x="5390504" y="1428632"/>
            <a:ext cx="882517" cy="2320853"/>
            <a:chOff x="5390504" y="1542932"/>
            <a:chExt cx="882517" cy="2320853"/>
          </a:xfrm>
        </p:grpSpPr>
        <p:sp>
          <p:nvSpPr>
            <p:cNvPr id="32" name="TextBox 31">
              <a:extLst>
                <a:ext uri="{FF2B5EF4-FFF2-40B4-BE49-F238E27FC236}">
                  <a16:creationId xmlns:a16="http://schemas.microsoft.com/office/drawing/2014/main" id="{67B26FFB-5448-80C4-3FB2-40EC20E92E54}"/>
                </a:ext>
              </a:extLst>
            </p:cNvPr>
            <p:cNvSpPr txBox="1"/>
            <p:nvPr/>
          </p:nvSpPr>
          <p:spPr>
            <a:xfrm>
              <a:off x="5390504" y="1542932"/>
              <a:ext cx="882517" cy="307777"/>
            </a:xfrm>
            <a:prstGeom prst="rect">
              <a:avLst/>
            </a:prstGeom>
            <a:noFill/>
          </p:spPr>
          <p:txBody>
            <a:bodyPr wrap="square">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557"/>
                  </a:solidFill>
                  <a:effectLst/>
                  <a:uLnTx/>
                  <a:uFillTx/>
                  <a:latin typeface="Arial" panose="020B0604020202020204"/>
                  <a:ea typeface="+mn-ea"/>
                  <a:cs typeface="+mn-cs"/>
                </a:rPr>
                <a:t>n=387</a:t>
              </a:r>
              <a:endParaRPr kumimoji="0" lang="en-GB" sz="14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7" name="TextBox 36">
              <a:extLst>
                <a:ext uri="{FF2B5EF4-FFF2-40B4-BE49-F238E27FC236}">
                  <a16:creationId xmlns:a16="http://schemas.microsoft.com/office/drawing/2014/main" id="{9244532E-41B6-8FD5-6350-286C5C2730BA}"/>
                </a:ext>
              </a:extLst>
            </p:cNvPr>
            <p:cNvSpPr txBox="1"/>
            <p:nvPr/>
          </p:nvSpPr>
          <p:spPr>
            <a:xfrm>
              <a:off x="5390504" y="3556008"/>
              <a:ext cx="882517" cy="307777"/>
            </a:xfrm>
            <a:prstGeom prst="rect">
              <a:avLst/>
            </a:prstGeom>
            <a:noFill/>
          </p:spPr>
          <p:txBody>
            <a:bodyPr wrap="square">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557"/>
                  </a:solidFill>
                  <a:effectLst/>
                  <a:uLnTx/>
                  <a:uFillTx/>
                  <a:latin typeface="Arial" panose="020B0604020202020204"/>
                  <a:ea typeface="+mn-ea"/>
                  <a:cs typeface="+mn-cs"/>
                </a:rPr>
                <a:t>n=387</a:t>
              </a:r>
              <a:endParaRPr kumimoji="0" lang="en-GB" sz="14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9C8AEAE3-8635-367D-EBA4-0DEBE22A4996}"/>
                </a:ext>
              </a:extLst>
            </p:cNvPr>
            <p:cNvSpPr txBox="1"/>
            <p:nvPr/>
          </p:nvSpPr>
          <p:spPr>
            <a:xfrm>
              <a:off x="5390504" y="2531975"/>
              <a:ext cx="882517" cy="307777"/>
            </a:xfrm>
            <a:prstGeom prst="rect">
              <a:avLst/>
            </a:prstGeom>
            <a:noFill/>
          </p:spPr>
          <p:txBody>
            <a:bodyPr wrap="square">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557"/>
                  </a:solidFill>
                  <a:effectLst/>
                  <a:uLnTx/>
                  <a:uFillTx/>
                  <a:latin typeface="Arial" panose="020B0604020202020204"/>
                  <a:ea typeface="+mn-ea"/>
                  <a:cs typeface="+mn-cs"/>
                </a:rPr>
                <a:t>n=383</a:t>
              </a:r>
              <a:endParaRPr kumimoji="0" lang="en-GB" sz="14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grpSp>
        <p:nvGrpSpPr>
          <p:cNvPr id="9" name="Group 8">
            <a:extLst>
              <a:ext uri="{FF2B5EF4-FFF2-40B4-BE49-F238E27FC236}">
                <a16:creationId xmlns:a16="http://schemas.microsoft.com/office/drawing/2014/main" id="{5810A86C-D51B-814D-86CD-1C7B3EADB922}"/>
              </a:ext>
            </a:extLst>
          </p:cNvPr>
          <p:cNvGrpSpPr/>
          <p:nvPr/>
        </p:nvGrpSpPr>
        <p:grpSpPr>
          <a:xfrm>
            <a:off x="5409745" y="1182024"/>
            <a:ext cx="3233818" cy="1523075"/>
            <a:chOff x="5375842" y="1324454"/>
            <a:chExt cx="3233818" cy="1492067"/>
          </a:xfrm>
        </p:grpSpPr>
        <p:grpSp>
          <p:nvGrpSpPr>
            <p:cNvPr id="7" name="Group 6">
              <a:extLst>
                <a:ext uri="{FF2B5EF4-FFF2-40B4-BE49-F238E27FC236}">
                  <a16:creationId xmlns:a16="http://schemas.microsoft.com/office/drawing/2014/main" id="{BE184433-52A2-BE55-89E2-1CB1CA98991A}"/>
                </a:ext>
              </a:extLst>
            </p:cNvPr>
            <p:cNvGrpSpPr/>
            <p:nvPr/>
          </p:nvGrpSpPr>
          <p:grpSpPr>
            <a:xfrm>
              <a:off x="5375842" y="1324454"/>
              <a:ext cx="3233818" cy="1492067"/>
              <a:chOff x="5375842" y="1324454"/>
              <a:chExt cx="3233818" cy="1492067"/>
            </a:xfrm>
          </p:grpSpPr>
          <p:sp>
            <p:nvSpPr>
              <p:cNvPr id="25" name="Rectangle 24">
                <a:extLst>
                  <a:ext uri="{FF2B5EF4-FFF2-40B4-BE49-F238E27FC236}">
                    <a16:creationId xmlns:a16="http://schemas.microsoft.com/office/drawing/2014/main" id="{C033487E-70B6-61A6-D778-1660EB463519}"/>
                  </a:ext>
                </a:extLst>
              </p:cNvPr>
              <p:cNvSpPr/>
              <p:nvPr/>
            </p:nvSpPr>
            <p:spPr>
              <a:xfrm>
                <a:off x="5477878" y="2340528"/>
                <a:ext cx="83847" cy="475993"/>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380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7EB274F4-67E0-3DDA-FC92-0D7564983A56}"/>
                  </a:ext>
                </a:extLst>
              </p:cNvPr>
              <p:cNvSpPr/>
              <p:nvPr/>
            </p:nvSpPr>
            <p:spPr>
              <a:xfrm>
                <a:off x="5375842" y="1324454"/>
                <a:ext cx="3233818" cy="1015896"/>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380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002557"/>
                  </a:solidFill>
                  <a:effectLst/>
                  <a:uLnTx/>
                  <a:uFillTx/>
                  <a:latin typeface="Arial" panose="020B0604020202020204"/>
                  <a:ea typeface="+mn-ea"/>
                  <a:cs typeface="+mn-cs"/>
                </a:endParaRPr>
              </a:p>
            </p:txBody>
          </p:sp>
        </p:grpSp>
        <p:sp>
          <p:nvSpPr>
            <p:cNvPr id="12" name="TextBox 11">
              <a:extLst>
                <a:ext uri="{FF2B5EF4-FFF2-40B4-BE49-F238E27FC236}">
                  <a16:creationId xmlns:a16="http://schemas.microsoft.com/office/drawing/2014/main" id="{19A1927A-6E8C-3E80-715A-065722D42FCA}"/>
                </a:ext>
              </a:extLst>
            </p:cNvPr>
            <p:cNvSpPr txBox="1"/>
            <p:nvPr/>
          </p:nvSpPr>
          <p:spPr>
            <a:xfrm>
              <a:off x="6079505" y="2046382"/>
              <a:ext cx="2496252" cy="276999"/>
            </a:xfrm>
            <a:prstGeom prst="rect">
              <a:avLst/>
            </a:prstGeom>
            <a:noFill/>
          </p:spPr>
          <p:txBody>
            <a:bodyPr wrap="square">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C81B0"/>
                  </a:solidFill>
                  <a:effectLst/>
                  <a:uLnTx/>
                  <a:uFillTx/>
                  <a:latin typeface="Arial" panose="020B0604020202020204"/>
                  <a:ea typeface="+mn-ea"/>
                  <a:cs typeface="+mn-cs"/>
                </a:rPr>
                <a:t>Blinded until final PFS analysis</a:t>
              </a:r>
            </a:p>
          </p:txBody>
        </p:sp>
      </p:grpSp>
      <p:sp>
        <p:nvSpPr>
          <p:cNvPr id="3" name="Subtitle 2">
            <a:extLst>
              <a:ext uri="{FF2B5EF4-FFF2-40B4-BE49-F238E27FC236}">
                <a16:creationId xmlns:a16="http://schemas.microsoft.com/office/drawing/2014/main" id="{4C4BA5DB-6723-3697-7138-655378AAB337}"/>
              </a:ext>
            </a:extLst>
          </p:cNvPr>
          <p:cNvSpPr txBox="1">
            <a:spLocks/>
          </p:cNvSpPr>
          <p:nvPr/>
        </p:nvSpPr>
        <p:spPr>
          <a:xfrm>
            <a:off x="8777997" y="1182025"/>
            <a:ext cx="3109203" cy="3278015"/>
          </a:xfrm>
          <a:prstGeom prst="rect">
            <a:avLst/>
          </a:prstGeom>
          <a:noFill/>
          <a:ln w="28575">
            <a:solidFill>
              <a:schemeClr val="accent1"/>
            </a:solidFill>
          </a:ln>
        </p:spPr>
        <p:txBody>
          <a:bodyPr wrap="square"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l" defTabSz="1625174" rtl="0" eaLnBrk="1" fontAlgn="auto" latinLnBrk="0" hangingPunct="1">
              <a:lnSpc>
                <a:spcPct val="100000"/>
              </a:lnSpc>
              <a:spcBef>
                <a:spcPts val="100"/>
              </a:spcBef>
              <a:spcAft>
                <a:spcPts val="100"/>
              </a:spcAft>
              <a:buClrTx/>
              <a:buSzTx/>
              <a:buFontTx/>
              <a:buNone/>
              <a:tabLst/>
              <a:defRPr/>
            </a:pPr>
            <a:r>
              <a:rPr kumimoji="0" lang="en-US" sz="1800" b="1" i="0" u="none" strike="noStrike" kern="0" cap="none" spc="0" normalizeH="0" baseline="0" noProof="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Endpoints</a:t>
            </a:r>
          </a:p>
          <a:p>
            <a:pPr marL="0" marR="0" lvl="0" indent="0" algn="l" defTabSz="1625174" rtl="0" eaLnBrk="1" fontAlgn="auto" latinLnBrk="0" hangingPunct="1">
              <a:lnSpc>
                <a:spcPct val="100000"/>
              </a:lnSpc>
              <a:spcBef>
                <a:spcPts val="100"/>
              </a:spcBef>
              <a:spcAft>
                <a:spcPts val="100"/>
              </a:spcAft>
              <a:buClrTx/>
              <a:buSzTx/>
              <a:buFontTx/>
              <a:buNone/>
              <a:tabLst/>
              <a:defRPr/>
            </a:pPr>
            <a:r>
              <a:rPr kumimoji="0" lang="en-US" sz="1600" b="1" i="1" u="none" strike="noStrike" kern="0" cap="none" spc="0" normalizeH="0" baseline="0" noProof="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Primary</a:t>
            </a:r>
          </a:p>
          <a:p>
            <a:pPr marL="179705" marR="0" lvl="0" indent="-179705" algn="l" defTabSz="162517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a:ln>
                  <a:noFill/>
                </a:ln>
                <a:solidFill>
                  <a:srgbClr val="002557"/>
                </a:solidFill>
                <a:effectLst/>
                <a:uLnTx/>
                <a:uFillTx/>
                <a:latin typeface="Arial"/>
                <a:cs typeface="Arial"/>
                <a:sym typeface="Arial" panose="020B0604020202020204" pitchFamily="34" charset="0"/>
              </a:rPr>
              <a:t>PFS (BICR)</a:t>
            </a:r>
          </a:p>
          <a:p>
            <a:pPr marL="0" marR="0" lvl="0" indent="0" algn="l" defTabSz="1625174" rtl="0" eaLnBrk="1" fontAlgn="auto" latinLnBrk="0" hangingPunct="1">
              <a:lnSpc>
                <a:spcPct val="100000"/>
              </a:lnSpc>
              <a:spcBef>
                <a:spcPts val="100"/>
              </a:spcBef>
              <a:spcAft>
                <a:spcPts val="100"/>
              </a:spcAft>
              <a:buClr>
                <a:srgbClr val="113468"/>
              </a:buClr>
              <a:buSzTx/>
              <a:buFontTx/>
              <a:buNone/>
              <a:tabLst/>
              <a:defRPr/>
            </a:pPr>
            <a:endParaRPr kumimoji="0" lang="en-US" sz="400" b="1" i="0" u="none" strike="noStrike" kern="1200" cap="none" spc="0" normalizeH="0" baseline="0" noProof="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l" defTabSz="1625174" rtl="0" eaLnBrk="1" fontAlgn="auto" latinLnBrk="0" hangingPunct="1">
              <a:lnSpc>
                <a:spcPct val="100000"/>
              </a:lnSpc>
              <a:spcBef>
                <a:spcPts val="100"/>
              </a:spcBef>
              <a:spcAft>
                <a:spcPts val="100"/>
              </a:spcAft>
              <a:buClr>
                <a:srgbClr val="113468"/>
              </a:buClr>
              <a:buSzTx/>
              <a:buFontTx/>
              <a:buNone/>
              <a:tabLst/>
              <a:defRPr/>
            </a:pPr>
            <a:r>
              <a:rPr kumimoji="0" lang="en-US" sz="1600" b="1" i="1" u="none" strike="noStrike" kern="1200" cap="none" spc="0" normalizeH="0" baseline="0" noProof="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Key secondary</a:t>
            </a:r>
          </a:p>
          <a:p>
            <a:pPr marL="179705" marR="0" lvl="0" indent="-179705" algn="l" defTabSz="162517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a:ln>
                  <a:noFill/>
                </a:ln>
                <a:solidFill>
                  <a:srgbClr val="002557"/>
                </a:solidFill>
                <a:effectLst/>
                <a:uLnTx/>
                <a:uFillTx/>
                <a:latin typeface="Arial"/>
                <a:cs typeface="Arial"/>
                <a:sym typeface="Arial" panose="020B0604020202020204" pitchFamily="34" charset="0"/>
              </a:rPr>
              <a:t>OS</a:t>
            </a:r>
          </a:p>
          <a:p>
            <a:pPr marL="0" marR="0" lvl="0" indent="0" algn="l" defTabSz="1625174" rtl="0" eaLnBrk="1" fontAlgn="auto" latinLnBrk="0" hangingPunct="1">
              <a:lnSpc>
                <a:spcPct val="100000"/>
              </a:lnSpc>
              <a:spcBef>
                <a:spcPts val="100"/>
              </a:spcBef>
              <a:spcAft>
                <a:spcPts val="100"/>
              </a:spcAft>
              <a:buClr>
                <a:srgbClr val="008764"/>
              </a:buClr>
              <a:buSzTx/>
              <a:buFontTx/>
              <a:buNone/>
              <a:tabLst/>
              <a:defRPr/>
            </a:pPr>
            <a:endParaRPr kumimoji="0" lang="en-US" sz="400" b="0" i="0" u="none" strike="noStrike" kern="0" cap="none" spc="0" normalizeH="0" baseline="0" noProof="0">
              <a:ln>
                <a:noFill/>
              </a:ln>
              <a:solidFill>
                <a:srgbClr val="002557"/>
              </a:solidFill>
              <a:effectLst/>
              <a:uLnTx/>
              <a:uFillTx/>
              <a:latin typeface="Arial"/>
              <a:cs typeface="Arial"/>
              <a:sym typeface="Arial" panose="020B0604020202020204" pitchFamily="34" charset="0"/>
            </a:endParaRPr>
          </a:p>
          <a:p>
            <a:pPr marL="0" marR="0" lvl="0" indent="0" algn="l" defTabSz="1625174" rtl="0" eaLnBrk="1" fontAlgn="auto" latinLnBrk="0" hangingPunct="1">
              <a:lnSpc>
                <a:spcPct val="100000"/>
              </a:lnSpc>
              <a:spcBef>
                <a:spcPts val="100"/>
              </a:spcBef>
              <a:spcAft>
                <a:spcPts val="100"/>
              </a:spcAft>
              <a:buClr>
                <a:srgbClr val="008764"/>
              </a:buClr>
              <a:buSzTx/>
              <a:buFontTx/>
              <a:buNone/>
              <a:tabLst/>
              <a:defRPr/>
            </a:pPr>
            <a:r>
              <a:rPr kumimoji="0" lang="en-US" sz="1600" b="1" i="1" u="none" strike="noStrike" kern="0" cap="none" spc="0" normalizeH="0" baseline="0" noProof="0">
                <a:ln>
                  <a:noFill/>
                </a:ln>
                <a:solidFill>
                  <a:srgbClr val="002557"/>
                </a:solidFill>
                <a:effectLst/>
                <a:uLnTx/>
                <a:uFillTx/>
                <a:latin typeface="Arial"/>
                <a:cs typeface="Arial"/>
                <a:sym typeface="Arial" panose="020B0604020202020204" pitchFamily="34" charset="0"/>
              </a:rPr>
              <a:t>Secondary</a:t>
            </a:r>
          </a:p>
          <a:p>
            <a:pPr marL="179705" marR="0" lvl="0" indent="-179705" algn="l" defTabSz="162517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a:ln>
                  <a:noFill/>
                </a:ln>
                <a:solidFill>
                  <a:srgbClr val="002557"/>
                </a:solidFill>
                <a:effectLst/>
                <a:uLnTx/>
                <a:uFillTx/>
                <a:latin typeface="Arial"/>
                <a:cs typeface="Arial"/>
                <a:sym typeface="Arial" panose="020B0604020202020204" pitchFamily="34" charset="0"/>
              </a:rPr>
              <a:t>PFS (INV)</a:t>
            </a:r>
          </a:p>
          <a:p>
            <a:pPr marL="179705" marR="0" lvl="0" indent="-179705" algn="l" defTabSz="162517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a:ln>
                  <a:noFill/>
                </a:ln>
                <a:solidFill>
                  <a:srgbClr val="002557"/>
                </a:solidFill>
                <a:effectLst/>
                <a:uLnTx/>
                <a:uFillTx/>
                <a:latin typeface="Arial"/>
                <a:cs typeface="Arial"/>
                <a:sym typeface="Arial" panose="020B0604020202020204" pitchFamily="34" charset="0"/>
              </a:rPr>
              <a:t>ORR (BICR/INV)</a:t>
            </a:r>
          </a:p>
          <a:p>
            <a:pPr marL="179705" marR="0" lvl="0" indent="-179705" algn="l" defTabSz="162517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a:ln>
                  <a:noFill/>
                </a:ln>
                <a:solidFill>
                  <a:srgbClr val="002557"/>
                </a:solidFill>
                <a:effectLst/>
                <a:uLnTx/>
                <a:uFillTx/>
                <a:latin typeface="Arial"/>
                <a:cs typeface="Arial"/>
                <a:sym typeface="Arial" panose="020B0604020202020204" pitchFamily="34" charset="0"/>
              </a:rPr>
              <a:t>DOR (BICR/INV)</a:t>
            </a:r>
          </a:p>
          <a:p>
            <a:pPr marL="179705" marR="0" lvl="0" indent="-179705" algn="l" defTabSz="162517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a:ln>
                  <a:noFill/>
                </a:ln>
                <a:solidFill>
                  <a:srgbClr val="002557"/>
                </a:solidFill>
                <a:effectLst/>
                <a:uLnTx/>
                <a:uFillTx/>
                <a:latin typeface="Arial"/>
                <a:cs typeface="Arial"/>
                <a:sym typeface="Arial" panose="020B0604020202020204" pitchFamily="34" charset="0"/>
              </a:rPr>
              <a:t>PFS2 (INV)</a:t>
            </a:r>
          </a:p>
          <a:p>
            <a:pPr marL="179705" marR="0" lvl="0" indent="-179705" algn="l" defTabSz="162517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a:ln>
                  <a:noFill/>
                </a:ln>
                <a:solidFill>
                  <a:srgbClr val="002557"/>
                </a:solidFill>
                <a:effectLst/>
                <a:uLnTx/>
                <a:uFillTx/>
                <a:latin typeface="Arial"/>
                <a:cs typeface="Arial"/>
                <a:sym typeface="Arial" panose="020B0604020202020204" pitchFamily="34" charset="0"/>
              </a:rPr>
              <a:t>Safety and tolerability</a:t>
            </a:r>
          </a:p>
        </p:txBody>
      </p:sp>
      <p:sp>
        <p:nvSpPr>
          <p:cNvPr id="4" name="TextBox 3">
            <a:extLst>
              <a:ext uri="{FF2B5EF4-FFF2-40B4-BE49-F238E27FC236}">
                <a16:creationId xmlns:a16="http://schemas.microsoft.com/office/drawing/2014/main" id="{202CE72F-8166-14DF-AA21-6606DD870B48}"/>
              </a:ext>
            </a:extLst>
          </p:cNvPr>
          <p:cNvSpPr txBox="1"/>
          <p:nvPr/>
        </p:nvSpPr>
        <p:spPr>
          <a:xfrm>
            <a:off x="4095751" y="4666932"/>
            <a:ext cx="7810499" cy="646331"/>
          </a:xfrm>
          <a:prstGeom prst="rect">
            <a:avLst/>
          </a:prstGeom>
          <a:solidFill>
            <a:schemeClr val="accent1"/>
          </a:solid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At this planned interim analysis (DCO Feb 26, 2025), r</a:t>
            </a:r>
            <a:r>
              <a:rPr kumimoji="0" lang="en-US" sz="1800" b="1" i="0" u="none" strike="noStrike" kern="1200" cap="none" spc="0" normalizeH="0" baseline="0" noProof="0" dirty="0" err="1">
                <a:ln>
                  <a:noFill/>
                </a:ln>
                <a:solidFill>
                  <a:prstClr val="white"/>
                </a:solidFill>
                <a:effectLst/>
                <a:uLnTx/>
                <a:uFillTx/>
                <a:latin typeface="Arial" panose="020B0604020202020204"/>
                <a:ea typeface="+mn-ea"/>
                <a:cs typeface="+mn-cs"/>
              </a:rPr>
              <a:t>esults</a:t>
            </a: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 are reported for the T-DXd + P and THP arms</a:t>
            </a:r>
          </a:p>
        </p:txBody>
      </p:sp>
      <p:sp>
        <p:nvSpPr>
          <p:cNvPr id="16" name="TextBox 15">
            <a:extLst>
              <a:ext uri="{FF2B5EF4-FFF2-40B4-BE49-F238E27FC236}">
                <a16:creationId xmlns:a16="http://schemas.microsoft.com/office/drawing/2014/main" id="{5FEAFBC5-129E-F41E-FE2F-4287DBE37F2D}"/>
              </a:ext>
            </a:extLst>
          </p:cNvPr>
          <p:cNvSpPr txBox="1"/>
          <p:nvPr/>
        </p:nvSpPr>
        <p:spPr>
          <a:xfrm>
            <a:off x="4876066" y="2454009"/>
            <a:ext cx="542136" cy="523220"/>
          </a:xfrm>
          <a:prstGeom prst="rect">
            <a:avLst/>
          </a:prstGeom>
          <a:noFill/>
        </p:spPr>
        <p:txBody>
          <a:bodyPr wrap="non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R</a:t>
            </a:r>
          </a:p>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1:1:1</a:t>
            </a:r>
          </a:p>
        </p:txBody>
      </p:sp>
      <p:sp>
        <p:nvSpPr>
          <p:cNvPr id="17" name="Rectangle 16">
            <a:extLst>
              <a:ext uri="{FF2B5EF4-FFF2-40B4-BE49-F238E27FC236}">
                <a16:creationId xmlns:a16="http://schemas.microsoft.com/office/drawing/2014/main" id="{AB4F05EF-8AA2-730C-2ED1-EFE6BBF046A5}"/>
              </a:ext>
            </a:extLst>
          </p:cNvPr>
          <p:cNvSpPr/>
          <p:nvPr/>
        </p:nvSpPr>
        <p:spPr>
          <a:xfrm>
            <a:off x="6096000" y="2245577"/>
            <a:ext cx="2513660" cy="972000"/>
          </a:xfrm>
          <a:prstGeom prst="rect">
            <a:avLst/>
          </a:prstGeom>
          <a:solidFill>
            <a:srgbClr val="0029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807"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T-DXd</a:t>
            </a:r>
            <a:r>
              <a:rPr kumimoji="0" lang="en-GB" sz="1600" b="0" i="0" u="none" strike="noStrike" kern="1200" cap="none" spc="0" normalizeH="0" baseline="30000" noProof="0">
                <a:ln>
                  <a:noFill/>
                </a:ln>
                <a:solidFill>
                  <a:prstClr val="white"/>
                </a:solidFill>
                <a:effectLst/>
                <a:uLnTx/>
                <a:uFillTx/>
                <a:latin typeface="Arial" panose="020B0604020202020204"/>
                <a:ea typeface="+mn-ea"/>
                <a:cs typeface="+mn-cs"/>
              </a:rPr>
              <a:t>‡</a:t>
            </a:r>
            <a:r>
              <a:rPr kumimoji="0" lang="en-US" sz="1600" b="1" i="0" u="none" strike="noStrike" kern="1200" cap="none" spc="0" normalizeH="0" baseline="30000" noProof="0">
                <a:ln>
                  <a:noFill/>
                </a:ln>
                <a:solidFill>
                  <a:prstClr val="white"/>
                </a:solidFill>
                <a:effectLst/>
                <a:uLnTx/>
                <a:uFillTx/>
                <a:latin typeface="Arial" panose="020B0604020202020204"/>
                <a:ea typeface="+mn-ea"/>
                <a:cs typeface="+mn-cs"/>
              </a:rPr>
              <a:t> </a:t>
            </a: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 </a:t>
            </a:r>
            <a:r>
              <a:rPr kumimoji="0" lang="en-US" sz="1600" b="1" i="0" u="none" strike="noStrike" kern="1200" cap="none" spc="0" normalizeH="0" baseline="0" noProof="0" err="1">
                <a:ln>
                  <a:noFill/>
                </a:ln>
                <a:solidFill>
                  <a:prstClr val="white"/>
                </a:solidFill>
                <a:effectLst/>
                <a:uLnTx/>
                <a:uFillTx/>
                <a:latin typeface="Arial" panose="020B0604020202020204"/>
                <a:ea typeface="+mn-ea"/>
                <a:cs typeface="+mn-cs"/>
              </a:rPr>
              <a:t>pertuzumab</a:t>
            </a:r>
            <a:r>
              <a:rPr kumimoji="0" lang="en-US" sz="1600" b="0" i="0" u="none" strike="noStrike" kern="1200" cap="none" spc="0" normalizeH="0" baseline="30000" noProof="0">
                <a:ln>
                  <a:noFill/>
                </a:ln>
                <a:solidFill>
                  <a:prstClr val="white"/>
                </a:solidFill>
                <a:effectLst/>
                <a:uLnTx/>
                <a:uFillTx/>
                <a:latin typeface="Arial" panose="020B0604020202020204"/>
                <a:ea typeface="+mn-ea"/>
                <a:cs typeface="+mn-cs"/>
              </a:rPr>
              <a:t>§</a:t>
            </a:r>
          </a:p>
        </p:txBody>
      </p:sp>
      <p:sp>
        <p:nvSpPr>
          <p:cNvPr id="20" name="Rectangle 19">
            <a:extLst>
              <a:ext uri="{FF2B5EF4-FFF2-40B4-BE49-F238E27FC236}">
                <a16:creationId xmlns:a16="http://schemas.microsoft.com/office/drawing/2014/main" id="{2212AD79-6878-662E-A658-E54ED8D9F7CF}"/>
              </a:ext>
            </a:extLst>
          </p:cNvPr>
          <p:cNvSpPr/>
          <p:nvPr/>
        </p:nvSpPr>
        <p:spPr>
          <a:xfrm>
            <a:off x="6096000" y="3251774"/>
            <a:ext cx="2513660" cy="972000"/>
          </a:xfrm>
          <a:prstGeom prst="rect">
            <a:avLst/>
          </a:prstGeom>
          <a:solidFill>
            <a:srgbClr val="6E6E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807"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THP</a:t>
            </a:r>
          </a:p>
          <a:p>
            <a:pPr marL="0" marR="0" lvl="0" indent="0" algn="ctr" defTabSz="91380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Taxane (paclitaxel or docetaxel)</a:t>
            </a:r>
            <a:r>
              <a:rPr kumimoji="0" lang="en-US" sz="1100" b="0" i="0" u="none" strike="noStrike" kern="1200" cap="none" spc="0" normalizeH="0" baseline="30000" noProof="0">
                <a:ln>
                  <a:noFill/>
                </a:ln>
                <a:solidFill>
                  <a:prstClr val="white"/>
                </a:solidFill>
                <a:effectLst/>
                <a:uLnTx/>
                <a:uFillTx/>
                <a:latin typeface="Arial" panose="020B0604020202020204"/>
                <a:ea typeface="+mn-ea"/>
                <a:cs typeface="+mn-cs"/>
              </a:rPr>
              <a:t>¶ </a:t>
            </a: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 trastuzumab</a:t>
            </a:r>
            <a:r>
              <a:rPr kumimoji="0" lang="en-US" sz="1100" b="0" i="0" u="none" strike="noStrike" kern="1200" cap="none" spc="0" normalizeH="0" baseline="30000" noProof="0">
                <a:ln>
                  <a:noFill/>
                </a:ln>
                <a:solidFill>
                  <a:prstClr val="white"/>
                </a:solidFill>
                <a:effectLst/>
                <a:uLnTx/>
                <a:uFillTx/>
                <a:latin typeface="Arial" panose="020B0604020202020204"/>
                <a:ea typeface="+mn-ea"/>
                <a:cs typeface="+mn-cs"/>
              </a:rPr>
              <a:t>║</a:t>
            </a: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 + </a:t>
            </a:r>
            <a:r>
              <a:rPr kumimoji="0" lang="en-US" sz="1100" b="0" i="0" u="none" strike="noStrike" kern="1200" cap="none" spc="0" normalizeH="0" baseline="0" noProof="0" err="1">
                <a:ln>
                  <a:noFill/>
                </a:ln>
                <a:solidFill>
                  <a:prstClr val="white"/>
                </a:solidFill>
                <a:effectLst/>
                <a:uLnTx/>
                <a:uFillTx/>
                <a:latin typeface="Arial" panose="020B0604020202020204"/>
                <a:ea typeface="+mn-ea"/>
                <a:cs typeface="+mn-cs"/>
              </a:rPr>
              <a:t>pertuzumab</a:t>
            </a:r>
            <a:r>
              <a:rPr kumimoji="0" lang="en-US" sz="1100" b="0" i="0" u="none" strike="noStrike" kern="1200" cap="none" spc="0" normalizeH="0" baseline="30000" noProof="0">
                <a:ln>
                  <a:noFill/>
                </a:ln>
                <a:solidFill>
                  <a:prstClr val="white"/>
                </a:solidFill>
                <a:effectLst/>
                <a:uLnTx/>
                <a:uFillTx/>
                <a:latin typeface="Arial" panose="020B0604020202020204"/>
                <a:ea typeface="+mn-ea"/>
                <a:cs typeface="+mn-cs"/>
              </a:rPr>
              <a:t>§</a:t>
            </a:r>
            <a:endParaRPr kumimoji="0" lang="en-US" sz="11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5" name="Straight Arrow Connector 14">
            <a:extLst>
              <a:ext uri="{FF2B5EF4-FFF2-40B4-BE49-F238E27FC236}">
                <a16:creationId xmlns:a16="http://schemas.microsoft.com/office/drawing/2014/main" id="{7F9A1484-BE0B-16AC-094E-287CB55B2CD2}"/>
              </a:ext>
            </a:extLst>
          </p:cNvPr>
          <p:cNvCxnSpPr>
            <a:cxnSpLocks/>
          </p:cNvCxnSpPr>
          <p:nvPr/>
        </p:nvCxnSpPr>
        <p:spPr>
          <a:xfrm>
            <a:off x="4474369" y="2718531"/>
            <a:ext cx="392745"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E601526-31EA-AD58-1DD8-6BC74D50EAF8}"/>
              </a:ext>
            </a:extLst>
          </p:cNvPr>
          <p:cNvSpPr/>
          <p:nvPr/>
        </p:nvSpPr>
        <p:spPr>
          <a:xfrm>
            <a:off x="2584938" y="6594231"/>
            <a:ext cx="3938954" cy="1758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Abstract LBA1008 </a:t>
            </a:r>
          </a:p>
        </p:txBody>
      </p:sp>
    </p:spTree>
    <p:extLst>
      <p:ext uri="{BB962C8B-B14F-4D97-AF65-F5344CB8AC3E}">
        <p14:creationId xmlns:p14="http://schemas.microsoft.com/office/powerpoint/2010/main" val="1742435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8FE4E-C564-E180-0E00-827DE981607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5B9A906-156C-52CF-F794-8534B593F051}"/>
              </a:ext>
            </a:extLst>
          </p:cNvPr>
          <p:cNvSpPr>
            <a:spLocks noGrp="1"/>
          </p:cNvSpPr>
          <p:nvPr>
            <p:ph type="body" sz="quarter" idx="15"/>
          </p:nvPr>
        </p:nvSpPr>
        <p:spPr/>
        <p:txBody>
          <a:bodyPr/>
          <a:lstStyle/>
          <a:p>
            <a:r>
              <a:rPr lang="en-US" dirty="0"/>
              <a:t>Claudine Isaacs, MD, FRCPC</a:t>
            </a:r>
          </a:p>
        </p:txBody>
      </p:sp>
      <p:sp>
        <p:nvSpPr>
          <p:cNvPr id="14" name="Title 4">
            <a:extLst>
              <a:ext uri="{FF2B5EF4-FFF2-40B4-BE49-F238E27FC236}">
                <a16:creationId xmlns:a16="http://schemas.microsoft.com/office/drawing/2014/main" id="{15F524F6-B6C9-B5C4-BCDF-4561F05740B9}"/>
              </a:ext>
            </a:extLst>
          </p:cNvPr>
          <p:cNvSpPr>
            <a:spLocks noGrp="1"/>
          </p:cNvSpPr>
          <p:nvPr>
            <p:ph type="title"/>
          </p:nvPr>
        </p:nvSpPr>
        <p:spPr>
          <a:xfrm>
            <a:off x="579120" y="155280"/>
            <a:ext cx="10972800" cy="520193"/>
          </a:xfrm>
        </p:spPr>
        <p:txBody>
          <a:bodyPr>
            <a:normAutofit fontScale="90000"/>
          </a:bodyPr>
          <a:lstStyle/>
          <a:p>
            <a:r>
              <a:rPr lang="en-US" sz="3200" dirty="0"/>
              <a:t>DESTINY-Breast09 – 1L HER2+ </a:t>
            </a:r>
            <a:r>
              <a:rPr lang="en-US" sz="3200" dirty="0" err="1"/>
              <a:t>mBC</a:t>
            </a:r>
            <a:endParaRPr lang="en-US" sz="3200" dirty="0"/>
          </a:p>
        </p:txBody>
      </p:sp>
      <p:cxnSp>
        <p:nvCxnSpPr>
          <p:cNvPr id="27" name="Straight Arrow Connector 26">
            <a:extLst>
              <a:ext uri="{FF2B5EF4-FFF2-40B4-BE49-F238E27FC236}">
                <a16:creationId xmlns:a16="http://schemas.microsoft.com/office/drawing/2014/main" id="{2DFBDC68-8E5D-C139-A334-87502828E9F4}"/>
              </a:ext>
            </a:extLst>
          </p:cNvPr>
          <p:cNvCxnSpPr>
            <a:cxnSpLocks/>
          </p:cNvCxnSpPr>
          <p:nvPr/>
        </p:nvCxnSpPr>
        <p:spPr>
          <a:xfrm>
            <a:off x="4474369" y="2575099"/>
            <a:ext cx="392745" cy="0"/>
          </a:xfrm>
          <a:prstGeom prst="straightConnector1">
            <a:avLst/>
          </a:prstGeom>
          <a:noFill/>
          <a:ln w="28575" cap="flat" cmpd="sng" algn="ctr">
            <a:solidFill>
              <a:srgbClr val="008764"/>
            </a:solidFill>
            <a:prstDash val="solid"/>
            <a:miter lim="800000"/>
            <a:tailEnd type="triangle"/>
          </a:ln>
          <a:effectLst/>
        </p:spPr>
      </p:cxnSp>
      <p:sp>
        <p:nvSpPr>
          <p:cNvPr id="29" name="Rectangle 28">
            <a:extLst>
              <a:ext uri="{FF2B5EF4-FFF2-40B4-BE49-F238E27FC236}">
                <a16:creationId xmlns:a16="http://schemas.microsoft.com/office/drawing/2014/main" id="{2D896B00-D0D8-8378-64B4-71BE7FAB1557}"/>
              </a:ext>
            </a:extLst>
          </p:cNvPr>
          <p:cNvSpPr/>
          <p:nvPr/>
        </p:nvSpPr>
        <p:spPr>
          <a:xfrm>
            <a:off x="6096000" y="1085701"/>
            <a:ext cx="2513660" cy="972000"/>
          </a:xfrm>
          <a:prstGeom prst="rect">
            <a:avLst/>
          </a:prstGeom>
          <a:solidFill>
            <a:srgbClr val="1C81B0"/>
          </a:solidFill>
          <a:ln w="6350" cap="flat" cmpd="sng" algn="ctr">
            <a:noFill/>
            <a:prstDash val="solid"/>
            <a:miter lim="800000"/>
          </a:ln>
          <a:effectLst/>
        </p:spPr>
        <p:txBody>
          <a:bodyPr rtlCol="0" anchor="ctr"/>
          <a:lstStyle/>
          <a:p>
            <a:pPr marL="0" marR="508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a:ea typeface="+mn-ea"/>
                <a:cs typeface="+mn-cs"/>
              </a:rPr>
              <a:t>T-DXd</a:t>
            </a:r>
            <a:r>
              <a:rPr kumimoji="0" lang="en-GB" sz="1600" b="0" i="0" u="none" strike="noStrike" kern="0" cap="none" spc="0" normalizeH="0" baseline="30000" noProof="0" dirty="0">
                <a:ln>
                  <a:noFill/>
                </a:ln>
                <a:solidFill>
                  <a:prstClr val="white"/>
                </a:solidFill>
                <a:effectLst/>
                <a:uLnTx/>
                <a:uFillTx/>
                <a:latin typeface="Arial" panose="020B0604020202020204"/>
                <a:ea typeface="+mn-ea"/>
                <a:cs typeface="+mn-cs"/>
              </a:rPr>
              <a:t>‡</a:t>
            </a:r>
            <a:r>
              <a:rPr kumimoji="0" lang="en-US" sz="1600" b="1" i="0" u="none" strike="noStrike" kern="0" cap="none" spc="0" normalizeH="0" baseline="30000" noProof="0" dirty="0">
                <a:ln>
                  <a:noFill/>
                </a:ln>
                <a:solidFill>
                  <a:prstClr val="white"/>
                </a:solidFill>
                <a:effectLst/>
                <a:uLnTx/>
                <a:uFillTx/>
                <a:latin typeface="Arial" panose="020B0604020202020204"/>
                <a:ea typeface="+mn-ea"/>
                <a:cs typeface="+mn-cs"/>
              </a:rPr>
              <a:t> </a:t>
            </a:r>
            <a:r>
              <a:rPr kumimoji="0" lang="en-US" sz="1600" b="1" i="0" u="none" strike="noStrike" kern="0" cap="none" spc="0" normalizeH="0" baseline="0" noProof="0" dirty="0">
                <a:ln>
                  <a:noFill/>
                </a:ln>
                <a:solidFill>
                  <a:prstClr val="white"/>
                </a:solidFill>
                <a:effectLst/>
                <a:uLnTx/>
                <a:uFillTx/>
                <a:latin typeface="Arial" panose="020B0604020202020204"/>
                <a:ea typeface="+mn-ea"/>
                <a:cs typeface="+mn-cs"/>
              </a:rPr>
              <a:t>+ placebo</a:t>
            </a:r>
          </a:p>
        </p:txBody>
      </p:sp>
      <p:sp>
        <p:nvSpPr>
          <p:cNvPr id="30" name="Rectangle 29">
            <a:extLst>
              <a:ext uri="{FF2B5EF4-FFF2-40B4-BE49-F238E27FC236}">
                <a16:creationId xmlns:a16="http://schemas.microsoft.com/office/drawing/2014/main" id="{73DDD758-371D-2C47-1611-21A5075A6C0E}"/>
              </a:ext>
            </a:extLst>
          </p:cNvPr>
          <p:cNvSpPr/>
          <p:nvPr/>
        </p:nvSpPr>
        <p:spPr>
          <a:xfrm>
            <a:off x="6096000" y="2102145"/>
            <a:ext cx="2513660" cy="972000"/>
          </a:xfrm>
          <a:prstGeom prst="rect">
            <a:avLst/>
          </a:prstGeom>
          <a:solidFill>
            <a:srgbClr val="002985"/>
          </a:solidFill>
          <a:ln w="6350" cap="flat" cmpd="sng" algn="ctr">
            <a:noFill/>
            <a:prstDash val="solid"/>
            <a:miter lim="800000"/>
          </a:ln>
          <a:effectLst/>
        </p:spPr>
        <p:txBody>
          <a:bodyPr rtlCol="0" anchor="ctr"/>
          <a:lstStyle/>
          <a:p>
            <a:pPr marL="0" marR="0" lvl="0" indent="0" algn="ctr" defTabSz="913807" rtl="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a:ln>
                  <a:noFill/>
                </a:ln>
                <a:solidFill>
                  <a:prstClr val="white"/>
                </a:solidFill>
                <a:effectLst/>
                <a:uLnTx/>
                <a:uFillTx/>
                <a:latin typeface="Arial" panose="020B0604020202020204"/>
                <a:ea typeface="+mn-ea"/>
                <a:cs typeface="+mn-cs"/>
              </a:rPr>
              <a:t>T-DXd</a:t>
            </a:r>
            <a:r>
              <a:rPr kumimoji="0" lang="en-GB" sz="1600" b="0" i="0" u="none" strike="noStrike" kern="0" cap="none" spc="0" normalizeH="0" baseline="30000" noProof="0">
                <a:ln>
                  <a:noFill/>
                </a:ln>
                <a:solidFill>
                  <a:prstClr val="white"/>
                </a:solidFill>
                <a:effectLst/>
                <a:uLnTx/>
                <a:uFillTx/>
                <a:latin typeface="Arial" panose="020B0604020202020204"/>
                <a:ea typeface="+mn-ea"/>
                <a:cs typeface="+mn-cs"/>
              </a:rPr>
              <a:t>‡</a:t>
            </a:r>
            <a:r>
              <a:rPr kumimoji="0" lang="en-US" sz="1600" b="1" i="0" u="none" strike="noStrike" kern="0" cap="none" spc="0" normalizeH="0" baseline="30000" noProof="0">
                <a:ln>
                  <a:noFill/>
                </a:ln>
                <a:solidFill>
                  <a:prstClr val="white"/>
                </a:solidFill>
                <a:effectLst/>
                <a:uLnTx/>
                <a:uFillTx/>
                <a:latin typeface="Arial" panose="020B0604020202020204"/>
                <a:ea typeface="+mn-ea"/>
                <a:cs typeface="+mn-cs"/>
              </a:rPr>
              <a:t> </a:t>
            </a:r>
            <a:r>
              <a:rPr kumimoji="0" lang="en-US" sz="1600" b="1" i="0" u="none" strike="noStrike" kern="0" cap="none" spc="0" normalizeH="0" baseline="0" noProof="0">
                <a:ln>
                  <a:noFill/>
                </a:ln>
                <a:solidFill>
                  <a:prstClr val="white"/>
                </a:solidFill>
                <a:effectLst/>
                <a:uLnTx/>
                <a:uFillTx/>
                <a:latin typeface="Arial" panose="020B0604020202020204"/>
                <a:ea typeface="+mn-ea"/>
                <a:cs typeface="+mn-cs"/>
              </a:rPr>
              <a:t>+ </a:t>
            </a:r>
            <a:r>
              <a:rPr kumimoji="0" lang="en-US" sz="1600" b="1" i="0" u="none" strike="noStrike" kern="0" cap="none" spc="0" normalizeH="0" baseline="0" noProof="0" err="1">
                <a:ln>
                  <a:noFill/>
                </a:ln>
                <a:solidFill>
                  <a:prstClr val="white"/>
                </a:solidFill>
                <a:effectLst/>
                <a:uLnTx/>
                <a:uFillTx/>
                <a:latin typeface="Arial" panose="020B0604020202020204"/>
                <a:ea typeface="+mn-ea"/>
                <a:cs typeface="+mn-cs"/>
              </a:rPr>
              <a:t>pertuzumab</a:t>
            </a:r>
            <a:r>
              <a:rPr kumimoji="0" lang="en-US" sz="1600" b="0" i="0" u="none" strike="noStrike" kern="0" cap="none" spc="0" normalizeH="0" baseline="30000" noProof="0">
                <a:ln>
                  <a:noFill/>
                </a:ln>
                <a:solidFill>
                  <a:prstClr val="white"/>
                </a:solidFill>
                <a:effectLst/>
                <a:uLnTx/>
                <a:uFillTx/>
                <a:latin typeface="Arial" panose="020B0604020202020204"/>
                <a:ea typeface="+mn-ea"/>
                <a:cs typeface="+mn-cs"/>
              </a:rPr>
              <a:t>§</a:t>
            </a:r>
          </a:p>
        </p:txBody>
      </p:sp>
      <p:sp>
        <p:nvSpPr>
          <p:cNvPr id="31" name="Rectangle 30">
            <a:extLst>
              <a:ext uri="{FF2B5EF4-FFF2-40B4-BE49-F238E27FC236}">
                <a16:creationId xmlns:a16="http://schemas.microsoft.com/office/drawing/2014/main" id="{0C519018-D01C-8043-FBD3-3C10758DB18F}"/>
              </a:ext>
            </a:extLst>
          </p:cNvPr>
          <p:cNvSpPr/>
          <p:nvPr/>
        </p:nvSpPr>
        <p:spPr>
          <a:xfrm>
            <a:off x="6096000" y="3108342"/>
            <a:ext cx="2513660" cy="972000"/>
          </a:xfrm>
          <a:prstGeom prst="rect">
            <a:avLst/>
          </a:prstGeom>
          <a:solidFill>
            <a:srgbClr val="6E6E6E"/>
          </a:solidFill>
          <a:ln w="6350" cap="flat" cmpd="sng" algn="ctr">
            <a:noFill/>
            <a:prstDash val="solid"/>
            <a:miter lim="800000"/>
          </a:ln>
          <a:effectLst/>
        </p:spPr>
        <p:txBody>
          <a:bodyPr rtlCol="0" anchor="ctr"/>
          <a:lstStyle/>
          <a:p>
            <a:pPr marL="0" marR="0" lvl="0" indent="0" algn="ctr" defTabSz="913807" rtl="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a:ln>
                  <a:noFill/>
                </a:ln>
                <a:solidFill>
                  <a:prstClr val="white"/>
                </a:solidFill>
                <a:effectLst/>
                <a:uLnTx/>
                <a:uFillTx/>
                <a:latin typeface="Arial" panose="020B0604020202020204"/>
                <a:ea typeface="+mn-ea"/>
                <a:cs typeface="+mn-cs"/>
              </a:rPr>
              <a:t>THP</a:t>
            </a:r>
          </a:p>
          <a:p>
            <a:pPr marL="0" marR="0" lvl="0" indent="0" algn="ctr" defTabSz="913807"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solidFill>
                  <a:prstClr val="white"/>
                </a:solidFill>
                <a:effectLst/>
                <a:uLnTx/>
                <a:uFillTx/>
                <a:latin typeface="Arial" panose="020B0604020202020204"/>
                <a:ea typeface="+mn-ea"/>
                <a:cs typeface="+mn-cs"/>
              </a:rPr>
              <a:t>Taxane (paclitaxel or docetaxel)</a:t>
            </a:r>
            <a:r>
              <a:rPr kumimoji="0" lang="en-US" sz="1100" b="0" i="0" u="none" strike="noStrike" kern="0" cap="none" spc="0" normalizeH="0" baseline="30000" noProof="0">
                <a:ln>
                  <a:noFill/>
                </a:ln>
                <a:solidFill>
                  <a:prstClr val="white"/>
                </a:solidFill>
                <a:effectLst/>
                <a:uLnTx/>
                <a:uFillTx/>
                <a:latin typeface="Arial" panose="020B0604020202020204"/>
                <a:ea typeface="+mn-ea"/>
                <a:cs typeface="+mn-cs"/>
              </a:rPr>
              <a:t>¶ </a:t>
            </a:r>
            <a:r>
              <a:rPr kumimoji="0" lang="en-US" sz="1100" b="0" i="0" u="none" strike="noStrike" kern="0" cap="none" spc="0" normalizeH="0" baseline="0" noProof="0">
                <a:ln>
                  <a:noFill/>
                </a:ln>
                <a:solidFill>
                  <a:prstClr val="white"/>
                </a:solidFill>
                <a:effectLst/>
                <a:uLnTx/>
                <a:uFillTx/>
                <a:latin typeface="Arial" panose="020B0604020202020204"/>
                <a:ea typeface="+mn-ea"/>
                <a:cs typeface="+mn-cs"/>
              </a:rPr>
              <a:t>+ trastuzumab</a:t>
            </a:r>
            <a:r>
              <a:rPr kumimoji="0" lang="en-US" sz="1100" b="0" i="0" u="none" strike="noStrike" kern="0" cap="none" spc="0" normalizeH="0" baseline="30000" noProof="0">
                <a:ln>
                  <a:noFill/>
                </a:ln>
                <a:solidFill>
                  <a:prstClr val="white"/>
                </a:solidFill>
                <a:effectLst/>
                <a:uLnTx/>
                <a:uFillTx/>
                <a:latin typeface="Arial" panose="020B0604020202020204"/>
                <a:ea typeface="+mn-ea"/>
                <a:cs typeface="+mn-cs"/>
              </a:rPr>
              <a:t>║</a:t>
            </a:r>
            <a:r>
              <a:rPr kumimoji="0" lang="en-US" sz="1100" b="0" i="0" u="none" strike="noStrike" kern="0" cap="none" spc="0" normalizeH="0" baseline="0" noProof="0">
                <a:ln>
                  <a:noFill/>
                </a:ln>
                <a:solidFill>
                  <a:prstClr val="white"/>
                </a:solidFill>
                <a:effectLst/>
                <a:uLnTx/>
                <a:uFillTx/>
                <a:latin typeface="Arial" panose="020B0604020202020204"/>
                <a:ea typeface="+mn-ea"/>
                <a:cs typeface="+mn-cs"/>
              </a:rPr>
              <a:t> + </a:t>
            </a:r>
            <a:r>
              <a:rPr kumimoji="0" lang="en-US" sz="1100" b="0" i="0" u="none" strike="noStrike" kern="0" cap="none" spc="0" normalizeH="0" baseline="0" noProof="0" err="1">
                <a:ln>
                  <a:noFill/>
                </a:ln>
                <a:solidFill>
                  <a:prstClr val="white"/>
                </a:solidFill>
                <a:effectLst/>
                <a:uLnTx/>
                <a:uFillTx/>
                <a:latin typeface="Arial" panose="020B0604020202020204"/>
                <a:ea typeface="+mn-ea"/>
                <a:cs typeface="+mn-cs"/>
              </a:rPr>
              <a:t>pertuzumab</a:t>
            </a:r>
            <a:r>
              <a:rPr kumimoji="0" lang="en-US" sz="1100" b="0" i="0" u="none" strike="noStrike" kern="0" cap="none" spc="0" normalizeH="0" baseline="30000" noProof="0">
                <a:ln>
                  <a:noFill/>
                </a:ln>
                <a:solidFill>
                  <a:prstClr val="white"/>
                </a:solidFill>
                <a:effectLst/>
                <a:uLnTx/>
                <a:uFillTx/>
                <a:latin typeface="Arial" panose="020B0604020202020204"/>
                <a:ea typeface="+mn-ea"/>
                <a:cs typeface="+mn-cs"/>
              </a:rPr>
              <a:t>§</a:t>
            </a:r>
            <a:endParaRPr kumimoji="0" lang="en-US" sz="11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2" name="Subtitle 2">
            <a:extLst>
              <a:ext uri="{FF2B5EF4-FFF2-40B4-BE49-F238E27FC236}">
                <a16:creationId xmlns:a16="http://schemas.microsoft.com/office/drawing/2014/main" id="{6D6231CF-0B57-A4FE-25F0-EF13E2CB7CD4}"/>
              </a:ext>
            </a:extLst>
          </p:cNvPr>
          <p:cNvSpPr txBox="1">
            <a:spLocks/>
          </p:cNvSpPr>
          <p:nvPr/>
        </p:nvSpPr>
        <p:spPr>
          <a:xfrm>
            <a:off x="315078" y="1038593"/>
            <a:ext cx="4156170" cy="2852767"/>
          </a:xfrm>
          <a:prstGeom prst="rect">
            <a:avLst/>
          </a:prstGeom>
          <a:noFill/>
          <a:ln w="28575">
            <a:solidFill>
              <a:srgbClr val="008764"/>
            </a:solidFill>
          </a:ln>
        </p:spPr>
        <p:txBody>
          <a:bodyPr wrap="square" lIns="91440" tIns="45720" rIns="108000" bIns="45720"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l" defTabSz="1625174" rtl="0" eaLnBrk="1" fontAlgn="auto" latinLnBrk="0" hangingPunct="1">
              <a:lnSpc>
                <a:spcPct val="100000"/>
              </a:lnSpc>
              <a:spcBef>
                <a:spcPts val="400"/>
              </a:spcBef>
              <a:spcAft>
                <a:spcPts val="400"/>
              </a:spcAft>
              <a:buClrTx/>
              <a:buSzTx/>
              <a:buFontTx/>
              <a:buNone/>
              <a:tabLst/>
              <a:defRPr/>
            </a:pPr>
            <a:r>
              <a:rPr kumimoji="0" lang="en-US" sz="1800" b="1"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Eligibility criteria</a:t>
            </a:r>
            <a:endParaRPr kumimoji="0" lang="en-US" sz="1800" b="1" i="0" u="none" strike="noStrike" kern="0" cap="none" spc="0" normalizeH="0" baseline="30000" noProof="0" dirty="0">
              <a:ln>
                <a:noFill/>
              </a:ln>
              <a:solidFill>
                <a:srgbClr val="002557"/>
              </a:solidFill>
              <a:effectLst/>
              <a:uLnTx/>
              <a:uFillTx/>
              <a:latin typeface="Arial"/>
              <a:cs typeface="Arial"/>
              <a:sym typeface="Arial" panose="020B0604020202020204" pitchFamily="34" charset="0"/>
            </a:endParaRPr>
          </a:p>
          <a:p>
            <a:pPr marL="179705" marR="0" lvl="0" indent="-179705" algn="l" defTabSz="1625174" rtl="0" eaLnBrk="1" fontAlgn="auto" latinLnBrk="0" hangingPunct="1">
              <a:lnSpc>
                <a:spcPct val="100000"/>
              </a:lnSpc>
              <a:spcBef>
                <a:spcPts val="400"/>
              </a:spcBef>
              <a:spcAft>
                <a:spcPts val="400"/>
              </a:spcAft>
              <a:buClr>
                <a:srgbClr val="008764"/>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HER2+ a/</a:t>
            </a:r>
            <a:r>
              <a:rPr kumimoji="0" lang="en-US" sz="1600" b="0" i="0" u="none" strike="noStrike" kern="0" cap="none" spc="0" normalizeH="0" baseline="0" noProof="0" dirty="0" err="1">
                <a:ln>
                  <a:noFill/>
                </a:ln>
                <a:solidFill>
                  <a:srgbClr val="002557"/>
                </a:solidFill>
                <a:effectLst/>
                <a:uLnTx/>
                <a:uFillTx/>
                <a:latin typeface="Arial"/>
                <a:cs typeface="Arial"/>
                <a:sym typeface="Arial" panose="020B0604020202020204" pitchFamily="34" charset="0"/>
              </a:rPr>
              <a:t>mBC</a:t>
            </a:r>
            <a:endPar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endParaRPr>
          </a:p>
          <a:p>
            <a:pPr marL="179705" marR="0" lvl="0" indent="-179705" algn="l" defTabSz="1625174" rtl="0" eaLnBrk="1" fontAlgn="auto" latinLnBrk="0" hangingPunct="1">
              <a:lnSpc>
                <a:spcPct val="100000"/>
              </a:lnSpc>
              <a:spcBef>
                <a:spcPts val="400"/>
              </a:spcBef>
              <a:spcAft>
                <a:spcPts val="400"/>
              </a:spcAft>
              <a:buClr>
                <a:srgbClr val="008764"/>
              </a:buClr>
              <a:buSzTx/>
              <a:buFont typeface="Arial" panose="020B0604020202020204" pitchFamily="34" charset="0"/>
              <a:buChar char="•"/>
              <a:tabLst/>
              <a:defRPr/>
            </a:pPr>
            <a:r>
              <a:rPr kumimoji="0" lang="en-GB"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Asymptomatic/inactive brain </a:t>
            </a:r>
            <a:r>
              <a:rPr kumimoji="0" lang="en-GB" sz="1600" b="0" i="0" u="none" strike="noStrike" kern="0" cap="none" spc="0" normalizeH="0" baseline="0" noProof="0" dirty="0" err="1">
                <a:ln>
                  <a:noFill/>
                </a:ln>
                <a:solidFill>
                  <a:srgbClr val="002557"/>
                </a:solidFill>
                <a:effectLst/>
                <a:uLnTx/>
                <a:uFillTx/>
                <a:latin typeface="Arial"/>
                <a:cs typeface="Arial"/>
                <a:sym typeface="Arial" panose="020B0604020202020204" pitchFamily="34" charset="0"/>
              </a:rPr>
              <a:t>mets</a:t>
            </a:r>
            <a:r>
              <a:rPr kumimoji="0" lang="en-GB"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 allowed</a:t>
            </a:r>
          </a:p>
          <a:p>
            <a:pPr marL="179705" marR="0" lvl="0" indent="-179705" algn="l" defTabSz="1625174" rtl="0" eaLnBrk="1" fontAlgn="auto" latinLnBrk="0" hangingPunct="1">
              <a:lnSpc>
                <a:spcPct val="100000"/>
              </a:lnSpc>
              <a:spcBef>
                <a:spcPts val="400"/>
              </a:spcBef>
              <a:spcAft>
                <a:spcPts val="400"/>
              </a:spcAft>
              <a:buClr>
                <a:srgbClr val="008764"/>
              </a:buClr>
              <a:buSzTx/>
              <a:buFont typeface="Arial" panose="020B0604020202020204" pitchFamily="34" charset="0"/>
              <a:buChar char="•"/>
              <a:tabLst/>
              <a:defRPr/>
            </a:pPr>
            <a:r>
              <a:rPr kumimoji="0" lang="en-GB"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DFI &gt;6 </a:t>
            </a:r>
            <a:r>
              <a:rPr kumimoji="0" lang="en-GB" sz="1600" b="0" i="0" u="none" strike="noStrike" kern="0" cap="none" spc="0" normalizeH="0" baseline="0" noProof="0" dirty="0" err="1">
                <a:ln>
                  <a:noFill/>
                </a:ln>
                <a:solidFill>
                  <a:srgbClr val="002557"/>
                </a:solidFill>
                <a:effectLst/>
                <a:uLnTx/>
                <a:uFillTx/>
                <a:latin typeface="Arial"/>
                <a:cs typeface="Arial"/>
                <a:sym typeface="Arial" panose="020B0604020202020204" pitchFamily="34" charset="0"/>
              </a:rPr>
              <a:t>mo</a:t>
            </a:r>
            <a:r>
              <a:rPr kumimoji="0" lang="en-GB"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 from last chemotherapy or HER2-targeted therapy in neoadjuvant/ adjuvant setting</a:t>
            </a:r>
          </a:p>
          <a:p>
            <a:pPr marL="179705" marR="0" lvl="0" indent="-179705" algn="l" defTabSz="1625174" rtl="0" eaLnBrk="1" fontAlgn="auto" latinLnBrk="0" hangingPunct="1">
              <a:lnSpc>
                <a:spcPct val="100000"/>
              </a:lnSpc>
              <a:spcBef>
                <a:spcPts val="400"/>
              </a:spcBef>
              <a:spcAft>
                <a:spcPts val="400"/>
              </a:spcAft>
              <a:buClr>
                <a:srgbClr val="008764"/>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One prior line of ET for </a:t>
            </a:r>
            <a:r>
              <a:rPr kumimoji="0" lang="en-US" sz="1600" b="0" i="0" u="none" strike="noStrike" kern="0" cap="none" spc="0" normalizeH="0" baseline="0" noProof="0" dirty="0" err="1">
                <a:ln>
                  <a:noFill/>
                </a:ln>
                <a:solidFill>
                  <a:srgbClr val="002557"/>
                </a:solidFill>
                <a:effectLst/>
                <a:uLnTx/>
                <a:uFillTx/>
                <a:latin typeface="Arial"/>
                <a:cs typeface="Arial"/>
                <a:sym typeface="Arial" panose="020B0604020202020204" pitchFamily="34" charset="0"/>
              </a:rPr>
              <a:t>mBC</a:t>
            </a: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 permitted</a:t>
            </a:r>
          </a:p>
          <a:p>
            <a:pPr marL="179705" marR="0" lvl="0" indent="-179705" algn="l" defTabSz="1625174" rtl="0" eaLnBrk="1" fontAlgn="auto" latinLnBrk="0" hangingPunct="1">
              <a:lnSpc>
                <a:spcPct val="100000"/>
              </a:lnSpc>
              <a:spcBef>
                <a:spcPts val="400"/>
              </a:spcBef>
              <a:spcAft>
                <a:spcPts val="400"/>
              </a:spcAft>
              <a:buClr>
                <a:srgbClr val="008764"/>
              </a:buClr>
              <a:buSzTx/>
              <a:buFont typeface="Arial" panose="020B0604020202020204" pitchFamily="34" charset="0"/>
              <a:buChar char="•"/>
              <a:tabLst/>
              <a:defRPr/>
            </a:pPr>
            <a:r>
              <a:rPr kumimoji="0" lang="en-US" sz="1600" b="1" i="0" u="none" strike="noStrike" kern="0" cap="none" spc="0" normalizeH="0" baseline="0" noProof="0" dirty="0">
                <a:ln>
                  <a:noFill/>
                </a:ln>
                <a:solidFill>
                  <a:srgbClr val="008764"/>
                </a:solidFill>
                <a:effectLst/>
                <a:uLnTx/>
                <a:uFillTx/>
                <a:latin typeface="Arial"/>
                <a:cs typeface="Arial"/>
                <a:sym typeface="Arial" panose="020B0604020202020204" pitchFamily="34" charset="0"/>
              </a:rPr>
              <a:t>No other prior systemic treatment </a:t>
            </a:r>
            <a:br>
              <a:rPr kumimoji="0" lang="en-US" sz="1600" b="1" i="0" u="none" strike="noStrike" kern="0" cap="none" spc="0" normalizeH="0" baseline="0" noProof="0" dirty="0">
                <a:ln>
                  <a:noFill/>
                </a:ln>
                <a:solidFill>
                  <a:srgbClr val="008764"/>
                </a:solidFill>
                <a:effectLst/>
                <a:uLnTx/>
                <a:uFillTx/>
                <a:latin typeface="Arial"/>
                <a:cs typeface="Arial"/>
                <a:sym typeface="Arial" panose="020B0604020202020204" pitchFamily="34" charset="0"/>
              </a:rPr>
            </a:br>
            <a:r>
              <a:rPr kumimoji="0" lang="en-US" sz="1600" b="1" i="0" u="none" strike="noStrike" kern="0" cap="none" spc="0" normalizeH="0" baseline="0" noProof="0" dirty="0">
                <a:ln>
                  <a:noFill/>
                </a:ln>
                <a:solidFill>
                  <a:srgbClr val="008764"/>
                </a:solidFill>
                <a:effectLst/>
                <a:uLnTx/>
                <a:uFillTx/>
                <a:latin typeface="Arial"/>
                <a:cs typeface="Arial"/>
                <a:sym typeface="Arial" panose="020B0604020202020204" pitchFamily="34" charset="0"/>
              </a:rPr>
              <a:t>for </a:t>
            </a:r>
            <a:r>
              <a:rPr kumimoji="0" lang="en-US" sz="1600" b="1" i="0" u="none" strike="noStrike" kern="0" cap="none" spc="0" normalizeH="0" baseline="0" noProof="0" dirty="0" err="1">
                <a:ln>
                  <a:noFill/>
                </a:ln>
                <a:solidFill>
                  <a:srgbClr val="008764"/>
                </a:solidFill>
                <a:effectLst/>
                <a:uLnTx/>
                <a:uFillTx/>
                <a:latin typeface="Arial"/>
                <a:cs typeface="Arial"/>
                <a:sym typeface="Arial" panose="020B0604020202020204" pitchFamily="34" charset="0"/>
              </a:rPr>
              <a:t>mBC</a:t>
            </a:r>
            <a:r>
              <a:rPr kumimoji="0" lang="en-US" sz="1600" b="1" i="0" u="none" strike="noStrike" kern="0" cap="none" spc="0" normalizeH="0" baseline="30000" noProof="0" dirty="0">
                <a:ln>
                  <a:noFill/>
                </a:ln>
                <a:solidFill>
                  <a:srgbClr val="008764"/>
                </a:solidFill>
                <a:effectLst/>
                <a:uLnTx/>
                <a:uFillTx/>
                <a:latin typeface="Arial"/>
                <a:cs typeface="Arial"/>
                <a:sym typeface="Arial" panose="020B0604020202020204" pitchFamily="34" charset="0"/>
              </a:rPr>
              <a:t>†</a:t>
            </a:r>
            <a:endParaRPr kumimoji="0" lang="en-US" sz="1000" b="0" i="0" u="none" strike="noStrike" kern="0" cap="none" spc="0" normalizeH="0" baseline="30000" noProof="0" dirty="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33" name="Group 32">
            <a:extLst>
              <a:ext uri="{FF2B5EF4-FFF2-40B4-BE49-F238E27FC236}">
                <a16:creationId xmlns:a16="http://schemas.microsoft.com/office/drawing/2014/main" id="{E2B3A040-C4E7-4E3F-EEF9-668427513DBD}"/>
              </a:ext>
            </a:extLst>
          </p:cNvPr>
          <p:cNvGrpSpPr/>
          <p:nvPr/>
        </p:nvGrpSpPr>
        <p:grpSpPr>
          <a:xfrm>
            <a:off x="5390504" y="1285200"/>
            <a:ext cx="882517" cy="2320853"/>
            <a:chOff x="5390504" y="1542932"/>
            <a:chExt cx="882517" cy="2320853"/>
          </a:xfrm>
        </p:grpSpPr>
        <p:sp>
          <p:nvSpPr>
            <p:cNvPr id="34" name="TextBox 33">
              <a:extLst>
                <a:ext uri="{FF2B5EF4-FFF2-40B4-BE49-F238E27FC236}">
                  <a16:creationId xmlns:a16="http://schemas.microsoft.com/office/drawing/2014/main" id="{DEDBE357-ABD6-7395-C353-47ACFF99E7D8}"/>
                </a:ext>
              </a:extLst>
            </p:cNvPr>
            <p:cNvSpPr txBox="1"/>
            <p:nvPr/>
          </p:nvSpPr>
          <p:spPr>
            <a:xfrm>
              <a:off x="5390504" y="1542932"/>
              <a:ext cx="882517" cy="307777"/>
            </a:xfrm>
            <a:prstGeom prst="rect">
              <a:avLst/>
            </a:prstGeom>
            <a:noFill/>
          </p:spPr>
          <p:txBody>
            <a:bodyPr wrap="square">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2557"/>
                  </a:solidFill>
                  <a:effectLst/>
                  <a:uLnTx/>
                  <a:uFillTx/>
                  <a:latin typeface="Arial" panose="020B0604020202020204"/>
                  <a:ea typeface="+mn-ea"/>
                  <a:cs typeface="+mn-cs"/>
                </a:rPr>
                <a:t>n=387</a:t>
              </a:r>
              <a:endParaRPr kumimoji="0" lang="en-GB" sz="1400" b="0" i="0" u="none" strike="noStrike" kern="0" cap="none" spc="0" normalizeH="0" baseline="0" noProof="0">
                <a:ln>
                  <a:noFill/>
                </a:ln>
                <a:solidFill>
                  <a:srgbClr val="002557"/>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BF643F6C-1606-EEE0-4525-64FC5F414C39}"/>
                </a:ext>
              </a:extLst>
            </p:cNvPr>
            <p:cNvSpPr txBox="1"/>
            <p:nvPr/>
          </p:nvSpPr>
          <p:spPr>
            <a:xfrm>
              <a:off x="5390504" y="3556008"/>
              <a:ext cx="882517" cy="307777"/>
            </a:xfrm>
            <a:prstGeom prst="rect">
              <a:avLst/>
            </a:prstGeom>
            <a:noFill/>
          </p:spPr>
          <p:txBody>
            <a:bodyPr wrap="square">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2557"/>
                  </a:solidFill>
                  <a:effectLst/>
                  <a:uLnTx/>
                  <a:uFillTx/>
                  <a:latin typeface="Arial" panose="020B0604020202020204"/>
                  <a:ea typeface="+mn-ea"/>
                  <a:cs typeface="+mn-cs"/>
                </a:rPr>
                <a:t>n=387</a:t>
              </a:r>
              <a:endParaRPr kumimoji="0" lang="en-GB" sz="1400" b="0" i="0" u="none" strike="noStrike" kern="0" cap="none" spc="0" normalizeH="0" baseline="0" noProof="0">
                <a:ln>
                  <a:noFill/>
                </a:ln>
                <a:solidFill>
                  <a:srgbClr val="002557"/>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id="{3B5A6147-7D7B-3F14-7DDF-03E49EE1AAC6}"/>
                </a:ext>
              </a:extLst>
            </p:cNvPr>
            <p:cNvSpPr txBox="1"/>
            <p:nvPr/>
          </p:nvSpPr>
          <p:spPr>
            <a:xfrm>
              <a:off x="5390504" y="2531975"/>
              <a:ext cx="882517" cy="307777"/>
            </a:xfrm>
            <a:prstGeom prst="rect">
              <a:avLst/>
            </a:prstGeom>
            <a:noFill/>
          </p:spPr>
          <p:txBody>
            <a:bodyPr wrap="square">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2557"/>
                  </a:solidFill>
                  <a:effectLst/>
                  <a:uLnTx/>
                  <a:uFillTx/>
                  <a:latin typeface="Arial" panose="020B0604020202020204"/>
                  <a:ea typeface="+mn-ea"/>
                  <a:cs typeface="+mn-cs"/>
                </a:rPr>
                <a:t>n=383</a:t>
              </a:r>
              <a:endParaRPr kumimoji="0" lang="en-GB" sz="1400" b="0" i="0" u="none" strike="noStrike" kern="0" cap="none" spc="0" normalizeH="0" baseline="0" noProof="0">
                <a:ln>
                  <a:noFill/>
                </a:ln>
                <a:solidFill>
                  <a:srgbClr val="002557"/>
                </a:solidFill>
                <a:effectLst/>
                <a:uLnTx/>
                <a:uFillTx/>
                <a:latin typeface="Arial" panose="020B0604020202020204"/>
                <a:ea typeface="+mn-ea"/>
                <a:cs typeface="+mn-cs"/>
              </a:endParaRPr>
            </a:p>
          </p:txBody>
        </p:sp>
      </p:grpSp>
      <p:sp>
        <p:nvSpPr>
          <p:cNvPr id="37" name="Subtitle 2">
            <a:extLst>
              <a:ext uri="{FF2B5EF4-FFF2-40B4-BE49-F238E27FC236}">
                <a16:creationId xmlns:a16="http://schemas.microsoft.com/office/drawing/2014/main" id="{B12569C9-DFBA-D011-67E9-A2C13C9B6C3D}"/>
              </a:ext>
            </a:extLst>
          </p:cNvPr>
          <p:cNvSpPr txBox="1">
            <a:spLocks/>
          </p:cNvSpPr>
          <p:nvPr/>
        </p:nvSpPr>
        <p:spPr>
          <a:xfrm>
            <a:off x="8777997" y="1038593"/>
            <a:ext cx="3109203" cy="3278015"/>
          </a:xfrm>
          <a:prstGeom prst="rect">
            <a:avLst/>
          </a:prstGeom>
          <a:noFill/>
          <a:ln w="28575">
            <a:solidFill>
              <a:srgbClr val="008764"/>
            </a:solidFill>
          </a:ln>
        </p:spPr>
        <p:txBody>
          <a:bodyPr wrap="square"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l" defTabSz="1625174" rtl="0" eaLnBrk="1" fontAlgn="auto" latinLnBrk="0" hangingPunct="1">
              <a:lnSpc>
                <a:spcPct val="100000"/>
              </a:lnSpc>
              <a:spcBef>
                <a:spcPts val="100"/>
              </a:spcBef>
              <a:spcAft>
                <a:spcPts val="100"/>
              </a:spcAft>
              <a:buClrTx/>
              <a:buSzTx/>
              <a:buFontTx/>
              <a:buNone/>
              <a:tabLst/>
              <a:defRPr/>
            </a:pPr>
            <a:r>
              <a:rPr kumimoji="0" lang="en-US" sz="1800" b="1" i="0" u="none" strike="noStrike" kern="0" cap="none" spc="0" normalizeH="0" baseline="0" noProof="0" dirty="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Endpoints</a:t>
            </a:r>
          </a:p>
          <a:p>
            <a:pPr marL="0" marR="0" lvl="0" indent="0" algn="l" defTabSz="1625174" rtl="0" eaLnBrk="1" fontAlgn="auto" latinLnBrk="0" hangingPunct="1">
              <a:lnSpc>
                <a:spcPct val="100000"/>
              </a:lnSpc>
              <a:spcBef>
                <a:spcPts val="100"/>
              </a:spcBef>
              <a:spcAft>
                <a:spcPts val="100"/>
              </a:spcAft>
              <a:buClrTx/>
              <a:buSzTx/>
              <a:buFontTx/>
              <a:buNone/>
              <a:tabLst/>
              <a:defRPr/>
            </a:pPr>
            <a:r>
              <a:rPr kumimoji="0" lang="en-US" sz="1600" b="1" i="1" u="none" strike="noStrike" kern="0" cap="none" spc="0" normalizeH="0" baseline="0" noProof="0" dirty="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Primary</a:t>
            </a:r>
          </a:p>
          <a:p>
            <a:pPr marL="179705" marR="0" lvl="0" indent="-179705" algn="l" defTabSz="162517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PFS (BICR)</a:t>
            </a:r>
          </a:p>
          <a:p>
            <a:pPr marL="0" marR="0" lvl="0" indent="0" algn="l" defTabSz="1625174" rtl="0" eaLnBrk="1" fontAlgn="auto" latinLnBrk="0" hangingPunct="1">
              <a:lnSpc>
                <a:spcPct val="100000"/>
              </a:lnSpc>
              <a:spcBef>
                <a:spcPts val="100"/>
              </a:spcBef>
              <a:spcAft>
                <a:spcPts val="100"/>
              </a:spcAft>
              <a:buClr>
                <a:srgbClr val="113468"/>
              </a:buClr>
              <a:buSzTx/>
              <a:buFontTx/>
              <a:buNone/>
              <a:tabLst/>
              <a:defRPr/>
            </a:pPr>
            <a:endParaRPr kumimoji="0" lang="en-US" sz="400" b="1" i="0" u="none" strike="noStrike" kern="0" cap="none" spc="0" normalizeH="0" baseline="0" noProof="0" dirty="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l" defTabSz="1625174" rtl="0" eaLnBrk="1" fontAlgn="auto" latinLnBrk="0" hangingPunct="1">
              <a:lnSpc>
                <a:spcPct val="100000"/>
              </a:lnSpc>
              <a:spcBef>
                <a:spcPts val="100"/>
              </a:spcBef>
              <a:spcAft>
                <a:spcPts val="100"/>
              </a:spcAft>
              <a:buClr>
                <a:srgbClr val="113468"/>
              </a:buClr>
              <a:buSzTx/>
              <a:buFontTx/>
              <a:buNone/>
              <a:tabLst/>
              <a:defRPr/>
            </a:pPr>
            <a:r>
              <a:rPr kumimoji="0" lang="en-US" sz="1600" b="1" i="1" u="none" strike="noStrike" kern="0" cap="none" spc="0" normalizeH="0" baseline="0" noProof="0" dirty="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Key secondary</a:t>
            </a:r>
          </a:p>
          <a:p>
            <a:pPr marL="179705" marR="0" lvl="0" indent="-179705" algn="l" defTabSz="162517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OS</a:t>
            </a:r>
          </a:p>
          <a:p>
            <a:pPr marL="0" marR="0" lvl="0" indent="0" algn="l" defTabSz="1625174" rtl="0" eaLnBrk="1" fontAlgn="auto" latinLnBrk="0" hangingPunct="1">
              <a:lnSpc>
                <a:spcPct val="100000"/>
              </a:lnSpc>
              <a:spcBef>
                <a:spcPts val="100"/>
              </a:spcBef>
              <a:spcAft>
                <a:spcPts val="100"/>
              </a:spcAft>
              <a:buClr>
                <a:srgbClr val="008764"/>
              </a:buClr>
              <a:buSzTx/>
              <a:buFontTx/>
              <a:buNone/>
              <a:tabLst/>
              <a:defRPr/>
            </a:pPr>
            <a:endParaRPr kumimoji="0" lang="en-US" sz="4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endParaRPr>
          </a:p>
          <a:p>
            <a:pPr marL="0" marR="0" lvl="0" indent="0" algn="l" defTabSz="1625174" rtl="0" eaLnBrk="1" fontAlgn="auto" latinLnBrk="0" hangingPunct="1">
              <a:lnSpc>
                <a:spcPct val="100000"/>
              </a:lnSpc>
              <a:spcBef>
                <a:spcPts val="100"/>
              </a:spcBef>
              <a:spcAft>
                <a:spcPts val="100"/>
              </a:spcAft>
              <a:buClr>
                <a:srgbClr val="008764"/>
              </a:buClr>
              <a:buSzTx/>
              <a:buFontTx/>
              <a:buNone/>
              <a:tabLst/>
              <a:defRPr/>
            </a:pPr>
            <a:r>
              <a:rPr kumimoji="0" lang="en-US" sz="1600" b="1" i="1" u="none" strike="noStrike" kern="0" cap="none" spc="0" normalizeH="0" baseline="0" noProof="0" dirty="0">
                <a:ln>
                  <a:noFill/>
                </a:ln>
                <a:solidFill>
                  <a:srgbClr val="002557"/>
                </a:solidFill>
                <a:effectLst/>
                <a:uLnTx/>
                <a:uFillTx/>
                <a:latin typeface="Arial"/>
                <a:cs typeface="Arial"/>
                <a:sym typeface="Arial" panose="020B0604020202020204" pitchFamily="34" charset="0"/>
              </a:rPr>
              <a:t>Secondary</a:t>
            </a:r>
          </a:p>
          <a:p>
            <a:pPr marL="179705" marR="0" lvl="0" indent="-179705" algn="l" defTabSz="162517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PFS (INV)</a:t>
            </a:r>
          </a:p>
          <a:p>
            <a:pPr marL="179705" marR="0" lvl="0" indent="-179705" algn="l" defTabSz="162517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ORR (BICR/INV)</a:t>
            </a:r>
          </a:p>
          <a:p>
            <a:pPr marL="179705" marR="0" lvl="0" indent="-179705" algn="l" defTabSz="162517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DOR (BICR/INV)</a:t>
            </a:r>
          </a:p>
          <a:p>
            <a:pPr marL="179705" marR="0" lvl="0" indent="-179705" algn="l" defTabSz="162517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PFS2 (INV)</a:t>
            </a:r>
          </a:p>
          <a:p>
            <a:pPr marL="179705" marR="0" lvl="0" indent="-179705" algn="l" defTabSz="162517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Safety and tolerability</a:t>
            </a:r>
          </a:p>
        </p:txBody>
      </p:sp>
      <p:cxnSp>
        <p:nvCxnSpPr>
          <p:cNvPr id="39" name="Connector: Elbow 92">
            <a:extLst>
              <a:ext uri="{FF2B5EF4-FFF2-40B4-BE49-F238E27FC236}">
                <a16:creationId xmlns:a16="http://schemas.microsoft.com/office/drawing/2014/main" id="{E8C1F116-D926-ED64-B44D-9F00F6EC32EF}"/>
              </a:ext>
            </a:extLst>
          </p:cNvPr>
          <p:cNvCxnSpPr>
            <a:cxnSpLocks/>
          </p:cNvCxnSpPr>
          <p:nvPr/>
        </p:nvCxnSpPr>
        <p:spPr>
          <a:xfrm flipV="1">
            <a:off x="5427153" y="1571701"/>
            <a:ext cx="668847" cy="1003398"/>
          </a:xfrm>
          <a:prstGeom prst="bentConnector3">
            <a:avLst>
              <a:gd name="adj1" fmla="val 17308"/>
            </a:avLst>
          </a:prstGeom>
          <a:ln w="28575"/>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B15D8620-8148-92ED-F4B6-62FF8E30EBEB}"/>
              </a:ext>
            </a:extLst>
          </p:cNvPr>
          <p:cNvCxnSpPr>
            <a:cxnSpLocks/>
          </p:cNvCxnSpPr>
          <p:nvPr/>
        </p:nvCxnSpPr>
        <p:spPr>
          <a:xfrm>
            <a:off x="5555974" y="2574920"/>
            <a:ext cx="540026" cy="0"/>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41" name="Connector: Elbow 93">
            <a:extLst>
              <a:ext uri="{FF2B5EF4-FFF2-40B4-BE49-F238E27FC236}">
                <a16:creationId xmlns:a16="http://schemas.microsoft.com/office/drawing/2014/main" id="{C2F1FF27-A76F-CF9A-57A7-7E9237F35D1C}"/>
              </a:ext>
            </a:extLst>
          </p:cNvPr>
          <p:cNvCxnSpPr>
            <a:cxnSpLocks/>
          </p:cNvCxnSpPr>
          <p:nvPr/>
        </p:nvCxnSpPr>
        <p:spPr>
          <a:xfrm>
            <a:off x="5427153" y="2575099"/>
            <a:ext cx="668847" cy="1019243"/>
          </a:xfrm>
          <a:prstGeom prst="bentConnector3">
            <a:avLst>
              <a:gd name="adj1" fmla="val 17308"/>
            </a:avLst>
          </a:prstGeom>
          <a:ln w="28575"/>
          <a:effectLst/>
        </p:spPr>
        <p:style>
          <a:lnRef idx="2">
            <a:schemeClr val="accent1"/>
          </a:lnRef>
          <a:fillRef idx="0">
            <a:schemeClr val="accent1"/>
          </a:fillRef>
          <a:effectRef idx="1">
            <a:schemeClr val="accent1"/>
          </a:effectRef>
          <a:fontRef idx="minor">
            <a:schemeClr val="tx1"/>
          </a:fontRef>
        </p:style>
      </p:cxnSp>
      <p:sp>
        <p:nvSpPr>
          <p:cNvPr id="46" name="Oval 45">
            <a:extLst>
              <a:ext uri="{FF2B5EF4-FFF2-40B4-BE49-F238E27FC236}">
                <a16:creationId xmlns:a16="http://schemas.microsoft.com/office/drawing/2014/main" id="{E71D3EA5-CBC2-A2C5-41CF-70897CB8010C}"/>
              </a:ext>
            </a:extLst>
          </p:cNvPr>
          <p:cNvSpPr>
            <a:spLocks noChangeAspect="1"/>
          </p:cNvSpPr>
          <p:nvPr/>
        </p:nvSpPr>
        <p:spPr>
          <a:xfrm>
            <a:off x="4867114" y="2295079"/>
            <a:ext cx="560039" cy="560039"/>
          </a:xfrm>
          <a:prstGeom prst="ellipse">
            <a:avLst/>
          </a:prstGeom>
          <a:solidFill>
            <a:srgbClr val="008764"/>
          </a:solidFill>
          <a:ln w="6350" cap="flat" cmpd="sng" algn="ctr">
            <a:noFill/>
            <a:prstDash val="solid"/>
            <a:miter lim="800000"/>
          </a:ln>
          <a:effectLst/>
        </p:spPr>
        <p:txBody>
          <a:bodyPr rtlCol="0" anchor="t"/>
          <a:lstStyle/>
          <a:p>
            <a:pPr marL="0" marR="0" lvl="0" indent="0" algn="ctr" defTabSz="913807" rtl="0" eaLnBrk="1" fontAlgn="auto" latinLnBrk="0" hangingPunct="1">
              <a:lnSpc>
                <a:spcPct val="100000"/>
              </a:lnSpc>
              <a:spcBef>
                <a:spcPts val="0"/>
              </a:spcBef>
              <a:spcAft>
                <a:spcPts val="600"/>
              </a:spcAft>
              <a:buClrTx/>
              <a:buSzTx/>
              <a:buFontTx/>
              <a:buNone/>
              <a:tabLst/>
              <a:defRPr/>
            </a:pPr>
            <a:endParaRPr kumimoji="0" lang="en-US" sz="1800" b="1"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3B6F104F-E439-A4CF-1D90-1F7753E428F1}"/>
              </a:ext>
            </a:extLst>
          </p:cNvPr>
          <p:cNvSpPr txBox="1"/>
          <p:nvPr/>
        </p:nvSpPr>
        <p:spPr>
          <a:xfrm>
            <a:off x="4876066" y="2310577"/>
            <a:ext cx="542136" cy="523220"/>
          </a:xfrm>
          <a:prstGeom prst="rect">
            <a:avLst/>
          </a:prstGeom>
          <a:noFill/>
        </p:spPr>
        <p:txBody>
          <a:bodyPr wrap="non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a:ea typeface="+mn-ea"/>
                <a:cs typeface="+mn-cs"/>
              </a:rPr>
              <a:t>R</a:t>
            </a:r>
          </a:p>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a:ea typeface="+mn-ea"/>
                <a:cs typeface="+mn-cs"/>
              </a:rPr>
              <a:t>1:1:1</a:t>
            </a:r>
          </a:p>
        </p:txBody>
      </p:sp>
      <p:sp>
        <p:nvSpPr>
          <p:cNvPr id="7" name="TextBox 6">
            <a:extLst>
              <a:ext uri="{FF2B5EF4-FFF2-40B4-BE49-F238E27FC236}">
                <a16:creationId xmlns:a16="http://schemas.microsoft.com/office/drawing/2014/main" id="{FC928358-9ED9-F149-7ACE-3E4CCB67210B}"/>
              </a:ext>
            </a:extLst>
          </p:cNvPr>
          <p:cNvSpPr txBox="1"/>
          <p:nvPr/>
        </p:nvSpPr>
        <p:spPr>
          <a:xfrm>
            <a:off x="7536567" y="3224676"/>
            <a:ext cx="7312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8AD8"/>
                </a:solidFill>
                <a:effectLst/>
                <a:uLnTx/>
                <a:uFillTx/>
                <a:latin typeface="Arial" panose="020B0604020202020204"/>
                <a:ea typeface="+mn-ea"/>
                <a:cs typeface="+mn-cs"/>
              </a:rPr>
              <a:t>→ HP</a:t>
            </a:r>
          </a:p>
        </p:txBody>
      </p:sp>
      <p:sp>
        <p:nvSpPr>
          <p:cNvPr id="9" name="Rectangle 8">
            <a:extLst>
              <a:ext uri="{FF2B5EF4-FFF2-40B4-BE49-F238E27FC236}">
                <a16:creationId xmlns:a16="http://schemas.microsoft.com/office/drawing/2014/main" id="{03E830B5-67FF-F2A5-3023-C1A3D2753E7C}"/>
              </a:ext>
            </a:extLst>
          </p:cNvPr>
          <p:cNvSpPr/>
          <p:nvPr/>
        </p:nvSpPr>
        <p:spPr>
          <a:xfrm>
            <a:off x="7076029" y="3231763"/>
            <a:ext cx="1165702" cy="338554"/>
          </a:xfrm>
          <a:prstGeom prst="rect">
            <a:avLst/>
          </a:prstGeom>
          <a:noFill/>
          <a:ln w="38100">
            <a:solidFill>
              <a:srgbClr val="FF8A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F2454026-C5B9-6D31-4722-C237E87B2EF8}"/>
              </a:ext>
            </a:extLst>
          </p:cNvPr>
          <p:cNvSpPr txBox="1"/>
          <p:nvPr/>
        </p:nvSpPr>
        <p:spPr>
          <a:xfrm>
            <a:off x="6091787" y="1716406"/>
            <a:ext cx="2496252" cy="261610"/>
          </a:xfrm>
          <a:prstGeom prst="rect">
            <a:avLst/>
          </a:prstGeom>
          <a:noFill/>
        </p:spPr>
        <p:txBody>
          <a:bodyPr wrap="square">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panose="020B0604020202020204"/>
                <a:ea typeface="+mn-ea"/>
                <a:cs typeface="+mn-cs"/>
              </a:rPr>
              <a:t>Blinded until final PFS analysis</a:t>
            </a:r>
          </a:p>
        </p:txBody>
      </p:sp>
      <p:sp>
        <p:nvSpPr>
          <p:cNvPr id="48" name="Rectangle 47">
            <a:extLst>
              <a:ext uri="{FF2B5EF4-FFF2-40B4-BE49-F238E27FC236}">
                <a16:creationId xmlns:a16="http://schemas.microsoft.com/office/drawing/2014/main" id="{A5615F61-C3A4-8366-69B0-77B297B98F80}"/>
              </a:ext>
            </a:extLst>
          </p:cNvPr>
          <p:cNvSpPr/>
          <p:nvPr/>
        </p:nvSpPr>
        <p:spPr>
          <a:xfrm>
            <a:off x="6091787" y="2083516"/>
            <a:ext cx="2496252" cy="2029663"/>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Content Placeholder 5">
            <a:extLst>
              <a:ext uri="{FF2B5EF4-FFF2-40B4-BE49-F238E27FC236}">
                <a16:creationId xmlns:a16="http://schemas.microsoft.com/office/drawing/2014/main" id="{92D86BB2-5519-7740-ED80-3FD5A7B62781}"/>
              </a:ext>
            </a:extLst>
          </p:cNvPr>
          <p:cNvSpPr txBox="1">
            <a:spLocks/>
          </p:cNvSpPr>
          <p:nvPr/>
        </p:nvSpPr>
        <p:spPr>
          <a:xfrm>
            <a:off x="315078" y="4554165"/>
            <a:ext cx="11572122" cy="1553606"/>
          </a:xfrm>
          <a:prstGeom prst="rect">
            <a:avLst/>
          </a:prstGeom>
          <a:solidFill>
            <a:schemeClr val="bg1">
              <a:lumMod val="95000"/>
            </a:schemeClr>
          </a:solidFill>
          <a:ln w="38100">
            <a:solidFill>
              <a:srgbClr val="C00000"/>
            </a:solidFill>
          </a:ln>
        </p:spPr>
        <p:txBody>
          <a:bodyPr vert="horz" lIns="91440" tIns="45720" rIns="91440" bIns="45720" rtlCol="0">
            <a:normAutofit lnSpcReduction="10000"/>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1800" b="1" i="0" u="sng"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Key participant characteristics</a:t>
            </a:r>
            <a:r>
              <a:rPr kumimoji="0" lang="en-US" sz="18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a:t>
            </a:r>
          </a:p>
          <a:p>
            <a:pPr marL="685800" marR="0" lvl="1" indent="-228600" algn="l" defTabSz="914400" rtl="0" eaLnBrk="1" fontAlgn="auto" latinLnBrk="0" hangingPunct="1">
              <a:lnSpc>
                <a:spcPct val="100000"/>
              </a:lnSpc>
              <a:spcBef>
                <a:spcPts val="500"/>
              </a:spcBef>
              <a:spcAft>
                <a:spcPts val="0"/>
              </a:spcAft>
              <a:buClr>
                <a:srgbClr val="008764"/>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51% de novo </a:t>
            </a:r>
            <a:r>
              <a:rPr kumimoji="0" lang="en-US" sz="1800" b="0"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mBC</a:t>
            </a: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54% HR+; ~82% IHC 3+</a:t>
            </a:r>
          </a:p>
          <a:p>
            <a:pPr marL="685800" marR="0" lvl="1" indent="-228600" algn="l" defTabSz="914400" rtl="0" eaLnBrk="1" fontAlgn="auto" latinLnBrk="0" hangingPunct="1">
              <a:lnSpc>
                <a:spcPct val="100000"/>
              </a:lnSpc>
              <a:spcBef>
                <a:spcPts val="500"/>
              </a:spcBef>
              <a:spcAft>
                <a:spcPts val="0"/>
              </a:spcAft>
              <a:buClr>
                <a:srgbClr val="008764"/>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Of those initially diagnosed with ESB: ~ 80-85% received (neo)adjuvant chemo; </a:t>
            </a:r>
            <a:r>
              <a:rPr kumimoji="0" lang="en-US" sz="18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58% trastuzumab</a:t>
            </a: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~15% pertuzumab</a:t>
            </a: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2% T-DM1 </a:t>
            </a:r>
          </a:p>
          <a:p>
            <a:pPr marL="685800" marR="0" lvl="1" indent="-228600" algn="l" defTabSz="914400" rtl="0" eaLnBrk="1" fontAlgn="auto" latinLnBrk="0" hangingPunct="1">
              <a:lnSpc>
                <a:spcPct val="100000"/>
              </a:lnSpc>
              <a:spcBef>
                <a:spcPts val="500"/>
              </a:spcBef>
              <a:spcAft>
                <a:spcPts val="0"/>
              </a:spcAft>
              <a:buClr>
                <a:srgbClr val="008764"/>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Concurrent use of </a:t>
            </a:r>
            <a:r>
              <a:rPr kumimoji="0" lang="en-US" sz="18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ET in HR+</a:t>
            </a: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13.5% in T-</a:t>
            </a:r>
            <a:r>
              <a:rPr kumimoji="0" lang="en-US" sz="1800" b="1"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DXd</a:t>
            </a:r>
            <a:r>
              <a:rPr kumimoji="0" lang="en-US" sz="18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 P arm</a:t>
            </a: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38.3% in THP arm</a:t>
            </a:r>
          </a:p>
          <a:p>
            <a:pPr marL="685800" marR="0" lvl="1" indent="-228600" algn="l" defTabSz="914400" rtl="0" eaLnBrk="1" fontAlgn="auto" latinLnBrk="0" hangingPunct="1">
              <a:lnSpc>
                <a:spcPct val="100000"/>
              </a:lnSpc>
              <a:spcBef>
                <a:spcPts val="500"/>
              </a:spcBef>
              <a:spcAft>
                <a:spcPts val="0"/>
              </a:spcAft>
              <a:buClr>
                <a:srgbClr val="008764"/>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38069C71-6C3C-417E-52F6-649F4B595323}"/>
              </a:ext>
            </a:extLst>
          </p:cNvPr>
          <p:cNvSpPr/>
          <p:nvPr/>
        </p:nvSpPr>
        <p:spPr>
          <a:xfrm>
            <a:off x="2584938" y="6594231"/>
            <a:ext cx="3938954" cy="1758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Discussion of LBA1008 </a:t>
            </a:r>
          </a:p>
        </p:txBody>
      </p:sp>
    </p:spTree>
    <p:extLst>
      <p:ext uri="{BB962C8B-B14F-4D97-AF65-F5344CB8AC3E}">
        <p14:creationId xmlns:p14="http://schemas.microsoft.com/office/powerpoint/2010/main" val="2629657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721AA-177D-22A5-A38E-35425B4A51EE}"/>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DB14445A-1406-4DB8-F0C5-5CF886647EA2}"/>
              </a:ext>
            </a:extLst>
          </p:cNvPr>
          <p:cNvGrpSpPr/>
          <p:nvPr/>
        </p:nvGrpSpPr>
        <p:grpSpPr>
          <a:xfrm>
            <a:off x="1020024" y="1036620"/>
            <a:ext cx="92857" cy="3441352"/>
            <a:chOff x="1017026" y="865170"/>
            <a:chExt cx="92857" cy="3441352"/>
          </a:xfrm>
        </p:grpSpPr>
        <p:sp>
          <p:nvSpPr>
            <p:cNvPr id="24" name="Freeform: Shape 6058">
              <a:extLst>
                <a:ext uri="{FF2B5EF4-FFF2-40B4-BE49-F238E27FC236}">
                  <a16:creationId xmlns:a16="http://schemas.microsoft.com/office/drawing/2014/main" id="{9F07E561-DDA5-6FB3-7132-10EFC3AA168C}"/>
                </a:ext>
              </a:extLst>
            </p:cNvPr>
            <p:cNvSpPr/>
            <p:nvPr/>
          </p:nvSpPr>
          <p:spPr>
            <a:xfrm>
              <a:off x="1017026" y="4292499"/>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6" name="Freeform: Shape 6060">
              <a:extLst>
                <a:ext uri="{FF2B5EF4-FFF2-40B4-BE49-F238E27FC236}">
                  <a16:creationId xmlns:a16="http://schemas.microsoft.com/office/drawing/2014/main" id="{AA744F18-F811-EF17-0877-B3559D6BC545}"/>
                </a:ext>
              </a:extLst>
            </p:cNvPr>
            <p:cNvSpPr/>
            <p:nvPr/>
          </p:nvSpPr>
          <p:spPr>
            <a:xfrm>
              <a:off x="1017026" y="3612625"/>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7" name="Freeform: Shape 6062">
              <a:extLst>
                <a:ext uri="{FF2B5EF4-FFF2-40B4-BE49-F238E27FC236}">
                  <a16:creationId xmlns:a16="http://schemas.microsoft.com/office/drawing/2014/main" id="{84A63B77-8E1F-A00E-0C77-6A96DEB2F90C}"/>
                </a:ext>
              </a:extLst>
            </p:cNvPr>
            <p:cNvSpPr/>
            <p:nvPr/>
          </p:nvSpPr>
          <p:spPr>
            <a:xfrm>
              <a:off x="1017026" y="2926992"/>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8" name="Freeform: Shape 6064">
              <a:extLst>
                <a:ext uri="{FF2B5EF4-FFF2-40B4-BE49-F238E27FC236}">
                  <a16:creationId xmlns:a16="http://schemas.microsoft.com/office/drawing/2014/main" id="{C57FDF82-1ECF-EA32-5770-30668DB76D03}"/>
                </a:ext>
              </a:extLst>
            </p:cNvPr>
            <p:cNvSpPr/>
            <p:nvPr/>
          </p:nvSpPr>
          <p:spPr>
            <a:xfrm>
              <a:off x="1017026" y="2241360"/>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9" name="Freeform: Shape 6066">
              <a:extLst>
                <a:ext uri="{FF2B5EF4-FFF2-40B4-BE49-F238E27FC236}">
                  <a16:creationId xmlns:a16="http://schemas.microsoft.com/office/drawing/2014/main" id="{B350CF53-BDA4-1BB1-6647-E2FB8D74902E}"/>
                </a:ext>
              </a:extLst>
            </p:cNvPr>
            <p:cNvSpPr/>
            <p:nvPr/>
          </p:nvSpPr>
          <p:spPr>
            <a:xfrm>
              <a:off x="1017026" y="1555727"/>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0" name="Freeform: Shape 1444">
              <a:extLst>
                <a:ext uri="{FF2B5EF4-FFF2-40B4-BE49-F238E27FC236}">
                  <a16:creationId xmlns:a16="http://schemas.microsoft.com/office/drawing/2014/main" id="{B8423B8B-2FCB-1742-0371-3D2FFAE498EC}"/>
                </a:ext>
              </a:extLst>
            </p:cNvPr>
            <p:cNvSpPr/>
            <p:nvPr/>
          </p:nvSpPr>
          <p:spPr>
            <a:xfrm>
              <a:off x="1017026" y="865170"/>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sp>
        <p:nvSpPr>
          <p:cNvPr id="2" name="Title 1">
            <a:extLst>
              <a:ext uri="{FF2B5EF4-FFF2-40B4-BE49-F238E27FC236}">
                <a16:creationId xmlns:a16="http://schemas.microsoft.com/office/drawing/2014/main" id="{0AE0E03F-B85F-5069-DF0D-ACD716C74D39}"/>
              </a:ext>
            </a:extLst>
          </p:cNvPr>
          <p:cNvSpPr>
            <a:spLocks noGrp="1"/>
          </p:cNvSpPr>
          <p:nvPr>
            <p:ph type="title"/>
          </p:nvPr>
        </p:nvSpPr>
        <p:spPr>
          <a:xfrm>
            <a:off x="305555" y="246609"/>
            <a:ext cx="11161846" cy="564705"/>
          </a:xfrm>
        </p:spPr>
        <p:txBody>
          <a:bodyPr>
            <a:normAutofit/>
          </a:bodyPr>
          <a:lstStyle/>
          <a:p>
            <a:r>
              <a:rPr lang="en-US"/>
              <a:t>PFS (BICR): primary endpoint</a:t>
            </a:r>
          </a:p>
        </p:txBody>
      </p:sp>
      <p:sp>
        <p:nvSpPr>
          <p:cNvPr id="1048" name="Content Placeholder 1047">
            <a:extLst>
              <a:ext uri="{FF2B5EF4-FFF2-40B4-BE49-F238E27FC236}">
                <a16:creationId xmlns:a16="http://schemas.microsoft.com/office/drawing/2014/main" id="{2BE8CABD-0613-7A62-A97F-A061BAF81BD6}"/>
              </a:ext>
            </a:extLst>
          </p:cNvPr>
          <p:cNvSpPr>
            <a:spLocks noGrp="1"/>
          </p:cNvSpPr>
          <p:nvPr>
            <p:ph sz="quarter" idx="13"/>
          </p:nvPr>
        </p:nvSpPr>
        <p:spPr>
          <a:xfrm>
            <a:off x="305554" y="5929690"/>
            <a:ext cx="11580892" cy="292388"/>
          </a:xfrm>
        </p:spPr>
        <p:txBody>
          <a:bodyPr/>
          <a:lstStyle/>
          <a:p>
            <a:r>
              <a:rPr lang="en-GB" dirty="0"/>
              <a:t>*Median PFS estimate for T-DXd + P is likely to change at updated analysis; </a:t>
            </a:r>
            <a:r>
              <a:rPr lang="en-GB" baseline="30000" dirty="0"/>
              <a:t>†</a:t>
            </a:r>
            <a:r>
              <a:rPr lang="en-GB" dirty="0"/>
              <a:t>stratified log-rank test. A P-value of &lt;0.00043 was required for interim analysis superiority</a:t>
            </a:r>
          </a:p>
          <a:p>
            <a:r>
              <a:rPr lang="en-US" dirty="0"/>
              <a:t>BICR, blinded independent central review; CI, confidence interval; </a:t>
            </a:r>
            <a:r>
              <a:rPr lang="en-US" dirty="0" err="1"/>
              <a:t>mo</a:t>
            </a:r>
            <a:r>
              <a:rPr lang="en-US" dirty="0"/>
              <a:t>, months; (m)PFS, (median) progression-free survival; NC, not calculable; P, </a:t>
            </a:r>
            <a:r>
              <a:rPr lang="en-US" dirty="0" err="1"/>
              <a:t>pertuzumab</a:t>
            </a:r>
            <a:r>
              <a:rPr lang="en-US" dirty="0"/>
              <a:t>; T-DXd, trastuzumab deruxtecan; THP, taxane + trastuzumab + </a:t>
            </a:r>
            <a:r>
              <a:rPr lang="en-US" dirty="0" err="1"/>
              <a:t>pertuzumab</a:t>
            </a:r>
            <a:endParaRPr lang="en-US" dirty="0"/>
          </a:p>
        </p:txBody>
      </p:sp>
      <p:grpSp>
        <p:nvGrpSpPr>
          <p:cNvPr id="17" name="Group 16" hidden="1">
            <a:extLst>
              <a:ext uri="{FF2B5EF4-FFF2-40B4-BE49-F238E27FC236}">
                <a16:creationId xmlns:a16="http://schemas.microsoft.com/office/drawing/2014/main" id="{CEFA85D2-70E0-46D9-936B-B90B7A2F9410}"/>
              </a:ext>
            </a:extLst>
          </p:cNvPr>
          <p:cNvGrpSpPr/>
          <p:nvPr/>
        </p:nvGrpSpPr>
        <p:grpSpPr>
          <a:xfrm>
            <a:off x="1000693" y="1396168"/>
            <a:ext cx="10653621" cy="2725304"/>
            <a:chOff x="1000693" y="1394906"/>
            <a:chExt cx="10653621" cy="2725304"/>
          </a:xfrm>
        </p:grpSpPr>
        <p:sp>
          <p:nvSpPr>
            <p:cNvPr id="6" name="TextBox 5">
              <a:extLst>
                <a:ext uri="{FF2B5EF4-FFF2-40B4-BE49-F238E27FC236}">
                  <a16:creationId xmlns:a16="http://schemas.microsoft.com/office/drawing/2014/main" id="{ED3025A7-5372-C976-3E4E-5793A8A23CA4}"/>
                </a:ext>
              </a:extLst>
            </p:cNvPr>
            <p:cNvSpPr txBox="1"/>
            <p:nvPr/>
          </p:nvSpPr>
          <p:spPr>
            <a:xfrm>
              <a:off x="9621013" y="1394906"/>
              <a:ext cx="2033301" cy="861774"/>
            </a:xfrm>
            <a:prstGeom prst="rect">
              <a:avLst/>
            </a:prstGeom>
            <a:solidFill>
              <a:schemeClr val="accent3"/>
            </a:solid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T-DXd + P</a:t>
              </a:r>
            </a:p>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white"/>
                  </a:solidFill>
                  <a:effectLst/>
                  <a:uLnTx/>
                  <a:uFillTx/>
                  <a:latin typeface="Arial" panose="020B0604020202020204"/>
                  <a:ea typeface="+mn-ea"/>
                  <a:cs typeface="+mn-cs"/>
                </a:rPr>
                <a:t>mPFS</a:t>
              </a: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 40.7 </a:t>
              </a:r>
              <a:r>
                <a:rPr kumimoji="0" lang="en-US" sz="1800" b="1" i="0" u="none" strike="noStrike" kern="1200" cap="none" spc="0" normalizeH="0" baseline="0" noProof="0" err="1">
                  <a:ln>
                    <a:noFill/>
                  </a:ln>
                  <a:solidFill>
                    <a:prstClr val="white"/>
                  </a:solidFill>
                  <a:effectLst/>
                  <a:uLnTx/>
                  <a:uFillTx/>
                  <a:latin typeface="Arial" panose="020B0604020202020204"/>
                  <a:ea typeface="+mn-ea"/>
                  <a:cs typeface="+mn-cs"/>
                </a:rPr>
                <a:t>mo</a:t>
              </a:r>
              <a:r>
                <a:rPr kumimoji="0" lang="en-US" sz="1800" b="1" i="0" u="none" strike="noStrike" kern="1200" cap="none" spc="0" normalizeH="0" baseline="30000" noProof="0">
                  <a:ln>
                    <a:noFill/>
                  </a:ln>
                  <a:solidFill>
                    <a:prstClr val="white"/>
                  </a:solidFill>
                  <a:effectLst/>
                  <a:uLnTx/>
                  <a:uFillTx/>
                  <a:latin typeface="Arial" panose="020B0604020202020204"/>
                  <a:ea typeface="+mn-ea"/>
                  <a:cs typeface="+mn-cs"/>
                </a:rPr>
                <a:t>† </a:t>
              </a: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(95% CI 36.5, NC)</a:t>
              </a: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08A2431D-EA1E-600F-6B5E-69B86E651C5E}"/>
                </a:ext>
              </a:extLst>
            </p:cNvPr>
            <p:cNvSpPr txBox="1">
              <a:spLocks/>
            </p:cNvSpPr>
            <p:nvPr/>
          </p:nvSpPr>
          <p:spPr>
            <a:xfrm>
              <a:off x="7685178" y="2291939"/>
              <a:ext cx="1478275" cy="256534"/>
            </a:xfrm>
            <a:prstGeom prst="rect">
              <a:avLst/>
            </a:prstGeom>
            <a:noFill/>
          </p:spPr>
          <p:txBody>
            <a:bodyPr wrap="square" lIns="0" tIns="0" rIns="0" bIns="0" rtlCol="0" anchor="ctr">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a:ea typeface="+mn-ea"/>
                  <a:cs typeface="+mn-cs"/>
                </a:rPr>
                <a:t>Δ 13.8 </a:t>
              </a:r>
              <a:r>
                <a:rPr kumimoji="0" lang="en-US" sz="2400" b="1" i="0" u="none" strike="noStrike" kern="1200" cap="none" spc="0" normalizeH="0" baseline="0" noProof="0" err="1">
                  <a:ln>
                    <a:noFill/>
                  </a:ln>
                  <a:solidFill>
                    <a:srgbClr val="000000"/>
                  </a:solidFill>
                  <a:effectLst/>
                  <a:uLnTx/>
                  <a:uFillTx/>
                  <a:latin typeface="Arial" panose="020B0604020202020204"/>
                  <a:ea typeface="+mn-ea"/>
                  <a:cs typeface="+mn-cs"/>
                </a:rPr>
                <a:t>mo</a:t>
              </a:r>
              <a:r>
                <a:rPr kumimoji="0" lang="en-US" sz="2400" b="1"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9" name="TextBox 8">
              <a:extLst>
                <a:ext uri="{FF2B5EF4-FFF2-40B4-BE49-F238E27FC236}">
                  <a16:creationId xmlns:a16="http://schemas.microsoft.com/office/drawing/2014/main" id="{96696422-2A2E-3726-1017-7581327F0E8D}"/>
                </a:ext>
              </a:extLst>
            </p:cNvPr>
            <p:cNvSpPr txBox="1">
              <a:spLocks/>
            </p:cNvSpPr>
            <p:nvPr/>
          </p:nvSpPr>
          <p:spPr>
            <a:xfrm>
              <a:off x="1000693" y="3042227"/>
              <a:ext cx="3049354" cy="1015663"/>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557"/>
                  </a:solidFill>
                  <a:effectLst/>
                  <a:uLnTx/>
                  <a:uFillTx/>
                  <a:latin typeface="Arial" panose="020B0604020202020204"/>
                  <a:ea typeface="+mn-ea"/>
                  <a:cs typeface="+mn-cs"/>
                </a:rPr>
                <a:t>Hazard ratio 0.56</a:t>
              </a:r>
            </a:p>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557"/>
                  </a:solidFill>
                  <a:effectLst/>
                  <a:uLnTx/>
                  <a:uFillTx/>
                  <a:latin typeface="Arial" panose="020B0604020202020204"/>
                  <a:ea typeface="+mn-ea"/>
                  <a:cs typeface="+mn-cs"/>
                </a:rPr>
                <a:t>95% CI 0.44, 0.71</a:t>
              </a:r>
            </a:p>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557"/>
                  </a:solidFill>
                  <a:effectLst/>
                  <a:uLnTx/>
                  <a:uFillTx/>
                  <a:latin typeface="Arial" panose="020B0604020202020204"/>
                  <a:ea typeface="+mn-ea"/>
                  <a:cs typeface="+mn-cs"/>
                </a:rPr>
                <a:t>P-value &lt;0.00001*</a:t>
              </a:r>
            </a:p>
          </p:txBody>
        </p:sp>
        <p:cxnSp>
          <p:nvCxnSpPr>
            <p:cNvPr id="1553" name="Straight Connector 1552">
              <a:extLst>
                <a:ext uri="{FF2B5EF4-FFF2-40B4-BE49-F238E27FC236}">
                  <a16:creationId xmlns:a16="http://schemas.microsoft.com/office/drawing/2014/main" id="{0022AA3E-9D05-3D6D-4ED5-9612F149DDB2}"/>
                </a:ext>
              </a:extLst>
            </p:cNvPr>
            <p:cNvCxnSpPr>
              <a:cxnSpLocks/>
            </p:cNvCxnSpPr>
            <p:nvPr/>
          </p:nvCxnSpPr>
          <p:spPr>
            <a:xfrm>
              <a:off x="7035820" y="2555081"/>
              <a:ext cx="0" cy="1564485"/>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554" name="Straight Connector 1553">
              <a:extLst>
                <a:ext uri="{FF2B5EF4-FFF2-40B4-BE49-F238E27FC236}">
                  <a16:creationId xmlns:a16="http://schemas.microsoft.com/office/drawing/2014/main" id="{56DD4168-0DD5-75FC-4C4A-6BACDAB9A512}"/>
                </a:ext>
              </a:extLst>
            </p:cNvPr>
            <p:cNvCxnSpPr>
              <a:cxnSpLocks/>
            </p:cNvCxnSpPr>
            <p:nvPr/>
          </p:nvCxnSpPr>
          <p:spPr>
            <a:xfrm>
              <a:off x="10129838" y="2562947"/>
              <a:ext cx="0" cy="1557263"/>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555" name="Straight Connector 1554">
              <a:extLst>
                <a:ext uri="{FF2B5EF4-FFF2-40B4-BE49-F238E27FC236}">
                  <a16:creationId xmlns:a16="http://schemas.microsoft.com/office/drawing/2014/main" id="{5321BD4D-351D-10EF-0CDD-D29F49AE8753}"/>
                </a:ext>
              </a:extLst>
            </p:cNvPr>
            <p:cNvCxnSpPr>
              <a:cxnSpLocks/>
            </p:cNvCxnSpPr>
            <p:nvPr/>
          </p:nvCxnSpPr>
          <p:spPr>
            <a:xfrm>
              <a:off x="1094409" y="2567635"/>
              <a:ext cx="9040191" cy="0"/>
            </a:xfrm>
            <a:prstGeom prst="line">
              <a:avLst/>
            </a:prstGeom>
            <a:ln w="12700">
              <a:solidFill>
                <a:srgbClr val="000000"/>
              </a:solidFill>
              <a:prstDash val="dash"/>
            </a:ln>
          </p:spPr>
          <p:style>
            <a:lnRef idx="1">
              <a:schemeClr val="accent4"/>
            </a:lnRef>
            <a:fillRef idx="0">
              <a:schemeClr val="accent4"/>
            </a:fillRef>
            <a:effectRef idx="0">
              <a:schemeClr val="accent4"/>
            </a:effectRef>
            <a:fontRef idx="minor">
              <a:schemeClr val="tx1"/>
            </a:fontRef>
          </p:style>
        </p:cxnSp>
        <p:sp>
          <p:nvSpPr>
            <p:cNvPr id="7" name="TextBox 6" hidden="1">
              <a:extLst>
                <a:ext uri="{FF2B5EF4-FFF2-40B4-BE49-F238E27FC236}">
                  <a16:creationId xmlns:a16="http://schemas.microsoft.com/office/drawing/2014/main" id="{8D84C316-DB1E-965E-FF29-60ADE50B63F8}"/>
                </a:ext>
              </a:extLst>
            </p:cNvPr>
            <p:cNvSpPr txBox="1">
              <a:spLocks/>
            </p:cNvSpPr>
            <p:nvPr/>
          </p:nvSpPr>
          <p:spPr>
            <a:xfrm>
              <a:off x="4934828" y="2688110"/>
              <a:ext cx="2034746" cy="861774"/>
            </a:xfrm>
            <a:prstGeom prst="rect">
              <a:avLst/>
            </a:prstGeom>
            <a:solidFill>
              <a:schemeClr val="accent4"/>
            </a:solid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THP</a:t>
              </a:r>
            </a:p>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white"/>
                  </a:solidFill>
                  <a:effectLst/>
                  <a:uLnTx/>
                  <a:uFillTx/>
                  <a:latin typeface="Arial" panose="020B0604020202020204"/>
                  <a:ea typeface="+mn-ea"/>
                  <a:cs typeface="+mn-cs"/>
                </a:rPr>
                <a:t>mPFS</a:t>
              </a: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 26.9 </a:t>
              </a:r>
              <a:r>
                <a:rPr kumimoji="0" lang="en-US" sz="1800" b="1" i="0" u="none" strike="noStrike" kern="1200" cap="none" spc="0" normalizeH="0" baseline="0" noProof="0" err="1">
                  <a:ln>
                    <a:noFill/>
                  </a:ln>
                  <a:solidFill>
                    <a:prstClr val="white"/>
                  </a:solidFill>
                  <a:effectLst/>
                  <a:uLnTx/>
                  <a:uFillTx/>
                  <a:latin typeface="Arial" panose="020B0604020202020204"/>
                  <a:ea typeface="+mn-ea"/>
                  <a:cs typeface="+mn-cs"/>
                </a:rPr>
                <a:t>mo</a:t>
              </a: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 </a:t>
              </a:r>
              <a:b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(95% CI 21.8, NC)</a:t>
              </a: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6241" name="TextBox 6240">
            <a:extLst>
              <a:ext uri="{FF2B5EF4-FFF2-40B4-BE49-F238E27FC236}">
                <a16:creationId xmlns:a16="http://schemas.microsoft.com/office/drawing/2014/main" id="{F4DAF699-B619-5D9E-8AAA-C4E2DA74A78E}"/>
              </a:ext>
            </a:extLst>
          </p:cNvPr>
          <p:cNvSpPr txBox="1">
            <a:spLocks/>
          </p:cNvSpPr>
          <p:nvPr/>
        </p:nvSpPr>
        <p:spPr>
          <a:xfrm>
            <a:off x="1032723" y="4718837"/>
            <a:ext cx="10818094" cy="328734"/>
          </a:xfrm>
          <a:prstGeom prst="rect">
            <a:avLst/>
          </a:prstGeom>
          <a:noFill/>
          <a:ln>
            <a:noFill/>
          </a:ln>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002557"/>
                </a:solidFill>
                <a:effectLst/>
                <a:uLnTx/>
                <a:uFillTx/>
                <a:latin typeface="Arial" panose="020B0604020202020204"/>
                <a:ea typeface="+mn-ea"/>
                <a:cs typeface="Arial"/>
                <a:sym typeface="Arial"/>
                <a:rtl val="0"/>
              </a:rPr>
              <a:t>Time from randomization (months)</a:t>
            </a:r>
          </a:p>
        </p:txBody>
      </p:sp>
      <p:sp>
        <p:nvSpPr>
          <p:cNvPr id="6242" name="TextBox 6241">
            <a:extLst>
              <a:ext uri="{FF2B5EF4-FFF2-40B4-BE49-F238E27FC236}">
                <a16:creationId xmlns:a16="http://schemas.microsoft.com/office/drawing/2014/main" id="{A3014243-FFC9-5BF1-5B0E-079FBAF0172E}"/>
              </a:ext>
            </a:extLst>
          </p:cNvPr>
          <p:cNvSpPr txBox="1">
            <a:spLocks/>
          </p:cNvSpPr>
          <p:nvPr/>
        </p:nvSpPr>
        <p:spPr>
          <a:xfrm rot="16200000">
            <a:off x="-436980" y="2596791"/>
            <a:ext cx="1912751" cy="307777"/>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002557"/>
                </a:solidFill>
                <a:effectLst/>
                <a:uLnTx/>
                <a:uFillTx/>
                <a:latin typeface="Arial" panose="020B0604020202020204"/>
                <a:ea typeface="+mn-ea"/>
                <a:cs typeface="Arial"/>
                <a:sym typeface="Arial"/>
                <a:rtl val="0"/>
              </a:rPr>
              <a:t>Probability of PFS</a:t>
            </a:r>
          </a:p>
        </p:txBody>
      </p:sp>
      <p:grpSp>
        <p:nvGrpSpPr>
          <p:cNvPr id="6243" name="Group 6242">
            <a:extLst>
              <a:ext uri="{FF2B5EF4-FFF2-40B4-BE49-F238E27FC236}">
                <a16:creationId xmlns:a16="http://schemas.microsoft.com/office/drawing/2014/main" id="{4754BFAB-64B5-6410-9620-77A2BDB388F9}"/>
              </a:ext>
            </a:extLst>
          </p:cNvPr>
          <p:cNvGrpSpPr/>
          <p:nvPr/>
        </p:nvGrpSpPr>
        <p:grpSpPr>
          <a:xfrm>
            <a:off x="1106407" y="1041545"/>
            <a:ext cx="9831211" cy="2278054"/>
            <a:chOff x="966707" y="870095"/>
            <a:chExt cx="9831211" cy="2278054"/>
          </a:xfrm>
        </p:grpSpPr>
        <p:sp>
          <p:nvSpPr>
            <p:cNvPr id="6244" name="Freeform: Shape 6243">
              <a:extLst>
                <a:ext uri="{FF2B5EF4-FFF2-40B4-BE49-F238E27FC236}">
                  <a16:creationId xmlns:a16="http://schemas.microsoft.com/office/drawing/2014/main" id="{E5AD5C8F-18A1-D376-9B01-090C01408AF0}"/>
                </a:ext>
              </a:extLst>
            </p:cNvPr>
            <p:cNvSpPr/>
            <p:nvPr/>
          </p:nvSpPr>
          <p:spPr>
            <a:xfrm>
              <a:off x="4769448" y="155755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45" name="Freeform: Shape 6244">
              <a:extLst>
                <a:ext uri="{FF2B5EF4-FFF2-40B4-BE49-F238E27FC236}">
                  <a16:creationId xmlns:a16="http://schemas.microsoft.com/office/drawing/2014/main" id="{4FA483F5-6B86-B1B0-DA56-3AC1CD9CC876}"/>
                </a:ext>
              </a:extLst>
            </p:cNvPr>
            <p:cNvSpPr/>
            <p:nvPr/>
          </p:nvSpPr>
          <p:spPr>
            <a:xfrm>
              <a:off x="4776711" y="155755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46" name="Freeform: Shape 6245">
              <a:extLst>
                <a:ext uri="{FF2B5EF4-FFF2-40B4-BE49-F238E27FC236}">
                  <a16:creationId xmlns:a16="http://schemas.microsoft.com/office/drawing/2014/main" id="{EBB55FE2-669A-2AB9-07DB-64DC612C1783}"/>
                </a:ext>
              </a:extLst>
            </p:cNvPr>
            <p:cNvSpPr/>
            <p:nvPr/>
          </p:nvSpPr>
          <p:spPr>
            <a:xfrm>
              <a:off x="966707" y="870095"/>
              <a:ext cx="9816972" cy="2226868"/>
            </a:xfrm>
            <a:custGeom>
              <a:avLst/>
              <a:gdLst>
                <a:gd name="connsiteX0" fmla="*/ 0 w 9050473"/>
                <a:gd name="connsiteY0" fmla="*/ 0 h 2084904"/>
                <a:gd name="connsiteX1" fmla="*/ 60529 w 9050473"/>
                <a:gd name="connsiteY1" fmla="*/ 0 h 2084904"/>
                <a:gd name="connsiteX2" fmla="*/ 60529 w 9050473"/>
                <a:gd name="connsiteY2" fmla="*/ 8534 h 2084904"/>
                <a:gd name="connsiteX3" fmla="*/ 60529 w 9050473"/>
                <a:gd name="connsiteY3" fmla="*/ 8534 h 2084904"/>
                <a:gd name="connsiteX4" fmla="*/ 67225 w 9050473"/>
                <a:gd name="connsiteY4" fmla="*/ 8534 h 2084904"/>
                <a:gd name="connsiteX5" fmla="*/ 67225 w 9050473"/>
                <a:gd name="connsiteY5" fmla="*/ 16938 h 2084904"/>
                <a:gd name="connsiteX6" fmla="*/ 67225 w 9050473"/>
                <a:gd name="connsiteY6" fmla="*/ 16938 h 2084904"/>
                <a:gd name="connsiteX7" fmla="*/ 80749 w 9050473"/>
                <a:gd name="connsiteY7" fmla="*/ 16938 h 2084904"/>
                <a:gd name="connsiteX8" fmla="*/ 80749 w 9050473"/>
                <a:gd name="connsiteY8" fmla="*/ 34007 h 2084904"/>
                <a:gd name="connsiteX9" fmla="*/ 80749 w 9050473"/>
                <a:gd name="connsiteY9" fmla="*/ 34007 h 2084904"/>
                <a:gd name="connsiteX10" fmla="*/ 94142 w 9050473"/>
                <a:gd name="connsiteY10" fmla="*/ 34007 h 2084904"/>
                <a:gd name="connsiteX11" fmla="*/ 94142 w 9050473"/>
                <a:gd name="connsiteY11" fmla="*/ 42410 h 2084904"/>
                <a:gd name="connsiteX12" fmla="*/ 94142 w 9050473"/>
                <a:gd name="connsiteY12" fmla="*/ 42410 h 2084904"/>
                <a:gd name="connsiteX13" fmla="*/ 215331 w 9050473"/>
                <a:gd name="connsiteY13" fmla="*/ 42410 h 2084904"/>
                <a:gd name="connsiteX14" fmla="*/ 215331 w 9050473"/>
                <a:gd name="connsiteY14" fmla="*/ 50944 h 2084904"/>
                <a:gd name="connsiteX15" fmla="*/ 215331 w 9050473"/>
                <a:gd name="connsiteY15" fmla="*/ 50944 h 2084904"/>
                <a:gd name="connsiteX16" fmla="*/ 242248 w 9050473"/>
                <a:gd name="connsiteY16" fmla="*/ 50944 h 2084904"/>
                <a:gd name="connsiteX17" fmla="*/ 242248 w 9050473"/>
                <a:gd name="connsiteY17" fmla="*/ 59479 h 2084904"/>
                <a:gd name="connsiteX18" fmla="*/ 242248 w 9050473"/>
                <a:gd name="connsiteY18" fmla="*/ 59479 h 2084904"/>
                <a:gd name="connsiteX19" fmla="*/ 262336 w 9050473"/>
                <a:gd name="connsiteY19" fmla="*/ 59479 h 2084904"/>
                <a:gd name="connsiteX20" fmla="*/ 262336 w 9050473"/>
                <a:gd name="connsiteY20" fmla="*/ 67882 h 2084904"/>
                <a:gd name="connsiteX21" fmla="*/ 262336 w 9050473"/>
                <a:gd name="connsiteY21" fmla="*/ 67882 h 2084904"/>
                <a:gd name="connsiteX22" fmla="*/ 275860 w 9050473"/>
                <a:gd name="connsiteY22" fmla="*/ 67882 h 2084904"/>
                <a:gd name="connsiteX23" fmla="*/ 275860 w 9050473"/>
                <a:gd name="connsiteY23" fmla="*/ 84951 h 2084904"/>
                <a:gd name="connsiteX24" fmla="*/ 275860 w 9050473"/>
                <a:gd name="connsiteY24" fmla="*/ 84951 h 2084904"/>
                <a:gd name="connsiteX25" fmla="*/ 289253 w 9050473"/>
                <a:gd name="connsiteY25" fmla="*/ 84951 h 2084904"/>
                <a:gd name="connsiteX26" fmla="*/ 289253 w 9050473"/>
                <a:gd name="connsiteY26" fmla="*/ 93485 h 2084904"/>
                <a:gd name="connsiteX27" fmla="*/ 289253 w 9050473"/>
                <a:gd name="connsiteY27" fmla="*/ 93485 h 2084904"/>
                <a:gd name="connsiteX28" fmla="*/ 437359 w 9050473"/>
                <a:gd name="connsiteY28" fmla="*/ 93485 h 2084904"/>
                <a:gd name="connsiteX29" fmla="*/ 437359 w 9050473"/>
                <a:gd name="connsiteY29" fmla="*/ 102151 h 2084904"/>
                <a:gd name="connsiteX30" fmla="*/ 437359 w 9050473"/>
                <a:gd name="connsiteY30" fmla="*/ 102151 h 2084904"/>
                <a:gd name="connsiteX31" fmla="*/ 565244 w 9050473"/>
                <a:gd name="connsiteY31" fmla="*/ 102151 h 2084904"/>
                <a:gd name="connsiteX32" fmla="*/ 565244 w 9050473"/>
                <a:gd name="connsiteY32" fmla="*/ 110685 h 2084904"/>
                <a:gd name="connsiteX33" fmla="*/ 565244 w 9050473"/>
                <a:gd name="connsiteY33" fmla="*/ 110685 h 2084904"/>
                <a:gd name="connsiteX34" fmla="*/ 578637 w 9050473"/>
                <a:gd name="connsiteY34" fmla="*/ 110685 h 2084904"/>
                <a:gd name="connsiteX35" fmla="*/ 578637 w 9050473"/>
                <a:gd name="connsiteY35" fmla="*/ 119220 h 2084904"/>
                <a:gd name="connsiteX36" fmla="*/ 578637 w 9050473"/>
                <a:gd name="connsiteY36" fmla="*/ 119220 h 2084904"/>
                <a:gd name="connsiteX37" fmla="*/ 592161 w 9050473"/>
                <a:gd name="connsiteY37" fmla="*/ 119220 h 2084904"/>
                <a:gd name="connsiteX38" fmla="*/ 592161 w 9050473"/>
                <a:gd name="connsiteY38" fmla="*/ 127886 h 2084904"/>
                <a:gd name="connsiteX39" fmla="*/ 592161 w 9050473"/>
                <a:gd name="connsiteY39" fmla="*/ 127886 h 2084904"/>
                <a:gd name="connsiteX40" fmla="*/ 619077 w 9050473"/>
                <a:gd name="connsiteY40" fmla="*/ 127886 h 2084904"/>
                <a:gd name="connsiteX41" fmla="*/ 619077 w 9050473"/>
                <a:gd name="connsiteY41" fmla="*/ 136420 h 2084904"/>
                <a:gd name="connsiteX42" fmla="*/ 619077 w 9050473"/>
                <a:gd name="connsiteY42" fmla="*/ 136420 h 2084904"/>
                <a:gd name="connsiteX43" fmla="*/ 814188 w 9050473"/>
                <a:gd name="connsiteY43" fmla="*/ 136420 h 2084904"/>
                <a:gd name="connsiteX44" fmla="*/ 814188 w 9050473"/>
                <a:gd name="connsiteY44" fmla="*/ 145086 h 2084904"/>
                <a:gd name="connsiteX45" fmla="*/ 814188 w 9050473"/>
                <a:gd name="connsiteY45" fmla="*/ 145086 h 2084904"/>
                <a:gd name="connsiteX46" fmla="*/ 834408 w 9050473"/>
                <a:gd name="connsiteY46" fmla="*/ 145086 h 2084904"/>
                <a:gd name="connsiteX47" fmla="*/ 834408 w 9050473"/>
                <a:gd name="connsiteY47" fmla="*/ 153883 h 2084904"/>
                <a:gd name="connsiteX48" fmla="*/ 834408 w 9050473"/>
                <a:gd name="connsiteY48" fmla="*/ 153883 h 2084904"/>
                <a:gd name="connsiteX49" fmla="*/ 854497 w 9050473"/>
                <a:gd name="connsiteY49" fmla="*/ 153883 h 2084904"/>
                <a:gd name="connsiteX50" fmla="*/ 854497 w 9050473"/>
                <a:gd name="connsiteY50" fmla="*/ 162680 h 2084904"/>
                <a:gd name="connsiteX51" fmla="*/ 854497 w 9050473"/>
                <a:gd name="connsiteY51" fmla="*/ 162680 h 2084904"/>
                <a:gd name="connsiteX52" fmla="*/ 915157 w 9050473"/>
                <a:gd name="connsiteY52" fmla="*/ 162680 h 2084904"/>
                <a:gd name="connsiteX53" fmla="*/ 915157 w 9050473"/>
                <a:gd name="connsiteY53" fmla="*/ 171477 h 2084904"/>
                <a:gd name="connsiteX54" fmla="*/ 915157 w 9050473"/>
                <a:gd name="connsiteY54" fmla="*/ 171477 h 2084904"/>
                <a:gd name="connsiteX55" fmla="*/ 921854 w 9050473"/>
                <a:gd name="connsiteY55" fmla="*/ 171477 h 2084904"/>
                <a:gd name="connsiteX56" fmla="*/ 921854 w 9050473"/>
                <a:gd name="connsiteY56" fmla="*/ 180274 h 2084904"/>
                <a:gd name="connsiteX57" fmla="*/ 921854 w 9050473"/>
                <a:gd name="connsiteY57" fmla="*/ 180274 h 2084904"/>
                <a:gd name="connsiteX58" fmla="*/ 1110268 w 9050473"/>
                <a:gd name="connsiteY58" fmla="*/ 180274 h 2084904"/>
                <a:gd name="connsiteX59" fmla="*/ 1110268 w 9050473"/>
                <a:gd name="connsiteY59" fmla="*/ 197868 h 2084904"/>
                <a:gd name="connsiteX60" fmla="*/ 1110268 w 9050473"/>
                <a:gd name="connsiteY60" fmla="*/ 197868 h 2084904"/>
                <a:gd name="connsiteX61" fmla="*/ 1123661 w 9050473"/>
                <a:gd name="connsiteY61" fmla="*/ 197868 h 2084904"/>
                <a:gd name="connsiteX62" fmla="*/ 1123661 w 9050473"/>
                <a:gd name="connsiteY62" fmla="*/ 206797 h 2084904"/>
                <a:gd name="connsiteX63" fmla="*/ 1123661 w 9050473"/>
                <a:gd name="connsiteY63" fmla="*/ 206797 h 2084904"/>
                <a:gd name="connsiteX64" fmla="*/ 1170797 w 9050473"/>
                <a:gd name="connsiteY64" fmla="*/ 206797 h 2084904"/>
                <a:gd name="connsiteX65" fmla="*/ 1170797 w 9050473"/>
                <a:gd name="connsiteY65" fmla="*/ 215725 h 2084904"/>
                <a:gd name="connsiteX66" fmla="*/ 1170797 w 9050473"/>
                <a:gd name="connsiteY66" fmla="*/ 215725 h 2084904"/>
                <a:gd name="connsiteX67" fmla="*/ 1191017 w 9050473"/>
                <a:gd name="connsiteY67" fmla="*/ 215725 h 2084904"/>
                <a:gd name="connsiteX68" fmla="*/ 1191017 w 9050473"/>
                <a:gd name="connsiteY68" fmla="*/ 224522 h 2084904"/>
                <a:gd name="connsiteX69" fmla="*/ 1191017 w 9050473"/>
                <a:gd name="connsiteY69" fmla="*/ 224522 h 2084904"/>
                <a:gd name="connsiteX70" fmla="*/ 1379432 w 9050473"/>
                <a:gd name="connsiteY70" fmla="*/ 224522 h 2084904"/>
                <a:gd name="connsiteX71" fmla="*/ 1379432 w 9050473"/>
                <a:gd name="connsiteY71" fmla="*/ 233582 h 2084904"/>
                <a:gd name="connsiteX72" fmla="*/ 1379432 w 9050473"/>
                <a:gd name="connsiteY72" fmla="*/ 233582 h 2084904"/>
                <a:gd name="connsiteX73" fmla="*/ 1419741 w 9050473"/>
                <a:gd name="connsiteY73" fmla="*/ 233582 h 2084904"/>
                <a:gd name="connsiteX74" fmla="*/ 1419741 w 9050473"/>
                <a:gd name="connsiteY74" fmla="*/ 242510 h 2084904"/>
                <a:gd name="connsiteX75" fmla="*/ 1419741 w 9050473"/>
                <a:gd name="connsiteY75" fmla="*/ 242510 h 2084904"/>
                <a:gd name="connsiteX76" fmla="*/ 1426569 w 9050473"/>
                <a:gd name="connsiteY76" fmla="*/ 242510 h 2084904"/>
                <a:gd name="connsiteX77" fmla="*/ 1426569 w 9050473"/>
                <a:gd name="connsiteY77" fmla="*/ 251439 h 2084904"/>
                <a:gd name="connsiteX78" fmla="*/ 1426569 w 9050473"/>
                <a:gd name="connsiteY78" fmla="*/ 251439 h 2084904"/>
                <a:gd name="connsiteX79" fmla="*/ 1473574 w 9050473"/>
                <a:gd name="connsiteY79" fmla="*/ 251439 h 2084904"/>
                <a:gd name="connsiteX80" fmla="*/ 1473574 w 9050473"/>
                <a:gd name="connsiteY80" fmla="*/ 260367 h 2084904"/>
                <a:gd name="connsiteX81" fmla="*/ 1473574 w 9050473"/>
                <a:gd name="connsiteY81" fmla="*/ 260367 h 2084904"/>
                <a:gd name="connsiteX82" fmla="*/ 1527407 w 9050473"/>
                <a:gd name="connsiteY82" fmla="*/ 260367 h 2084904"/>
                <a:gd name="connsiteX83" fmla="*/ 1527407 w 9050473"/>
                <a:gd name="connsiteY83" fmla="*/ 269427 h 2084904"/>
                <a:gd name="connsiteX84" fmla="*/ 1527407 w 9050473"/>
                <a:gd name="connsiteY84" fmla="*/ 269427 h 2084904"/>
                <a:gd name="connsiteX85" fmla="*/ 1655292 w 9050473"/>
                <a:gd name="connsiteY85" fmla="*/ 269427 h 2084904"/>
                <a:gd name="connsiteX86" fmla="*/ 1655292 w 9050473"/>
                <a:gd name="connsiteY86" fmla="*/ 278355 h 2084904"/>
                <a:gd name="connsiteX87" fmla="*/ 1655292 w 9050473"/>
                <a:gd name="connsiteY87" fmla="*/ 278355 h 2084904"/>
                <a:gd name="connsiteX88" fmla="*/ 1709125 w 9050473"/>
                <a:gd name="connsiteY88" fmla="*/ 278355 h 2084904"/>
                <a:gd name="connsiteX89" fmla="*/ 1709125 w 9050473"/>
                <a:gd name="connsiteY89" fmla="*/ 287415 h 2084904"/>
                <a:gd name="connsiteX90" fmla="*/ 1709125 w 9050473"/>
                <a:gd name="connsiteY90" fmla="*/ 287415 h 2084904"/>
                <a:gd name="connsiteX91" fmla="*/ 1729345 w 9050473"/>
                <a:gd name="connsiteY91" fmla="*/ 287415 h 2084904"/>
                <a:gd name="connsiteX92" fmla="*/ 1729345 w 9050473"/>
                <a:gd name="connsiteY92" fmla="*/ 305403 h 2084904"/>
                <a:gd name="connsiteX93" fmla="*/ 1729345 w 9050473"/>
                <a:gd name="connsiteY93" fmla="*/ 305403 h 2084904"/>
                <a:gd name="connsiteX94" fmla="*/ 1863927 w 9050473"/>
                <a:gd name="connsiteY94" fmla="*/ 305403 h 2084904"/>
                <a:gd name="connsiteX95" fmla="*/ 1863927 w 9050473"/>
                <a:gd name="connsiteY95" fmla="*/ 314462 h 2084904"/>
                <a:gd name="connsiteX96" fmla="*/ 1863927 w 9050473"/>
                <a:gd name="connsiteY96" fmla="*/ 314462 h 2084904"/>
                <a:gd name="connsiteX97" fmla="*/ 1958069 w 9050473"/>
                <a:gd name="connsiteY97" fmla="*/ 314462 h 2084904"/>
                <a:gd name="connsiteX98" fmla="*/ 1958069 w 9050473"/>
                <a:gd name="connsiteY98" fmla="*/ 332582 h 2084904"/>
                <a:gd name="connsiteX99" fmla="*/ 1958069 w 9050473"/>
                <a:gd name="connsiteY99" fmla="*/ 332582 h 2084904"/>
                <a:gd name="connsiteX100" fmla="*/ 1978289 w 9050473"/>
                <a:gd name="connsiteY100" fmla="*/ 332582 h 2084904"/>
                <a:gd name="connsiteX101" fmla="*/ 1978289 w 9050473"/>
                <a:gd name="connsiteY101" fmla="*/ 341641 h 2084904"/>
                <a:gd name="connsiteX102" fmla="*/ 1978289 w 9050473"/>
                <a:gd name="connsiteY102" fmla="*/ 341641 h 2084904"/>
                <a:gd name="connsiteX103" fmla="*/ 1991682 w 9050473"/>
                <a:gd name="connsiteY103" fmla="*/ 341641 h 2084904"/>
                <a:gd name="connsiteX104" fmla="*/ 1991682 w 9050473"/>
                <a:gd name="connsiteY104" fmla="*/ 359629 h 2084904"/>
                <a:gd name="connsiteX105" fmla="*/ 1991682 w 9050473"/>
                <a:gd name="connsiteY105" fmla="*/ 359629 h 2084904"/>
                <a:gd name="connsiteX106" fmla="*/ 2011902 w 9050473"/>
                <a:gd name="connsiteY106" fmla="*/ 359629 h 2084904"/>
                <a:gd name="connsiteX107" fmla="*/ 2011902 w 9050473"/>
                <a:gd name="connsiteY107" fmla="*/ 368820 h 2084904"/>
                <a:gd name="connsiteX108" fmla="*/ 2011902 w 9050473"/>
                <a:gd name="connsiteY108" fmla="*/ 368820 h 2084904"/>
                <a:gd name="connsiteX109" fmla="*/ 2133091 w 9050473"/>
                <a:gd name="connsiteY109" fmla="*/ 368820 h 2084904"/>
                <a:gd name="connsiteX110" fmla="*/ 2133091 w 9050473"/>
                <a:gd name="connsiteY110" fmla="*/ 377880 h 2084904"/>
                <a:gd name="connsiteX111" fmla="*/ 2133091 w 9050473"/>
                <a:gd name="connsiteY111" fmla="*/ 377880 h 2084904"/>
                <a:gd name="connsiteX112" fmla="*/ 2173400 w 9050473"/>
                <a:gd name="connsiteY112" fmla="*/ 377880 h 2084904"/>
                <a:gd name="connsiteX113" fmla="*/ 2173400 w 9050473"/>
                <a:gd name="connsiteY113" fmla="*/ 387071 h 2084904"/>
                <a:gd name="connsiteX114" fmla="*/ 2173400 w 9050473"/>
                <a:gd name="connsiteY114" fmla="*/ 387071 h 2084904"/>
                <a:gd name="connsiteX115" fmla="*/ 2247453 w 9050473"/>
                <a:gd name="connsiteY115" fmla="*/ 387071 h 2084904"/>
                <a:gd name="connsiteX116" fmla="*/ 2247453 w 9050473"/>
                <a:gd name="connsiteY116" fmla="*/ 396262 h 2084904"/>
                <a:gd name="connsiteX117" fmla="*/ 2247453 w 9050473"/>
                <a:gd name="connsiteY117" fmla="*/ 396262 h 2084904"/>
                <a:gd name="connsiteX118" fmla="*/ 2254149 w 9050473"/>
                <a:gd name="connsiteY118" fmla="*/ 396262 h 2084904"/>
                <a:gd name="connsiteX119" fmla="*/ 2254149 w 9050473"/>
                <a:gd name="connsiteY119" fmla="*/ 405584 h 2084904"/>
                <a:gd name="connsiteX120" fmla="*/ 2254149 w 9050473"/>
                <a:gd name="connsiteY120" fmla="*/ 405584 h 2084904"/>
                <a:gd name="connsiteX121" fmla="*/ 2267673 w 9050473"/>
                <a:gd name="connsiteY121" fmla="*/ 405584 h 2084904"/>
                <a:gd name="connsiteX122" fmla="*/ 2267673 w 9050473"/>
                <a:gd name="connsiteY122" fmla="*/ 414775 h 2084904"/>
                <a:gd name="connsiteX123" fmla="*/ 2267673 w 9050473"/>
                <a:gd name="connsiteY123" fmla="*/ 414775 h 2084904"/>
                <a:gd name="connsiteX124" fmla="*/ 2287762 w 9050473"/>
                <a:gd name="connsiteY124" fmla="*/ 414775 h 2084904"/>
                <a:gd name="connsiteX125" fmla="*/ 2287762 w 9050473"/>
                <a:gd name="connsiteY125" fmla="*/ 424097 h 2084904"/>
                <a:gd name="connsiteX126" fmla="*/ 2287762 w 9050473"/>
                <a:gd name="connsiteY126" fmla="*/ 424097 h 2084904"/>
                <a:gd name="connsiteX127" fmla="*/ 2307982 w 9050473"/>
                <a:gd name="connsiteY127" fmla="*/ 424097 h 2084904"/>
                <a:gd name="connsiteX128" fmla="*/ 2307982 w 9050473"/>
                <a:gd name="connsiteY128" fmla="*/ 442742 h 2084904"/>
                <a:gd name="connsiteX129" fmla="*/ 2307982 w 9050473"/>
                <a:gd name="connsiteY129" fmla="*/ 442742 h 2084904"/>
                <a:gd name="connsiteX130" fmla="*/ 2314679 w 9050473"/>
                <a:gd name="connsiteY130" fmla="*/ 442742 h 2084904"/>
                <a:gd name="connsiteX131" fmla="*/ 2314679 w 9050473"/>
                <a:gd name="connsiteY131" fmla="*/ 452064 h 2084904"/>
                <a:gd name="connsiteX132" fmla="*/ 2314679 w 9050473"/>
                <a:gd name="connsiteY132" fmla="*/ 452064 h 2084904"/>
                <a:gd name="connsiteX133" fmla="*/ 2610759 w 9050473"/>
                <a:gd name="connsiteY133" fmla="*/ 452064 h 2084904"/>
                <a:gd name="connsiteX134" fmla="*/ 2610759 w 9050473"/>
                <a:gd name="connsiteY134" fmla="*/ 461386 h 2084904"/>
                <a:gd name="connsiteX135" fmla="*/ 2610759 w 9050473"/>
                <a:gd name="connsiteY135" fmla="*/ 461386 h 2084904"/>
                <a:gd name="connsiteX136" fmla="*/ 2624283 w 9050473"/>
                <a:gd name="connsiteY136" fmla="*/ 461386 h 2084904"/>
                <a:gd name="connsiteX137" fmla="*/ 2624283 w 9050473"/>
                <a:gd name="connsiteY137" fmla="*/ 470840 h 2084904"/>
                <a:gd name="connsiteX138" fmla="*/ 2624283 w 9050473"/>
                <a:gd name="connsiteY138" fmla="*/ 470840 h 2084904"/>
                <a:gd name="connsiteX139" fmla="*/ 2671419 w 9050473"/>
                <a:gd name="connsiteY139" fmla="*/ 470840 h 2084904"/>
                <a:gd name="connsiteX140" fmla="*/ 2671419 w 9050473"/>
                <a:gd name="connsiteY140" fmla="*/ 489616 h 2084904"/>
                <a:gd name="connsiteX141" fmla="*/ 2671419 w 9050473"/>
                <a:gd name="connsiteY141" fmla="*/ 489616 h 2084904"/>
                <a:gd name="connsiteX142" fmla="*/ 2678116 w 9050473"/>
                <a:gd name="connsiteY142" fmla="*/ 489616 h 2084904"/>
                <a:gd name="connsiteX143" fmla="*/ 2678116 w 9050473"/>
                <a:gd name="connsiteY143" fmla="*/ 508523 h 2084904"/>
                <a:gd name="connsiteX144" fmla="*/ 2678116 w 9050473"/>
                <a:gd name="connsiteY144" fmla="*/ 508523 h 2084904"/>
                <a:gd name="connsiteX145" fmla="*/ 2691508 w 9050473"/>
                <a:gd name="connsiteY145" fmla="*/ 508523 h 2084904"/>
                <a:gd name="connsiteX146" fmla="*/ 2691508 w 9050473"/>
                <a:gd name="connsiteY146" fmla="*/ 517845 h 2084904"/>
                <a:gd name="connsiteX147" fmla="*/ 2691508 w 9050473"/>
                <a:gd name="connsiteY147" fmla="*/ 517845 h 2084904"/>
                <a:gd name="connsiteX148" fmla="*/ 2698336 w 9050473"/>
                <a:gd name="connsiteY148" fmla="*/ 517845 h 2084904"/>
                <a:gd name="connsiteX149" fmla="*/ 2698336 w 9050473"/>
                <a:gd name="connsiteY149" fmla="*/ 536752 h 2084904"/>
                <a:gd name="connsiteX150" fmla="*/ 2698336 w 9050473"/>
                <a:gd name="connsiteY150" fmla="*/ 536752 h 2084904"/>
                <a:gd name="connsiteX151" fmla="*/ 2731948 w 9050473"/>
                <a:gd name="connsiteY151" fmla="*/ 536752 h 2084904"/>
                <a:gd name="connsiteX152" fmla="*/ 2731948 w 9050473"/>
                <a:gd name="connsiteY152" fmla="*/ 546206 h 2084904"/>
                <a:gd name="connsiteX153" fmla="*/ 2731948 w 9050473"/>
                <a:gd name="connsiteY153" fmla="*/ 546206 h 2084904"/>
                <a:gd name="connsiteX154" fmla="*/ 2866530 w 9050473"/>
                <a:gd name="connsiteY154" fmla="*/ 546206 h 2084904"/>
                <a:gd name="connsiteX155" fmla="*/ 2866530 w 9050473"/>
                <a:gd name="connsiteY155" fmla="*/ 555659 h 2084904"/>
                <a:gd name="connsiteX156" fmla="*/ 2866530 w 9050473"/>
                <a:gd name="connsiteY156" fmla="*/ 555659 h 2084904"/>
                <a:gd name="connsiteX157" fmla="*/ 3007808 w 9050473"/>
                <a:gd name="connsiteY157" fmla="*/ 555659 h 2084904"/>
                <a:gd name="connsiteX158" fmla="*/ 3007808 w 9050473"/>
                <a:gd name="connsiteY158" fmla="*/ 565113 h 2084904"/>
                <a:gd name="connsiteX159" fmla="*/ 3007808 w 9050473"/>
                <a:gd name="connsiteY159" fmla="*/ 565113 h 2084904"/>
                <a:gd name="connsiteX160" fmla="*/ 3041421 w 9050473"/>
                <a:gd name="connsiteY160" fmla="*/ 565113 h 2084904"/>
                <a:gd name="connsiteX161" fmla="*/ 3041421 w 9050473"/>
                <a:gd name="connsiteY161" fmla="*/ 574698 h 2084904"/>
                <a:gd name="connsiteX162" fmla="*/ 3041421 w 9050473"/>
                <a:gd name="connsiteY162" fmla="*/ 574698 h 2084904"/>
                <a:gd name="connsiteX163" fmla="*/ 3108778 w 9050473"/>
                <a:gd name="connsiteY163" fmla="*/ 574698 h 2084904"/>
                <a:gd name="connsiteX164" fmla="*/ 3108778 w 9050473"/>
                <a:gd name="connsiteY164" fmla="*/ 584283 h 2084904"/>
                <a:gd name="connsiteX165" fmla="*/ 3108778 w 9050473"/>
                <a:gd name="connsiteY165" fmla="*/ 584283 h 2084904"/>
                <a:gd name="connsiteX166" fmla="*/ 3128998 w 9050473"/>
                <a:gd name="connsiteY166" fmla="*/ 584283 h 2084904"/>
                <a:gd name="connsiteX167" fmla="*/ 3128998 w 9050473"/>
                <a:gd name="connsiteY167" fmla="*/ 593999 h 2084904"/>
                <a:gd name="connsiteX168" fmla="*/ 3128998 w 9050473"/>
                <a:gd name="connsiteY168" fmla="*/ 593999 h 2084904"/>
                <a:gd name="connsiteX169" fmla="*/ 3162611 w 9050473"/>
                <a:gd name="connsiteY169" fmla="*/ 593999 h 2084904"/>
                <a:gd name="connsiteX170" fmla="*/ 3162611 w 9050473"/>
                <a:gd name="connsiteY170" fmla="*/ 603584 h 2084904"/>
                <a:gd name="connsiteX171" fmla="*/ 3162611 w 9050473"/>
                <a:gd name="connsiteY171" fmla="*/ 603584 h 2084904"/>
                <a:gd name="connsiteX172" fmla="*/ 3169307 w 9050473"/>
                <a:gd name="connsiteY172" fmla="*/ 603584 h 2084904"/>
                <a:gd name="connsiteX173" fmla="*/ 3169307 w 9050473"/>
                <a:gd name="connsiteY173" fmla="*/ 613300 h 2084904"/>
                <a:gd name="connsiteX174" fmla="*/ 3169307 w 9050473"/>
                <a:gd name="connsiteY174" fmla="*/ 613300 h 2084904"/>
                <a:gd name="connsiteX175" fmla="*/ 3189527 w 9050473"/>
                <a:gd name="connsiteY175" fmla="*/ 613300 h 2084904"/>
                <a:gd name="connsiteX176" fmla="*/ 3189527 w 9050473"/>
                <a:gd name="connsiteY176" fmla="*/ 623016 h 2084904"/>
                <a:gd name="connsiteX177" fmla="*/ 3189527 w 9050473"/>
                <a:gd name="connsiteY177" fmla="*/ 623016 h 2084904"/>
                <a:gd name="connsiteX178" fmla="*/ 3283669 w 9050473"/>
                <a:gd name="connsiteY178" fmla="*/ 623016 h 2084904"/>
                <a:gd name="connsiteX179" fmla="*/ 3283669 w 9050473"/>
                <a:gd name="connsiteY179" fmla="*/ 632732 h 2084904"/>
                <a:gd name="connsiteX180" fmla="*/ 3283669 w 9050473"/>
                <a:gd name="connsiteY180" fmla="*/ 632732 h 2084904"/>
                <a:gd name="connsiteX181" fmla="*/ 3344329 w 9050473"/>
                <a:gd name="connsiteY181" fmla="*/ 632732 h 2084904"/>
                <a:gd name="connsiteX182" fmla="*/ 3344329 w 9050473"/>
                <a:gd name="connsiteY182" fmla="*/ 642448 h 2084904"/>
                <a:gd name="connsiteX183" fmla="*/ 3344329 w 9050473"/>
                <a:gd name="connsiteY183" fmla="*/ 642448 h 2084904"/>
                <a:gd name="connsiteX184" fmla="*/ 3364418 w 9050473"/>
                <a:gd name="connsiteY184" fmla="*/ 642448 h 2084904"/>
                <a:gd name="connsiteX185" fmla="*/ 3364418 w 9050473"/>
                <a:gd name="connsiteY185" fmla="*/ 652165 h 2084904"/>
                <a:gd name="connsiteX186" fmla="*/ 3364418 w 9050473"/>
                <a:gd name="connsiteY186" fmla="*/ 652165 h 2084904"/>
                <a:gd name="connsiteX187" fmla="*/ 3398162 w 9050473"/>
                <a:gd name="connsiteY187" fmla="*/ 652165 h 2084904"/>
                <a:gd name="connsiteX188" fmla="*/ 3398162 w 9050473"/>
                <a:gd name="connsiteY188" fmla="*/ 662012 h 2084904"/>
                <a:gd name="connsiteX189" fmla="*/ 3398162 w 9050473"/>
                <a:gd name="connsiteY189" fmla="*/ 662012 h 2084904"/>
                <a:gd name="connsiteX190" fmla="*/ 3499000 w 9050473"/>
                <a:gd name="connsiteY190" fmla="*/ 662012 h 2084904"/>
                <a:gd name="connsiteX191" fmla="*/ 3499000 w 9050473"/>
                <a:gd name="connsiteY191" fmla="*/ 681707 h 2084904"/>
                <a:gd name="connsiteX192" fmla="*/ 3499000 w 9050473"/>
                <a:gd name="connsiteY192" fmla="*/ 681707 h 2084904"/>
                <a:gd name="connsiteX193" fmla="*/ 3505828 w 9050473"/>
                <a:gd name="connsiteY193" fmla="*/ 681707 h 2084904"/>
                <a:gd name="connsiteX194" fmla="*/ 3505828 w 9050473"/>
                <a:gd name="connsiteY194" fmla="*/ 691686 h 2084904"/>
                <a:gd name="connsiteX195" fmla="*/ 3505828 w 9050473"/>
                <a:gd name="connsiteY195" fmla="*/ 691686 h 2084904"/>
                <a:gd name="connsiteX196" fmla="*/ 3559660 w 9050473"/>
                <a:gd name="connsiteY196" fmla="*/ 691686 h 2084904"/>
                <a:gd name="connsiteX197" fmla="*/ 3559660 w 9050473"/>
                <a:gd name="connsiteY197" fmla="*/ 701664 h 2084904"/>
                <a:gd name="connsiteX198" fmla="*/ 3559660 w 9050473"/>
                <a:gd name="connsiteY198" fmla="*/ 701664 h 2084904"/>
                <a:gd name="connsiteX199" fmla="*/ 3640410 w 9050473"/>
                <a:gd name="connsiteY199" fmla="*/ 701664 h 2084904"/>
                <a:gd name="connsiteX200" fmla="*/ 3640410 w 9050473"/>
                <a:gd name="connsiteY200" fmla="*/ 712037 h 2084904"/>
                <a:gd name="connsiteX201" fmla="*/ 3640410 w 9050473"/>
                <a:gd name="connsiteY201" fmla="*/ 712037 h 2084904"/>
                <a:gd name="connsiteX202" fmla="*/ 3788384 w 9050473"/>
                <a:gd name="connsiteY202" fmla="*/ 712037 h 2084904"/>
                <a:gd name="connsiteX203" fmla="*/ 3788384 w 9050473"/>
                <a:gd name="connsiteY203" fmla="*/ 722410 h 2084904"/>
                <a:gd name="connsiteX204" fmla="*/ 3788384 w 9050473"/>
                <a:gd name="connsiteY204" fmla="*/ 722410 h 2084904"/>
                <a:gd name="connsiteX205" fmla="*/ 3795080 w 9050473"/>
                <a:gd name="connsiteY205" fmla="*/ 722410 h 2084904"/>
                <a:gd name="connsiteX206" fmla="*/ 3795080 w 9050473"/>
                <a:gd name="connsiteY206" fmla="*/ 732782 h 2084904"/>
                <a:gd name="connsiteX207" fmla="*/ 3795080 w 9050473"/>
                <a:gd name="connsiteY207" fmla="*/ 732782 h 2084904"/>
                <a:gd name="connsiteX208" fmla="*/ 3842217 w 9050473"/>
                <a:gd name="connsiteY208" fmla="*/ 732782 h 2084904"/>
                <a:gd name="connsiteX209" fmla="*/ 3842217 w 9050473"/>
                <a:gd name="connsiteY209" fmla="*/ 743024 h 2084904"/>
                <a:gd name="connsiteX210" fmla="*/ 3842217 w 9050473"/>
                <a:gd name="connsiteY210" fmla="*/ 743024 h 2084904"/>
                <a:gd name="connsiteX211" fmla="*/ 3909573 w 9050473"/>
                <a:gd name="connsiteY211" fmla="*/ 743024 h 2084904"/>
                <a:gd name="connsiteX212" fmla="*/ 3909573 w 9050473"/>
                <a:gd name="connsiteY212" fmla="*/ 764032 h 2084904"/>
                <a:gd name="connsiteX213" fmla="*/ 3909573 w 9050473"/>
                <a:gd name="connsiteY213" fmla="*/ 764032 h 2084904"/>
                <a:gd name="connsiteX214" fmla="*/ 3936490 w 9050473"/>
                <a:gd name="connsiteY214" fmla="*/ 764032 h 2084904"/>
                <a:gd name="connsiteX215" fmla="*/ 3936490 w 9050473"/>
                <a:gd name="connsiteY215" fmla="*/ 774536 h 2084904"/>
                <a:gd name="connsiteX216" fmla="*/ 3936490 w 9050473"/>
                <a:gd name="connsiteY216" fmla="*/ 774536 h 2084904"/>
                <a:gd name="connsiteX217" fmla="*/ 3943186 w 9050473"/>
                <a:gd name="connsiteY217" fmla="*/ 774536 h 2084904"/>
                <a:gd name="connsiteX218" fmla="*/ 3943186 w 9050473"/>
                <a:gd name="connsiteY218" fmla="*/ 785171 h 2084904"/>
                <a:gd name="connsiteX219" fmla="*/ 3943186 w 9050473"/>
                <a:gd name="connsiteY219" fmla="*/ 785171 h 2084904"/>
                <a:gd name="connsiteX220" fmla="*/ 3976799 w 9050473"/>
                <a:gd name="connsiteY220" fmla="*/ 785171 h 2084904"/>
                <a:gd name="connsiteX221" fmla="*/ 3976799 w 9050473"/>
                <a:gd name="connsiteY221" fmla="*/ 796200 h 2084904"/>
                <a:gd name="connsiteX222" fmla="*/ 3976799 w 9050473"/>
                <a:gd name="connsiteY222" fmla="*/ 796200 h 2084904"/>
                <a:gd name="connsiteX223" fmla="*/ 3990323 w 9050473"/>
                <a:gd name="connsiteY223" fmla="*/ 796200 h 2084904"/>
                <a:gd name="connsiteX224" fmla="*/ 3990323 w 9050473"/>
                <a:gd name="connsiteY224" fmla="*/ 818258 h 2084904"/>
                <a:gd name="connsiteX225" fmla="*/ 3990323 w 9050473"/>
                <a:gd name="connsiteY225" fmla="*/ 818258 h 2084904"/>
                <a:gd name="connsiteX226" fmla="*/ 4023935 w 9050473"/>
                <a:gd name="connsiteY226" fmla="*/ 818258 h 2084904"/>
                <a:gd name="connsiteX227" fmla="*/ 4023935 w 9050473"/>
                <a:gd name="connsiteY227" fmla="*/ 829550 h 2084904"/>
                <a:gd name="connsiteX228" fmla="*/ 4023935 w 9050473"/>
                <a:gd name="connsiteY228" fmla="*/ 829550 h 2084904"/>
                <a:gd name="connsiteX229" fmla="*/ 4064244 w 9050473"/>
                <a:gd name="connsiteY229" fmla="*/ 829550 h 2084904"/>
                <a:gd name="connsiteX230" fmla="*/ 4064244 w 9050473"/>
                <a:gd name="connsiteY230" fmla="*/ 840711 h 2084904"/>
                <a:gd name="connsiteX231" fmla="*/ 4064244 w 9050473"/>
                <a:gd name="connsiteY231" fmla="*/ 840711 h 2084904"/>
                <a:gd name="connsiteX232" fmla="*/ 4151821 w 9050473"/>
                <a:gd name="connsiteY232" fmla="*/ 840711 h 2084904"/>
                <a:gd name="connsiteX233" fmla="*/ 4151821 w 9050473"/>
                <a:gd name="connsiteY233" fmla="*/ 851871 h 2084904"/>
                <a:gd name="connsiteX234" fmla="*/ 4151821 w 9050473"/>
                <a:gd name="connsiteY234" fmla="*/ 851871 h 2084904"/>
                <a:gd name="connsiteX235" fmla="*/ 4158517 w 9050473"/>
                <a:gd name="connsiteY235" fmla="*/ 851871 h 2084904"/>
                <a:gd name="connsiteX236" fmla="*/ 4158517 w 9050473"/>
                <a:gd name="connsiteY236" fmla="*/ 863163 h 2084904"/>
                <a:gd name="connsiteX237" fmla="*/ 4158517 w 9050473"/>
                <a:gd name="connsiteY237" fmla="*/ 863163 h 2084904"/>
                <a:gd name="connsiteX238" fmla="*/ 4360325 w 9050473"/>
                <a:gd name="connsiteY238" fmla="*/ 863163 h 2084904"/>
                <a:gd name="connsiteX239" fmla="*/ 4360325 w 9050473"/>
                <a:gd name="connsiteY239" fmla="*/ 874455 h 2084904"/>
                <a:gd name="connsiteX240" fmla="*/ 4360325 w 9050473"/>
                <a:gd name="connsiteY240" fmla="*/ 874455 h 2084904"/>
                <a:gd name="connsiteX241" fmla="*/ 4387241 w 9050473"/>
                <a:gd name="connsiteY241" fmla="*/ 874455 h 2084904"/>
                <a:gd name="connsiteX242" fmla="*/ 4387241 w 9050473"/>
                <a:gd name="connsiteY242" fmla="*/ 897563 h 2084904"/>
                <a:gd name="connsiteX243" fmla="*/ 4387241 w 9050473"/>
                <a:gd name="connsiteY243" fmla="*/ 897563 h 2084904"/>
                <a:gd name="connsiteX244" fmla="*/ 4575656 w 9050473"/>
                <a:gd name="connsiteY244" fmla="*/ 897563 h 2084904"/>
                <a:gd name="connsiteX245" fmla="*/ 4575656 w 9050473"/>
                <a:gd name="connsiteY245" fmla="*/ 909512 h 2084904"/>
                <a:gd name="connsiteX246" fmla="*/ 4575656 w 9050473"/>
                <a:gd name="connsiteY246" fmla="*/ 909512 h 2084904"/>
                <a:gd name="connsiteX247" fmla="*/ 4764070 w 9050473"/>
                <a:gd name="connsiteY247" fmla="*/ 909512 h 2084904"/>
                <a:gd name="connsiteX248" fmla="*/ 4764070 w 9050473"/>
                <a:gd name="connsiteY248" fmla="*/ 921854 h 2084904"/>
                <a:gd name="connsiteX249" fmla="*/ 4764070 w 9050473"/>
                <a:gd name="connsiteY249" fmla="*/ 921854 h 2084904"/>
                <a:gd name="connsiteX250" fmla="*/ 4784291 w 9050473"/>
                <a:gd name="connsiteY250" fmla="*/ 921854 h 2084904"/>
                <a:gd name="connsiteX251" fmla="*/ 4784291 w 9050473"/>
                <a:gd name="connsiteY251" fmla="*/ 946407 h 2084904"/>
                <a:gd name="connsiteX252" fmla="*/ 4784291 w 9050473"/>
                <a:gd name="connsiteY252" fmla="*/ 946407 h 2084904"/>
                <a:gd name="connsiteX253" fmla="*/ 4811207 w 9050473"/>
                <a:gd name="connsiteY253" fmla="*/ 946407 h 2084904"/>
                <a:gd name="connsiteX254" fmla="*/ 4811207 w 9050473"/>
                <a:gd name="connsiteY254" fmla="*/ 958749 h 2084904"/>
                <a:gd name="connsiteX255" fmla="*/ 4811207 w 9050473"/>
                <a:gd name="connsiteY255" fmla="*/ 958749 h 2084904"/>
                <a:gd name="connsiteX256" fmla="*/ 4932265 w 9050473"/>
                <a:gd name="connsiteY256" fmla="*/ 958749 h 2084904"/>
                <a:gd name="connsiteX257" fmla="*/ 4932265 w 9050473"/>
                <a:gd name="connsiteY257" fmla="*/ 971616 h 2084904"/>
                <a:gd name="connsiteX258" fmla="*/ 4932265 w 9050473"/>
                <a:gd name="connsiteY258" fmla="*/ 971616 h 2084904"/>
                <a:gd name="connsiteX259" fmla="*/ 5181340 w 9050473"/>
                <a:gd name="connsiteY259" fmla="*/ 971616 h 2084904"/>
                <a:gd name="connsiteX260" fmla="*/ 5181340 w 9050473"/>
                <a:gd name="connsiteY260" fmla="*/ 984615 h 2084904"/>
                <a:gd name="connsiteX261" fmla="*/ 5181340 w 9050473"/>
                <a:gd name="connsiteY261" fmla="*/ 984615 h 2084904"/>
                <a:gd name="connsiteX262" fmla="*/ 5194733 w 9050473"/>
                <a:gd name="connsiteY262" fmla="*/ 984615 h 2084904"/>
                <a:gd name="connsiteX263" fmla="*/ 5194733 w 9050473"/>
                <a:gd name="connsiteY263" fmla="*/ 997613 h 2084904"/>
                <a:gd name="connsiteX264" fmla="*/ 5194733 w 9050473"/>
                <a:gd name="connsiteY264" fmla="*/ 997613 h 2084904"/>
                <a:gd name="connsiteX265" fmla="*/ 5228346 w 9050473"/>
                <a:gd name="connsiteY265" fmla="*/ 997613 h 2084904"/>
                <a:gd name="connsiteX266" fmla="*/ 5228346 w 9050473"/>
                <a:gd name="connsiteY266" fmla="*/ 1011006 h 2084904"/>
                <a:gd name="connsiteX267" fmla="*/ 5228346 w 9050473"/>
                <a:gd name="connsiteY267" fmla="*/ 1011006 h 2084904"/>
                <a:gd name="connsiteX268" fmla="*/ 5248565 w 9050473"/>
                <a:gd name="connsiteY268" fmla="*/ 1011006 h 2084904"/>
                <a:gd name="connsiteX269" fmla="*/ 5248565 w 9050473"/>
                <a:gd name="connsiteY269" fmla="*/ 1024530 h 2084904"/>
                <a:gd name="connsiteX270" fmla="*/ 5248565 w 9050473"/>
                <a:gd name="connsiteY270" fmla="*/ 1024530 h 2084904"/>
                <a:gd name="connsiteX271" fmla="*/ 5262089 w 9050473"/>
                <a:gd name="connsiteY271" fmla="*/ 1024530 h 2084904"/>
                <a:gd name="connsiteX272" fmla="*/ 5262089 w 9050473"/>
                <a:gd name="connsiteY272" fmla="*/ 1038054 h 2084904"/>
                <a:gd name="connsiteX273" fmla="*/ 5262089 w 9050473"/>
                <a:gd name="connsiteY273" fmla="*/ 1038054 h 2084904"/>
                <a:gd name="connsiteX274" fmla="*/ 5396671 w 9050473"/>
                <a:gd name="connsiteY274" fmla="*/ 1038054 h 2084904"/>
                <a:gd name="connsiteX275" fmla="*/ 5396671 w 9050473"/>
                <a:gd name="connsiteY275" fmla="*/ 1051971 h 2084904"/>
                <a:gd name="connsiteX276" fmla="*/ 5396671 w 9050473"/>
                <a:gd name="connsiteY276" fmla="*/ 1051971 h 2084904"/>
                <a:gd name="connsiteX277" fmla="*/ 5511033 w 9050473"/>
                <a:gd name="connsiteY277" fmla="*/ 1051971 h 2084904"/>
                <a:gd name="connsiteX278" fmla="*/ 5511033 w 9050473"/>
                <a:gd name="connsiteY278" fmla="*/ 1066021 h 2084904"/>
                <a:gd name="connsiteX279" fmla="*/ 5511033 w 9050473"/>
                <a:gd name="connsiteY279" fmla="*/ 1066021 h 2084904"/>
                <a:gd name="connsiteX280" fmla="*/ 5652311 w 9050473"/>
                <a:gd name="connsiteY280" fmla="*/ 1066021 h 2084904"/>
                <a:gd name="connsiteX281" fmla="*/ 5652311 w 9050473"/>
                <a:gd name="connsiteY281" fmla="*/ 1080989 h 2084904"/>
                <a:gd name="connsiteX282" fmla="*/ 5652311 w 9050473"/>
                <a:gd name="connsiteY282" fmla="*/ 1080989 h 2084904"/>
                <a:gd name="connsiteX283" fmla="*/ 6082974 w 9050473"/>
                <a:gd name="connsiteY283" fmla="*/ 1080989 h 2084904"/>
                <a:gd name="connsiteX284" fmla="*/ 6082974 w 9050473"/>
                <a:gd name="connsiteY284" fmla="*/ 1101209 h 2084904"/>
                <a:gd name="connsiteX285" fmla="*/ 6082974 w 9050473"/>
                <a:gd name="connsiteY285" fmla="*/ 1101209 h 2084904"/>
                <a:gd name="connsiteX286" fmla="*/ 6143503 w 9050473"/>
                <a:gd name="connsiteY286" fmla="*/ 1101209 h 2084904"/>
                <a:gd name="connsiteX287" fmla="*/ 6143503 w 9050473"/>
                <a:gd name="connsiteY287" fmla="*/ 1126681 h 2084904"/>
                <a:gd name="connsiteX288" fmla="*/ 6143503 w 9050473"/>
                <a:gd name="connsiteY288" fmla="*/ 1126681 h 2084904"/>
                <a:gd name="connsiteX289" fmla="*/ 6271388 w 9050473"/>
                <a:gd name="connsiteY289" fmla="*/ 1126681 h 2084904"/>
                <a:gd name="connsiteX290" fmla="*/ 6271388 w 9050473"/>
                <a:gd name="connsiteY290" fmla="*/ 1152678 h 2084904"/>
                <a:gd name="connsiteX291" fmla="*/ 6271388 w 9050473"/>
                <a:gd name="connsiteY291" fmla="*/ 1152678 h 2084904"/>
                <a:gd name="connsiteX292" fmla="*/ 6506940 w 9050473"/>
                <a:gd name="connsiteY292" fmla="*/ 1152678 h 2084904"/>
                <a:gd name="connsiteX293" fmla="*/ 6506940 w 9050473"/>
                <a:gd name="connsiteY293" fmla="*/ 1183796 h 2084904"/>
                <a:gd name="connsiteX294" fmla="*/ 6506940 w 9050473"/>
                <a:gd name="connsiteY294" fmla="*/ 1183796 h 2084904"/>
                <a:gd name="connsiteX295" fmla="*/ 7374960 w 9050473"/>
                <a:gd name="connsiteY295" fmla="*/ 1183796 h 2084904"/>
                <a:gd name="connsiteX296" fmla="*/ 7374960 w 9050473"/>
                <a:gd name="connsiteY296" fmla="*/ 1280301 h 2084904"/>
                <a:gd name="connsiteX297" fmla="*/ 7374960 w 9050473"/>
                <a:gd name="connsiteY297" fmla="*/ 1280301 h 2084904"/>
                <a:gd name="connsiteX298" fmla="*/ 7469102 w 9050473"/>
                <a:gd name="connsiteY298" fmla="*/ 1280301 h 2084904"/>
                <a:gd name="connsiteX299" fmla="*/ 7469102 w 9050473"/>
                <a:gd name="connsiteY299" fmla="*/ 1381796 h 2084904"/>
                <a:gd name="connsiteX300" fmla="*/ 7469102 w 9050473"/>
                <a:gd name="connsiteY300" fmla="*/ 1381796 h 2084904"/>
                <a:gd name="connsiteX301" fmla="*/ 7778706 w 9050473"/>
                <a:gd name="connsiteY301" fmla="*/ 1381796 h 2084904"/>
                <a:gd name="connsiteX302" fmla="*/ 7778706 w 9050473"/>
                <a:gd name="connsiteY302" fmla="*/ 1522418 h 2084904"/>
                <a:gd name="connsiteX303" fmla="*/ 7778706 w 9050473"/>
                <a:gd name="connsiteY303" fmla="*/ 1522418 h 2084904"/>
                <a:gd name="connsiteX304" fmla="*/ 8337255 w 9050473"/>
                <a:gd name="connsiteY304" fmla="*/ 1522418 h 2084904"/>
                <a:gd name="connsiteX305" fmla="*/ 8337255 w 9050473"/>
                <a:gd name="connsiteY305" fmla="*/ 1803661 h 2084904"/>
                <a:gd name="connsiteX306" fmla="*/ 8337255 w 9050473"/>
                <a:gd name="connsiteY306" fmla="*/ 1803661 h 2084904"/>
                <a:gd name="connsiteX307" fmla="*/ 8350647 w 9050473"/>
                <a:gd name="connsiteY307" fmla="*/ 1803661 h 2084904"/>
                <a:gd name="connsiteX308" fmla="*/ 8350647 w 9050473"/>
                <a:gd name="connsiteY308" fmla="*/ 2084905 h 2084904"/>
                <a:gd name="connsiteX309" fmla="*/ 8350647 w 9050473"/>
                <a:gd name="connsiteY309" fmla="*/ 2084905 h 2084904"/>
                <a:gd name="connsiteX310" fmla="*/ 9050473 w 9050473"/>
                <a:gd name="connsiteY310" fmla="*/ 2084905 h 2084904"/>
                <a:gd name="connsiteX311" fmla="*/ 9050473 w 9050473"/>
                <a:gd name="connsiteY311" fmla="*/ 2084905 h 208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9050473" h="2084904">
                  <a:moveTo>
                    <a:pt x="0" y="0"/>
                  </a:moveTo>
                  <a:lnTo>
                    <a:pt x="60529" y="0"/>
                  </a:lnTo>
                  <a:lnTo>
                    <a:pt x="60529" y="8534"/>
                  </a:lnTo>
                  <a:lnTo>
                    <a:pt x="60529" y="8534"/>
                  </a:lnTo>
                  <a:lnTo>
                    <a:pt x="67225" y="8534"/>
                  </a:lnTo>
                  <a:lnTo>
                    <a:pt x="67225" y="16938"/>
                  </a:lnTo>
                  <a:lnTo>
                    <a:pt x="67225" y="16938"/>
                  </a:lnTo>
                  <a:lnTo>
                    <a:pt x="80749" y="16938"/>
                  </a:lnTo>
                  <a:lnTo>
                    <a:pt x="80749" y="34007"/>
                  </a:lnTo>
                  <a:lnTo>
                    <a:pt x="80749" y="34007"/>
                  </a:lnTo>
                  <a:lnTo>
                    <a:pt x="94142" y="34007"/>
                  </a:lnTo>
                  <a:lnTo>
                    <a:pt x="94142" y="42410"/>
                  </a:lnTo>
                  <a:lnTo>
                    <a:pt x="94142" y="42410"/>
                  </a:lnTo>
                  <a:lnTo>
                    <a:pt x="215331" y="42410"/>
                  </a:lnTo>
                  <a:lnTo>
                    <a:pt x="215331" y="50944"/>
                  </a:lnTo>
                  <a:lnTo>
                    <a:pt x="215331" y="50944"/>
                  </a:lnTo>
                  <a:lnTo>
                    <a:pt x="242248" y="50944"/>
                  </a:lnTo>
                  <a:lnTo>
                    <a:pt x="242248" y="59479"/>
                  </a:lnTo>
                  <a:lnTo>
                    <a:pt x="242248" y="59479"/>
                  </a:lnTo>
                  <a:lnTo>
                    <a:pt x="262336" y="59479"/>
                  </a:lnTo>
                  <a:lnTo>
                    <a:pt x="262336" y="67882"/>
                  </a:lnTo>
                  <a:lnTo>
                    <a:pt x="262336" y="67882"/>
                  </a:lnTo>
                  <a:lnTo>
                    <a:pt x="275860" y="67882"/>
                  </a:lnTo>
                  <a:lnTo>
                    <a:pt x="275860" y="84951"/>
                  </a:lnTo>
                  <a:lnTo>
                    <a:pt x="275860" y="84951"/>
                  </a:lnTo>
                  <a:lnTo>
                    <a:pt x="289253" y="84951"/>
                  </a:lnTo>
                  <a:lnTo>
                    <a:pt x="289253" y="93485"/>
                  </a:lnTo>
                  <a:lnTo>
                    <a:pt x="289253" y="93485"/>
                  </a:lnTo>
                  <a:lnTo>
                    <a:pt x="437359" y="93485"/>
                  </a:lnTo>
                  <a:lnTo>
                    <a:pt x="437359" y="102151"/>
                  </a:lnTo>
                  <a:lnTo>
                    <a:pt x="437359" y="102151"/>
                  </a:lnTo>
                  <a:lnTo>
                    <a:pt x="565244" y="102151"/>
                  </a:lnTo>
                  <a:lnTo>
                    <a:pt x="565244" y="110685"/>
                  </a:lnTo>
                  <a:lnTo>
                    <a:pt x="565244" y="110685"/>
                  </a:lnTo>
                  <a:lnTo>
                    <a:pt x="578637" y="110685"/>
                  </a:lnTo>
                  <a:lnTo>
                    <a:pt x="578637" y="119220"/>
                  </a:lnTo>
                  <a:lnTo>
                    <a:pt x="578637" y="119220"/>
                  </a:lnTo>
                  <a:lnTo>
                    <a:pt x="592161" y="119220"/>
                  </a:lnTo>
                  <a:lnTo>
                    <a:pt x="592161" y="127886"/>
                  </a:lnTo>
                  <a:lnTo>
                    <a:pt x="592161" y="127886"/>
                  </a:lnTo>
                  <a:lnTo>
                    <a:pt x="619077" y="127886"/>
                  </a:lnTo>
                  <a:lnTo>
                    <a:pt x="619077" y="136420"/>
                  </a:lnTo>
                  <a:lnTo>
                    <a:pt x="619077" y="136420"/>
                  </a:lnTo>
                  <a:lnTo>
                    <a:pt x="814188" y="136420"/>
                  </a:lnTo>
                  <a:lnTo>
                    <a:pt x="814188" y="145086"/>
                  </a:lnTo>
                  <a:lnTo>
                    <a:pt x="814188" y="145086"/>
                  </a:lnTo>
                  <a:lnTo>
                    <a:pt x="834408" y="145086"/>
                  </a:lnTo>
                  <a:lnTo>
                    <a:pt x="834408" y="153883"/>
                  </a:lnTo>
                  <a:lnTo>
                    <a:pt x="834408" y="153883"/>
                  </a:lnTo>
                  <a:lnTo>
                    <a:pt x="854497" y="153883"/>
                  </a:lnTo>
                  <a:lnTo>
                    <a:pt x="854497" y="162680"/>
                  </a:lnTo>
                  <a:lnTo>
                    <a:pt x="854497" y="162680"/>
                  </a:lnTo>
                  <a:lnTo>
                    <a:pt x="915157" y="162680"/>
                  </a:lnTo>
                  <a:lnTo>
                    <a:pt x="915157" y="171477"/>
                  </a:lnTo>
                  <a:lnTo>
                    <a:pt x="915157" y="171477"/>
                  </a:lnTo>
                  <a:lnTo>
                    <a:pt x="921854" y="171477"/>
                  </a:lnTo>
                  <a:lnTo>
                    <a:pt x="921854" y="180274"/>
                  </a:lnTo>
                  <a:lnTo>
                    <a:pt x="921854" y="180274"/>
                  </a:lnTo>
                  <a:lnTo>
                    <a:pt x="1110268" y="180274"/>
                  </a:lnTo>
                  <a:lnTo>
                    <a:pt x="1110268" y="197868"/>
                  </a:lnTo>
                  <a:lnTo>
                    <a:pt x="1110268" y="197868"/>
                  </a:lnTo>
                  <a:lnTo>
                    <a:pt x="1123661" y="197868"/>
                  </a:lnTo>
                  <a:lnTo>
                    <a:pt x="1123661" y="206797"/>
                  </a:lnTo>
                  <a:lnTo>
                    <a:pt x="1123661" y="206797"/>
                  </a:lnTo>
                  <a:lnTo>
                    <a:pt x="1170797" y="206797"/>
                  </a:lnTo>
                  <a:lnTo>
                    <a:pt x="1170797" y="215725"/>
                  </a:lnTo>
                  <a:lnTo>
                    <a:pt x="1170797" y="215725"/>
                  </a:lnTo>
                  <a:lnTo>
                    <a:pt x="1191017" y="215725"/>
                  </a:lnTo>
                  <a:lnTo>
                    <a:pt x="1191017" y="224522"/>
                  </a:lnTo>
                  <a:lnTo>
                    <a:pt x="1191017" y="224522"/>
                  </a:lnTo>
                  <a:lnTo>
                    <a:pt x="1379432" y="224522"/>
                  </a:lnTo>
                  <a:lnTo>
                    <a:pt x="1379432" y="233582"/>
                  </a:lnTo>
                  <a:lnTo>
                    <a:pt x="1379432" y="233582"/>
                  </a:lnTo>
                  <a:lnTo>
                    <a:pt x="1419741" y="233582"/>
                  </a:lnTo>
                  <a:lnTo>
                    <a:pt x="1419741" y="242510"/>
                  </a:lnTo>
                  <a:lnTo>
                    <a:pt x="1419741" y="242510"/>
                  </a:lnTo>
                  <a:lnTo>
                    <a:pt x="1426569" y="242510"/>
                  </a:lnTo>
                  <a:lnTo>
                    <a:pt x="1426569" y="251439"/>
                  </a:lnTo>
                  <a:lnTo>
                    <a:pt x="1426569" y="251439"/>
                  </a:lnTo>
                  <a:lnTo>
                    <a:pt x="1473574" y="251439"/>
                  </a:lnTo>
                  <a:lnTo>
                    <a:pt x="1473574" y="260367"/>
                  </a:lnTo>
                  <a:lnTo>
                    <a:pt x="1473574" y="260367"/>
                  </a:lnTo>
                  <a:lnTo>
                    <a:pt x="1527407" y="260367"/>
                  </a:lnTo>
                  <a:lnTo>
                    <a:pt x="1527407" y="269427"/>
                  </a:lnTo>
                  <a:lnTo>
                    <a:pt x="1527407" y="269427"/>
                  </a:lnTo>
                  <a:lnTo>
                    <a:pt x="1655292" y="269427"/>
                  </a:lnTo>
                  <a:lnTo>
                    <a:pt x="1655292" y="278355"/>
                  </a:lnTo>
                  <a:lnTo>
                    <a:pt x="1655292" y="278355"/>
                  </a:lnTo>
                  <a:lnTo>
                    <a:pt x="1709125" y="278355"/>
                  </a:lnTo>
                  <a:lnTo>
                    <a:pt x="1709125" y="287415"/>
                  </a:lnTo>
                  <a:lnTo>
                    <a:pt x="1709125" y="287415"/>
                  </a:lnTo>
                  <a:lnTo>
                    <a:pt x="1729345" y="287415"/>
                  </a:lnTo>
                  <a:lnTo>
                    <a:pt x="1729345" y="305403"/>
                  </a:lnTo>
                  <a:lnTo>
                    <a:pt x="1729345" y="305403"/>
                  </a:lnTo>
                  <a:lnTo>
                    <a:pt x="1863927" y="305403"/>
                  </a:lnTo>
                  <a:lnTo>
                    <a:pt x="1863927" y="314462"/>
                  </a:lnTo>
                  <a:lnTo>
                    <a:pt x="1863927" y="314462"/>
                  </a:lnTo>
                  <a:lnTo>
                    <a:pt x="1958069" y="314462"/>
                  </a:lnTo>
                  <a:lnTo>
                    <a:pt x="1958069" y="332582"/>
                  </a:lnTo>
                  <a:lnTo>
                    <a:pt x="1958069" y="332582"/>
                  </a:lnTo>
                  <a:lnTo>
                    <a:pt x="1978289" y="332582"/>
                  </a:lnTo>
                  <a:lnTo>
                    <a:pt x="1978289" y="341641"/>
                  </a:lnTo>
                  <a:lnTo>
                    <a:pt x="1978289" y="341641"/>
                  </a:lnTo>
                  <a:lnTo>
                    <a:pt x="1991682" y="341641"/>
                  </a:lnTo>
                  <a:lnTo>
                    <a:pt x="1991682" y="359629"/>
                  </a:lnTo>
                  <a:lnTo>
                    <a:pt x="1991682" y="359629"/>
                  </a:lnTo>
                  <a:lnTo>
                    <a:pt x="2011902" y="359629"/>
                  </a:lnTo>
                  <a:lnTo>
                    <a:pt x="2011902" y="368820"/>
                  </a:lnTo>
                  <a:lnTo>
                    <a:pt x="2011902" y="368820"/>
                  </a:lnTo>
                  <a:lnTo>
                    <a:pt x="2133091" y="368820"/>
                  </a:lnTo>
                  <a:lnTo>
                    <a:pt x="2133091" y="377880"/>
                  </a:lnTo>
                  <a:lnTo>
                    <a:pt x="2133091" y="377880"/>
                  </a:lnTo>
                  <a:lnTo>
                    <a:pt x="2173400" y="377880"/>
                  </a:lnTo>
                  <a:lnTo>
                    <a:pt x="2173400" y="387071"/>
                  </a:lnTo>
                  <a:lnTo>
                    <a:pt x="2173400" y="387071"/>
                  </a:lnTo>
                  <a:lnTo>
                    <a:pt x="2247453" y="387071"/>
                  </a:lnTo>
                  <a:lnTo>
                    <a:pt x="2247453" y="396262"/>
                  </a:lnTo>
                  <a:lnTo>
                    <a:pt x="2247453" y="396262"/>
                  </a:lnTo>
                  <a:lnTo>
                    <a:pt x="2254149" y="396262"/>
                  </a:lnTo>
                  <a:lnTo>
                    <a:pt x="2254149" y="405584"/>
                  </a:lnTo>
                  <a:lnTo>
                    <a:pt x="2254149" y="405584"/>
                  </a:lnTo>
                  <a:lnTo>
                    <a:pt x="2267673" y="405584"/>
                  </a:lnTo>
                  <a:lnTo>
                    <a:pt x="2267673" y="414775"/>
                  </a:lnTo>
                  <a:lnTo>
                    <a:pt x="2267673" y="414775"/>
                  </a:lnTo>
                  <a:lnTo>
                    <a:pt x="2287762" y="414775"/>
                  </a:lnTo>
                  <a:lnTo>
                    <a:pt x="2287762" y="424097"/>
                  </a:lnTo>
                  <a:lnTo>
                    <a:pt x="2287762" y="424097"/>
                  </a:lnTo>
                  <a:lnTo>
                    <a:pt x="2307982" y="424097"/>
                  </a:lnTo>
                  <a:lnTo>
                    <a:pt x="2307982" y="442742"/>
                  </a:lnTo>
                  <a:lnTo>
                    <a:pt x="2307982" y="442742"/>
                  </a:lnTo>
                  <a:lnTo>
                    <a:pt x="2314679" y="442742"/>
                  </a:lnTo>
                  <a:lnTo>
                    <a:pt x="2314679" y="452064"/>
                  </a:lnTo>
                  <a:lnTo>
                    <a:pt x="2314679" y="452064"/>
                  </a:lnTo>
                  <a:lnTo>
                    <a:pt x="2610759" y="452064"/>
                  </a:lnTo>
                  <a:lnTo>
                    <a:pt x="2610759" y="461386"/>
                  </a:lnTo>
                  <a:lnTo>
                    <a:pt x="2610759" y="461386"/>
                  </a:lnTo>
                  <a:lnTo>
                    <a:pt x="2624283" y="461386"/>
                  </a:lnTo>
                  <a:lnTo>
                    <a:pt x="2624283" y="470840"/>
                  </a:lnTo>
                  <a:lnTo>
                    <a:pt x="2624283" y="470840"/>
                  </a:lnTo>
                  <a:lnTo>
                    <a:pt x="2671419" y="470840"/>
                  </a:lnTo>
                  <a:lnTo>
                    <a:pt x="2671419" y="489616"/>
                  </a:lnTo>
                  <a:lnTo>
                    <a:pt x="2671419" y="489616"/>
                  </a:lnTo>
                  <a:lnTo>
                    <a:pt x="2678116" y="489616"/>
                  </a:lnTo>
                  <a:lnTo>
                    <a:pt x="2678116" y="508523"/>
                  </a:lnTo>
                  <a:lnTo>
                    <a:pt x="2678116" y="508523"/>
                  </a:lnTo>
                  <a:lnTo>
                    <a:pt x="2691508" y="508523"/>
                  </a:lnTo>
                  <a:lnTo>
                    <a:pt x="2691508" y="517845"/>
                  </a:lnTo>
                  <a:lnTo>
                    <a:pt x="2691508" y="517845"/>
                  </a:lnTo>
                  <a:lnTo>
                    <a:pt x="2698336" y="517845"/>
                  </a:lnTo>
                  <a:lnTo>
                    <a:pt x="2698336" y="536752"/>
                  </a:lnTo>
                  <a:lnTo>
                    <a:pt x="2698336" y="536752"/>
                  </a:lnTo>
                  <a:lnTo>
                    <a:pt x="2731948" y="536752"/>
                  </a:lnTo>
                  <a:lnTo>
                    <a:pt x="2731948" y="546206"/>
                  </a:lnTo>
                  <a:lnTo>
                    <a:pt x="2731948" y="546206"/>
                  </a:lnTo>
                  <a:lnTo>
                    <a:pt x="2866530" y="546206"/>
                  </a:lnTo>
                  <a:lnTo>
                    <a:pt x="2866530" y="555659"/>
                  </a:lnTo>
                  <a:lnTo>
                    <a:pt x="2866530" y="555659"/>
                  </a:lnTo>
                  <a:lnTo>
                    <a:pt x="3007808" y="555659"/>
                  </a:lnTo>
                  <a:lnTo>
                    <a:pt x="3007808" y="565113"/>
                  </a:lnTo>
                  <a:lnTo>
                    <a:pt x="3007808" y="565113"/>
                  </a:lnTo>
                  <a:lnTo>
                    <a:pt x="3041421" y="565113"/>
                  </a:lnTo>
                  <a:lnTo>
                    <a:pt x="3041421" y="574698"/>
                  </a:lnTo>
                  <a:lnTo>
                    <a:pt x="3041421" y="574698"/>
                  </a:lnTo>
                  <a:lnTo>
                    <a:pt x="3108778" y="574698"/>
                  </a:lnTo>
                  <a:lnTo>
                    <a:pt x="3108778" y="584283"/>
                  </a:lnTo>
                  <a:lnTo>
                    <a:pt x="3108778" y="584283"/>
                  </a:lnTo>
                  <a:lnTo>
                    <a:pt x="3128998" y="584283"/>
                  </a:lnTo>
                  <a:lnTo>
                    <a:pt x="3128998" y="593999"/>
                  </a:lnTo>
                  <a:lnTo>
                    <a:pt x="3128998" y="593999"/>
                  </a:lnTo>
                  <a:lnTo>
                    <a:pt x="3162611" y="593999"/>
                  </a:lnTo>
                  <a:lnTo>
                    <a:pt x="3162611" y="603584"/>
                  </a:lnTo>
                  <a:lnTo>
                    <a:pt x="3162611" y="603584"/>
                  </a:lnTo>
                  <a:lnTo>
                    <a:pt x="3169307" y="603584"/>
                  </a:lnTo>
                  <a:lnTo>
                    <a:pt x="3169307" y="613300"/>
                  </a:lnTo>
                  <a:lnTo>
                    <a:pt x="3169307" y="613300"/>
                  </a:lnTo>
                  <a:lnTo>
                    <a:pt x="3189527" y="613300"/>
                  </a:lnTo>
                  <a:lnTo>
                    <a:pt x="3189527" y="623016"/>
                  </a:lnTo>
                  <a:lnTo>
                    <a:pt x="3189527" y="623016"/>
                  </a:lnTo>
                  <a:lnTo>
                    <a:pt x="3283669" y="623016"/>
                  </a:lnTo>
                  <a:lnTo>
                    <a:pt x="3283669" y="632732"/>
                  </a:lnTo>
                  <a:lnTo>
                    <a:pt x="3283669" y="632732"/>
                  </a:lnTo>
                  <a:lnTo>
                    <a:pt x="3344329" y="632732"/>
                  </a:lnTo>
                  <a:lnTo>
                    <a:pt x="3344329" y="642448"/>
                  </a:lnTo>
                  <a:lnTo>
                    <a:pt x="3344329" y="642448"/>
                  </a:lnTo>
                  <a:lnTo>
                    <a:pt x="3364418" y="642448"/>
                  </a:lnTo>
                  <a:lnTo>
                    <a:pt x="3364418" y="652165"/>
                  </a:lnTo>
                  <a:lnTo>
                    <a:pt x="3364418" y="652165"/>
                  </a:lnTo>
                  <a:lnTo>
                    <a:pt x="3398162" y="652165"/>
                  </a:lnTo>
                  <a:lnTo>
                    <a:pt x="3398162" y="662012"/>
                  </a:lnTo>
                  <a:lnTo>
                    <a:pt x="3398162" y="662012"/>
                  </a:lnTo>
                  <a:lnTo>
                    <a:pt x="3499000" y="662012"/>
                  </a:lnTo>
                  <a:lnTo>
                    <a:pt x="3499000" y="681707"/>
                  </a:lnTo>
                  <a:lnTo>
                    <a:pt x="3499000" y="681707"/>
                  </a:lnTo>
                  <a:lnTo>
                    <a:pt x="3505828" y="681707"/>
                  </a:lnTo>
                  <a:lnTo>
                    <a:pt x="3505828" y="691686"/>
                  </a:lnTo>
                  <a:lnTo>
                    <a:pt x="3505828" y="691686"/>
                  </a:lnTo>
                  <a:lnTo>
                    <a:pt x="3559660" y="691686"/>
                  </a:lnTo>
                  <a:lnTo>
                    <a:pt x="3559660" y="701664"/>
                  </a:lnTo>
                  <a:lnTo>
                    <a:pt x="3559660" y="701664"/>
                  </a:lnTo>
                  <a:lnTo>
                    <a:pt x="3640410" y="701664"/>
                  </a:lnTo>
                  <a:lnTo>
                    <a:pt x="3640410" y="712037"/>
                  </a:lnTo>
                  <a:lnTo>
                    <a:pt x="3640410" y="712037"/>
                  </a:lnTo>
                  <a:lnTo>
                    <a:pt x="3788384" y="712037"/>
                  </a:lnTo>
                  <a:lnTo>
                    <a:pt x="3788384" y="722410"/>
                  </a:lnTo>
                  <a:lnTo>
                    <a:pt x="3788384" y="722410"/>
                  </a:lnTo>
                  <a:lnTo>
                    <a:pt x="3795080" y="722410"/>
                  </a:lnTo>
                  <a:lnTo>
                    <a:pt x="3795080" y="732782"/>
                  </a:lnTo>
                  <a:lnTo>
                    <a:pt x="3795080" y="732782"/>
                  </a:lnTo>
                  <a:lnTo>
                    <a:pt x="3842217" y="732782"/>
                  </a:lnTo>
                  <a:lnTo>
                    <a:pt x="3842217" y="743024"/>
                  </a:lnTo>
                  <a:lnTo>
                    <a:pt x="3842217" y="743024"/>
                  </a:lnTo>
                  <a:lnTo>
                    <a:pt x="3909573" y="743024"/>
                  </a:lnTo>
                  <a:lnTo>
                    <a:pt x="3909573" y="764032"/>
                  </a:lnTo>
                  <a:lnTo>
                    <a:pt x="3909573" y="764032"/>
                  </a:lnTo>
                  <a:lnTo>
                    <a:pt x="3936490" y="764032"/>
                  </a:lnTo>
                  <a:lnTo>
                    <a:pt x="3936490" y="774536"/>
                  </a:lnTo>
                  <a:lnTo>
                    <a:pt x="3936490" y="774536"/>
                  </a:lnTo>
                  <a:lnTo>
                    <a:pt x="3943186" y="774536"/>
                  </a:lnTo>
                  <a:lnTo>
                    <a:pt x="3943186" y="785171"/>
                  </a:lnTo>
                  <a:lnTo>
                    <a:pt x="3943186" y="785171"/>
                  </a:lnTo>
                  <a:lnTo>
                    <a:pt x="3976799" y="785171"/>
                  </a:lnTo>
                  <a:lnTo>
                    <a:pt x="3976799" y="796200"/>
                  </a:lnTo>
                  <a:lnTo>
                    <a:pt x="3976799" y="796200"/>
                  </a:lnTo>
                  <a:lnTo>
                    <a:pt x="3990323" y="796200"/>
                  </a:lnTo>
                  <a:lnTo>
                    <a:pt x="3990323" y="818258"/>
                  </a:lnTo>
                  <a:lnTo>
                    <a:pt x="3990323" y="818258"/>
                  </a:lnTo>
                  <a:lnTo>
                    <a:pt x="4023935" y="818258"/>
                  </a:lnTo>
                  <a:lnTo>
                    <a:pt x="4023935" y="829550"/>
                  </a:lnTo>
                  <a:lnTo>
                    <a:pt x="4023935" y="829550"/>
                  </a:lnTo>
                  <a:lnTo>
                    <a:pt x="4064244" y="829550"/>
                  </a:lnTo>
                  <a:lnTo>
                    <a:pt x="4064244" y="840711"/>
                  </a:lnTo>
                  <a:lnTo>
                    <a:pt x="4064244" y="840711"/>
                  </a:lnTo>
                  <a:lnTo>
                    <a:pt x="4151821" y="840711"/>
                  </a:lnTo>
                  <a:lnTo>
                    <a:pt x="4151821" y="851871"/>
                  </a:lnTo>
                  <a:lnTo>
                    <a:pt x="4151821" y="851871"/>
                  </a:lnTo>
                  <a:lnTo>
                    <a:pt x="4158517" y="851871"/>
                  </a:lnTo>
                  <a:lnTo>
                    <a:pt x="4158517" y="863163"/>
                  </a:lnTo>
                  <a:lnTo>
                    <a:pt x="4158517" y="863163"/>
                  </a:lnTo>
                  <a:lnTo>
                    <a:pt x="4360325" y="863163"/>
                  </a:lnTo>
                  <a:lnTo>
                    <a:pt x="4360325" y="874455"/>
                  </a:lnTo>
                  <a:lnTo>
                    <a:pt x="4360325" y="874455"/>
                  </a:lnTo>
                  <a:lnTo>
                    <a:pt x="4387241" y="874455"/>
                  </a:lnTo>
                  <a:lnTo>
                    <a:pt x="4387241" y="897563"/>
                  </a:lnTo>
                  <a:lnTo>
                    <a:pt x="4387241" y="897563"/>
                  </a:lnTo>
                  <a:lnTo>
                    <a:pt x="4575656" y="897563"/>
                  </a:lnTo>
                  <a:lnTo>
                    <a:pt x="4575656" y="909512"/>
                  </a:lnTo>
                  <a:lnTo>
                    <a:pt x="4575656" y="909512"/>
                  </a:lnTo>
                  <a:lnTo>
                    <a:pt x="4764070" y="909512"/>
                  </a:lnTo>
                  <a:lnTo>
                    <a:pt x="4764070" y="921854"/>
                  </a:lnTo>
                  <a:lnTo>
                    <a:pt x="4764070" y="921854"/>
                  </a:lnTo>
                  <a:lnTo>
                    <a:pt x="4784291" y="921854"/>
                  </a:lnTo>
                  <a:lnTo>
                    <a:pt x="4784291" y="946407"/>
                  </a:lnTo>
                  <a:lnTo>
                    <a:pt x="4784291" y="946407"/>
                  </a:lnTo>
                  <a:lnTo>
                    <a:pt x="4811207" y="946407"/>
                  </a:lnTo>
                  <a:lnTo>
                    <a:pt x="4811207" y="958749"/>
                  </a:lnTo>
                  <a:lnTo>
                    <a:pt x="4811207" y="958749"/>
                  </a:lnTo>
                  <a:lnTo>
                    <a:pt x="4932265" y="958749"/>
                  </a:lnTo>
                  <a:lnTo>
                    <a:pt x="4932265" y="971616"/>
                  </a:lnTo>
                  <a:lnTo>
                    <a:pt x="4932265" y="971616"/>
                  </a:lnTo>
                  <a:lnTo>
                    <a:pt x="5181340" y="971616"/>
                  </a:lnTo>
                  <a:lnTo>
                    <a:pt x="5181340" y="984615"/>
                  </a:lnTo>
                  <a:lnTo>
                    <a:pt x="5181340" y="984615"/>
                  </a:lnTo>
                  <a:lnTo>
                    <a:pt x="5194733" y="984615"/>
                  </a:lnTo>
                  <a:lnTo>
                    <a:pt x="5194733" y="997613"/>
                  </a:lnTo>
                  <a:lnTo>
                    <a:pt x="5194733" y="997613"/>
                  </a:lnTo>
                  <a:lnTo>
                    <a:pt x="5228346" y="997613"/>
                  </a:lnTo>
                  <a:lnTo>
                    <a:pt x="5228346" y="1011006"/>
                  </a:lnTo>
                  <a:lnTo>
                    <a:pt x="5228346" y="1011006"/>
                  </a:lnTo>
                  <a:lnTo>
                    <a:pt x="5248565" y="1011006"/>
                  </a:lnTo>
                  <a:lnTo>
                    <a:pt x="5248565" y="1024530"/>
                  </a:lnTo>
                  <a:lnTo>
                    <a:pt x="5248565" y="1024530"/>
                  </a:lnTo>
                  <a:lnTo>
                    <a:pt x="5262089" y="1024530"/>
                  </a:lnTo>
                  <a:lnTo>
                    <a:pt x="5262089" y="1038054"/>
                  </a:lnTo>
                  <a:lnTo>
                    <a:pt x="5262089" y="1038054"/>
                  </a:lnTo>
                  <a:lnTo>
                    <a:pt x="5396671" y="1038054"/>
                  </a:lnTo>
                  <a:lnTo>
                    <a:pt x="5396671" y="1051971"/>
                  </a:lnTo>
                  <a:lnTo>
                    <a:pt x="5396671" y="1051971"/>
                  </a:lnTo>
                  <a:lnTo>
                    <a:pt x="5511033" y="1051971"/>
                  </a:lnTo>
                  <a:lnTo>
                    <a:pt x="5511033" y="1066021"/>
                  </a:lnTo>
                  <a:lnTo>
                    <a:pt x="5511033" y="1066021"/>
                  </a:lnTo>
                  <a:lnTo>
                    <a:pt x="5652311" y="1066021"/>
                  </a:lnTo>
                  <a:lnTo>
                    <a:pt x="5652311" y="1080989"/>
                  </a:lnTo>
                  <a:lnTo>
                    <a:pt x="5652311" y="1080989"/>
                  </a:lnTo>
                  <a:lnTo>
                    <a:pt x="6082974" y="1080989"/>
                  </a:lnTo>
                  <a:lnTo>
                    <a:pt x="6082974" y="1101209"/>
                  </a:lnTo>
                  <a:lnTo>
                    <a:pt x="6082974" y="1101209"/>
                  </a:lnTo>
                  <a:lnTo>
                    <a:pt x="6143503" y="1101209"/>
                  </a:lnTo>
                  <a:lnTo>
                    <a:pt x="6143503" y="1126681"/>
                  </a:lnTo>
                  <a:lnTo>
                    <a:pt x="6143503" y="1126681"/>
                  </a:lnTo>
                  <a:lnTo>
                    <a:pt x="6271388" y="1126681"/>
                  </a:lnTo>
                  <a:lnTo>
                    <a:pt x="6271388" y="1152678"/>
                  </a:lnTo>
                  <a:lnTo>
                    <a:pt x="6271388" y="1152678"/>
                  </a:lnTo>
                  <a:lnTo>
                    <a:pt x="6506940" y="1152678"/>
                  </a:lnTo>
                  <a:lnTo>
                    <a:pt x="6506940" y="1183796"/>
                  </a:lnTo>
                  <a:lnTo>
                    <a:pt x="6506940" y="1183796"/>
                  </a:lnTo>
                  <a:lnTo>
                    <a:pt x="7374960" y="1183796"/>
                  </a:lnTo>
                  <a:lnTo>
                    <a:pt x="7374960" y="1280301"/>
                  </a:lnTo>
                  <a:lnTo>
                    <a:pt x="7374960" y="1280301"/>
                  </a:lnTo>
                  <a:lnTo>
                    <a:pt x="7469102" y="1280301"/>
                  </a:lnTo>
                  <a:lnTo>
                    <a:pt x="7469102" y="1381796"/>
                  </a:lnTo>
                  <a:lnTo>
                    <a:pt x="7469102" y="1381796"/>
                  </a:lnTo>
                  <a:lnTo>
                    <a:pt x="7778706" y="1381796"/>
                  </a:lnTo>
                  <a:lnTo>
                    <a:pt x="7778706" y="1522418"/>
                  </a:lnTo>
                  <a:lnTo>
                    <a:pt x="7778706" y="1522418"/>
                  </a:lnTo>
                  <a:lnTo>
                    <a:pt x="8337255" y="1522418"/>
                  </a:lnTo>
                  <a:lnTo>
                    <a:pt x="8337255" y="1803661"/>
                  </a:lnTo>
                  <a:lnTo>
                    <a:pt x="8337255" y="1803661"/>
                  </a:lnTo>
                  <a:lnTo>
                    <a:pt x="8350647" y="1803661"/>
                  </a:lnTo>
                  <a:lnTo>
                    <a:pt x="8350647" y="2084905"/>
                  </a:lnTo>
                  <a:lnTo>
                    <a:pt x="8350647" y="2084905"/>
                  </a:lnTo>
                  <a:lnTo>
                    <a:pt x="9050473" y="2084905"/>
                  </a:lnTo>
                  <a:lnTo>
                    <a:pt x="9050473" y="2084905"/>
                  </a:lnTo>
                </a:path>
              </a:pathLst>
            </a:custGeom>
            <a:noFill/>
            <a:ln w="28575" cap="flat">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47" name="Freeform: Shape 6246">
              <a:extLst>
                <a:ext uri="{FF2B5EF4-FFF2-40B4-BE49-F238E27FC236}">
                  <a16:creationId xmlns:a16="http://schemas.microsoft.com/office/drawing/2014/main" id="{54756B09-1EB7-682D-7EBC-BC1EC9814888}"/>
                </a:ext>
              </a:extLst>
            </p:cNvPr>
            <p:cNvSpPr/>
            <p:nvPr/>
          </p:nvSpPr>
          <p:spPr>
            <a:xfrm>
              <a:off x="10783677" y="3096963"/>
              <a:ext cx="6123" cy="5750"/>
            </a:xfrm>
            <a:custGeom>
              <a:avLst/>
              <a:gdLst>
                <a:gd name="connsiteX0" fmla="*/ 5646 w 5645"/>
                <a:gd name="connsiteY0" fmla="*/ 5383 h 5383"/>
                <a:gd name="connsiteX1" fmla="*/ 0 w 5645"/>
                <a:gd name="connsiteY1" fmla="*/ 0 h 5383"/>
              </a:gdLst>
              <a:ahLst/>
              <a:cxnLst>
                <a:cxn ang="0">
                  <a:pos x="connsiteX0" y="connsiteY0"/>
                </a:cxn>
                <a:cxn ang="0">
                  <a:pos x="connsiteX1" y="connsiteY1"/>
                </a:cxn>
              </a:cxnLst>
              <a:rect l="l" t="t" r="r" b="b"/>
              <a:pathLst>
                <a:path w="5645" h="5383">
                  <a:moveTo>
                    <a:pt x="5646" y="5383"/>
                  </a:moveTo>
                  <a:lnTo>
                    <a:pt x="0" y="0"/>
                  </a:lnTo>
                </a:path>
              </a:pathLst>
            </a:custGeom>
            <a:ln w="19050" cap="flat">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48" name="Freeform: Shape 6247">
              <a:extLst>
                <a:ext uri="{FF2B5EF4-FFF2-40B4-BE49-F238E27FC236}">
                  <a16:creationId xmlns:a16="http://schemas.microsoft.com/office/drawing/2014/main" id="{7CAF2BA2-FF54-34BA-0694-01C55E60E1F6}"/>
                </a:ext>
              </a:extLst>
            </p:cNvPr>
            <p:cNvSpPr/>
            <p:nvPr/>
          </p:nvSpPr>
          <p:spPr>
            <a:xfrm>
              <a:off x="1258665" y="891410"/>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49" name="Freeform: Shape 6248">
              <a:extLst>
                <a:ext uri="{FF2B5EF4-FFF2-40B4-BE49-F238E27FC236}">
                  <a16:creationId xmlns:a16="http://schemas.microsoft.com/office/drawing/2014/main" id="{1F9DF300-2772-3B07-39A2-BE74B51D186F}"/>
                </a:ext>
              </a:extLst>
            </p:cNvPr>
            <p:cNvSpPr/>
            <p:nvPr/>
          </p:nvSpPr>
          <p:spPr>
            <a:xfrm>
              <a:off x="1265929" y="90950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50" name="Freeform: Shape 6249">
              <a:extLst>
                <a:ext uri="{FF2B5EF4-FFF2-40B4-BE49-F238E27FC236}">
                  <a16:creationId xmlns:a16="http://schemas.microsoft.com/office/drawing/2014/main" id="{F516F6EC-B86B-B270-5269-B0E6FBC59066}"/>
                </a:ext>
              </a:extLst>
            </p:cNvPr>
            <p:cNvSpPr/>
            <p:nvPr/>
          </p:nvSpPr>
          <p:spPr>
            <a:xfrm>
              <a:off x="1280455" y="91861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51" name="Freeform: Shape 6250">
              <a:extLst>
                <a:ext uri="{FF2B5EF4-FFF2-40B4-BE49-F238E27FC236}">
                  <a16:creationId xmlns:a16="http://schemas.microsoft.com/office/drawing/2014/main" id="{E58D46EA-1133-7505-1A25-4BFAC9A4F9AA}"/>
                </a:ext>
              </a:extLst>
            </p:cNvPr>
            <p:cNvSpPr/>
            <p:nvPr/>
          </p:nvSpPr>
          <p:spPr>
            <a:xfrm>
              <a:off x="1338848" y="91861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52" name="Freeform: Shape 6251">
              <a:extLst>
                <a:ext uri="{FF2B5EF4-FFF2-40B4-BE49-F238E27FC236}">
                  <a16:creationId xmlns:a16="http://schemas.microsoft.com/office/drawing/2014/main" id="{B1F35BBD-B25C-77D3-E9EE-FE79727C4E31}"/>
                </a:ext>
              </a:extLst>
            </p:cNvPr>
            <p:cNvSpPr/>
            <p:nvPr/>
          </p:nvSpPr>
          <p:spPr>
            <a:xfrm>
              <a:off x="1609017" y="95536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53" name="Freeform: Shape 6252">
              <a:extLst>
                <a:ext uri="{FF2B5EF4-FFF2-40B4-BE49-F238E27FC236}">
                  <a16:creationId xmlns:a16="http://schemas.microsoft.com/office/drawing/2014/main" id="{B161B4CA-9287-943B-F9EA-75C4000327A3}"/>
                </a:ext>
              </a:extLst>
            </p:cNvPr>
            <p:cNvSpPr/>
            <p:nvPr/>
          </p:nvSpPr>
          <p:spPr>
            <a:xfrm>
              <a:off x="1667410" y="9644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54" name="Freeform: Shape 6253">
              <a:extLst>
                <a:ext uri="{FF2B5EF4-FFF2-40B4-BE49-F238E27FC236}">
                  <a16:creationId xmlns:a16="http://schemas.microsoft.com/office/drawing/2014/main" id="{E2562D00-B408-AB82-8C4D-5DCE6F8BED38}"/>
                </a:ext>
              </a:extLst>
            </p:cNvPr>
            <p:cNvSpPr/>
            <p:nvPr/>
          </p:nvSpPr>
          <p:spPr>
            <a:xfrm>
              <a:off x="1733066" y="9644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55" name="Freeform: Shape 6254">
              <a:extLst>
                <a:ext uri="{FF2B5EF4-FFF2-40B4-BE49-F238E27FC236}">
                  <a16:creationId xmlns:a16="http://schemas.microsoft.com/office/drawing/2014/main" id="{8E09F2DD-845D-45FF-E284-945CAEFF10AF}"/>
                </a:ext>
              </a:extLst>
            </p:cNvPr>
            <p:cNvSpPr/>
            <p:nvPr/>
          </p:nvSpPr>
          <p:spPr>
            <a:xfrm>
              <a:off x="1776788" y="9644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56" name="Freeform: Shape 6255">
              <a:extLst>
                <a:ext uri="{FF2B5EF4-FFF2-40B4-BE49-F238E27FC236}">
                  <a16:creationId xmlns:a16="http://schemas.microsoft.com/office/drawing/2014/main" id="{2B7BA46F-3900-210E-D701-5B44A80B4DAC}"/>
                </a:ext>
              </a:extLst>
            </p:cNvPr>
            <p:cNvSpPr/>
            <p:nvPr/>
          </p:nvSpPr>
          <p:spPr>
            <a:xfrm>
              <a:off x="1857113" y="97373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57" name="Freeform: Shape 6256">
              <a:extLst>
                <a:ext uri="{FF2B5EF4-FFF2-40B4-BE49-F238E27FC236}">
                  <a16:creationId xmlns:a16="http://schemas.microsoft.com/office/drawing/2014/main" id="{238E474B-894E-5D0A-29E4-D9A5B2CC00E0}"/>
                </a:ext>
              </a:extLst>
            </p:cNvPr>
            <p:cNvSpPr/>
            <p:nvPr/>
          </p:nvSpPr>
          <p:spPr>
            <a:xfrm>
              <a:off x="1864376" y="97373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58" name="Freeform: Shape 6257">
              <a:extLst>
                <a:ext uri="{FF2B5EF4-FFF2-40B4-BE49-F238E27FC236}">
                  <a16:creationId xmlns:a16="http://schemas.microsoft.com/office/drawing/2014/main" id="{BC7A1B6D-BEC3-881C-AA9F-49E81D3D1160}"/>
                </a:ext>
              </a:extLst>
            </p:cNvPr>
            <p:cNvSpPr/>
            <p:nvPr/>
          </p:nvSpPr>
          <p:spPr>
            <a:xfrm>
              <a:off x="1871782" y="98312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59" name="Freeform: Shape 6258">
              <a:extLst>
                <a:ext uri="{FF2B5EF4-FFF2-40B4-BE49-F238E27FC236}">
                  <a16:creationId xmlns:a16="http://schemas.microsoft.com/office/drawing/2014/main" id="{2FEDE7C8-2E5B-0DC1-DFE1-883E76821D05}"/>
                </a:ext>
              </a:extLst>
            </p:cNvPr>
            <p:cNvSpPr/>
            <p:nvPr/>
          </p:nvSpPr>
          <p:spPr>
            <a:xfrm>
              <a:off x="1879045" y="98312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60" name="Freeform: Shape 6259">
              <a:extLst>
                <a:ext uri="{FF2B5EF4-FFF2-40B4-BE49-F238E27FC236}">
                  <a16:creationId xmlns:a16="http://schemas.microsoft.com/office/drawing/2014/main" id="{46B52881-09A8-A15C-77CD-321D4B34F917}"/>
                </a:ext>
              </a:extLst>
            </p:cNvPr>
            <p:cNvSpPr/>
            <p:nvPr/>
          </p:nvSpPr>
          <p:spPr>
            <a:xfrm>
              <a:off x="1893572" y="99252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61" name="Freeform: Shape 6260">
              <a:extLst>
                <a:ext uri="{FF2B5EF4-FFF2-40B4-BE49-F238E27FC236}">
                  <a16:creationId xmlns:a16="http://schemas.microsoft.com/office/drawing/2014/main" id="{70596FC4-50E8-DC80-955B-94BE150FDA99}"/>
                </a:ext>
              </a:extLst>
            </p:cNvPr>
            <p:cNvSpPr/>
            <p:nvPr/>
          </p:nvSpPr>
          <p:spPr>
            <a:xfrm>
              <a:off x="2010356" y="101131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62" name="Freeform: Shape 6261">
              <a:extLst>
                <a:ext uri="{FF2B5EF4-FFF2-40B4-BE49-F238E27FC236}">
                  <a16:creationId xmlns:a16="http://schemas.microsoft.com/office/drawing/2014/main" id="{5C9A5C41-BE6F-02DC-C89C-F5C5D3A566AA}"/>
                </a:ext>
              </a:extLst>
            </p:cNvPr>
            <p:cNvSpPr/>
            <p:nvPr/>
          </p:nvSpPr>
          <p:spPr>
            <a:xfrm>
              <a:off x="2207465" y="103964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63" name="Freeform: Shape 6262">
              <a:extLst>
                <a:ext uri="{FF2B5EF4-FFF2-40B4-BE49-F238E27FC236}">
                  <a16:creationId xmlns:a16="http://schemas.microsoft.com/office/drawing/2014/main" id="{ED5AEC06-60DB-C046-A600-788FF34099B0}"/>
                </a:ext>
              </a:extLst>
            </p:cNvPr>
            <p:cNvSpPr/>
            <p:nvPr/>
          </p:nvSpPr>
          <p:spPr>
            <a:xfrm>
              <a:off x="2214728" y="103964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64" name="Freeform: Shape 6263">
              <a:extLst>
                <a:ext uri="{FF2B5EF4-FFF2-40B4-BE49-F238E27FC236}">
                  <a16:creationId xmlns:a16="http://schemas.microsoft.com/office/drawing/2014/main" id="{DA0964F5-E1BA-FE8B-27FE-FB1227B3799D}"/>
                </a:ext>
              </a:extLst>
            </p:cNvPr>
            <p:cNvSpPr/>
            <p:nvPr/>
          </p:nvSpPr>
          <p:spPr>
            <a:xfrm>
              <a:off x="2389903" y="1058716"/>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65" name="Freeform: Shape 6264">
              <a:extLst>
                <a:ext uri="{FF2B5EF4-FFF2-40B4-BE49-F238E27FC236}">
                  <a16:creationId xmlns:a16="http://schemas.microsoft.com/office/drawing/2014/main" id="{E7CEDF7D-2901-A80E-5E76-DBA287B34E67}"/>
                </a:ext>
              </a:extLst>
            </p:cNvPr>
            <p:cNvSpPr/>
            <p:nvPr/>
          </p:nvSpPr>
          <p:spPr>
            <a:xfrm>
              <a:off x="2528620" y="108732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66" name="Freeform: Shape 6265">
              <a:extLst>
                <a:ext uri="{FF2B5EF4-FFF2-40B4-BE49-F238E27FC236}">
                  <a16:creationId xmlns:a16="http://schemas.microsoft.com/office/drawing/2014/main" id="{8CA288B0-778D-9002-2F04-63290E80FC06}"/>
                </a:ext>
              </a:extLst>
            </p:cNvPr>
            <p:cNvSpPr/>
            <p:nvPr/>
          </p:nvSpPr>
          <p:spPr>
            <a:xfrm>
              <a:off x="2557816" y="108732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67" name="Freeform: Shape 6266">
              <a:extLst>
                <a:ext uri="{FF2B5EF4-FFF2-40B4-BE49-F238E27FC236}">
                  <a16:creationId xmlns:a16="http://schemas.microsoft.com/office/drawing/2014/main" id="{F2450937-EB5F-C07B-4233-EBB80F1D7326}"/>
                </a:ext>
              </a:extLst>
            </p:cNvPr>
            <p:cNvSpPr/>
            <p:nvPr/>
          </p:nvSpPr>
          <p:spPr>
            <a:xfrm>
              <a:off x="2820580" y="112575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68" name="Freeform: Shape 6267">
              <a:extLst>
                <a:ext uri="{FF2B5EF4-FFF2-40B4-BE49-F238E27FC236}">
                  <a16:creationId xmlns:a16="http://schemas.microsoft.com/office/drawing/2014/main" id="{07AC13F2-89F0-6F40-D22B-972784E1840E}"/>
                </a:ext>
              </a:extLst>
            </p:cNvPr>
            <p:cNvSpPr/>
            <p:nvPr/>
          </p:nvSpPr>
          <p:spPr>
            <a:xfrm>
              <a:off x="2864445" y="114496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69" name="Freeform: Shape 6268">
              <a:extLst>
                <a:ext uri="{FF2B5EF4-FFF2-40B4-BE49-F238E27FC236}">
                  <a16:creationId xmlns:a16="http://schemas.microsoft.com/office/drawing/2014/main" id="{CD5FECB5-3064-A013-1902-6AE8144ED0DF}"/>
                </a:ext>
              </a:extLst>
            </p:cNvPr>
            <p:cNvSpPr/>
            <p:nvPr/>
          </p:nvSpPr>
          <p:spPr>
            <a:xfrm>
              <a:off x="3127066" y="120288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70" name="Freeform: Shape 6269">
              <a:extLst>
                <a:ext uri="{FF2B5EF4-FFF2-40B4-BE49-F238E27FC236}">
                  <a16:creationId xmlns:a16="http://schemas.microsoft.com/office/drawing/2014/main" id="{ED20FCF8-9C87-F92B-2744-9480E0FC2915}"/>
                </a:ext>
              </a:extLst>
            </p:cNvPr>
            <p:cNvSpPr/>
            <p:nvPr/>
          </p:nvSpPr>
          <p:spPr>
            <a:xfrm>
              <a:off x="3163668" y="1212700"/>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71" name="Freeform: Shape 6270">
              <a:extLst>
                <a:ext uri="{FF2B5EF4-FFF2-40B4-BE49-F238E27FC236}">
                  <a16:creationId xmlns:a16="http://schemas.microsoft.com/office/drawing/2014/main" id="{5299D1C2-D5C0-7D4B-56F3-50DCF5447F8D}"/>
                </a:ext>
              </a:extLst>
            </p:cNvPr>
            <p:cNvSpPr/>
            <p:nvPr/>
          </p:nvSpPr>
          <p:spPr>
            <a:xfrm>
              <a:off x="3170933" y="1212700"/>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72" name="Freeform: Shape 6271">
              <a:extLst>
                <a:ext uri="{FF2B5EF4-FFF2-40B4-BE49-F238E27FC236}">
                  <a16:creationId xmlns:a16="http://schemas.microsoft.com/office/drawing/2014/main" id="{EFC1C4D7-F702-5F4B-6551-8AB3966734F5}"/>
                </a:ext>
              </a:extLst>
            </p:cNvPr>
            <p:cNvSpPr/>
            <p:nvPr/>
          </p:nvSpPr>
          <p:spPr>
            <a:xfrm>
              <a:off x="3214654" y="1212700"/>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73" name="Freeform: Shape 6272">
              <a:extLst>
                <a:ext uri="{FF2B5EF4-FFF2-40B4-BE49-F238E27FC236}">
                  <a16:creationId xmlns:a16="http://schemas.microsoft.com/office/drawing/2014/main" id="{580BC938-C707-F8CE-D28A-20FED4458AD6}"/>
                </a:ext>
              </a:extLst>
            </p:cNvPr>
            <p:cNvSpPr/>
            <p:nvPr/>
          </p:nvSpPr>
          <p:spPr>
            <a:xfrm>
              <a:off x="3382567" y="123219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74" name="Freeform: Shape 6273">
              <a:extLst>
                <a:ext uri="{FF2B5EF4-FFF2-40B4-BE49-F238E27FC236}">
                  <a16:creationId xmlns:a16="http://schemas.microsoft.com/office/drawing/2014/main" id="{60E6E71E-A17E-6D7D-8618-4CE6D2A76423}"/>
                </a:ext>
              </a:extLst>
            </p:cNvPr>
            <p:cNvSpPr/>
            <p:nvPr/>
          </p:nvSpPr>
          <p:spPr>
            <a:xfrm>
              <a:off x="3397235" y="123219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75" name="Freeform: Shape 6274">
              <a:extLst>
                <a:ext uri="{FF2B5EF4-FFF2-40B4-BE49-F238E27FC236}">
                  <a16:creationId xmlns:a16="http://schemas.microsoft.com/office/drawing/2014/main" id="{36C31732-5360-5F43-46F5-2D9F1A721F8A}"/>
                </a:ext>
              </a:extLst>
            </p:cNvPr>
            <p:cNvSpPr/>
            <p:nvPr/>
          </p:nvSpPr>
          <p:spPr>
            <a:xfrm>
              <a:off x="3419027" y="125196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76" name="Freeform: Shape 6275">
              <a:extLst>
                <a:ext uri="{FF2B5EF4-FFF2-40B4-BE49-F238E27FC236}">
                  <a16:creationId xmlns:a16="http://schemas.microsoft.com/office/drawing/2014/main" id="{09FE1306-3452-4118-BB2C-9DE5C0CE47A8}"/>
                </a:ext>
              </a:extLst>
            </p:cNvPr>
            <p:cNvSpPr/>
            <p:nvPr/>
          </p:nvSpPr>
          <p:spPr>
            <a:xfrm>
              <a:off x="3440959" y="126178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77" name="Freeform: Shape 6276">
              <a:extLst>
                <a:ext uri="{FF2B5EF4-FFF2-40B4-BE49-F238E27FC236}">
                  <a16:creationId xmlns:a16="http://schemas.microsoft.com/office/drawing/2014/main" id="{2102C6A5-A8E4-85A4-4A47-B9A2AE9AF239}"/>
                </a:ext>
              </a:extLst>
            </p:cNvPr>
            <p:cNvSpPr/>
            <p:nvPr/>
          </p:nvSpPr>
          <p:spPr>
            <a:xfrm>
              <a:off x="3455628" y="127174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78" name="Freeform: Shape 6277">
              <a:extLst>
                <a:ext uri="{FF2B5EF4-FFF2-40B4-BE49-F238E27FC236}">
                  <a16:creationId xmlns:a16="http://schemas.microsoft.com/office/drawing/2014/main" id="{189BACC0-30B7-710F-DF5D-25794BC08A0A}"/>
                </a:ext>
              </a:extLst>
            </p:cNvPr>
            <p:cNvSpPr/>
            <p:nvPr/>
          </p:nvSpPr>
          <p:spPr>
            <a:xfrm>
              <a:off x="3521284" y="130161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79" name="Freeform: Shape 6278">
              <a:extLst>
                <a:ext uri="{FF2B5EF4-FFF2-40B4-BE49-F238E27FC236}">
                  <a16:creationId xmlns:a16="http://schemas.microsoft.com/office/drawing/2014/main" id="{E3DD22E2-FC50-88CB-DCD7-23A6C8A1E5B1}"/>
                </a:ext>
              </a:extLst>
            </p:cNvPr>
            <p:cNvSpPr/>
            <p:nvPr/>
          </p:nvSpPr>
          <p:spPr>
            <a:xfrm>
              <a:off x="3550480" y="130161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80" name="Freeform: Shape 6279">
              <a:extLst>
                <a:ext uri="{FF2B5EF4-FFF2-40B4-BE49-F238E27FC236}">
                  <a16:creationId xmlns:a16="http://schemas.microsoft.com/office/drawing/2014/main" id="{8A219B0F-0191-7E88-AFBA-F1EC3CB999A6}"/>
                </a:ext>
              </a:extLst>
            </p:cNvPr>
            <p:cNvSpPr/>
            <p:nvPr/>
          </p:nvSpPr>
          <p:spPr>
            <a:xfrm>
              <a:off x="3601608" y="130161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81" name="Freeform: Shape 6280">
              <a:extLst>
                <a:ext uri="{FF2B5EF4-FFF2-40B4-BE49-F238E27FC236}">
                  <a16:creationId xmlns:a16="http://schemas.microsoft.com/office/drawing/2014/main" id="{DA4CA9B3-8E1E-0144-8432-80578355B24F}"/>
                </a:ext>
              </a:extLst>
            </p:cNvPr>
            <p:cNvSpPr/>
            <p:nvPr/>
          </p:nvSpPr>
          <p:spPr>
            <a:xfrm>
              <a:off x="3893568" y="139206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82" name="Freeform: Shape 6281">
              <a:extLst>
                <a:ext uri="{FF2B5EF4-FFF2-40B4-BE49-F238E27FC236}">
                  <a16:creationId xmlns:a16="http://schemas.microsoft.com/office/drawing/2014/main" id="{3DD2CE61-30EB-470F-8314-AAB57B010DC9}"/>
                </a:ext>
              </a:extLst>
            </p:cNvPr>
            <p:cNvSpPr/>
            <p:nvPr/>
          </p:nvSpPr>
          <p:spPr>
            <a:xfrm>
              <a:off x="4148926" y="14122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83" name="Freeform: Shape 6282">
              <a:extLst>
                <a:ext uri="{FF2B5EF4-FFF2-40B4-BE49-F238E27FC236}">
                  <a16:creationId xmlns:a16="http://schemas.microsoft.com/office/drawing/2014/main" id="{0482E284-1456-FBEF-4272-A157A926B812}"/>
                </a:ext>
              </a:extLst>
            </p:cNvPr>
            <p:cNvSpPr/>
            <p:nvPr/>
          </p:nvSpPr>
          <p:spPr>
            <a:xfrm>
              <a:off x="4178121" y="14122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84" name="Freeform: Shape 6283">
              <a:extLst>
                <a:ext uri="{FF2B5EF4-FFF2-40B4-BE49-F238E27FC236}">
                  <a16:creationId xmlns:a16="http://schemas.microsoft.com/office/drawing/2014/main" id="{BAE165CD-CDFC-76A7-21B9-D4CA53A97325}"/>
                </a:ext>
              </a:extLst>
            </p:cNvPr>
            <p:cNvSpPr/>
            <p:nvPr/>
          </p:nvSpPr>
          <p:spPr>
            <a:xfrm>
              <a:off x="4236514" y="142235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85" name="Freeform: Shape 6284">
              <a:extLst>
                <a:ext uri="{FF2B5EF4-FFF2-40B4-BE49-F238E27FC236}">
                  <a16:creationId xmlns:a16="http://schemas.microsoft.com/office/drawing/2014/main" id="{D2CA1FCA-98CE-8DEF-9A96-0265EEEB0322}"/>
                </a:ext>
              </a:extLst>
            </p:cNvPr>
            <p:cNvSpPr/>
            <p:nvPr/>
          </p:nvSpPr>
          <p:spPr>
            <a:xfrm>
              <a:off x="4243920" y="142235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86" name="Freeform: Shape 6285">
              <a:extLst>
                <a:ext uri="{FF2B5EF4-FFF2-40B4-BE49-F238E27FC236}">
                  <a16:creationId xmlns:a16="http://schemas.microsoft.com/office/drawing/2014/main" id="{5AA2E687-B110-9022-3D17-8A7B86CA8156}"/>
                </a:ext>
              </a:extLst>
            </p:cNvPr>
            <p:cNvSpPr/>
            <p:nvPr/>
          </p:nvSpPr>
          <p:spPr>
            <a:xfrm>
              <a:off x="4316839" y="14325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87" name="Freeform: Shape 6286">
              <a:extLst>
                <a:ext uri="{FF2B5EF4-FFF2-40B4-BE49-F238E27FC236}">
                  <a16:creationId xmlns:a16="http://schemas.microsoft.com/office/drawing/2014/main" id="{BBABDB23-7328-5438-13E9-873D52301888}"/>
                </a:ext>
              </a:extLst>
            </p:cNvPr>
            <p:cNvSpPr/>
            <p:nvPr/>
          </p:nvSpPr>
          <p:spPr>
            <a:xfrm>
              <a:off x="4346034" y="144283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88" name="Freeform: Shape 6287">
              <a:extLst>
                <a:ext uri="{FF2B5EF4-FFF2-40B4-BE49-F238E27FC236}">
                  <a16:creationId xmlns:a16="http://schemas.microsoft.com/office/drawing/2014/main" id="{7AFDA12C-5D07-EDE3-88A9-420CBD03E96F}"/>
                </a:ext>
              </a:extLst>
            </p:cNvPr>
            <p:cNvSpPr/>
            <p:nvPr/>
          </p:nvSpPr>
          <p:spPr>
            <a:xfrm>
              <a:off x="4397164" y="146344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89" name="Freeform: Shape 6288">
              <a:extLst>
                <a:ext uri="{FF2B5EF4-FFF2-40B4-BE49-F238E27FC236}">
                  <a16:creationId xmlns:a16="http://schemas.microsoft.com/office/drawing/2014/main" id="{E2F383F7-B8C3-C831-7E8E-0199A7B1EE35}"/>
                </a:ext>
              </a:extLst>
            </p:cNvPr>
            <p:cNvSpPr/>
            <p:nvPr/>
          </p:nvSpPr>
          <p:spPr>
            <a:xfrm>
              <a:off x="4448292" y="148420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90" name="Freeform: Shape 6289">
              <a:extLst>
                <a:ext uri="{FF2B5EF4-FFF2-40B4-BE49-F238E27FC236}">
                  <a16:creationId xmlns:a16="http://schemas.microsoft.com/office/drawing/2014/main" id="{B30081D0-CCB0-FB22-D1F5-92E45F1EDE75}"/>
                </a:ext>
              </a:extLst>
            </p:cNvPr>
            <p:cNvSpPr/>
            <p:nvPr/>
          </p:nvSpPr>
          <p:spPr>
            <a:xfrm>
              <a:off x="4601535" y="150496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91" name="Freeform: Shape 6290">
              <a:extLst>
                <a:ext uri="{FF2B5EF4-FFF2-40B4-BE49-F238E27FC236}">
                  <a16:creationId xmlns:a16="http://schemas.microsoft.com/office/drawing/2014/main" id="{43969079-6035-2F3D-03EB-79FBD0914B1E}"/>
                </a:ext>
              </a:extLst>
            </p:cNvPr>
            <p:cNvSpPr/>
            <p:nvPr/>
          </p:nvSpPr>
          <p:spPr>
            <a:xfrm>
              <a:off x="4616061" y="1515478"/>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92" name="Freeform: Shape 6291">
              <a:extLst>
                <a:ext uri="{FF2B5EF4-FFF2-40B4-BE49-F238E27FC236}">
                  <a16:creationId xmlns:a16="http://schemas.microsoft.com/office/drawing/2014/main" id="{99A7E1A5-38E9-91BA-1DE3-4C470356B1F3}"/>
                </a:ext>
              </a:extLst>
            </p:cNvPr>
            <p:cNvSpPr/>
            <p:nvPr/>
          </p:nvSpPr>
          <p:spPr>
            <a:xfrm>
              <a:off x="4747516" y="152585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93" name="Freeform: Shape 6292">
              <a:extLst>
                <a:ext uri="{FF2B5EF4-FFF2-40B4-BE49-F238E27FC236}">
                  <a16:creationId xmlns:a16="http://schemas.microsoft.com/office/drawing/2014/main" id="{EBD1FD50-DB4D-B9EA-6D5F-FB53894B1629}"/>
                </a:ext>
              </a:extLst>
            </p:cNvPr>
            <p:cNvSpPr/>
            <p:nvPr/>
          </p:nvSpPr>
          <p:spPr>
            <a:xfrm>
              <a:off x="4798643" y="155755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94" name="Freeform: Shape 6293">
              <a:extLst>
                <a:ext uri="{FF2B5EF4-FFF2-40B4-BE49-F238E27FC236}">
                  <a16:creationId xmlns:a16="http://schemas.microsoft.com/office/drawing/2014/main" id="{98718E6F-457C-412D-17CF-0F146B01E5A4}"/>
                </a:ext>
              </a:extLst>
            </p:cNvPr>
            <p:cNvSpPr/>
            <p:nvPr/>
          </p:nvSpPr>
          <p:spPr>
            <a:xfrm>
              <a:off x="4813170" y="155755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95" name="Freeform: Shape 6294">
              <a:extLst>
                <a:ext uri="{FF2B5EF4-FFF2-40B4-BE49-F238E27FC236}">
                  <a16:creationId xmlns:a16="http://schemas.microsoft.com/office/drawing/2014/main" id="{7B2C1E45-F521-6733-C05C-01A8CCD6538B}"/>
                </a:ext>
              </a:extLst>
            </p:cNvPr>
            <p:cNvSpPr/>
            <p:nvPr/>
          </p:nvSpPr>
          <p:spPr>
            <a:xfrm>
              <a:off x="4820433" y="155755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96" name="Freeform: Shape 6295">
              <a:extLst>
                <a:ext uri="{FF2B5EF4-FFF2-40B4-BE49-F238E27FC236}">
                  <a16:creationId xmlns:a16="http://schemas.microsoft.com/office/drawing/2014/main" id="{16886C94-4FC4-05A4-B24A-5A1B7E7901C5}"/>
                </a:ext>
              </a:extLst>
            </p:cNvPr>
            <p:cNvSpPr/>
            <p:nvPr/>
          </p:nvSpPr>
          <p:spPr>
            <a:xfrm>
              <a:off x="4842366" y="1568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97" name="Freeform: Shape 6296">
              <a:extLst>
                <a:ext uri="{FF2B5EF4-FFF2-40B4-BE49-F238E27FC236}">
                  <a16:creationId xmlns:a16="http://schemas.microsoft.com/office/drawing/2014/main" id="{98AE832B-1E11-7C68-78D6-0FD0DDD92F2E}"/>
                </a:ext>
              </a:extLst>
            </p:cNvPr>
            <p:cNvSpPr/>
            <p:nvPr/>
          </p:nvSpPr>
          <p:spPr>
            <a:xfrm>
              <a:off x="4857036" y="1568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98" name="Freeform: Shape 6297">
              <a:extLst>
                <a:ext uri="{FF2B5EF4-FFF2-40B4-BE49-F238E27FC236}">
                  <a16:creationId xmlns:a16="http://schemas.microsoft.com/office/drawing/2014/main" id="{26533810-1CF1-82D4-F5EA-E405BFAAE833}"/>
                </a:ext>
              </a:extLst>
            </p:cNvPr>
            <p:cNvSpPr/>
            <p:nvPr/>
          </p:nvSpPr>
          <p:spPr>
            <a:xfrm>
              <a:off x="4864299" y="1568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99" name="Freeform: Shape 6298">
              <a:extLst>
                <a:ext uri="{FF2B5EF4-FFF2-40B4-BE49-F238E27FC236}">
                  <a16:creationId xmlns:a16="http://schemas.microsoft.com/office/drawing/2014/main" id="{7E3B1A39-F77C-BF8B-457A-B46D56735D08}"/>
                </a:ext>
              </a:extLst>
            </p:cNvPr>
            <p:cNvSpPr/>
            <p:nvPr/>
          </p:nvSpPr>
          <p:spPr>
            <a:xfrm>
              <a:off x="4893495" y="1568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00" name="Freeform: Shape 6299">
              <a:extLst>
                <a:ext uri="{FF2B5EF4-FFF2-40B4-BE49-F238E27FC236}">
                  <a16:creationId xmlns:a16="http://schemas.microsoft.com/office/drawing/2014/main" id="{951D40F7-77C6-AAAF-5CE5-0CC893A78A51}"/>
                </a:ext>
              </a:extLst>
            </p:cNvPr>
            <p:cNvSpPr/>
            <p:nvPr/>
          </p:nvSpPr>
          <p:spPr>
            <a:xfrm>
              <a:off x="4908021" y="1568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01" name="Freeform: Shape 6300">
              <a:extLst>
                <a:ext uri="{FF2B5EF4-FFF2-40B4-BE49-F238E27FC236}">
                  <a16:creationId xmlns:a16="http://schemas.microsoft.com/office/drawing/2014/main" id="{4033D00E-BAF6-CA2C-36BD-3541105BFA1A}"/>
                </a:ext>
              </a:extLst>
            </p:cNvPr>
            <p:cNvSpPr/>
            <p:nvPr/>
          </p:nvSpPr>
          <p:spPr>
            <a:xfrm>
              <a:off x="4937218" y="157928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02" name="Freeform: Shape 6301">
              <a:extLst>
                <a:ext uri="{FF2B5EF4-FFF2-40B4-BE49-F238E27FC236}">
                  <a16:creationId xmlns:a16="http://schemas.microsoft.com/office/drawing/2014/main" id="{1077C0DA-B443-EDCF-2765-1219FD05E21A}"/>
                </a:ext>
              </a:extLst>
            </p:cNvPr>
            <p:cNvSpPr/>
            <p:nvPr/>
          </p:nvSpPr>
          <p:spPr>
            <a:xfrm>
              <a:off x="5068671" y="157928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03" name="Freeform: Shape 6302">
              <a:extLst>
                <a:ext uri="{FF2B5EF4-FFF2-40B4-BE49-F238E27FC236}">
                  <a16:creationId xmlns:a16="http://schemas.microsoft.com/office/drawing/2014/main" id="{F0B808E3-1821-066D-C0B2-A1A366709A86}"/>
                </a:ext>
              </a:extLst>
            </p:cNvPr>
            <p:cNvSpPr/>
            <p:nvPr/>
          </p:nvSpPr>
          <p:spPr>
            <a:xfrm>
              <a:off x="5141589" y="1612524"/>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04" name="Freeform: Shape 6303">
              <a:extLst>
                <a:ext uri="{FF2B5EF4-FFF2-40B4-BE49-F238E27FC236}">
                  <a16:creationId xmlns:a16="http://schemas.microsoft.com/office/drawing/2014/main" id="{144952B3-B0B7-6C42-D871-AE9E8B547ADA}"/>
                </a:ext>
              </a:extLst>
            </p:cNvPr>
            <p:cNvSpPr/>
            <p:nvPr/>
          </p:nvSpPr>
          <p:spPr>
            <a:xfrm>
              <a:off x="5163521" y="1612524"/>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05" name="Freeform: Shape 6304">
              <a:extLst>
                <a:ext uri="{FF2B5EF4-FFF2-40B4-BE49-F238E27FC236}">
                  <a16:creationId xmlns:a16="http://schemas.microsoft.com/office/drawing/2014/main" id="{B0DCBDB4-43D9-D605-2C4A-CD58198B6C41}"/>
                </a:ext>
              </a:extLst>
            </p:cNvPr>
            <p:cNvSpPr/>
            <p:nvPr/>
          </p:nvSpPr>
          <p:spPr>
            <a:xfrm>
              <a:off x="5207388" y="163482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06" name="Freeform: Shape 6305">
              <a:extLst>
                <a:ext uri="{FF2B5EF4-FFF2-40B4-BE49-F238E27FC236}">
                  <a16:creationId xmlns:a16="http://schemas.microsoft.com/office/drawing/2014/main" id="{0F60FBFC-0FF1-9AAE-2CA3-E833515F08B6}"/>
                </a:ext>
              </a:extLst>
            </p:cNvPr>
            <p:cNvSpPr/>
            <p:nvPr/>
          </p:nvSpPr>
          <p:spPr>
            <a:xfrm>
              <a:off x="5214651" y="163482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07" name="Freeform: Shape 6306">
              <a:extLst>
                <a:ext uri="{FF2B5EF4-FFF2-40B4-BE49-F238E27FC236}">
                  <a16:creationId xmlns:a16="http://schemas.microsoft.com/office/drawing/2014/main" id="{D0C4A1BA-A267-D51A-C823-AA7C7F7A0BFB}"/>
                </a:ext>
              </a:extLst>
            </p:cNvPr>
            <p:cNvSpPr/>
            <p:nvPr/>
          </p:nvSpPr>
          <p:spPr>
            <a:xfrm>
              <a:off x="5221914" y="163482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08" name="Freeform: Shape 6307">
              <a:extLst>
                <a:ext uri="{FF2B5EF4-FFF2-40B4-BE49-F238E27FC236}">
                  <a16:creationId xmlns:a16="http://schemas.microsoft.com/office/drawing/2014/main" id="{F0A2E431-EDF0-A468-DBD2-EE5029CB844E}"/>
                </a:ext>
              </a:extLst>
            </p:cNvPr>
            <p:cNvSpPr/>
            <p:nvPr/>
          </p:nvSpPr>
          <p:spPr>
            <a:xfrm>
              <a:off x="5243846" y="16574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09" name="Freeform: Shape 6308">
              <a:extLst>
                <a:ext uri="{FF2B5EF4-FFF2-40B4-BE49-F238E27FC236}">
                  <a16:creationId xmlns:a16="http://schemas.microsoft.com/office/drawing/2014/main" id="{7108AAE2-78F1-BC89-A3F0-1D04229C284E}"/>
                </a:ext>
              </a:extLst>
            </p:cNvPr>
            <p:cNvSpPr/>
            <p:nvPr/>
          </p:nvSpPr>
          <p:spPr>
            <a:xfrm>
              <a:off x="5258373" y="16574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10" name="Freeform: Shape 6309">
              <a:extLst>
                <a:ext uri="{FF2B5EF4-FFF2-40B4-BE49-F238E27FC236}">
                  <a16:creationId xmlns:a16="http://schemas.microsoft.com/office/drawing/2014/main" id="{433099A6-71EB-C853-CCC4-4C87AE9E431A}"/>
                </a:ext>
              </a:extLst>
            </p:cNvPr>
            <p:cNvSpPr/>
            <p:nvPr/>
          </p:nvSpPr>
          <p:spPr>
            <a:xfrm>
              <a:off x="5265779" y="16574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11" name="Freeform: Shape 6310">
              <a:extLst>
                <a:ext uri="{FF2B5EF4-FFF2-40B4-BE49-F238E27FC236}">
                  <a16:creationId xmlns:a16="http://schemas.microsoft.com/office/drawing/2014/main" id="{453E8983-8F93-76EC-ED59-B42805841775}"/>
                </a:ext>
              </a:extLst>
            </p:cNvPr>
            <p:cNvSpPr/>
            <p:nvPr/>
          </p:nvSpPr>
          <p:spPr>
            <a:xfrm>
              <a:off x="5273042" y="16574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12" name="Freeform: Shape 6311">
              <a:extLst>
                <a:ext uri="{FF2B5EF4-FFF2-40B4-BE49-F238E27FC236}">
                  <a16:creationId xmlns:a16="http://schemas.microsoft.com/office/drawing/2014/main" id="{08111118-6DAE-17BA-8E8D-22A45A0B34E2}"/>
                </a:ext>
              </a:extLst>
            </p:cNvPr>
            <p:cNvSpPr/>
            <p:nvPr/>
          </p:nvSpPr>
          <p:spPr>
            <a:xfrm>
              <a:off x="5280305" y="166918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13" name="Freeform: Shape 6312">
              <a:extLst>
                <a:ext uri="{FF2B5EF4-FFF2-40B4-BE49-F238E27FC236}">
                  <a16:creationId xmlns:a16="http://schemas.microsoft.com/office/drawing/2014/main" id="{6EC2A129-CE7D-8E65-2DD3-BC9E5D9CD16C}"/>
                </a:ext>
              </a:extLst>
            </p:cNvPr>
            <p:cNvSpPr/>
            <p:nvPr/>
          </p:nvSpPr>
          <p:spPr>
            <a:xfrm>
              <a:off x="5294976" y="1692882"/>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14" name="Freeform: Shape 6313">
              <a:extLst>
                <a:ext uri="{FF2B5EF4-FFF2-40B4-BE49-F238E27FC236}">
                  <a16:creationId xmlns:a16="http://schemas.microsoft.com/office/drawing/2014/main" id="{3939D307-FEA4-E424-60E6-870DE4A30E7C}"/>
                </a:ext>
              </a:extLst>
            </p:cNvPr>
            <p:cNvSpPr/>
            <p:nvPr/>
          </p:nvSpPr>
          <p:spPr>
            <a:xfrm>
              <a:off x="5316766" y="1692882"/>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15" name="Freeform: Shape 6314">
              <a:extLst>
                <a:ext uri="{FF2B5EF4-FFF2-40B4-BE49-F238E27FC236}">
                  <a16:creationId xmlns:a16="http://schemas.microsoft.com/office/drawing/2014/main" id="{F75280AF-FD82-5AEA-6052-DC157E2F7B65}"/>
                </a:ext>
              </a:extLst>
            </p:cNvPr>
            <p:cNvSpPr/>
            <p:nvPr/>
          </p:nvSpPr>
          <p:spPr>
            <a:xfrm>
              <a:off x="5433549" y="171672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16" name="Freeform: Shape 6315">
              <a:extLst>
                <a:ext uri="{FF2B5EF4-FFF2-40B4-BE49-F238E27FC236}">
                  <a16:creationId xmlns:a16="http://schemas.microsoft.com/office/drawing/2014/main" id="{E0F61AA3-B524-AF3A-5580-5B5E4BC5B789}"/>
                </a:ext>
              </a:extLst>
            </p:cNvPr>
            <p:cNvSpPr/>
            <p:nvPr/>
          </p:nvSpPr>
          <p:spPr>
            <a:xfrm>
              <a:off x="5608725" y="174070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17" name="Freeform: Shape 6316">
              <a:extLst>
                <a:ext uri="{FF2B5EF4-FFF2-40B4-BE49-F238E27FC236}">
                  <a16:creationId xmlns:a16="http://schemas.microsoft.com/office/drawing/2014/main" id="{7FA59E25-E0A0-798E-9524-B74BEB344E95}"/>
                </a:ext>
              </a:extLst>
            </p:cNvPr>
            <p:cNvSpPr/>
            <p:nvPr/>
          </p:nvSpPr>
          <p:spPr>
            <a:xfrm>
              <a:off x="5689050" y="174070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18" name="Freeform: Shape 6317">
              <a:extLst>
                <a:ext uri="{FF2B5EF4-FFF2-40B4-BE49-F238E27FC236}">
                  <a16:creationId xmlns:a16="http://schemas.microsoft.com/office/drawing/2014/main" id="{99137599-0F8D-F073-9905-68BFFBF0C236}"/>
                </a:ext>
              </a:extLst>
            </p:cNvPr>
            <p:cNvSpPr/>
            <p:nvPr/>
          </p:nvSpPr>
          <p:spPr>
            <a:xfrm>
              <a:off x="5696313" y="175276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19" name="Freeform: Shape 6318">
              <a:extLst>
                <a:ext uri="{FF2B5EF4-FFF2-40B4-BE49-F238E27FC236}">
                  <a16:creationId xmlns:a16="http://schemas.microsoft.com/office/drawing/2014/main" id="{F3757745-3237-33CE-8BE1-22940FBCDFC9}"/>
                </a:ext>
              </a:extLst>
            </p:cNvPr>
            <p:cNvSpPr/>
            <p:nvPr/>
          </p:nvSpPr>
          <p:spPr>
            <a:xfrm>
              <a:off x="5703576" y="175276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20" name="Freeform: Shape 6319">
              <a:extLst>
                <a:ext uri="{FF2B5EF4-FFF2-40B4-BE49-F238E27FC236}">
                  <a16:creationId xmlns:a16="http://schemas.microsoft.com/office/drawing/2014/main" id="{D82168EE-C9BF-69D6-80AB-7D96C754379E}"/>
                </a:ext>
              </a:extLst>
            </p:cNvPr>
            <p:cNvSpPr/>
            <p:nvPr/>
          </p:nvSpPr>
          <p:spPr>
            <a:xfrm>
              <a:off x="5718245" y="175276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21" name="Freeform: Shape 6320">
              <a:extLst>
                <a:ext uri="{FF2B5EF4-FFF2-40B4-BE49-F238E27FC236}">
                  <a16:creationId xmlns:a16="http://schemas.microsoft.com/office/drawing/2014/main" id="{536C1547-ECBB-D7AE-4E08-6F107DE9CF33}"/>
                </a:ext>
              </a:extLst>
            </p:cNvPr>
            <p:cNvSpPr/>
            <p:nvPr/>
          </p:nvSpPr>
          <p:spPr>
            <a:xfrm>
              <a:off x="5725508" y="17774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22" name="Freeform: Shape 6321">
              <a:extLst>
                <a:ext uri="{FF2B5EF4-FFF2-40B4-BE49-F238E27FC236}">
                  <a16:creationId xmlns:a16="http://schemas.microsoft.com/office/drawing/2014/main" id="{150FE646-D2F7-08E1-4C6E-DD6873EA3233}"/>
                </a:ext>
              </a:extLst>
            </p:cNvPr>
            <p:cNvSpPr/>
            <p:nvPr/>
          </p:nvSpPr>
          <p:spPr>
            <a:xfrm>
              <a:off x="5761969" y="17774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23" name="Freeform: Shape 6322">
              <a:extLst>
                <a:ext uri="{FF2B5EF4-FFF2-40B4-BE49-F238E27FC236}">
                  <a16:creationId xmlns:a16="http://schemas.microsoft.com/office/drawing/2014/main" id="{86AA18A3-E05D-E0B1-8195-B88644B210C5}"/>
                </a:ext>
              </a:extLst>
            </p:cNvPr>
            <p:cNvSpPr/>
            <p:nvPr/>
          </p:nvSpPr>
          <p:spPr>
            <a:xfrm>
              <a:off x="5776638" y="17774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24" name="Freeform: Shape 6323">
              <a:extLst>
                <a:ext uri="{FF2B5EF4-FFF2-40B4-BE49-F238E27FC236}">
                  <a16:creationId xmlns:a16="http://schemas.microsoft.com/office/drawing/2014/main" id="{190AFCA0-DABB-5501-F1AC-EBE06D6AB7E4}"/>
                </a:ext>
              </a:extLst>
            </p:cNvPr>
            <p:cNvSpPr/>
            <p:nvPr/>
          </p:nvSpPr>
          <p:spPr>
            <a:xfrm>
              <a:off x="5783901" y="17774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25" name="Freeform: Shape 6324">
              <a:extLst>
                <a:ext uri="{FF2B5EF4-FFF2-40B4-BE49-F238E27FC236}">
                  <a16:creationId xmlns:a16="http://schemas.microsoft.com/office/drawing/2014/main" id="{FEBE77C5-82D2-920B-FE22-2BFE550CC274}"/>
                </a:ext>
              </a:extLst>
            </p:cNvPr>
            <p:cNvSpPr/>
            <p:nvPr/>
          </p:nvSpPr>
          <p:spPr>
            <a:xfrm>
              <a:off x="5813096" y="17774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26" name="Freeform: Shape 6325">
              <a:extLst>
                <a:ext uri="{FF2B5EF4-FFF2-40B4-BE49-F238E27FC236}">
                  <a16:creationId xmlns:a16="http://schemas.microsoft.com/office/drawing/2014/main" id="{5A0CDF4D-3FB5-5F06-E20E-EACE50BC9E72}"/>
                </a:ext>
              </a:extLst>
            </p:cNvPr>
            <p:cNvSpPr/>
            <p:nvPr/>
          </p:nvSpPr>
          <p:spPr>
            <a:xfrm>
              <a:off x="5973746" y="1790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27" name="Freeform: Shape 6326">
              <a:extLst>
                <a:ext uri="{FF2B5EF4-FFF2-40B4-BE49-F238E27FC236}">
                  <a16:creationId xmlns:a16="http://schemas.microsoft.com/office/drawing/2014/main" id="{B7E91965-F8A7-79FD-CA07-8C0E1D1713DD}"/>
                </a:ext>
              </a:extLst>
            </p:cNvPr>
            <p:cNvSpPr/>
            <p:nvPr/>
          </p:nvSpPr>
          <p:spPr>
            <a:xfrm>
              <a:off x="6002943" y="1790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28" name="Freeform: Shape 6327">
              <a:extLst>
                <a:ext uri="{FF2B5EF4-FFF2-40B4-BE49-F238E27FC236}">
                  <a16:creationId xmlns:a16="http://schemas.microsoft.com/office/drawing/2014/main" id="{0090BB43-76DF-2022-80C2-3F5831AC26B3}"/>
                </a:ext>
              </a:extLst>
            </p:cNvPr>
            <p:cNvSpPr/>
            <p:nvPr/>
          </p:nvSpPr>
          <p:spPr>
            <a:xfrm>
              <a:off x="6032138" y="1790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29" name="Freeform: Shape 6328">
              <a:extLst>
                <a:ext uri="{FF2B5EF4-FFF2-40B4-BE49-F238E27FC236}">
                  <a16:creationId xmlns:a16="http://schemas.microsoft.com/office/drawing/2014/main" id="{087E52CF-4BFA-F5BC-D076-26941E3AF614}"/>
                </a:ext>
              </a:extLst>
            </p:cNvPr>
            <p:cNvSpPr/>
            <p:nvPr/>
          </p:nvSpPr>
          <p:spPr>
            <a:xfrm>
              <a:off x="6053928" y="1790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30" name="Freeform: Shape 6329">
              <a:extLst>
                <a:ext uri="{FF2B5EF4-FFF2-40B4-BE49-F238E27FC236}">
                  <a16:creationId xmlns:a16="http://schemas.microsoft.com/office/drawing/2014/main" id="{7B839B75-816B-1E03-1A27-C42671337A99}"/>
                </a:ext>
              </a:extLst>
            </p:cNvPr>
            <p:cNvSpPr/>
            <p:nvPr/>
          </p:nvSpPr>
          <p:spPr>
            <a:xfrm>
              <a:off x="6148922" y="1803391"/>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31" name="Freeform: Shape 6330">
              <a:extLst>
                <a:ext uri="{FF2B5EF4-FFF2-40B4-BE49-F238E27FC236}">
                  <a16:creationId xmlns:a16="http://schemas.microsoft.com/office/drawing/2014/main" id="{2B24FD29-F12C-C25A-1925-D3AB9D196DC6}"/>
                </a:ext>
              </a:extLst>
            </p:cNvPr>
            <p:cNvSpPr/>
            <p:nvPr/>
          </p:nvSpPr>
          <p:spPr>
            <a:xfrm>
              <a:off x="6170712" y="182961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32" name="Freeform: Shape 6331">
              <a:extLst>
                <a:ext uri="{FF2B5EF4-FFF2-40B4-BE49-F238E27FC236}">
                  <a16:creationId xmlns:a16="http://schemas.microsoft.com/office/drawing/2014/main" id="{FE65F577-3B00-CBAF-B129-91DE4C1D69E8}"/>
                </a:ext>
              </a:extLst>
            </p:cNvPr>
            <p:cNvSpPr/>
            <p:nvPr/>
          </p:nvSpPr>
          <p:spPr>
            <a:xfrm>
              <a:off x="6185382" y="18427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33" name="Freeform: Shape 6332">
              <a:extLst>
                <a:ext uri="{FF2B5EF4-FFF2-40B4-BE49-F238E27FC236}">
                  <a16:creationId xmlns:a16="http://schemas.microsoft.com/office/drawing/2014/main" id="{7A98CE3B-5D73-B8D3-DF6F-56ADA4D4B994}"/>
                </a:ext>
              </a:extLst>
            </p:cNvPr>
            <p:cNvSpPr/>
            <p:nvPr/>
          </p:nvSpPr>
          <p:spPr>
            <a:xfrm>
              <a:off x="6199909" y="18427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34" name="Freeform: Shape 6333">
              <a:extLst>
                <a:ext uri="{FF2B5EF4-FFF2-40B4-BE49-F238E27FC236}">
                  <a16:creationId xmlns:a16="http://schemas.microsoft.com/office/drawing/2014/main" id="{CDE364F4-F8E7-F7FE-D5A2-024AE96F9F2E}"/>
                </a:ext>
              </a:extLst>
            </p:cNvPr>
            <p:cNvSpPr/>
            <p:nvPr/>
          </p:nvSpPr>
          <p:spPr>
            <a:xfrm>
              <a:off x="6229104" y="18427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35" name="Freeform: Shape 6334">
              <a:extLst>
                <a:ext uri="{FF2B5EF4-FFF2-40B4-BE49-F238E27FC236}">
                  <a16:creationId xmlns:a16="http://schemas.microsoft.com/office/drawing/2014/main" id="{023A4840-87D7-0554-91D7-2DA51E1CD8DE}"/>
                </a:ext>
              </a:extLst>
            </p:cNvPr>
            <p:cNvSpPr/>
            <p:nvPr/>
          </p:nvSpPr>
          <p:spPr>
            <a:xfrm>
              <a:off x="6236510" y="18427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36" name="Freeform: Shape 6335">
              <a:extLst>
                <a:ext uri="{FF2B5EF4-FFF2-40B4-BE49-F238E27FC236}">
                  <a16:creationId xmlns:a16="http://schemas.microsoft.com/office/drawing/2014/main" id="{989E307B-DFA1-7EFE-5C03-7E24D6D0ADEF}"/>
                </a:ext>
              </a:extLst>
            </p:cNvPr>
            <p:cNvSpPr/>
            <p:nvPr/>
          </p:nvSpPr>
          <p:spPr>
            <a:xfrm>
              <a:off x="6280233" y="18427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37" name="Freeform: Shape 6336">
              <a:extLst>
                <a:ext uri="{FF2B5EF4-FFF2-40B4-BE49-F238E27FC236}">
                  <a16:creationId xmlns:a16="http://schemas.microsoft.com/office/drawing/2014/main" id="{0E991877-594A-E234-6027-0EA0E5D96605}"/>
                </a:ext>
              </a:extLst>
            </p:cNvPr>
            <p:cNvSpPr/>
            <p:nvPr/>
          </p:nvSpPr>
          <p:spPr>
            <a:xfrm>
              <a:off x="6382490" y="185654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38" name="Freeform: Shape 6337">
              <a:extLst>
                <a:ext uri="{FF2B5EF4-FFF2-40B4-BE49-F238E27FC236}">
                  <a16:creationId xmlns:a16="http://schemas.microsoft.com/office/drawing/2014/main" id="{F17B7595-6021-CC67-0C0A-AA4384F713ED}"/>
                </a:ext>
              </a:extLst>
            </p:cNvPr>
            <p:cNvSpPr/>
            <p:nvPr/>
          </p:nvSpPr>
          <p:spPr>
            <a:xfrm>
              <a:off x="6586861" y="187042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39" name="Freeform: Shape 6338">
              <a:extLst>
                <a:ext uri="{FF2B5EF4-FFF2-40B4-BE49-F238E27FC236}">
                  <a16:creationId xmlns:a16="http://schemas.microsoft.com/office/drawing/2014/main" id="{05064620-53F8-8555-BD82-62B612909052}"/>
                </a:ext>
              </a:extLst>
            </p:cNvPr>
            <p:cNvSpPr/>
            <p:nvPr/>
          </p:nvSpPr>
          <p:spPr>
            <a:xfrm>
              <a:off x="6594125" y="187042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40" name="Freeform: Shape 6339">
              <a:extLst>
                <a:ext uri="{FF2B5EF4-FFF2-40B4-BE49-F238E27FC236}">
                  <a16:creationId xmlns:a16="http://schemas.microsoft.com/office/drawing/2014/main" id="{FBD22E01-9432-9DE1-00C2-514DBC37BCBF}"/>
                </a:ext>
              </a:extLst>
            </p:cNvPr>
            <p:cNvSpPr/>
            <p:nvPr/>
          </p:nvSpPr>
          <p:spPr>
            <a:xfrm>
              <a:off x="6601388" y="18843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41" name="Freeform: Shape 6340">
              <a:extLst>
                <a:ext uri="{FF2B5EF4-FFF2-40B4-BE49-F238E27FC236}">
                  <a16:creationId xmlns:a16="http://schemas.microsoft.com/office/drawing/2014/main" id="{A197ECC0-206D-F646-96C8-F1259B68F18A}"/>
                </a:ext>
              </a:extLst>
            </p:cNvPr>
            <p:cNvSpPr/>
            <p:nvPr/>
          </p:nvSpPr>
          <p:spPr>
            <a:xfrm>
              <a:off x="6623322" y="18843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42" name="Freeform: Shape 6341">
              <a:extLst>
                <a:ext uri="{FF2B5EF4-FFF2-40B4-BE49-F238E27FC236}">
                  <a16:creationId xmlns:a16="http://schemas.microsoft.com/office/drawing/2014/main" id="{53235D06-B6A6-5872-AADF-EF51684B8989}"/>
                </a:ext>
              </a:extLst>
            </p:cNvPr>
            <p:cNvSpPr/>
            <p:nvPr/>
          </p:nvSpPr>
          <p:spPr>
            <a:xfrm>
              <a:off x="6637849" y="189861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43" name="Freeform: Shape 6342">
              <a:extLst>
                <a:ext uri="{FF2B5EF4-FFF2-40B4-BE49-F238E27FC236}">
                  <a16:creationId xmlns:a16="http://schemas.microsoft.com/office/drawing/2014/main" id="{DD6CDF9C-8AD4-5A31-690A-312AE95AA5C5}"/>
                </a:ext>
              </a:extLst>
            </p:cNvPr>
            <p:cNvSpPr/>
            <p:nvPr/>
          </p:nvSpPr>
          <p:spPr>
            <a:xfrm>
              <a:off x="6645254" y="189861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44" name="Freeform: Shape 6343">
              <a:extLst>
                <a:ext uri="{FF2B5EF4-FFF2-40B4-BE49-F238E27FC236}">
                  <a16:creationId xmlns:a16="http://schemas.microsoft.com/office/drawing/2014/main" id="{68BF5980-7C2C-484A-C9A3-B83BB06026C9}"/>
                </a:ext>
              </a:extLst>
            </p:cNvPr>
            <p:cNvSpPr/>
            <p:nvPr/>
          </p:nvSpPr>
          <p:spPr>
            <a:xfrm>
              <a:off x="6659781" y="1913058"/>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45" name="Freeform: Shape 6344">
              <a:extLst>
                <a:ext uri="{FF2B5EF4-FFF2-40B4-BE49-F238E27FC236}">
                  <a16:creationId xmlns:a16="http://schemas.microsoft.com/office/drawing/2014/main" id="{94478DDE-6015-735F-5591-8394E1D2EF96}"/>
                </a:ext>
              </a:extLst>
            </p:cNvPr>
            <p:cNvSpPr/>
            <p:nvPr/>
          </p:nvSpPr>
          <p:spPr>
            <a:xfrm>
              <a:off x="6696239" y="192750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46" name="Freeform: Shape 6345">
              <a:extLst>
                <a:ext uri="{FF2B5EF4-FFF2-40B4-BE49-F238E27FC236}">
                  <a16:creationId xmlns:a16="http://schemas.microsoft.com/office/drawing/2014/main" id="{14EC4F29-588C-A2AC-2B7B-683C89993D4E}"/>
                </a:ext>
              </a:extLst>
            </p:cNvPr>
            <p:cNvSpPr/>
            <p:nvPr/>
          </p:nvSpPr>
          <p:spPr>
            <a:xfrm>
              <a:off x="6798497" y="192750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47" name="Freeform: Shape 6346">
              <a:extLst>
                <a:ext uri="{FF2B5EF4-FFF2-40B4-BE49-F238E27FC236}">
                  <a16:creationId xmlns:a16="http://schemas.microsoft.com/office/drawing/2014/main" id="{51D63C01-CABD-573F-18EC-FE5F83143D7F}"/>
                </a:ext>
              </a:extLst>
            </p:cNvPr>
            <p:cNvSpPr/>
            <p:nvPr/>
          </p:nvSpPr>
          <p:spPr>
            <a:xfrm>
              <a:off x="6908018" y="194236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48" name="Freeform: Shape 6347">
              <a:extLst>
                <a:ext uri="{FF2B5EF4-FFF2-40B4-BE49-F238E27FC236}">
                  <a16:creationId xmlns:a16="http://schemas.microsoft.com/office/drawing/2014/main" id="{A459E3B7-C1D3-0233-0B35-CFEAF644FAA7}"/>
                </a:ext>
              </a:extLst>
            </p:cNvPr>
            <p:cNvSpPr/>
            <p:nvPr/>
          </p:nvSpPr>
          <p:spPr>
            <a:xfrm>
              <a:off x="7046591" y="19573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49" name="Freeform: Shape 6348">
              <a:extLst>
                <a:ext uri="{FF2B5EF4-FFF2-40B4-BE49-F238E27FC236}">
                  <a16:creationId xmlns:a16="http://schemas.microsoft.com/office/drawing/2014/main" id="{363FD9D5-2ECD-7D85-4849-CAC5C977580E}"/>
                </a:ext>
              </a:extLst>
            </p:cNvPr>
            <p:cNvSpPr/>
            <p:nvPr/>
          </p:nvSpPr>
          <p:spPr>
            <a:xfrm>
              <a:off x="7053997" y="19573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50" name="Freeform: Shape 6349">
              <a:extLst>
                <a:ext uri="{FF2B5EF4-FFF2-40B4-BE49-F238E27FC236}">
                  <a16:creationId xmlns:a16="http://schemas.microsoft.com/office/drawing/2014/main" id="{451809E4-AFD8-E5FE-57F3-80B0A9B650A6}"/>
                </a:ext>
              </a:extLst>
            </p:cNvPr>
            <p:cNvSpPr/>
            <p:nvPr/>
          </p:nvSpPr>
          <p:spPr>
            <a:xfrm>
              <a:off x="7061261" y="19573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51" name="Freeform: Shape 6350">
              <a:extLst>
                <a:ext uri="{FF2B5EF4-FFF2-40B4-BE49-F238E27FC236}">
                  <a16:creationId xmlns:a16="http://schemas.microsoft.com/office/drawing/2014/main" id="{C211BBEA-FE9A-5A3F-9A21-9CC5D8C380F6}"/>
                </a:ext>
              </a:extLst>
            </p:cNvPr>
            <p:cNvSpPr/>
            <p:nvPr/>
          </p:nvSpPr>
          <p:spPr>
            <a:xfrm>
              <a:off x="7068524" y="19573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52" name="Freeform: Shape 6351">
              <a:extLst>
                <a:ext uri="{FF2B5EF4-FFF2-40B4-BE49-F238E27FC236}">
                  <a16:creationId xmlns:a16="http://schemas.microsoft.com/office/drawing/2014/main" id="{112F240D-B1FC-F14F-91EE-7C037D8A9A05}"/>
                </a:ext>
              </a:extLst>
            </p:cNvPr>
            <p:cNvSpPr/>
            <p:nvPr/>
          </p:nvSpPr>
          <p:spPr>
            <a:xfrm>
              <a:off x="7090457" y="19573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53" name="Freeform: Shape 6352">
              <a:extLst>
                <a:ext uri="{FF2B5EF4-FFF2-40B4-BE49-F238E27FC236}">
                  <a16:creationId xmlns:a16="http://schemas.microsoft.com/office/drawing/2014/main" id="{6B4DFE27-FC25-B020-066C-E3E164B49A24}"/>
                </a:ext>
              </a:extLst>
            </p:cNvPr>
            <p:cNvSpPr/>
            <p:nvPr/>
          </p:nvSpPr>
          <p:spPr>
            <a:xfrm>
              <a:off x="7097721"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54" name="Freeform: Shape 6353">
              <a:extLst>
                <a:ext uri="{FF2B5EF4-FFF2-40B4-BE49-F238E27FC236}">
                  <a16:creationId xmlns:a16="http://schemas.microsoft.com/office/drawing/2014/main" id="{8781017C-C9D7-9A8F-87FA-68B713135A13}"/>
                </a:ext>
              </a:extLst>
            </p:cNvPr>
            <p:cNvSpPr/>
            <p:nvPr/>
          </p:nvSpPr>
          <p:spPr>
            <a:xfrm>
              <a:off x="710498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55" name="Freeform: Shape 6354">
              <a:extLst>
                <a:ext uri="{FF2B5EF4-FFF2-40B4-BE49-F238E27FC236}">
                  <a16:creationId xmlns:a16="http://schemas.microsoft.com/office/drawing/2014/main" id="{B086AD6A-2B72-E0E2-E801-3A787FD84342}"/>
                </a:ext>
              </a:extLst>
            </p:cNvPr>
            <p:cNvSpPr/>
            <p:nvPr/>
          </p:nvSpPr>
          <p:spPr>
            <a:xfrm>
              <a:off x="7112390"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56" name="Freeform: Shape 6355">
              <a:extLst>
                <a:ext uri="{FF2B5EF4-FFF2-40B4-BE49-F238E27FC236}">
                  <a16:creationId xmlns:a16="http://schemas.microsoft.com/office/drawing/2014/main" id="{0AA41E01-2700-22F5-8A83-3647D524EB54}"/>
                </a:ext>
              </a:extLst>
            </p:cNvPr>
            <p:cNvSpPr/>
            <p:nvPr/>
          </p:nvSpPr>
          <p:spPr>
            <a:xfrm>
              <a:off x="7119653"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57" name="Freeform: Shape 6356">
              <a:extLst>
                <a:ext uri="{FF2B5EF4-FFF2-40B4-BE49-F238E27FC236}">
                  <a16:creationId xmlns:a16="http://schemas.microsoft.com/office/drawing/2014/main" id="{F8D487CA-69F8-2D4D-687C-037E354C0F7B}"/>
                </a:ext>
              </a:extLst>
            </p:cNvPr>
            <p:cNvSpPr/>
            <p:nvPr/>
          </p:nvSpPr>
          <p:spPr>
            <a:xfrm>
              <a:off x="7134179"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58" name="Freeform: Shape 6357">
              <a:extLst>
                <a:ext uri="{FF2B5EF4-FFF2-40B4-BE49-F238E27FC236}">
                  <a16:creationId xmlns:a16="http://schemas.microsoft.com/office/drawing/2014/main" id="{068277EC-120C-7B13-7371-F7E98FB0B02A}"/>
                </a:ext>
              </a:extLst>
            </p:cNvPr>
            <p:cNvSpPr/>
            <p:nvPr/>
          </p:nvSpPr>
          <p:spPr>
            <a:xfrm>
              <a:off x="7141585"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59" name="Freeform: Shape 6358">
              <a:extLst>
                <a:ext uri="{FF2B5EF4-FFF2-40B4-BE49-F238E27FC236}">
                  <a16:creationId xmlns:a16="http://schemas.microsoft.com/office/drawing/2014/main" id="{9E986F6F-75D7-2F81-73A9-0FD6FED853E4}"/>
                </a:ext>
              </a:extLst>
            </p:cNvPr>
            <p:cNvSpPr/>
            <p:nvPr/>
          </p:nvSpPr>
          <p:spPr>
            <a:xfrm>
              <a:off x="7148849"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60" name="Freeform: Shape 6359">
              <a:extLst>
                <a:ext uri="{FF2B5EF4-FFF2-40B4-BE49-F238E27FC236}">
                  <a16:creationId xmlns:a16="http://schemas.microsoft.com/office/drawing/2014/main" id="{E3DAE970-4F18-EEB2-1B5B-EEE65E6E33C1}"/>
                </a:ext>
              </a:extLst>
            </p:cNvPr>
            <p:cNvSpPr/>
            <p:nvPr/>
          </p:nvSpPr>
          <p:spPr>
            <a:xfrm>
              <a:off x="7156112"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61" name="Freeform: Shape 6360">
              <a:extLst>
                <a:ext uri="{FF2B5EF4-FFF2-40B4-BE49-F238E27FC236}">
                  <a16:creationId xmlns:a16="http://schemas.microsoft.com/office/drawing/2014/main" id="{4BFB99BC-BFB2-D4A0-2E21-947B10229169}"/>
                </a:ext>
              </a:extLst>
            </p:cNvPr>
            <p:cNvSpPr/>
            <p:nvPr/>
          </p:nvSpPr>
          <p:spPr>
            <a:xfrm>
              <a:off x="7199978"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62" name="Freeform: Shape 6361">
              <a:extLst>
                <a:ext uri="{FF2B5EF4-FFF2-40B4-BE49-F238E27FC236}">
                  <a16:creationId xmlns:a16="http://schemas.microsoft.com/office/drawing/2014/main" id="{D5E74C7A-804F-537D-D369-6ECD08015246}"/>
                </a:ext>
              </a:extLst>
            </p:cNvPr>
            <p:cNvSpPr/>
            <p:nvPr/>
          </p:nvSpPr>
          <p:spPr>
            <a:xfrm>
              <a:off x="725096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63" name="Freeform: Shape 6362">
              <a:extLst>
                <a:ext uri="{FF2B5EF4-FFF2-40B4-BE49-F238E27FC236}">
                  <a16:creationId xmlns:a16="http://schemas.microsoft.com/office/drawing/2014/main" id="{02A09444-4892-8AA5-7B5E-C075AED7C98F}"/>
                </a:ext>
              </a:extLst>
            </p:cNvPr>
            <p:cNvSpPr/>
            <p:nvPr/>
          </p:nvSpPr>
          <p:spPr>
            <a:xfrm>
              <a:off x="7316761"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64" name="Freeform: Shape 6363">
              <a:extLst>
                <a:ext uri="{FF2B5EF4-FFF2-40B4-BE49-F238E27FC236}">
                  <a16:creationId xmlns:a16="http://schemas.microsoft.com/office/drawing/2014/main" id="{8475534C-747E-28E5-6B24-0C08ADE3D65C}"/>
                </a:ext>
              </a:extLst>
            </p:cNvPr>
            <p:cNvSpPr/>
            <p:nvPr/>
          </p:nvSpPr>
          <p:spPr>
            <a:xfrm>
              <a:off x="736048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65" name="Freeform: Shape 6364">
              <a:extLst>
                <a:ext uri="{FF2B5EF4-FFF2-40B4-BE49-F238E27FC236}">
                  <a16:creationId xmlns:a16="http://schemas.microsoft.com/office/drawing/2014/main" id="{649EB976-68C0-255B-D617-5656EE0AB862}"/>
                </a:ext>
              </a:extLst>
            </p:cNvPr>
            <p:cNvSpPr/>
            <p:nvPr/>
          </p:nvSpPr>
          <p:spPr>
            <a:xfrm>
              <a:off x="750646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66" name="Freeform: Shape 6365">
              <a:extLst>
                <a:ext uri="{FF2B5EF4-FFF2-40B4-BE49-F238E27FC236}">
                  <a16:creationId xmlns:a16="http://schemas.microsoft.com/office/drawing/2014/main" id="{0D9A7E5A-0938-EE14-7C17-57D6550BB011}"/>
                </a:ext>
              </a:extLst>
            </p:cNvPr>
            <p:cNvSpPr/>
            <p:nvPr/>
          </p:nvSpPr>
          <p:spPr>
            <a:xfrm>
              <a:off x="7513727"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67" name="Freeform: Shape 6366">
              <a:extLst>
                <a:ext uri="{FF2B5EF4-FFF2-40B4-BE49-F238E27FC236}">
                  <a16:creationId xmlns:a16="http://schemas.microsoft.com/office/drawing/2014/main" id="{7279B61F-4854-51B7-0161-CE6598B0AB6D}"/>
                </a:ext>
              </a:extLst>
            </p:cNvPr>
            <p:cNvSpPr/>
            <p:nvPr/>
          </p:nvSpPr>
          <p:spPr>
            <a:xfrm>
              <a:off x="752113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68" name="Freeform: Shape 6367">
              <a:extLst>
                <a:ext uri="{FF2B5EF4-FFF2-40B4-BE49-F238E27FC236}">
                  <a16:creationId xmlns:a16="http://schemas.microsoft.com/office/drawing/2014/main" id="{C26752BA-D403-0195-426C-BC149F652DDA}"/>
                </a:ext>
              </a:extLst>
            </p:cNvPr>
            <p:cNvSpPr/>
            <p:nvPr/>
          </p:nvSpPr>
          <p:spPr>
            <a:xfrm>
              <a:off x="7528397"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69" name="Freeform: Shape 6368">
              <a:extLst>
                <a:ext uri="{FF2B5EF4-FFF2-40B4-BE49-F238E27FC236}">
                  <a16:creationId xmlns:a16="http://schemas.microsoft.com/office/drawing/2014/main" id="{4CA09727-A8AC-BD37-F43D-5EF8CF452CEA}"/>
                </a:ext>
              </a:extLst>
            </p:cNvPr>
            <p:cNvSpPr/>
            <p:nvPr/>
          </p:nvSpPr>
          <p:spPr>
            <a:xfrm>
              <a:off x="7535661"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70" name="Freeform: Shape 6369">
              <a:extLst>
                <a:ext uri="{FF2B5EF4-FFF2-40B4-BE49-F238E27FC236}">
                  <a16:creationId xmlns:a16="http://schemas.microsoft.com/office/drawing/2014/main" id="{599B44C5-326E-9D46-0E01-7DEC89079CAB}"/>
                </a:ext>
              </a:extLst>
            </p:cNvPr>
            <p:cNvSpPr/>
            <p:nvPr/>
          </p:nvSpPr>
          <p:spPr>
            <a:xfrm>
              <a:off x="754292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71" name="Freeform: Shape 6370">
              <a:extLst>
                <a:ext uri="{FF2B5EF4-FFF2-40B4-BE49-F238E27FC236}">
                  <a16:creationId xmlns:a16="http://schemas.microsoft.com/office/drawing/2014/main" id="{497F360D-2F73-9546-77CD-1B0AE33D22C2}"/>
                </a:ext>
              </a:extLst>
            </p:cNvPr>
            <p:cNvSpPr/>
            <p:nvPr/>
          </p:nvSpPr>
          <p:spPr>
            <a:xfrm>
              <a:off x="7550329"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72" name="Freeform: Shape 6371">
              <a:extLst>
                <a:ext uri="{FF2B5EF4-FFF2-40B4-BE49-F238E27FC236}">
                  <a16:creationId xmlns:a16="http://schemas.microsoft.com/office/drawing/2014/main" id="{319A1100-6BA0-060B-4278-423D4197A10A}"/>
                </a:ext>
              </a:extLst>
            </p:cNvPr>
            <p:cNvSpPr/>
            <p:nvPr/>
          </p:nvSpPr>
          <p:spPr>
            <a:xfrm>
              <a:off x="7557593"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73" name="Freeform: Shape 6372">
              <a:extLst>
                <a:ext uri="{FF2B5EF4-FFF2-40B4-BE49-F238E27FC236}">
                  <a16:creationId xmlns:a16="http://schemas.microsoft.com/office/drawing/2014/main" id="{A9265DE3-2B6B-1412-EC27-16C67CFDD2C9}"/>
                </a:ext>
              </a:extLst>
            </p:cNvPr>
            <p:cNvSpPr/>
            <p:nvPr/>
          </p:nvSpPr>
          <p:spPr>
            <a:xfrm>
              <a:off x="7564856"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74" name="Freeform: Shape 6373">
              <a:extLst>
                <a:ext uri="{FF2B5EF4-FFF2-40B4-BE49-F238E27FC236}">
                  <a16:creationId xmlns:a16="http://schemas.microsoft.com/office/drawing/2014/main" id="{D17B4078-C174-3055-FF40-0D3D5D47520D}"/>
                </a:ext>
              </a:extLst>
            </p:cNvPr>
            <p:cNvSpPr/>
            <p:nvPr/>
          </p:nvSpPr>
          <p:spPr>
            <a:xfrm>
              <a:off x="7572119"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75" name="Freeform: Shape 6374">
              <a:extLst>
                <a:ext uri="{FF2B5EF4-FFF2-40B4-BE49-F238E27FC236}">
                  <a16:creationId xmlns:a16="http://schemas.microsoft.com/office/drawing/2014/main" id="{9FC044A4-A1F2-101E-8482-FCBD6EC45A0E}"/>
                </a:ext>
              </a:extLst>
            </p:cNvPr>
            <p:cNvSpPr/>
            <p:nvPr/>
          </p:nvSpPr>
          <p:spPr>
            <a:xfrm>
              <a:off x="7579525"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76" name="Freeform: Shape 6375">
              <a:extLst>
                <a:ext uri="{FF2B5EF4-FFF2-40B4-BE49-F238E27FC236}">
                  <a16:creationId xmlns:a16="http://schemas.microsoft.com/office/drawing/2014/main" id="{91742594-9350-A9EE-BF2F-808AB2FAFA7D}"/>
                </a:ext>
              </a:extLst>
            </p:cNvPr>
            <p:cNvSpPr/>
            <p:nvPr/>
          </p:nvSpPr>
          <p:spPr>
            <a:xfrm>
              <a:off x="7586788"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77" name="Freeform: Shape 6376">
              <a:extLst>
                <a:ext uri="{FF2B5EF4-FFF2-40B4-BE49-F238E27FC236}">
                  <a16:creationId xmlns:a16="http://schemas.microsoft.com/office/drawing/2014/main" id="{B51EF731-3EB0-60FC-3E7B-9CCC2B195652}"/>
                </a:ext>
              </a:extLst>
            </p:cNvPr>
            <p:cNvSpPr/>
            <p:nvPr/>
          </p:nvSpPr>
          <p:spPr>
            <a:xfrm>
              <a:off x="7594052"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78" name="Freeform: Shape 6377">
              <a:extLst>
                <a:ext uri="{FF2B5EF4-FFF2-40B4-BE49-F238E27FC236}">
                  <a16:creationId xmlns:a16="http://schemas.microsoft.com/office/drawing/2014/main" id="{9AC0C1A8-014C-AE51-E7A8-A97D02E124B3}"/>
                </a:ext>
              </a:extLst>
            </p:cNvPr>
            <p:cNvSpPr/>
            <p:nvPr/>
          </p:nvSpPr>
          <p:spPr>
            <a:xfrm>
              <a:off x="7601316"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79" name="Freeform: Shape 6378">
              <a:extLst>
                <a:ext uri="{FF2B5EF4-FFF2-40B4-BE49-F238E27FC236}">
                  <a16:creationId xmlns:a16="http://schemas.microsoft.com/office/drawing/2014/main" id="{FB780322-D5F4-C501-DF65-F2D6949AA121}"/>
                </a:ext>
              </a:extLst>
            </p:cNvPr>
            <p:cNvSpPr/>
            <p:nvPr/>
          </p:nvSpPr>
          <p:spPr>
            <a:xfrm>
              <a:off x="7608721"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80" name="Freeform: Shape 6379">
              <a:extLst>
                <a:ext uri="{FF2B5EF4-FFF2-40B4-BE49-F238E27FC236}">
                  <a16:creationId xmlns:a16="http://schemas.microsoft.com/office/drawing/2014/main" id="{319D2A95-F952-D655-BAA9-F85DD0C028B1}"/>
                </a:ext>
              </a:extLst>
            </p:cNvPr>
            <p:cNvSpPr/>
            <p:nvPr/>
          </p:nvSpPr>
          <p:spPr>
            <a:xfrm>
              <a:off x="7615984"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81" name="Freeform: Shape 6380">
              <a:extLst>
                <a:ext uri="{FF2B5EF4-FFF2-40B4-BE49-F238E27FC236}">
                  <a16:creationId xmlns:a16="http://schemas.microsoft.com/office/drawing/2014/main" id="{421FFB41-328A-50DD-0937-5E9B2B837FAA}"/>
                </a:ext>
              </a:extLst>
            </p:cNvPr>
            <p:cNvSpPr/>
            <p:nvPr/>
          </p:nvSpPr>
          <p:spPr>
            <a:xfrm>
              <a:off x="7659707" y="202216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82" name="Freeform: Shape 6381">
              <a:extLst>
                <a:ext uri="{FF2B5EF4-FFF2-40B4-BE49-F238E27FC236}">
                  <a16:creationId xmlns:a16="http://schemas.microsoft.com/office/drawing/2014/main" id="{C4D48A63-F3C1-E3EE-9297-CCBEAE35DCAA}"/>
                </a:ext>
              </a:extLst>
            </p:cNvPr>
            <p:cNvSpPr/>
            <p:nvPr/>
          </p:nvSpPr>
          <p:spPr>
            <a:xfrm>
              <a:off x="7688904" y="202216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83" name="Freeform: Shape 6382">
              <a:extLst>
                <a:ext uri="{FF2B5EF4-FFF2-40B4-BE49-F238E27FC236}">
                  <a16:creationId xmlns:a16="http://schemas.microsoft.com/office/drawing/2014/main" id="{05912627-4FCE-B2AB-CB72-4DB270D75592}"/>
                </a:ext>
              </a:extLst>
            </p:cNvPr>
            <p:cNvSpPr/>
            <p:nvPr/>
          </p:nvSpPr>
          <p:spPr>
            <a:xfrm>
              <a:off x="7769229"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84" name="Freeform: Shape 6383">
              <a:extLst>
                <a:ext uri="{FF2B5EF4-FFF2-40B4-BE49-F238E27FC236}">
                  <a16:creationId xmlns:a16="http://schemas.microsoft.com/office/drawing/2014/main" id="{3BA55F22-DAA1-E679-F683-A3813B64143A}"/>
                </a:ext>
              </a:extLst>
            </p:cNvPr>
            <p:cNvSpPr/>
            <p:nvPr/>
          </p:nvSpPr>
          <p:spPr>
            <a:xfrm>
              <a:off x="7783898"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85" name="Freeform: Shape 6384">
              <a:extLst>
                <a:ext uri="{FF2B5EF4-FFF2-40B4-BE49-F238E27FC236}">
                  <a16:creationId xmlns:a16="http://schemas.microsoft.com/office/drawing/2014/main" id="{073089AA-DBC7-021F-890C-AEE8564BB78B}"/>
                </a:ext>
              </a:extLst>
            </p:cNvPr>
            <p:cNvSpPr/>
            <p:nvPr/>
          </p:nvSpPr>
          <p:spPr>
            <a:xfrm>
              <a:off x="7864080"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86" name="Freeform: Shape 6385">
              <a:extLst>
                <a:ext uri="{FF2B5EF4-FFF2-40B4-BE49-F238E27FC236}">
                  <a16:creationId xmlns:a16="http://schemas.microsoft.com/office/drawing/2014/main" id="{ED02BC9A-250C-A006-E1D7-1E2541EF3CE1}"/>
                </a:ext>
              </a:extLst>
            </p:cNvPr>
            <p:cNvSpPr/>
            <p:nvPr/>
          </p:nvSpPr>
          <p:spPr>
            <a:xfrm>
              <a:off x="7871486"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87" name="Freeform: Shape 6386">
              <a:extLst>
                <a:ext uri="{FF2B5EF4-FFF2-40B4-BE49-F238E27FC236}">
                  <a16:creationId xmlns:a16="http://schemas.microsoft.com/office/drawing/2014/main" id="{4D9C0438-DC58-61DE-957C-635BC142B71F}"/>
                </a:ext>
              </a:extLst>
            </p:cNvPr>
            <p:cNvSpPr/>
            <p:nvPr/>
          </p:nvSpPr>
          <p:spPr>
            <a:xfrm>
              <a:off x="7937140"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88" name="Freeform: Shape 6387">
              <a:extLst>
                <a:ext uri="{FF2B5EF4-FFF2-40B4-BE49-F238E27FC236}">
                  <a16:creationId xmlns:a16="http://schemas.microsoft.com/office/drawing/2014/main" id="{933358CA-6BA1-FD7F-9E4E-880FD6363987}"/>
                </a:ext>
              </a:extLst>
            </p:cNvPr>
            <p:cNvSpPr/>
            <p:nvPr/>
          </p:nvSpPr>
          <p:spPr>
            <a:xfrm>
              <a:off x="7959074"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89" name="Freeform: Shape 6388">
              <a:extLst>
                <a:ext uri="{FF2B5EF4-FFF2-40B4-BE49-F238E27FC236}">
                  <a16:creationId xmlns:a16="http://schemas.microsoft.com/office/drawing/2014/main" id="{4D9BC162-7980-486F-89D9-1D5937E8542E}"/>
                </a:ext>
              </a:extLst>
            </p:cNvPr>
            <p:cNvSpPr/>
            <p:nvPr/>
          </p:nvSpPr>
          <p:spPr>
            <a:xfrm>
              <a:off x="7966337"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90" name="Freeform: Shape 6389">
              <a:extLst>
                <a:ext uri="{FF2B5EF4-FFF2-40B4-BE49-F238E27FC236}">
                  <a16:creationId xmlns:a16="http://schemas.microsoft.com/office/drawing/2014/main" id="{6DEAE8AD-68C5-19AD-AF46-04CB17A246FA}"/>
                </a:ext>
              </a:extLst>
            </p:cNvPr>
            <p:cNvSpPr/>
            <p:nvPr/>
          </p:nvSpPr>
          <p:spPr>
            <a:xfrm>
              <a:off x="7973600"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91" name="Freeform: Shape 6390">
              <a:extLst>
                <a:ext uri="{FF2B5EF4-FFF2-40B4-BE49-F238E27FC236}">
                  <a16:creationId xmlns:a16="http://schemas.microsoft.com/office/drawing/2014/main" id="{95FFAC0B-AEA8-7D50-A7DF-11D296F58674}"/>
                </a:ext>
              </a:extLst>
            </p:cNvPr>
            <p:cNvSpPr/>
            <p:nvPr/>
          </p:nvSpPr>
          <p:spPr>
            <a:xfrm>
              <a:off x="7980864"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92" name="Freeform: Shape 6391">
              <a:extLst>
                <a:ext uri="{FF2B5EF4-FFF2-40B4-BE49-F238E27FC236}">
                  <a16:creationId xmlns:a16="http://schemas.microsoft.com/office/drawing/2014/main" id="{837F91EB-6762-9A4B-D750-BA7753A81CCA}"/>
                </a:ext>
              </a:extLst>
            </p:cNvPr>
            <p:cNvSpPr/>
            <p:nvPr/>
          </p:nvSpPr>
          <p:spPr>
            <a:xfrm>
              <a:off x="8002796"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93" name="Freeform: Shape 6392">
              <a:extLst>
                <a:ext uri="{FF2B5EF4-FFF2-40B4-BE49-F238E27FC236}">
                  <a16:creationId xmlns:a16="http://schemas.microsoft.com/office/drawing/2014/main" id="{51F0FF1C-F802-353F-335B-F91B5BA68BCB}"/>
                </a:ext>
              </a:extLst>
            </p:cNvPr>
            <p:cNvSpPr/>
            <p:nvPr/>
          </p:nvSpPr>
          <p:spPr>
            <a:xfrm>
              <a:off x="8024728"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94" name="Freeform: Shape 6393">
              <a:extLst>
                <a:ext uri="{FF2B5EF4-FFF2-40B4-BE49-F238E27FC236}">
                  <a16:creationId xmlns:a16="http://schemas.microsoft.com/office/drawing/2014/main" id="{3961798D-B998-D871-DCFD-BBDBB69410C9}"/>
                </a:ext>
              </a:extLst>
            </p:cNvPr>
            <p:cNvSpPr/>
            <p:nvPr/>
          </p:nvSpPr>
          <p:spPr>
            <a:xfrm>
              <a:off x="8031991"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95" name="Freeform: Shape 6394">
              <a:extLst>
                <a:ext uri="{FF2B5EF4-FFF2-40B4-BE49-F238E27FC236}">
                  <a16:creationId xmlns:a16="http://schemas.microsoft.com/office/drawing/2014/main" id="{A8F1D685-0BE5-C0EC-0CF6-3EBD2E5C7FA6}"/>
                </a:ext>
              </a:extLst>
            </p:cNvPr>
            <p:cNvSpPr/>
            <p:nvPr/>
          </p:nvSpPr>
          <p:spPr>
            <a:xfrm>
              <a:off x="8039256"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96" name="Freeform: Shape 6395">
              <a:extLst>
                <a:ext uri="{FF2B5EF4-FFF2-40B4-BE49-F238E27FC236}">
                  <a16:creationId xmlns:a16="http://schemas.microsoft.com/office/drawing/2014/main" id="{369D3566-C5A3-5280-0216-D2BA6932C008}"/>
                </a:ext>
              </a:extLst>
            </p:cNvPr>
            <p:cNvSpPr/>
            <p:nvPr/>
          </p:nvSpPr>
          <p:spPr>
            <a:xfrm>
              <a:off x="8046661"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97" name="Freeform: Shape 6396">
              <a:extLst>
                <a:ext uri="{FF2B5EF4-FFF2-40B4-BE49-F238E27FC236}">
                  <a16:creationId xmlns:a16="http://schemas.microsoft.com/office/drawing/2014/main" id="{9E9D8926-7241-1896-D50A-35B1251FD6F3}"/>
                </a:ext>
              </a:extLst>
            </p:cNvPr>
            <p:cNvSpPr/>
            <p:nvPr/>
          </p:nvSpPr>
          <p:spPr>
            <a:xfrm>
              <a:off x="8061188"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98" name="Freeform: Shape 6397">
              <a:extLst>
                <a:ext uri="{FF2B5EF4-FFF2-40B4-BE49-F238E27FC236}">
                  <a16:creationId xmlns:a16="http://schemas.microsoft.com/office/drawing/2014/main" id="{F4869795-F36A-718F-B84B-1FAE380FBB31}"/>
                </a:ext>
              </a:extLst>
            </p:cNvPr>
            <p:cNvSpPr/>
            <p:nvPr/>
          </p:nvSpPr>
          <p:spPr>
            <a:xfrm>
              <a:off x="8068451"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99" name="Freeform: Shape 6398">
              <a:extLst>
                <a:ext uri="{FF2B5EF4-FFF2-40B4-BE49-F238E27FC236}">
                  <a16:creationId xmlns:a16="http://schemas.microsoft.com/office/drawing/2014/main" id="{098457DE-0416-116A-579E-B0B437EF736D}"/>
                </a:ext>
              </a:extLst>
            </p:cNvPr>
            <p:cNvSpPr/>
            <p:nvPr/>
          </p:nvSpPr>
          <p:spPr>
            <a:xfrm>
              <a:off x="8075857"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00" name="Freeform: Shape 6399">
              <a:extLst>
                <a:ext uri="{FF2B5EF4-FFF2-40B4-BE49-F238E27FC236}">
                  <a16:creationId xmlns:a16="http://schemas.microsoft.com/office/drawing/2014/main" id="{FD3B3A3F-EC7C-E4D4-8C08-4BB4F7BA2EB9}"/>
                </a:ext>
              </a:extLst>
            </p:cNvPr>
            <p:cNvSpPr/>
            <p:nvPr/>
          </p:nvSpPr>
          <p:spPr>
            <a:xfrm>
              <a:off x="8083121"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01" name="Freeform: Shape 6400">
              <a:extLst>
                <a:ext uri="{FF2B5EF4-FFF2-40B4-BE49-F238E27FC236}">
                  <a16:creationId xmlns:a16="http://schemas.microsoft.com/office/drawing/2014/main" id="{F3A456B3-2941-285A-8487-D218F15D7D20}"/>
                </a:ext>
              </a:extLst>
            </p:cNvPr>
            <p:cNvSpPr/>
            <p:nvPr/>
          </p:nvSpPr>
          <p:spPr>
            <a:xfrm>
              <a:off x="812684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02" name="Freeform: Shape 6401">
              <a:extLst>
                <a:ext uri="{FF2B5EF4-FFF2-40B4-BE49-F238E27FC236}">
                  <a16:creationId xmlns:a16="http://schemas.microsoft.com/office/drawing/2014/main" id="{388FAB8F-29C3-66EC-E577-6918A5AA7CE7}"/>
                </a:ext>
              </a:extLst>
            </p:cNvPr>
            <p:cNvSpPr/>
            <p:nvPr/>
          </p:nvSpPr>
          <p:spPr>
            <a:xfrm>
              <a:off x="8148776"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03" name="Freeform: Shape 6402">
              <a:extLst>
                <a:ext uri="{FF2B5EF4-FFF2-40B4-BE49-F238E27FC236}">
                  <a16:creationId xmlns:a16="http://schemas.microsoft.com/office/drawing/2014/main" id="{7566A3A0-FE3B-157F-775C-039BAE31C8BC}"/>
                </a:ext>
              </a:extLst>
            </p:cNvPr>
            <p:cNvSpPr/>
            <p:nvPr/>
          </p:nvSpPr>
          <p:spPr>
            <a:xfrm>
              <a:off x="8214432"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04" name="Freeform: Shape 6403">
              <a:extLst>
                <a:ext uri="{FF2B5EF4-FFF2-40B4-BE49-F238E27FC236}">
                  <a16:creationId xmlns:a16="http://schemas.microsoft.com/office/drawing/2014/main" id="{0936C94A-8F9B-A58D-CCBD-6D1D5955C00A}"/>
                </a:ext>
              </a:extLst>
            </p:cNvPr>
            <p:cNvSpPr/>
            <p:nvPr/>
          </p:nvSpPr>
          <p:spPr>
            <a:xfrm>
              <a:off x="8389607"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05" name="Freeform: Shape 6404">
              <a:extLst>
                <a:ext uri="{FF2B5EF4-FFF2-40B4-BE49-F238E27FC236}">
                  <a16:creationId xmlns:a16="http://schemas.microsoft.com/office/drawing/2014/main" id="{A05BDDF4-EC3E-2739-46E7-37F9E030A43A}"/>
                </a:ext>
              </a:extLst>
            </p:cNvPr>
            <p:cNvSpPr/>
            <p:nvPr/>
          </p:nvSpPr>
          <p:spPr>
            <a:xfrm>
              <a:off x="8433472"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06" name="Freeform: Shape 6405">
              <a:extLst>
                <a:ext uri="{FF2B5EF4-FFF2-40B4-BE49-F238E27FC236}">
                  <a16:creationId xmlns:a16="http://schemas.microsoft.com/office/drawing/2014/main" id="{9960C237-6A90-CBB3-7B54-84EF3BE6F9DD}"/>
                </a:ext>
              </a:extLst>
            </p:cNvPr>
            <p:cNvSpPr/>
            <p:nvPr/>
          </p:nvSpPr>
          <p:spPr>
            <a:xfrm>
              <a:off x="8447999"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07" name="Freeform: Shape 6406">
              <a:extLst>
                <a:ext uri="{FF2B5EF4-FFF2-40B4-BE49-F238E27FC236}">
                  <a16:creationId xmlns:a16="http://schemas.microsoft.com/office/drawing/2014/main" id="{9402CF46-A4A1-621C-1E92-074559FA8257}"/>
                </a:ext>
              </a:extLst>
            </p:cNvPr>
            <p:cNvSpPr/>
            <p:nvPr/>
          </p:nvSpPr>
          <p:spPr>
            <a:xfrm>
              <a:off x="8462668"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08" name="Freeform: Shape 6407">
              <a:extLst>
                <a:ext uri="{FF2B5EF4-FFF2-40B4-BE49-F238E27FC236}">
                  <a16:creationId xmlns:a16="http://schemas.microsoft.com/office/drawing/2014/main" id="{0CE44C17-630C-86F2-F5E9-CC33EFB57377}"/>
                </a:ext>
              </a:extLst>
            </p:cNvPr>
            <p:cNvSpPr/>
            <p:nvPr/>
          </p:nvSpPr>
          <p:spPr>
            <a:xfrm>
              <a:off x="8469931"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09" name="Freeform: Shape 6408">
              <a:extLst>
                <a:ext uri="{FF2B5EF4-FFF2-40B4-BE49-F238E27FC236}">
                  <a16:creationId xmlns:a16="http://schemas.microsoft.com/office/drawing/2014/main" id="{25EA7343-359B-D940-BF60-2C794AE8478B}"/>
                </a:ext>
              </a:extLst>
            </p:cNvPr>
            <p:cNvSpPr/>
            <p:nvPr/>
          </p:nvSpPr>
          <p:spPr>
            <a:xfrm>
              <a:off x="847719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10" name="Freeform: Shape 6409">
              <a:extLst>
                <a:ext uri="{FF2B5EF4-FFF2-40B4-BE49-F238E27FC236}">
                  <a16:creationId xmlns:a16="http://schemas.microsoft.com/office/drawing/2014/main" id="{53B443FB-37FF-A7D7-42EA-32303A31C0BC}"/>
                </a:ext>
              </a:extLst>
            </p:cNvPr>
            <p:cNvSpPr/>
            <p:nvPr/>
          </p:nvSpPr>
          <p:spPr>
            <a:xfrm>
              <a:off x="8484459"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11" name="Freeform: Shape 6410">
              <a:extLst>
                <a:ext uri="{FF2B5EF4-FFF2-40B4-BE49-F238E27FC236}">
                  <a16:creationId xmlns:a16="http://schemas.microsoft.com/office/drawing/2014/main" id="{3372393B-9A83-21F0-A136-3E4F87D0A293}"/>
                </a:ext>
              </a:extLst>
            </p:cNvPr>
            <p:cNvSpPr/>
            <p:nvPr/>
          </p:nvSpPr>
          <p:spPr>
            <a:xfrm>
              <a:off x="849186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12" name="Freeform: Shape 6411">
              <a:extLst>
                <a:ext uri="{FF2B5EF4-FFF2-40B4-BE49-F238E27FC236}">
                  <a16:creationId xmlns:a16="http://schemas.microsoft.com/office/drawing/2014/main" id="{F66924D2-D3C1-F6A1-1FE2-887C715F6001}"/>
                </a:ext>
              </a:extLst>
            </p:cNvPr>
            <p:cNvSpPr/>
            <p:nvPr/>
          </p:nvSpPr>
          <p:spPr>
            <a:xfrm>
              <a:off x="8499128"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13" name="Freeform: Shape 6412">
              <a:extLst>
                <a:ext uri="{FF2B5EF4-FFF2-40B4-BE49-F238E27FC236}">
                  <a16:creationId xmlns:a16="http://schemas.microsoft.com/office/drawing/2014/main" id="{CDEC4FF2-4F37-7B49-07EA-117FE187F6EF}"/>
                </a:ext>
              </a:extLst>
            </p:cNvPr>
            <p:cNvSpPr/>
            <p:nvPr/>
          </p:nvSpPr>
          <p:spPr>
            <a:xfrm>
              <a:off x="851365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14" name="Freeform: Shape 6413">
              <a:extLst>
                <a:ext uri="{FF2B5EF4-FFF2-40B4-BE49-F238E27FC236}">
                  <a16:creationId xmlns:a16="http://schemas.microsoft.com/office/drawing/2014/main" id="{9A079DF6-5CD9-0BB3-D792-90301F54F212}"/>
                </a:ext>
              </a:extLst>
            </p:cNvPr>
            <p:cNvSpPr/>
            <p:nvPr/>
          </p:nvSpPr>
          <p:spPr>
            <a:xfrm>
              <a:off x="852832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15" name="Freeform: Shape 6414">
              <a:extLst>
                <a:ext uri="{FF2B5EF4-FFF2-40B4-BE49-F238E27FC236}">
                  <a16:creationId xmlns:a16="http://schemas.microsoft.com/office/drawing/2014/main" id="{75D7F9D9-2D6F-3BFC-C448-2A9ADADA068D}"/>
                </a:ext>
              </a:extLst>
            </p:cNvPr>
            <p:cNvSpPr/>
            <p:nvPr/>
          </p:nvSpPr>
          <p:spPr>
            <a:xfrm>
              <a:off x="8535587"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16" name="Freeform: Shape 6415">
              <a:extLst>
                <a:ext uri="{FF2B5EF4-FFF2-40B4-BE49-F238E27FC236}">
                  <a16:creationId xmlns:a16="http://schemas.microsoft.com/office/drawing/2014/main" id="{D7C412DE-FADE-FFB3-4C64-DA9D4AC75C26}"/>
                </a:ext>
              </a:extLst>
            </p:cNvPr>
            <p:cNvSpPr/>
            <p:nvPr/>
          </p:nvSpPr>
          <p:spPr>
            <a:xfrm>
              <a:off x="8542850"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17" name="Freeform: Shape 6416">
              <a:extLst>
                <a:ext uri="{FF2B5EF4-FFF2-40B4-BE49-F238E27FC236}">
                  <a16:creationId xmlns:a16="http://schemas.microsoft.com/office/drawing/2014/main" id="{27A5BF70-A94E-277E-9CAE-E325B3A3DC30}"/>
                </a:ext>
              </a:extLst>
            </p:cNvPr>
            <p:cNvSpPr/>
            <p:nvPr/>
          </p:nvSpPr>
          <p:spPr>
            <a:xfrm>
              <a:off x="8608648"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18" name="Freeform: Shape 6417">
              <a:extLst>
                <a:ext uri="{FF2B5EF4-FFF2-40B4-BE49-F238E27FC236}">
                  <a16:creationId xmlns:a16="http://schemas.microsoft.com/office/drawing/2014/main" id="{04571205-3D82-3FA5-1066-DB23AC00B23E}"/>
                </a:ext>
              </a:extLst>
            </p:cNvPr>
            <p:cNvSpPr/>
            <p:nvPr/>
          </p:nvSpPr>
          <p:spPr>
            <a:xfrm>
              <a:off x="8849480"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19" name="Freeform: Shape 6418">
              <a:extLst>
                <a:ext uri="{FF2B5EF4-FFF2-40B4-BE49-F238E27FC236}">
                  <a16:creationId xmlns:a16="http://schemas.microsoft.com/office/drawing/2014/main" id="{34532E79-9A37-8418-F238-F3F0C3F91E02}"/>
                </a:ext>
              </a:extLst>
            </p:cNvPr>
            <p:cNvSpPr/>
            <p:nvPr/>
          </p:nvSpPr>
          <p:spPr>
            <a:xfrm>
              <a:off x="8871412"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20" name="Freeform: Shape 6419">
              <a:extLst>
                <a:ext uri="{FF2B5EF4-FFF2-40B4-BE49-F238E27FC236}">
                  <a16:creationId xmlns:a16="http://schemas.microsoft.com/office/drawing/2014/main" id="{5E5C7452-7E88-DE68-7598-1DDB07901060}"/>
                </a:ext>
              </a:extLst>
            </p:cNvPr>
            <p:cNvSpPr/>
            <p:nvPr/>
          </p:nvSpPr>
          <p:spPr>
            <a:xfrm>
              <a:off x="8893202"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21" name="Freeform: Shape 6420">
              <a:extLst>
                <a:ext uri="{FF2B5EF4-FFF2-40B4-BE49-F238E27FC236}">
                  <a16:creationId xmlns:a16="http://schemas.microsoft.com/office/drawing/2014/main" id="{603850FD-D542-1BC7-EB74-96797B9DA265}"/>
                </a:ext>
              </a:extLst>
            </p:cNvPr>
            <p:cNvSpPr/>
            <p:nvPr/>
          </p:nvSpPr>
          <p:spPr>
            <a:xfrm>
              <a:off x="8922399"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22" name="Freeform: Shape 6421">
              <a:extLst>
                <a:ext uri="{FF2B5EF4-FFF2-40B4-BE49-F238E27FC236}">
                  <a16:creationId xmlns:a16="http://schemas.microsoft.com/office/drawing/2014/main" id="{34E98459-3958-361C-278E-0C1EE72C3E69}"/>
                </a:ext>
              </a:extLst>
            </p:cNvPr>
            <p:cNvSpPr/>
            <p:nvPr/>
          </p:nvSpPr>
          <p:spPr>
            <a:xfrm>
              <a:off x="895159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23" name="Freeform: Shape 6422">
              <a:extLst>
                <a:ext uri="{FF2B5EF4-FFF2-40B4-BE49-F238E27FC236}">
                  <a16:creationId xmlns:a16="http://schemas.microsoft.com/office/drawing/2014/main" id="{C6D8D110-39B7-804E-DB69-CFDDAEF5342A}"/>
                </a:ext>
              </a:extLst>
            </p:cNvPr>
            <p:cNvSpPr/>
            <p:nvPr/>
          </p:nvSpPr>
          <p:spPr>
            <a:xfrm>
              <a:off x="9002722" y="218624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24" name="Freeform: Shape 6423">
              <a:extLst>
                <a:ext uri="{FF2B5EF4-FFF2-40B4-BE49-F238E27FC236}">
                  <a16:creationId xmlns:a16="http://schemas.microsoft.com/office/drawing/2014/main" id="{34FEFCE3-2A07-7721-9ACD-E25A934D87EE}"/>
                </a:ext>
              </a:extLst>
            </p:cNvPr>
            <p:cNvSpPr/>
            <p:nvPr/>
          </p:nvSpPr>
          <p:spPr>
            <a:xfrm>
              <a:off x="9353074" y="2294791"/>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25" name="Freeform: Shape 6424">
              <a:extLst>
                <a:ext uri="{FF2B5EF4-FFF2-40B4-BE49-F238E27FC236}">
                  <a16:creationId xmlns:a16="http://schemas.microsoft.com/office/drawing/2014/main" id="{0A5A37B8-CADA-1296-8BD5-220A15922374}"/>
                </a:ext>
              </a:extLst>
            </p:cNvPr>
            <p:cNvSpPr/>
            <p:nvPr/>
          </p:nvSpPr>
          <p:spPr>
            <a:xfrm>
              <a:off x="9360337" y="2294791"/>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26" name="Freeform: Shape 6425">
              <a:extLst>
                <a:ext uri="{FF2B5EF4-FFF2-40B4-BE49-F238E27FC236}">
                  <a16:creationId xmlns:a16="http://schemas.microsoft.com/office/drawing/2014/main" id="{10FF0B1C-A337-B60C-E7D7-7163BAD42243}"/>
                </a:ext>
              </a:extLst>
            </p:cNvPr>
            <p:cNvSpPr/>
            <p:nvPr/>
          </p:nvSpPr>
          <p:spPr>
            <a:xfrm>
              <a:off x="9382271" y="2294791"/>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27" name="Freeform: Shape 6426">
              <a:extLst>
                <a:ext uri="{FF2B5EF4-FFF2-40B4-BE49-F238E27FC236}">
                  <a16:creationId xmlns:a16="http://schemas.microsoft.com/office/drawing/2014/main" id="{D9088621-544F-17C2-65AB-15002DD2717C}"/>
                </a:ext>
              </a:extLst>
            </p:cNvPr>
            <p:cNvSpPr/>
            <p:nvPr/>
          </p:nvSpPr>
          <p:spPr>
            <a:xfrm>
              <a:off x="9396939" y="2294791"/>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28" name="Freeform: Shape 6427">
              <a:extLst>
                <a:ext uri="{FF2B5EF4-FFF2-40B4-BE49-F238E27FC236}">
                  <a16:creationId xmlns:a16="http://schemas.microsoft.com/office/drawing/2014/main" id="{0A006470-A916-D63A-6736-CE7E54681147}"/>
                </a:ext>
              </a:extLst>
            </p:cNvPr>
            <p:cNvSpPr/>
            <p:nvPr/>
          </p:nvSpPr>
          <p:spPr>
            <a:xfrm>
              <a:off x="9411467" y="24448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29" name="Freeform: Shape 6428">
              <a:extLst>
                <a:ext uri="{FF2B5EF4-FFF2-40B4-BE49-F238E27FC236}">
                  <a16:creationId xmlns:a16="http://schemas.microsoft.com/office/drawing/2014/main" id="{0ACEC9FA-3A93-5FFE-FB8A-03582C72FBB0}"/>
                </a:ext>
              </a:extLst>
            </p:cNvPr>
            <p:cNvSpPr/>
            <p:nvPr/>
          </p:nvSpPr>
          <p:spPr>
            <a:xfrm>
              <a:off x="9433399" y="24448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30" name="Freeform: Shape 6429">
              <a:extLst>
                <a:ext uri="{FF2B5EF4-FFF2-40B4-BE49-F238E27FC236}">
                  <a16:creationId xmlns:a16="http://schemas.microsoft.com/office/drawing/2014/main" id="{786C9436-9EE9-EFF2-C2B2-43990FA9D822}"/>
                </a:ext>
              </a:extLst>
            </p:cNvPr>
            <p:cNvSpPr/>
            <p:nvPr/>
          </p:nvSpPr>
          <p:spPr>
            <a:xfrm>
              <a:off x="9812947" y="24448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31" name="Freeform: Shape 6430">
              <a:extLst>
                <a:ext uri="{FF2B5EF4-FFF2-40B4-BE49-F238E27FC236}">
                  <a16:creationId xmlns:a16="http://schemas.microsoft.com/office/drawing/2014/main" id="{DE280F7A-6D3C-96BD-12A1-C489129C1671}"/>
                </a:ext>
              </a:extLst>
            </p:cNvPr>
            <p:cNvSpPr/>
            <p:nvPr/>
          </p:nvSpPr>
          <p:spPr>
            <a:xfrm>
              <a:off x="9864076" y="24448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32" name="Freeform: Shape 6431">
              <a:extLst>
                <a:ext uri="{FF2B5EF4-FFF2-40B4-BE49-F238E27FC236}">
                  <a16:creationId xmlns:a16="http://schemas.microsoft.com/office/drawing/2014/main" id="{A64E35C9-945F-4A9B-DA08-AB89451C00FD}"/>
                </a:ext>
              </a:extLst>
            </p:cNvPr>
            <p:cNvSpPr/>
            <p:nvPr/>
          </p:nvSpPr>
          <p:spPr>
            <a:xfrm>
              <a:off x="9893271" y="24448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33" name="Freeform: Shape 6432">
              <a:extLst>
                <a:ext uri="{FF2B5EF4-FFF2-40B4-BE49-F238E27FC236}">
                  <a16:creationId xmlns:a16="http://schemas.microsoft.com/office/drawing/2014/main" id="{45A61CFE-A415-64EE-10FD-BE4B1470A704}"/>
                </a:ext>
              </a:extLst>
            </p:cNvPr>
            <p:cNvSpPr/>
            <p:nvPr/>
          </p:nvSpPr>
          <p:spPr>
            <a:xfrm>
              <a:off x="10061041" y="30456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34" name="Freeform: Shape 6433">
              <a:extLst>
                <a:ext uri="{FF2B5EF4-FFF2-40B4-BE49-F238E27FC236}">
                  <a16:creationId xmlns:a16="http://schemas.microsoft.com/office/drawing/2014/main" id="{69BF850D-E72C-BF41-B014-D9BCB3BA0434}"/>
                </a:ext>
              </a:extLst>
            </p:cNvPr>
            <p:cNvSpPr/>
            <p:nvPr/>
          </p:nvSpPr>
          <p:spPr>
            <a:xfrm>
              <a:off x="10251314" y="3096963"/>
              <a:ext cx="115929" cy="14023"/>
            </a:xfrm>
            <a:custGeom>
              <a:avLst/>
              <a:gdLst>
                <a:gd name="connsiteX0" fmla="*/ 0 w 106877"/>
                <a:gd name="connsiteY0" fmla="*/ 0 h 13129"/>
                <a:gd name="connsiteX1" fmla="*/ 106878 w 106877"/>
                <a:gd name="connsiteY1" fmla="*/ 0 h 13129"/>
              </a:gdLst>
              <a:ahLst/>
              <a:cxnLst>
                <a:cxn ang="0">
                  <a:pos x="connsiteX0" y="connsiteY0"/>
                </a:cxn>
                <a:cxn ang="0">
                  <a:pos x="connsiteX1" y="connsiteY1"/>
                </a:cxn>
              </a:cxnLst>
              <a:rect l="l" t="t" r="r" b="b"/>
              <a:pathLst>
                <a:path w="106877" h="13129">
                  <a:moveTo>
                    <a:pt x="0" y="0"/>
                  </a:moveTo>
                  <a:lnTo>
                    <a:pt x="106878" y="0"/>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35" name="Freeform: Shape 6434">
              <a:extLst>
                <a:ext uri="{FF2B5EF4-FFF2-40B4-BE49-F238E27FC236}">
                  <a16:creationId xmlns:a16="http://schemas.microsoft.com/office/drawing/2014/main" id="{4F0E58F0-0DD4-436E-2873-2930675B55B2}"/>
                </a:ext>
              </a:extLst>
            </p:cNvPr>
            <p:cNvSpPr/>
            <p:nvPr/>
          </p:nvSpPr>
          <p:spPr>
            <a:xfrm>
              <a:off x="10309279" y="30456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36" name="Freeform: Shape 6435">
              <a:extLst>
                <a:ext uri="{FF2B5EF4-FFF2-40B4-BE49-F238E27FC236}">
                  <a16:creationId xmlns:a16="http://schemas.microsoft.com/office/drawing/2014/main" id="{0B899AF5-3001-E267-0814-AA44A91F12FE}"/>
                </a:ext>
              </a:extLst>
            </p:cNvPr>
            <p:cNvSpPr/>
            <p:nvPr/>
          </p:nvSpPr>
          <p:spPr>
            <a:xfrm>
              <a:off x="10323805" y="30456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37" name="Freeform: Shape 6436">
              <a:extLst>
                <a:ext uri="{FF2B5EF4-FFF2-40B4-BE49-F238E27FC236}">
                  <a16:creationId xmlns:a16="http://schemas.microsoft.com/office/drawing/2014/main" id="{9346CF66-CC46-ABB0-3691-4F073EBB6B19}"/>
                </a:ext>
              </a:extLst>
            </p:cNvPr>
            <p:cNvSpPr/>
            <p:nvPr/>
          </p:nvSpPr>
          <p:spPr>
            <a:xfrm>
              <a:off x="10783677" y="30456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sp>
        <p:nvSpPr>
          <p:cNvPr id="6438" name="Freeform: Shape 6437">
            <a:extLst>
              <a:ext uri="{FF2B5EF4-FFF2-40B4-BE49-F238E27FC236}">
                <a16:creationId xmlns:a16="http://schemas.microsoft.com/office/drawing/2014/main" id="{05BCBEAB-5FB1-0B8D-566D-9D205CC6CCF1}"/>
              </a:ext>
            </a:extLst>
          </p:cNvPr>
          <p:cNvSpPr/>
          <p:nvPr/>
        </p:nvSpPr>
        <p:spPr>
          <a:xfrm>
            <a:off x="1106407"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39" name="Freeform: Shape 6438">
            <a:extLst>
              <a:ext uri="{FF2B5EF4-FFF2-40B4-BE49-F238E27FC236}">
                <a16:creationId xmlns:a16="http://schemas.microsoft.com/office/drawing/2014/main" id="{D2855C27-EC37-89E5-FCBD-99EF38500856}"/>
              </a:ext>
            </a:extLst>
          </p:cNvPr>
          <p:cNvSpPr/>
          <p:nvPr/>
        </p:nvSpPr>
        <p:spPr>
          <a:xfrm>
            <a:off x="1772787"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40" name="Freeform: Shape 6439">
            <a:extLst>
              <a:ext uri="{FF2B5EF4-FFF2-40B4-BE49-F238E27FC236}">
                <a16:creationId xmlns:a16="http://schemas.microsoft.com/office/drawing/2014/main" id="{33CAE83A-51DD-CE77-F0ED-EDEA544D1FB4}"/>
              </a:ext>
            </a:extLst>
          </p:cNvPr>
          <p:cNvSpPr/>
          <p:nvPr/>
        </p:nvSpPr>
        <p:spPr>
          <a:xfrm>
            <a:off x="2439309"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41" name="Freeform: Shape 6440">
            <a:extLst>
              <a:ext uri="{FF2B5EF4-FFF2-40B4-BE49-F238E27FC236}">
                <a16:creationId xmlns:a16="http://schemas.microsoft.com/office/drawing/2014/main" id="{339C5FA0-38B0-629E-814B-8B5728985ED4}"/>
              </a:ext>
            </a:extLst>
          </p:cNvPr>
          <p:cNvSpPr/>
          <p:nvPr/>
        </p:nvSpPr>
        <p:spPr>
          <a:xfrm>
            <a:off x="3105832"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42" name="Freeform: Shape 6441">
            <a:extLst>
              <a:ext uri="{FF2B5EF4-FFF2-40B4-BE49-F238E27FC236}">
                <a16:creationId xmlns:a16="http://schemas.microsoft.com/office/drawing/2014/main" id="{38F46470-3298-41FD-A79A-392ADEF27492}"/>
              </a:ext>
            </a:extLst>
          </p:cNvPr>
          <p:cNvSpPr/>
          <p:nvPr/>
        </p:nvSpPr>
        <p:spPr>
          <a:xfrm>
            <a:off x="3772213"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43" name="Freeform: Shape 6442">
            <a:extLst>
              <a:ext uri="{FF2B5EF4-FFF2-40B4-BE49-F238E27FC236}">
                <a16:creationId xmlns:a16="http://schemas.microsoft.com/office/drawing/2014/main" id="{C28046D3-D581-975A-B32B-B8D6D8BEC819}"/>
              </a:ext>
            </a:extLst>
          </p:cNvPr>
          <p:cNvSpPr/>
          <p:nvPr/>
        </p:nvSpPr>
        <p:spPr>
          <a:xfrm>
            <a:off x="4438737"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44" name="Freeform: Shape 6443">
            <a:extLst>
              <a:ext uri="{FF2B5EF4-FFF2-40B4-BE49-F238E27FC236}">
                <a16:creationId xmlns:a16="http://schemas.microsoft.com/office/drawing/2014/main" id="{360F8AC4-DC4D-30A9-651B-10ED95064733}"/>
              </a:ext>
            </a:extLst>
          </p:cNvPr>
          <p:cNvSpPr/>
          <p:nvPr/>
        </p:nvSpPr>
        <p:spPr>
          <a:xfrm>
            <a:off x="5105259"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45" name="Freeform: Shape 6444">
            <a:extLst>
              <a:ext uri="{FF2B5EF4-FFF2-40B4-BE49-F238E27FC236}">
                <a16:creationId xmlns:a16="http://schemas.microsoft.com/office/drawing/2014/main" id="{6CF714AA-4DE3-4624-5FD1-9179E0DD0535}"/>
              </a:ext>
            </a:extLst>
          </p:cNvPr>
          <p:cNvSpPr/>
          <p:nvPr/>
        </p:nvSpPr>
        <p:spPr>
          <a:xfrm>
            <a:off x="5771782"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46" name="Freeform: Shape 6445">
            <a:extLst>
              <a:ext uri="{FF2B5EF4-FFF2-40B4-BE49-F238E27FC236}">
                <a16:creationId xmlns:a16="http://schemas.microsoft.com/office/drawing/2014/main" id="{4DD06088-6FE3-6545-8A64-34372321A0C6}"/>
              </a:ext>
            </a:extLst>
          </p:cNvPr>
          <p:cNvSpPr/>
          <p:nvPr/>
        </p:nvSpPr>
        <p:spPr>
          <a:xfrm>
            <a:off x="6438163"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47" name="Freeform: Shape 6446">
            <a:extLst>
              <a:ext uri="{FF2B5EF4-FFF2-40B4-BE49-F238E27FC236}">
                <a16:creationId xmlns:a16="http://schemas.microsoft.com/office/drawing/2014/main" id="{CCCEAD47-9397-31FE-2033-D11F8F293AD1}"/>
              </a:ext>
            </a:extLst>
          </p:cNvPr>
          <p:cNvSpPr/>
          <p:nvPr/>
        </p:nvSpPr>
        <p:spPr>
          <a:xfrm>
            <a:off x="7104686"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48" name="Freeform: Shape 6447">
            <a:extLst>
              <a:ext uri="{FF2B5EF4-FFF2-40B4-BE49-F238E27FC236}">
                <a16:creationId xmlns:a16="http://schemas.microsoft.com/office/drawing/2014/main" id="{C6C7456E-CC8B-7D98-56E5-A01B8B138AC6}"/>
              </a:ext>
            </a:extLst>
          </p:cNvPr>
          <p:cNvSpPr/>
          <p:nvPr/>
        </p:nvSpPr>
        <p:spPr>
          <a:xfrm>
            <a:off x="7771208"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49" name="Freeform: Shape 6448">
            <a:extLst>
              <a:ext uri="{FF2B5EF4-FFF2-40B4-BE49-F238E27FC236}">
                <a16:creationId xmlns:a16="http://schemas.microsoft.com/office/drawing/2014/main" id="{C7144382-436E-625F-A5E6-C484A9A5B2D9}"/>
              </a:ext>
            </a:extLst>
          </p:cNvPr>
          <p:cNvSpPr/>
          <p:nvPr/>
        </p:nvSpPr>
        <p:spPr>
          <a:xfrm>
            <a:off x="8437588"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50" name="Freeform: Shape 6449">
            <a:extLst>
              <a:ext uri="{FF2B5EF4-FFF2-40B4-BE49-F238E27FC236}">
                <a16:creationId xmlns:a16="http://schemas.microsoft.com/office/drawing/2014/main" id="{A80BB396-8360-E120-7FA3-C6A6CCC16C2B}"/>
              </a:ext>
            </a:extLst>
          </p:cNvPr>
          <p:cNvSpPr/>
          <p:nvPr/>
        </p:nvSpPr>
        <p:spPr>
          <a:xfrm>
            <a:off x="9104113"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51" name="Freeform: Shape 6450">
            <a:extLst>
              <a:ext uri="{FF2B5EF4-FFF2-40B4-BE49-F238E27FC236}">
                <a16:creationId xmlns:a16="http://schemas.microsoft.com/office/drawing/2014/main" id="{3772E82D-FB81-51FB-90DA-AB497615CA89}"/>
              </a:ext>
            </a:extLst>
          </p:cNvPr>
          <p:cNvSpPr/>
          <p:nvPr/>
        </p:nvSpPr>
        <p:spPr>
          <a:xfrm>
            <a:off x="9770635"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52" name="Freeform: Shape 6451">
            <a:extLst>
              <a:ext uri="{FF2B5EF4-FFF2-40B4-BE49-F238E27FC236}">
                <a16:creationId xmlns:a16="http://schemas.microsoft.com/office/drawing/2014/main" id="{B6D938FF-9F08-76B9-8357-412F2708ABD4}"/>
              </a:ext>
            </a:extLst>
          </p:cNvPr>
          <p:cNvSpPr/>
          <p:nvPr/>
        </p:nvSpPr>
        <p:spPr>
          <a:xfrm>
            <a:off x="10437158"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53" name="Freeform: Shape 6452">
            <a:extLst>
              <a:ext uri="{FF2B5EF4-FFF2-40B4-BE49-F238E27FC236}">
                <a16:creationId xmlns:a16="http://schemas.microsoft.com/office/drawing/2014/main" id="{30B42583-353F-5F63-2518-EACDE4CD91B5}"/>
              </a:ext>
            </a:extLst>
          </p:cNvPr>
          <p:cNvSpPr/>
          <p:nvPr/>
        </p:nvSpPr>
        <p:spPr>
          <a:xfrm>
            <a:off x="11103538"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54" name="Freeform: Shape 6453">
            <a:extLst>
              <a:ext uri="{FF2B5EF4-FFF2-40B4-BE49-F238E27FC236}">
                <a16:creationId xmlns:a16="http://schemas.microsoft.com/office/drawing/2014/main" id="{2D72F027-8BE9-F9DE-A225-990CFE9DC57E}"/>
              </a:ext>
            </a:extLst>
          </p:cNvPr>
          <p:cNvSpPr/>
          <p:nvPr/>
        </p:nvSpPr>
        <p:spPr>
          <a:xfrm>
            <a:off x="11770062"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nvGrpSpPr>
          <p:cNvPr id="25" name="Group 24">
            <a:extLst>
              <a:ext uri="{FF2B5EF4-FFF2-40B4-BE49-F238E27FC236}">
                <a16:creationId xmlns:a16="http://schemas.microsoft.com/office/drawing/2014/main" id="{7F25629E-F58D-B0DE-C765-3F5E98DE4977}"/>
              </a:ext>
            </a:extLst>
          </p:cNvPr>
          <p:cNvGrpSpPr/>
          <p:nvPr/>
        </p:nvGrpSpPr>
        <p:grpSpPr>
          <a:xfrm>
            <a:off x="399189" y="912446"/>
            <a:ext cx="589490" cy="3688019"/>
            <a:chOff x="380139" y="912446"/>
            <a:chExt cx="589490" cy="3688019"/>
          </a:xfrm>
        </p:grpSpPr>
        <p:sp>
          <p:nvSpPr>
            <p:cNvPr id="6460" name="TextBox 6459">
              <a:extLst>
                <a:ext uri="{FF2B5EF4-FFF2-40B4-BE49-F238E27FC236}">
                  <a16:creationId xmlns:a16="http://schemas.microsoft.com/office/drawing/2014/main" id="{E84D9C50-4B52-F919-217F-0F0FD0843F94}"/>
                </a:ext>
              </a:extLst>
            </p:cNvPr>
            <p:cNvSpPr txBox="1">
              <a:spLocks/>
            </p:cNvSpPr>
            <p:nvPr/>
          </p:nvSpPr>
          <p:spPr>
            <a:xfrm>
              <a:off x="380139" y="912446"/>
              <a:ext cx="589490" cy="253916"/>
            </a:xfrm>
            <a:prstGeom prst="rect">
              <a:avLst/>
            </a:prstGeom>
            <a:noFill/>
          </p:spPr>
          <p:txBody>
            <a:bodyPr wrap="square" lIns="0" rIns="0" rtlCol="0">
              <a:spAutoFit/>
            </a:bodyPr>
            <a:lstStyle/>
            <a:p>
              <a:pPr marL="0" marR="0" lvl="0" indent="0" algn="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1.0</a:t>
              </a:r>
            </a:p>
          </p:txBody>
        </p:sp>
        <p:sp>
          <p:nvSpPr>
            <p:cNvPr id="6461" name="TextBox 6460">
              <a:extLst>
                <a:ext uri="{FF2B5EF4-FFF2-40B4-BE49-F238E27FC236}">
                  <a16:creationId xmlns:a16="http://schemas.microsoft.com/office/drawing/2014/main" id="{BBD4C52F-F02A-0486-BD92-7DD128E8BD1F}"/>
                </a:ext>
              </a:extLst>
            </p:cNvPr>
            <p:cNvSpPr txBox="1">
              <a:spLocks/>
            </p:cNvSpPr>
            <p:nvPr/>
          </p:nvSpPr>
          <p:spPr>
            <a:xfrm>
              <a:off x="425928" y="4346549"/>
              <a:ext cx="543701" cy="253916"/>
            </a:xfrm>
            <a:prstGeom prst="rect">
              <a:avLst/>
            </a:prstGeom>
            <a:noFill/>
          </p:spPr>
          <p:txBody>
            <a:bodyPr wrap="square" lIns="0" rIns="0" rtlCol="0">
              <a:spAutoFit/>
            </a:bodyPr>
            <a:lstStyle/>
            <a:p>
              <a:pPr marL="0" marR="0" lvl="0" indent="0" algn="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6462" name="TextBox 6461">
              <a:extLst>
                <a:ext uri="{FF2B5EF4-FFF2-40B4-BE49-F238E27FC236}">
                  <a16:creationId xmlns:a16="http://schemas.microsoft.com/office/drawing/2014/main" id="{10D98161-6AFD-8149-D01F-72F05047482E}"/>
                </a:ext>
              </a:extLst>
            </p:cNvPr>
            <p:cNvSpPr txBox="1">
              <a:spLocks/>
            </p:cNvSpPr>
            <p:nvPr/>
          </p:nvSpPr>
          <p:spPr>
            <a:xfrm>
              <a:off x="470482" y="1603986"/>
              <a:ext cx="499147" cy="253916"/>
            </a:xfrm>
            <a:prstGeom prst="rect">
              <a:avLst/>
            </a:prstGeom>
            <a:noFill/>
          </p:spPr>
          <p:txBody>
            <a:bodyPr wrap="square" lIns="0" rIns="0" rtlCol="0">
              <a:spAutoFit/>
            </a:bodyPr>
            <a:lstStyle/>
            <a:p>
              <a:pPr marL="0" marR="0" lvl="0" indent="0" algn="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0.8</a:t>
              </a:r>
            </a:p>
          </p:txBody>
        </p:sp>
        <p:sp>
          <p:nvSpPr>
            <p:cNvPr id="6463" name="TextBox 6462">
              <a:extLst>
                <a:ext uri="{FF2B5EF4-FFF2-40B4-BE49-F238E27FC236}">
                  <a16:creationId xmlns:a16="http://schemas.microsoft.com/office/drawing/2014/main" id="{709D873B-1F17-E296-FC1E-1EF44F24A6C6}"/>
                </a:ext>
              </a:extLst>
            </p:cNvPr>
            <p:cNvSpPr txBox="1">
              <a:spLocks/>
            </p:cNvSpPr>
            <p:nvPr/>
          </p:nvSpPr>
          <p:spPr>
            <a:xfrm>
              <a:off x="470482" y="2290373"/>
              <a:ext cx="499147" cy="253916"/>
            </a:xfrm>
            <a:prstGeom prst="rect">
              <a:avLst/>
            </a:prstGeom>
            <a:noFill/>
          </p:spPr>
          <p:txBody>
            <a:bodyPr wrap="square" lIns="0" rIns="0" rtlCol="0">
              <a:spAutoFit/>
            </a:bodyPr>
            <a:lstStyle/>
            <a:p>
              <a:pPr marL="0" marR="0" lvl="0" indent="0" algn="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0.6</a:t>
              </a:r>
            </a:p>
          </p:txBody>
        </p:sp>
        <p:sp>
          <p:nvSpPr>
            <p:cNvPr id="6464" name="TextBox 6463">
              <a:extLst>
                <a:ext uri="{FF2B5EF4-FFF2-40B4-BE49-F238E27FC236}">
                  <a16:creationId xmlns:a16="http://schemas.microsoft.com/office/drawing/2014/main" id="{2082B377-4F84-00FF-5A09-6C2FCAC66256}"/>
                </a:ext>
              </a:extLst>
            </p:cNvPr>
            <p:cNvSpPr txBox="1">
              <a:spLocks/>
            </p:cNvSpPr>
            <p:nvPr/>
          </p:nvSpPr>
          <p:spPr>
            <a:xfrm>
              <a:off x="470482" y="2979337"/>
              <a:ext cx="499147" cy="253916"/>
            </a:xfrm>
            <a:prstGeom prst="rect">
              <a:avLst/>
            </a:prstGeom>
            <a:noFill/>
          </p:spPr>
          <p:txBody>
            <a:bodyPr wrap="square" lIns="0" rIns="0" rtlCol="0">
              <a:spAutoFit/>
            </a:bodyPr>
            <a:lstStyle/>
            <a:p>
              <a:pPr marL="0" marR="0" lvl="0" indent="0" algn="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0.4</a:t>
              </a:r>
            </a:p>
          </p:txBody>
        </p:sp>
        <p:sp>
          <p:nvSpPr>
            <p:cNvPr id="6465" name="TextBox 6464">
              <a:extLst>
                <a:ext uri="{FF2B5EF4-FFF2-40B4-BE49-F238E27FC236}">
                  <a16:creationId xmlns:a16="http://schemas.microsoft.com/office/drawing/2014/main" id="{C2BC1A0D-19A2-0654-C928-2E34F2E2167B}"/>
                </a:ext>
              </a:extLst>
            </p:cNvPr>
            <p:cNvSpPr txBox="1">
              <a:spLocks/>
            </p:cNvSpPr>
            <p:nvPr/>
          </p:nvSpPr>
          <p:spPr>
            <a:xfrm>
              <a:off x="470482" y="3663149"/>
              <a:ext cx="499147" cy="253916"/>
            </a:xfrm>
            <a:prstGeom prst="rect">
              <a:avLst/>
            </a:prstGeom>
            <a:noFill/>
          </p:spPr>
          <p:txBody>
            <a:bodyPr wrap="square" lIns="0" rIns="0" rtlCol="0">
              <a:spAutoFit/>
            </a:bodyPr>
            <a:lstStyle/>
            <a:p>
              <a:pPr marL="0" marR="0" lvl="0" indent="0" algn="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0.2</a:t>
              </a:r>
            </a:p>
          </p:txBody>
        </p:sp>
      </p:grpSp>
      <p:sp>
        <p:nvSpPr>
          <p:cNvPr id="6466" name="TextBox 6465">
            <a:extLst>
              <a:ext uri="{FF2B5EF4-FFF2-40B4-BE49-F238E27FC236}">
                <a16:creationId xmlns:a16="http://schemas.microsoft.com/office/drawing/2014/main" id="{8A469425-11AB-E44C-6C15-95D78C0479AB}"/>
              </a:ext>
            </a:extLst>
          </p:cNvPr>
          <p:cNvSpPr txBox="1">
            <a:spLocks/>
          </p:cNvSpPr>
          <p:nvPr/>
        </p:nvSpPr>
        <p:spPr>
          <a:xfrm>
            <a:off x="1333737" y="4544720"/>
            <a:ext cx="86756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3</a:t>
            </a:r>
          </a:p>
        </p:txBody>
      </p:sp>
      <p:sp>
        <p:nvSpPr>
          <p:cNvPr id="6467" name="TextBox 6466">
            <a:extLst>
              <a:ext uri="{FF2B5EF4-FFF2-40B4-BE49-F238E27FC236}">
                <a16:creationId xmlns:a16="http://schemas.microsoft.com/office/drawing/2014/main" id="{9E9BB381-99ED-FD73-7C4A-C473F48CE84F}"/>
              </a:ext>
            </a:extLst>
          </p:cNvPr>
          <p:cNvSpPr txBox="1">
            <a:spLocks/>
          </p:cNvSpPr>
          <p:nvPr/>
        </p:nvSpPr>
        <p:spPr>
          <a:xfrm>
            <a:off x="2672151" y="4544720"/>
            <a:ext cx="86756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9</a:t>
            </a:r>
          </a:p>
        </p:txBody>
      </p:sp>
      <p:sp>
        <p:nvSpPr>
          <p:cNvPr id="6468" name="TextBox 6467">
            <a:extLst>
              <a:ext uri="{FF2B5EF4-FFF2-40B4-BE49-F238E27FC236}">
                <a16:creationId xmlns:a16="http://schemas.microsoft.com/office/drawing/2014/main" id="{5DF8590E-3C50-A343-2237-C48B14C668C7}"/>
              </a:ext>
            </a:extLst>
          </p:cNvPr>
          <p:cNvSpPr txBox="1">
            <a:spLocks/>
          </p:cNvSpPr>
          <p:nvPr/>
        </p:nvSpPr>
        <p:spPr>
          <a:xfrm>
            <a:off x="3343053" y="4544720"/>
            <a:ext cx="86756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12</a:t>
            </a:r>
          </a:p>
        </p:txBody>
      </p:sp>
      <p:sp>
        <p:nvSpPr>
          <p:cNvPr id="6469" name="TextBox 6468">
            <a:extLst>
              <a:ext uri="{FF2B5EF4-FFF2-40B4-BE49-F238E27FC236}">
                <a16:creationId xmlns:a16="http://schemas.microsoft.com/office/drawing/2014/main" id="{B5E9E8D3-2319-CF45-FA34-A50043BBC064}"/>
              </a:ext>
            </a:extLst>
          </p:cNvPr>
          <p:cNvSpPr txBox="1">
            <a:spLocks/>
          </p:cNvSpPr>
          <p:nvPr/>
        </p:nvSpPr>
        <p:spPr>
          <a:xfrm>
            <a:off x="4003782" y="4544720"/>
            <a:ext cx="86756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15</a:t>
            </a:r>
          </a:p>
        </p:txBody>
      </p:sp>
      <p:sp>
        <p:nvSpPr>
          <p:cNvPr id="6470" name="TextBox 6469">
            <a:extLst>
              <a:ext uri="{FF2B5EF4-FFF2-40B4-BE49-F238E27FC236}">
                <a16:creationId xmlns:a16="http://schemas.microsoft.com/office/drawing/2014/main" id="{E0ED8A57-49A7-AB63-6E8D-0B339B00E605}"/>
              </a:ext>
            </a:extLst>
          </p:cNvPr>
          <p:cNvSpPr txBox="1">
            <a:spLocks/>
          </p:cNvSpPr>
          <p:nvPr/>
        </p:nvSpPr>
        <p:spPr>
          <a:xfrm>
            <a:off x="4671294" y="4544720"/>
            <a:ext cx="86756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18</a:t>
            </a:r>
          </a:p>
        </p:txBody>
      </p:sp>
      <p:sp>
        <p:nvSpPr>
          <p:cNvPr id="6471" name="TextBox 6470">
            <a:extLst>
              <a:ext uri="{FF2B5EF4-FFF2-40B4-BE49-F238E27FC236}">
                <a16:creationId xmlns:a16="http://schemas.microsoft.com/office/drawing/2014/main" id="{C33AA3E5-F714-51CA-6DEF-F3E0672C8C3E}"/>
              </a:ext>
            </a:extLst>
          </p:cNvPr>
          <p:cNvSpPr txBox="1">
            <a:spLocks/>
          </p:cNvSpPr>
          <p:nvPr/>
        </p:nvSpPr>
        <p:spPr>
          <a:xfrm>
            <a:off x="5338805" y="4544720"/>
            <a:ext cx="86756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21</a:t>
            </a:r>
          </a:p>
        </p:txBody>
      </p:sp>
      <p:sp>
        <p:nvSpPr>
          <p:cNvPr id="6472" name="TextBox 6471">
            <a:extLst>
              <a:ext uri="{FF2B5EF4-FFF2-40B4-BE49-F238E27FC236}">
                <a16:creationId xmlns:a16="http://schemas.microsoft.com/office/drawing/2014/main" id="{475D6D5D-5439-847E-5275-9C4D3C498813}"/>
              </a:ext>
            </a:extLst>
          </p:cNvPr>
          <p:cNvSpPr txBox="1">
            <a:spLocks/>
          </p:cNvSpPr>
          <p:nvPr/>
        </p:nvSpPr>
        <p:spPr>
          <a:xfrm>
            <a:off x="6006316" y="4544720"/>
            <a:ext cx="86756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24</a:t>
            </a:r>
          </a:p>
        </p:txBody>
      </p:sp>
      <p:sp>
        <p:nvSpPr>
          <p:cNvPr id="6473" name="TextBox 6472">
            <a:extLst>
              <a:ext uri="{FF2B5EF4-FFF2-40B4-BE49-F238E27FC236}">
                <a16:creationId xmlns:a16="http://schemas.microsoft.com/office/drawing/2014/main" id="{2344011C-2256-CEA5-9ADE-3474DC6C8BC8}"/>
              </a:ext>
            </a:extLst>
          </p:cNvPr>
          <p:cNvSpPr txBox="1">
            <a:spLocks/>
          </p:cNvSpPr>
          <p:nvPr/>
        </p:nvSpPr>
        <p:spPr>
          <a:xfrm>
            <a:off x="6673827" y="4544720"/>
            <a:ext cx="86756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27</a:t>
            </a:r>
          </a:p>
        </p:txBody>
      </p:sp>
      <p:sp>
        <p:nvSpPr>
          <p:cNvPr id="6474" name="TextBox 6473">
            <a:extLst>
              <a:ext uri="{FF2B5EF4-FFF2-40B4-BE49-F238E27FC236}">
                <a16:creationId xmlns:a16="http://schemas.microsoft.com/office/drawing/2014/main" id="{E257CD0B-3D93-D8DF-CEFA-DA60868DF927}"/>
              </a:ext>
            </a:extLst>
          </p:cNvPr>
          <p:cNvSpPr txBox="1">
            <a:spLocks/>
          </p:cNvSpPr>
          <p:nvPr/>
        </p:nvSpPr>
        <p:spPr>
          <a:xfrm>
            <a:off x="7341339" y="4544720"/>
            <a:ext cx="86756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30</a:t>
            </a:r>
          </a:p>
        </p:txBody>
      </p:sp>
      <p:sp>
        <p:nvSpPr>
          <p:cNvPr id="6475" name="TextBox 6474">
            <a:extLst>
              <a:ext uri="{FF2B5EF4-FFF2-40B4-BE49-F238E27FC236}">
                <a16:creationId xmlns:a16="http://schemas.microsoft.com/office/drawing/2014/main" id="{1C3BD81D-3A4F-6DDB-4E57-723B7C0B7E78}"/>
              </a:ext>
            </a:extLst>
          </p:cNvPr>
          <p:cNvSpPr txBox="1">
            <a:spLocks/>
          </p:cNvSpPr>
          <p:nvPr/>
        </p:nvSpPr>
        <p:spPr>
          <a:xfrm>
            <a:off x="8005459" y="4544720"/>
            <a:ext cx="86756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33</a:t>
            </a:r>
          </a:p>
        </p:txBody>
      </p:sp>
      <p:sp>
        <p:nvSpPr>
          <p:cNvPr id="6476" name="TextBox 6475">
            <a:extLst>
              <a:ext uri="{FF2B5EF4-FFF2-40B4-BE49-F238E27FC236}">
                <a16:creationId xmlns:a16="http://schemas.microsoft.com/office/drawing/2014/main" id="{B6E9AD17-8E28-B6A5-4A0C-34168929154D}"/>
              </a:ext>
            </a:extLst>
          </p:cNvPr>
          <p:cNvSpPr txBox="1">
            <a:spLocks/>
          </p:cNvSpPr>
          <p:nvPr/>
        </p:nvSpPr>
        <p:spPr>
          <a:xfrm>
            <a:off x="8672970" y="4544720"/>
            <a:ext cx="86756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36</a:t>
            </a:r>
          </a:p>
        </p:txBody>
      </p:sp>
      <p:sp>
        <p:nvSpPr>
          <p:cNvPr id="6477" name="TextBox 6476">
            <a:extLst>
              <a:ext uri="{FF2B5EF4-FFF2-40B4-BE49-F238E27FC236}">
                <a16:creationId xmlns:a16="http://schemas.microsoft.com/office/drawing/2014/main" id="{2DF358C6-D368-D8E5-7B82-9F47807246AC}"/>
              </a:ext>
            </a:extLst>
          </p:cNvPr>
          <p:cNvSpPr txBox="1">
            <a:spLocks/>
          </p:cNvSpPr>
          <p:nvPr/>
        </p:nvSpPr>
        <p:spPr>
          <a:xfrm>
            <a:off x="10004601" y="4544720"/>
            <a:ext cx="86756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42</a:t>
            </a:r>
          </a:p>
        </p:txBody>
      </p:sp>
      <p:sp>
        <p:nvSpPr>
          <p:cNvPr id="6478" name="TextBox 6477">
            <a:extLst>
              <a:ext uri="{FF2B5EF4-FFF2-40B4-BE49-F238E27FC236}">
                <a16:creationId xmlns:a16="http://schemas.microsoft.com/office/drawing/2014/main" id="{B9F75F36-CD93-0552-BAF2-C258E10EEE02}"/>
              </a:ext>
            </a:extLst>
          </p:cNvPr>
          <p:cNvSpPr txBox="1">
            <a:spLocks/>
          </p:cNvSpPr>
          <p:nvPr/>
        </p:nvSpPr>
        <p:spPr>
          <a:xfrm>
            <a:off x="669617" y="4544720"/>
            <a:ext cx="86756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6479" name="TextBox 6478">
            <a:extLst>
              <a:ext uri="{FF2B5EF4-FFF2-40B4-BE49-F238E27FC236}">
                <a16:creationId xmlns:a16="http://schemas.microsoft.com/office/drawing/2014/main" id="{4527AC1C-B281-2D12-265B-47024A6F7C7F}"/>
              </a:ext>
            </a:extLst>
          </p:cNvPr>
          <p:cNvSpPr txBox="1">
            <a:spLocks/>
          </p:cNvSpPr>
          <p:nvPr/>
        </p:nvSpPr>
        <p:spPr>
          <a:xfrm>
            <a:off x="11339730" y="4544720"/>
            <a:ext cx="86756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48</a:t>
            </a:r>
          </a:p>
        </p:txBody>
      </p:sp>
      <p:sp>
        <p:nvSpPr>
          <p:cNvPr id="6480" name="TextBox 6479">
            <a:extLst>
              <a:ext uri="{FF2B5EF4-FFF2-40B4-BE49-F238E27FC236}">
                <a16:creationId xmlns:a16="http://schemas.microsoft.com/office/drawing/2014/main" id="{5876E656-1D9D-F665-9D23-B9DEAD6E34F8}"/>
              </a:ext>
            </a:extLst>
          </p:cNvPr>
          <p:cNvSpPr txBox="1">
            <a:spLocks/>
          </p:cNvSpPr>
          <p:nvPr/>
        </p:nvSpPr>
        <p:spPr>
          <a:xfrm>
            <a:off x="2004640" y="4544720"/>
            <a:ext cx="86756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6</a:t>
            </a:r>
          </a:p>
        </p:txBody>
      </p:sp>
      <p:sp>
        <p:nvSpPr>
          <p:cNvPr id="6481" name="TextBox 6480">
            <a:extLst>
              <a:ext uri="{FF2B5EF4-FFF2-40B4-BE49-F238E27FC236}">
                <a16:creationId xmlns:a16="http://schemas.microsoft.com/office/drawing/2014/main" id="{09AAB0D6-0D3E-999B-CAAE-EFF343CD4316}"/>
              </a:ext>
            </a:extLst>
          </p:cNvPr>
          <p:cNvSpPr txBox="1">
            <a:spLocks/>
          </p:cNvSpPr>
          <p:nvPr/>
        </p:nvSpPr>
        <p:spPr>
          <a:xfrm>
            <a:off x="10672113" y="4544720"/>
            <a:ext cx="86756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45</a:t>
            </a:r>
          </a:p>
        </p:txBody>
      </p:sp>
      <p:sp>
        <p:nvSpPr>
          <p:cNvPr id="6482" name="TextBox 6481">
            <a:extLst>
              <a:ext uri="{FF2B5EF4-FFF2-40B4-BE49-F238E27FC236}">
                <a16:creationId xmlns:a16="http://schemas.microsoft.com/office/drawing/2014/main" id="{488DAF57-2F3A-A596-F844-60E088488AEC}"/>
              </a:ext>
            </a:extLst>
          </p:cNvPr>
          <p:cNvSpPr txBox="1">
            <a:spLocks/>
          </p:cNvSpPr>
          <p:nvPr/>
        </p:nvSpPr>
        <p:spPr>
          <a:xfrm>
            <a:off x="9337090" y="4544720"/>
            <a:ext cx="86756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39</a:t>
            </a:r>
          </a:p>
        </p:txBody>
      </p:sp>
      <p:sp>
        <p:nvSpPr>
          <p:cNvPr id="6483" name="Free-form: Shape 201">
            <a:extLst>
              <a:ext uri="{FF2B5EF4-FFF2-40B4-BE49-F238E27FC236}">
                <a16:creationId xmlns:a16="http://schemas.microsoft.com/office/drawing/2014/main" id="{E813F11D-7C10-3A60-C11B-B805AB4A0B82}"/>
              </a:ext>
            </a:extLst>
          </p:cNvPr>
          <p:cNvSpPr/>
          <p:nvPr/>
        </p:nvSpPr>
        <p:spPr>
          <a:xfrm>
            <a:off x="1106407" y="1030882"/>
            <a:ext cx="10663655" cy="3434598"/>
          </a:xfrm>
          <a:custGeom>
            <a:avLst/>
            <a:gdLst>
              <a:gd name="connsiteX0" fmla="*/ 0 w 5000085"/>
              <a:gd name="connsiteY0" fmla="*/ 0 h 3445040"/>
              <a:gd name="connsiteX1" fmla="*/ 0 w 5000085"/>
              <a:gd name="connsiteY1" fmla="*/ 3445041 h 3445040"/>
              <a:gd name="connsiteX2" fmla="*/ 5000086 w 5000085"/>
              <a:gd name="connsiteY2" fmla="*/ 3445041 h 3445040"/>
            </a:gdLst>
            <a:ahLst/>
            <a:cxnLst>
              <a:cxn ang="0">
                <a:pos x="connsiteX0" y="connsiteY0"/>
              </a:cxn>
              <a:cxn ang="0">
                <a:pos x="connsiteX1" y="connsiteY1"/>
              </a:cxn>
              <a:cxn ang="0">
                <a:pos x="connsiteX2" y="connsiteY2"/>
              </a:cxn>
            </a:cxnLst>
            <a:rect l="l" t="t" r="r" b="b"/>
            <a:pathLst>
              <a:path w="5000085" h="3445040">
                <a:moveTo>
                  <a:pt x="0" y="0"/>
                </a:moveTo>
                <a:lnTo>
                  <a:pt x="0" y="3445041"/>
                </a:lnTo>
                <a:lnTo>
                  <a:pt x="5000086" y="3445041"/>
                </a:lnTo>
              </a:path>
            </a:pathLst>
          </a:custGeom>
          <a:noFill/>
          <a:ln w="12700" cap="sq">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nvGrpSpPr>
          <p:cNvPr id="6485" name="Group 6484">
            <a:extLst>
              <a:ext uri="{FF2B5EF4-FFF2-40B4-BE49-F238E27FC236}">
                <a16:creationId xmlns:a16="http://schemas.microsoft.com/office/drawing/2014/main" id="{8D967027-6C0C-AAFD-8606-B4D9DF84C972}"/>
              </a:ext>
            </a:extLst>
          </p:cNvPr>
          <p:cNvGrpSpPr/>
          <p:nvPr/>
        </p:nvGrpSpPr>
        <p:grpSpPr>
          <a:xfrm>
            <a:off x="1106407" y="990216"/>
            <a:ext cx="9371339" cy="2015387"/>
            <a:chOff x="966707" y="818766"/>
            <a:chExt cx="9371339" cy="2015387"/>
          </a:xfrm>
        </p:grpSpPr>
        <p:sp>
          <p:nvSpPr>
            <p:cNvPr id="6486" name="Freeform: Shape 6485">
              <a:extLst>
                <a:ext uri="{FF2B5EF4-FFF2-40B4-BE49-F238E27FC236}">
                  <a16:creationId xmlns:a16="http://schemas.microsoft.com/office/drawing/2014/main" id="{7D363191-1C40-5EEE-175B-35A3C72E7DC5}"/>
                </a:ext>
              </a:extLst>
            </p:cNvPr>
            <p:cNvSpPr/>
            <p:nvPr/>
          </p:nvSpPr>
          <p:spPr>
            <a:xfrm>
              <a:off x="966707" y="870095"/>
              <a:ext cx="9357098" cy="1912731"/>
            </a:xfrm>
            <a:custGeom>
              <a:avLst/>
              <a:gdLst>
                <a:gd name="connsiteX0" fmla="*/ 0 w 8626506"/>
                <a:gd name="connsiteY0" fmla="*/ 0 h 1790793"/>
                <a:gd name="connsiteX1" fmla="*/ 248944 w 8626506"/>
                <a:gd name="connsiteY1" fmla="*/ 0 h 1790793"/>
                <a:gd name="connsiteX2" fmla="*/ 248944 w 8626506"/>
                <a:gd name="connsiteY2" fmla="*/ 8534 h 1790793"/>
                <a:gd name="connsiteX3" fmla="*/ 248944 w 8626506"/>
                <a:gd name="connsiteY3" fmla="*/ 8534 h 1790793"/>
                <a:gd name="connsiteX4" fmla="*/ 282556 w 8626506"/>
                <a:gd name="connsiteY4" fmla="*/ 8534 h 1790793"/>
                <a:gd name="connsiteX5" fmla="*/ 282556 w 8626506"/>
                <a:gd name="connsiteY5" fmla="*/ 17069 h 1790793"/>
                <a:gd name="connsiteX6" fmla="*/ 282556 w 8626506"/>
                <a:gd name="connsiteY6" fmla="*/ 17069 h 1790793"/>
                <a:gd name="connsiteX7" fmla="*/ 289253 w 8626506"/>
                <a:gd name="connsiteY7" fmla="*/ 17069 h 1790793"/>
                <a:gd name="connsiteX8" fmla="*/ 289253 w 8626506"/>
                <a:gd name="connsiteY8" fmla="*/ 51207 h 1790793"/>
                <a:gd name="connsiteX9" fmla="*/ 289253 w 8626506"/>
                <a:gd name="connsiteY9" fmla="*/ 51207 h 1790793"/>
                <a:gd name="connsiteX10" fmla="*/ 296080 w 8626506"/>
                <a:gd name="connsiteY10" fmla="*/ 51207 h 1790793"/>
                <a:gd name="connsiteX11" fmla="*/ 296080 w 8626506"/>
                <a:gd name="connsiteY11" fmla="*/ 68407 h 1790793"/>
                <a:gd name="connsiteX12" fmla="*/ 296080 w 8626506"/>
                <a:gd name="connsiteY12" fmla="*/ 68407 h 1790793"/>
                <a:gd name="connsiteX13" fmla="*/ 302777 w 8626506"/>
                <a:gd name="connsiteY13" fmla="*/ 68407 h 1790793"/>
                <a:gd name="connsiteX14" fmla="*/ 302777 w 8626506"/>
                <a:gd name="connsiteY14" fmla="*/ 76941 h 1790793"/>
                <a:gd name="connsiteX15" fmla="*/ 302777 w 8626506"/>
                <a:gd name="connsiteY15" fmla="*/ 76941 h 1790793"/>
                <a:gd name="connsiteX16" fmla="*/ 336389 w 8626506"/>
                <a:gd name="connsiteY16" fmla="*/ 76941 h 1790793"/>
                <a:gd name="connsiteX17" fmla="*/ 336389 w 8626506"/>
                <a:gd name="connsiteY17" fmla="*/ 85607 h 1790793"/>
                <a:gd name="connsiteX18" fmla="*/ 336389 w 8626506"/>
                <a:gd name="connsiteY18" fmla="*/ 85607 h 1790793"/>
                <a:gd name="connsiteX19" fmla="*/ 356609 w 8626506"/>
                <a:gd name="connsiteY19" fmla="*/ 85607 h 1790793"/>
                <a:gd name="connsiteX20" fmla="*/ 356609 w 8626506"/>
                <a:gd name="connsiteY20" fmla="*/ 94142 h 1790793"/>
                <a:gd name="connsiteX21" fmla="*/ 356609 w 8626506"/>
                <a:gd name="connsiteY21" fmla="*/ 94142 h 1790793"/>
                <a:gd name="connsiteX22" fmla="*/ 457579 w 8626506"/>
                <a:gd name="connsiteY22" fmla="*/ 94142 h 1790793"/>
                <a:gd name="connsiteX23" fmla="*/ 457579 w 8626506"/>
                <a:gd name="connsiteY23" fmla="*/ 102808 h 1790793"/>
                <a:gd name="connsiteX24" fmla="*/ 457579 w 8626506"/>
                <a:gd name="connsiteY24" fmla="*/ 102808 h 1790793"/>
                <a:gd name="connsiteX25" fmla="*/ 484495 w 8626506"/>
                <a:gd name="connsiteY25" fmla="*/ 102808 h 1790793"/>
                <a:gd name="connsiteX26" fmla="*/ 484495 w 8626506"/>
                <a:gd name="connsiteY26" fmla="*/ 111342 h 1790793"/>
                <a:gd name="connsiteX27" fmla="*/ 484495 w 8626506"/>
                <a:gd name="connsiteY27" fmla="*/ 111342 h 1790793"/>
                <a:gd name="connsiteX28" fmla="*/ 524804 w 8626506"/>
                <a:gd name="connsiteY28" fmla="*/ 111342 h 1790793"/>
                <a:gd name="connsiteX29" fmla="*/ 524804 w 8626506"/>
                <a:gd name="connsiteY29" fmla="*/ 120008 h 1790793"/>
                <a:gd name="connsiteX30" fmla="*/ 524804 w 8626506"/>
                <a:gd name="connsiteY30" fmla="*/ 120008 h 1790793"/>
                <a:gd name="connsiteX31" fmla="*/ 551720 w 8626506"/>
                <a:gd name="connsiteY31" fmla="*/ 120008 h 1790793"/>
                <a:gd name="connsiteX32" fmla="*/ 551720 w 8626506"/>
                <a:gd name="connsiteY32" fmla="*/ 128673 h 1790793"/>
                <a:gd name="connsiteX33" fmla="*/ 551720 w 8626506"/>
                <a:gd name="connsiteY33" fmla="*/ 128673 h 1790793"/>
                <a:gd name="connsiteX34" fmla="*/ 571941 w 8626506"/>
                <a:gd name="connsiteY34" fmla="*/ 128673 h 1790793"/>
                <a:gd name="connsiteX35" fmla="*/ 571941 w 8626506"/>
                <a:gd name="connsiteY35" fmla="*/ 145874 h 1790793"/>
                <a:gd name="connsiteX36" fmla="*/ 571941 w 8626506"/>
                <a:gd name="connsiteY36" fmla="*/ 145874 h 1790793"/>
                <a:gd name="connsiteX37" fmla="*/ 605553 w 8626506"/>
                <a:gd name="connsiteY37" fmla="*/ 145874 h 1790793"/>
                <a:gd name="connsiteX38" fmla="*/ 605553 w 8626506"/>
                <a:gd name="connsiteY38" fmla="*/ 154539 h 1790793"/>
                <a:gd name="connsiteX39" fmla="*/ 605553 w 8626506"/>
                <a:gd name="connsiteY39" fmla="*/ 154539 h 1790793"/>
                <a:gd name="connsiteX40" fmla="*/ 767052 w 8626506"/>
                <a:gd name="connsiteY40" fmla="*/ 154539 h 1790793"/>
                <a:gd name="connsiteX41" fmla="*/ 767052 w 8626506"/>
                <a:gd name="connsiteY41" fmla="*/ 163205 h 1790793"/>
                <a:gd name="connsiteX42" fmla="*/ 767052 w 8626506"/>
                <a:gd name="connsiteY42" fmla="*/ 163205 h 1790793"/>
                <a:gd name="connsiteX43" fmla="*/ 814188 w 8626506"/>
                <a:gd name="connsiteY43" fmla="*/ 163205 h 1790793"/>
                <a:gd name="connsiteX44" fmla="*/ 814188 w 8626506"/>
                <a:gd name="connsiteY44" fmla="*/ 171871 h 1790793"/>
                <a:gd name="connsiteX45" fmla="*/ 814188 w 8626506"/>
                <a:gd name="connsiteY45" fmla="*/ 171871 h 1790793"/>
                <a:gd name="connsiteX46" fmla="*/ 827581 w 8626506"/>
                <a:gd name="connsiteY46" fmla="*/ 171871 h 1790793"/>
                <a:gd name="connsiteX47" fmla="*/ 827581 w 8626506"/>
                <a:gd name="connsiteY47" fmla="*/ 180537 h 1790793"/>
                <a:gd name="connsiteX48" fmla="*/ 827581 w 8626506"/>
                <a:gd name="connsiteY48" fmla="*/ 180537 h 1790793"/>
                <a:gd name="connsiteX49" fmla="*/ 834408 w 8626506"/>
                <a:gd name="connsiteY49" fmla="*/ 180537 h 1790793"/>
                <a:gd name="connsiteX50" fmla="*/ 834408 w 8626506"/>
                <a:gd name="connsiteY50" fmla="*/ 206534 h 1790793"/>
                <a:gd name="connsiteX51" fmla="*/ 834408 w 8626506"/>
                <a:gd name="connsiteY51" fmla="*/ 206534 h 1790793"/>
                <a:gd name="connsiteX52" fmla="*/ 854497 w 8626506"/>
                <a:gd name="connsiteY52" fmla="*/ 206534 h 1790793"/>
                <a:gd name="connsiteX53" fmla="*/ 854497 w 8626506"/>
                <a:gd name="connsiteY53" fmla="*/ 215331 h 1790793"/>
                <a:gd name="connsiteX54" fmla="*/ 854497 w 8626506"/>
                <a:gd name="connsiteY54" fmla="*/ 215331 h 1790793"/>
                <a:gd name="connsiteX55" fmla="*/ 868021 w 8626506"/>
                <a:gd name="connsiteY55" fmla="*/ 215331 h 1790793"/>
                <a:gd name="connsiteX56" fmla="*/ 868021 w 8626506"/>
                <a:gd name="connsiteY56" fmla="*/ 232794 h 1790793"/>
                <a:gd name="connsiteX57" fmla="*/ 868021 w 8626506"/>
                <a:gd name="connsiteY57" fmla="*/ 232794 h 1790793"/>
                <a:gd name="connsiteX58" fmla="*/ 881413 w 8626506"/>
                <a:gd name="connsiteY58" fmla="*/ 232794 h 1790793"/>
                <a:gd name="connsiteX59" fmla="*/ 881413 w 8626506"/>
                <a:gd name="connsiteY59" fmla="*/ 241591 h 1790793"/>
                <a:gd name="connsiteX60" fmla="*/ 881413 w 8626506"/>
                <a:gd name="connsiteY60" fmla="*/ 241591 h 1790793"/>
                <a:gd name="connsiteX61" fmla="*/ 888241 w 8626506"/>
                <a:gd name="connsiteY61" fmla="*/ 241591 h 1790793"/>
                <a:gd name="connsiteX62" fmla="*/ 888241 w 8626506"/>
                <a:gd name="connsiteY62" fmla="*/ 250257 h 1790793"/>
                <a:gd name="connsiteX63" fmla="*/ 888241 w 8626506"/>
                <a:gd name="connsiteY63" fmla="*/ 250257 h 1790793"/>
                <a:gd name="connsiteX64" fmla="*/ 928550 w 8626506"/>
                <a:gd name="connsiteY64" fmla="*/ 250257 h 1790793"/>
                <a:gd name="connsiteX65" fmla="*/ 928550 w 8626506"/>
                <a:gd name="connsiteY65" fmla="*/ 259054 h 1790793"/>
                <a:gd name="connsiteX66" fmla="*/ 928550 w 8626506"/>
                <a:gd name="connsiteY66" fmla="*/ 259054 h 1790793"/>
                <a:gd name="connsiteX67" fmla="*/ 989079 w 8626506"/>
                <a:gd name="connsiteY67" fmla="*/ 259054 h 1790793"/>
                <a:gd name="connsiteX68" fmla="*/ 989079 w 8626506"/>
                <a:gd name="connsiteY68" fmla="*/ 267851 h 1790793"/>
                <a:gd name="connsiteX69" fmla="*/ 989079 w 8626506"/>
                <a:gd name="connsiteY69" fmla="*/ 267851 h 1790793"/>
                <a:gd name="connsiteX70" fmla="*/ 1015995 w 8626506"/>
                <a:gd name="connsiteY70" fmla="*/ 267851 h 1790793"/>
                <a:gd name="connsiteX71" fmla="*/ 1015995 w 8626506"/>
                <a:gd name="connsiteY71" fmla="*/ 276648 h 1790793"/>
                <a:gd name="connsiteX72" fmla="*/ 1015995 w 8626506"/>
                <a:gd name="connsiteY72" fmla="*/ 276648 h 1790793"/>
                <a:gd name="connsiteX73" fmla="*/ 1083352 w 8626506"/>
                <a:gd name="connsiteY73" fmla="*/ 276648 h 1790793"/>
                <a:gd name="connsiteX74" fmla="*/ 1083352 w 8626506"/>
                <a:gd name="connsiteY74" fmla="*/ 285445 h 1790793"/>
                <a:gd name="connsiteX75" fmla="*/ 1083352 w 8626506"/>
                <a:gd name="connsiteY75" fmla="*/ 285445 h 1790793"/>
                <a:gd name="connsiteX76" fmla="*/ 1090048 w 8626506"/>
                <a:gd name="connsiteY76" fmla="*/ 285445 h 1790793"/>
                <a:gd name="connsiteX77" fmla="*/ 1090048 w 8626506"/>
                <a:gd name="connsiteY77" fmla="*/ 294242 h 1790793"/>
                <a:gd name="connsiteX78" fmla="*/ 1090048 w 8626506"/>
                <a:gd name="connsiteY78" fmla="*/ 294242 h 1790793"/>
                <a:gd name="connsiteX79" fmla="*/ 1110268 w 8626506"/>
                <a:gd name="connsiteY79" fmla="*/ 294242 h 1790793"/>
                <a:gd name="connsiteX80" fmla="*/ 1110268 w 8626506"/>
                <a:gd name="connsiteY80" fmla="*/ 311836 h 1790793"/>
                <a:gd name="connsiteX81" fmla="*/ 1110268 w 8626506"/>
                <a:gd name="connsiteY81" fmla="*/ 311836 h 1790793"/>
                <a:gd name="connsiteX82" fmla="*/ 1116965 w 8626506"/>
                <a:gd name="connsiteY82" fmla="*/ 311836 h 1790793"/>
                <a:gd name="connsiteX83" fmla="*/ 1116965 w 8626506"/>
                <a:gd name="connsiteY83" fmla="*/ 320633 h 1790793"/>
                <a:gd name="connsiteX84" fmla="*/ 1116965 w 8626506"/>
                <a:gd name="connsiteY84" fmla="*/ 320633 h 1790793"/>
                <a:gd name="connsiteX85" fmla="*/ 1130489 w 8626506"/>
                <a:gd name="connsiteY85" fmla="*/ 320633 h 1790793"/>
                <a:gd name="connsiteX86" fmla="*/ 1130489 w 8626506"/>
                <a:gd name="connsiteY86" fmla="*/ 329430 h 1790793"/>
                <a:gd name="connsiteX87" fmla="*/ 1130489 w 8626506"/>
                <a:gd name="connsiteY87" fmla="*/ 329430 h 1790793"/>
                <a:gd name="connsiteX88" fmla="*/ 1137185 w 8626506"/>
                <a:gd name="connsiteY88" fmla="*/ 329430 h 1790793"/>
                <a:gd name="connsiteX89" fmla="*/ 1137185 w 8626506"/>
                <a:gd name="connsiteY89" fmla="*/ 356084 h 1790793"/>
                <a:gd name="connsiteX90" fmla="*/ 1137185 w 8626506"/>
                <a:gd name="connsiteY90" fmla="*/ 356084 h 1790793"/>
                <a:gd name="connsiteX91" fmla="*/ 1143881 w 8626506"/>
                <a:gd name="connsiteY91" fmla="*/ 356084 h 1790793"/>
                <a:gd name="connsiteX92" fmla="*/ 1143881 w 8626506"/>
                <a:gd name="connsiteY92" fmla="*/ 365013 h 1790793"/>
                <a:gd name="connsiteX93" fmla="*/ 1143881 w 8626506"/>
                <a:gd name="connsiteY93" fmla="*/ 365013 h 1790793"/>
                <a:gd name="connsiteX94" fmla="*/ 1150577 w 8626506"/>
                <a:gd name="connsiteY94" fmla="*/ 365013 h 1790793"/>
                <a:gd name="connsiteX95" fmla="*/ 1150577 w 8626506"/>
                <a:gd name="connsiteY95" fmla="*/ 382738 h 1790793"/>
                <a:gd name="connsiteX96" fmla="*/ 1150577 w 8626506"/>
                <a:gd name="connsiteY96" fmla="*/ 382738 h 1790793"/>
                <a:gd name="connsiteX97" fmla="*/ 1170797 w 8626506"/>
                <a:gd name="connsiteY97" fmla="*/ 382738 h 1790793"/>
                <a:gd name="connsiteX98" fmla="*/ 1170797 w 8626506"/>
                <a:gd name="connsiteY98" fmla="*/ 391798 h 1790793"/>
                <a:gd name="connsiteX99" fmla="*/ 1170797 w 8626506"/>
                <a:gd name="connsiteY99" fmla="*/ 391798 h 1790793"/>
                <a:gd name="connsiteX100" fmla="*/ 1379432 w 8626506"/>
                <a:gd name="connsiteY100" fmla="*/ 391798 h 1790793"/>
                <a:gd name="connsiteX101" fmla="*/ 1379432 w 8626506"/>
                <a:gd name="connsiteY101" fmla="*/ 409917 h 1790793"/>
                <a:gd name="connsiteX102" fmla="*/ 1379432 w 8626506"/>
                <a:gd name="connsiteY102" fmla="*/ 409917 h 1790793"/>
                <a:gd name="connsiteX103" fmla="*/ 1399653 w 8626506"/>
                <a:gd name="connsiteY103" fmla="*/ 409917 h 1790793"/>
                <a:gd name="connsiteX104" fmla="*/ 1399653 w 8626506"/>
                <a:gd name="connsiteY104" fmla="*/ 419108 h 1790793"/>
                <a:gd name="connsiteX105" fmla="*/ 1399653 w 8626506"/>
                <a:gd name="connsiteY105" fmla="*/ 419108 h 1790793"/>
                <a:gd name="connsiteX106" fmla="*/ 1413045 w 8626506"/>
                <a:gd name="connsiteY106" fmla="*/ 419108 h 1790793"/>
                <a:gd name="connsiteX107" fmla="*/ 1413045 w 8626506"/>
                <a:gd name="connsiteY107" fmla="*/ 446418 h 1790793"/>
                <a:gd name="connsiteX108" fmla="*/ 1413045 w 8626506"/>
                <a:gd name="connsiteY108" fmla="*/ 446418 h 1790793"/>
                <a:gd name="connsiteX109" fmla="*/ 1419741 w 8626506"/>
                <a:gd name="connsiteY109" fmla="*/ 446418 h 1790793"/>
                <a:gd name="connsiteX110" fmla="*/ 1419741 w 8626506"/>
                <a:gd name="connsiteY110" fmla="*/ 455478 h 1790793"/>
                <a:gd name="connsiteX111" fmla="*/ 1419741 w 8626506"/>
                <a:gd name="connsiteY111" fmla="*/ 455478 h 1790793"/>
                <a:gd name="connsiteX112" fmla="*/ 1433265 w 8626506"/>
                <a:gd name="connsiteY112" fmla="*/ 455478 h 1790793"/>
                <a:gd name="connsiteX113" fmla="*/ 1433265 w 8626506"/>
                <a:gd name="connsiteY113" fmla="*/ 473860 h 1790793"/>
                <a:gd name="connsiteX114" fmla="*/ 1433265 w 8626506"/>
                <a:gd name="connsiteY114" fmla="*/ 473860 h 1790793"/>
                <a:gd name="connsiteX115" fmla="*/ 1453485 w 8626506"/>
                <a:gd name="connsiteY115" fmla="*/ 473860 h 1790793"/>
                <a:gd name="connsiteX116" fmla="*/ 1453485 w 8626506"/>
                <a:gd name="connsiteY116" fmla="*/ 483051 h 1790793"/>
                <a:gd name="connsiteX117" fmla="*/ 1453485 w 8626506"/>
                <a:gd name="connsiteY117" fmla="*/ 483051 h 1790793"/>
                <a:gd name="connsiteX118" fmla="*/ 1534235 w 8626506"/>
                <a:gd name="connsiteY118" fmla="*/ 483051 h 1790793"/>
                <a:gd name="connsiteX119" fmla="*/ 1534235 w 8626506"/>
                <a:gd name="connsiteY119" fmla="*/ 501301 h 1790793"/>
                <a:gd name="connsiteX120" fmla="*/ 1534235 w 8626506"/>
                <a:gd name="connsiteY120" fmla="*/ 501301 h 1790793"/>
                <a:gd name="connsiteX121" fmla="*/ 1540931 w 8626506"/>
                <a:gd name="connsiteY121" fmla="*/ 501301 h 1790793"/>
                <a:gd name="connsiteX122" fmla="*/ 1540931 w 8626506"/>
                <a:gd name="connsiteY122" fmla="*/ 510492 h 1790793"/>
                <a:gd name="connsiteX123" fmla="*/ 1540931 w 8626506"/>
                <a:gd name="connsiteY123" fmla="*/ 510492 h 1790793"/>
                <a:gd name="connsiteX124" fmla="*/ 1561151 w 8626506"/>
                <a:gd name="connsiteY124" fmla="*/ 510492 h 1790793"/>
                <a:gd name="connsiteX125" fmla="*/ 1561151 w 8626506"/>
                <a:gd name="connsiteY125" fmla="*/ 528874 h 1790793"/>
                <a:gd name="connsiteX126" fmla="*/ 1561151 w 8626506"/>
                <a:gd name="connsiteY126" fmla="*/ 528874 h 1790793"/>
                <a:gd name="connsiteX127" fmla="*/ 1574543 w 8626506"/>
                <a:gd name="connsiteY127" fmla="*/ 528874 h 1790793"/>
                <a:gd name="connsiteX128" fmla="*/ 1574543 w 8626506"/>
                <a:gd name="connsiteY128" fmla="*/ 538065 h 1790793"/>
                <a:gd name="connsiteX129" fmla="*/ 1574543 w 8626506"/>
                <a:gd name="connsiteY129" fmla="*/ 538065 h 1790793"/>
                <a:gd name="connsiteX130" fmla="*/ 1601460 w 8626506"/>
                <a:gd name="connsiteY130" fmla="*/ 538065 h 1790793"/>
                <a:gd name="connsiteX131" fmla="*/ 1601460 w 8626506"/>
                <a:gd name="connsiteY131" fmla="*/ 547256 h 1790793"/>
                <a:gd name="connsiteX132" fmla="*/ 1601460 w 8626506"/>
                <a:gd name="connsiteY132" fmla="*/ 547256 h 1790793"/>
                <a:gd name="connsiteX133" fmla="*/ 1608156 w 8626506"/>
                <a:gd name="connsiteY133" fmla="*/ 547256 h 1790793"/>
                <a:gd name="connsiteX134" fmla="*/ 1608156 w 8626506"/>
                <a:gd name="connsiteY134" fmla="*/ 556447 h 1790793"/>
                <a:gd name="connsiteX135" fmla="*/ 1608156 w 8626506"/>
                <a:gd name="connsiteY135" fmla="*/ 556447 h 1790793"/>
                <a:gd name="connsiteX136" fmla="*/ 1668816 w 8626506"/>
                <a:gd name="connsiteY136" fmla="*/ 556447 h 1790793"/>
                <a:gd name="connsiteX137" fmla="*/ 1668816 w 8626506"/>
                <a:gd name="connsiteY137" fmla="*/ 565638 h 1790793"/>
                <a:gd name="connsiteX138" fmla="*/ 1668816 w 8626506"/>
                <a:gd name="connsiteY138" fmla="*/ 565638 h 1790793"/>
                <a:gd name="connsiteX139" fmla="*/ 1695733 w 8626506"/>
                <a:gd name="connsiteY139" fmla="*/ 565638 h 1790793"/>
                <a:gd name="connsiteX140" fmla="*/ 1695733 w 8626506"/>
                <a:gd name="connsiteY140" fmla="*/ 584151 h 1790793"/>
                <a:gd name="connsiteX141" fmla="*/ 1695733 w 8626506"/>
                <a:gd name="connsiteY141" fmla="*/ 584151 h 1790793"/>
                <a:gd name="connsiteX142" fmla="*/ 1702429 w 8626506"/>
                <a:gd name="connsiteY142" fmla="*/ 584151 h 1790793"/>
                <a:gd name="connsiteX143" fmla="*/ 1702429 w 8626506"/>
                <a:gd name="connsiteY143" fmla="*/ 602533 h 1790793"/>
                <a:gd name="connsiteX144" fmla="*/ 1702429 w 8626506"/>
                <a:gd name="connsiteY144" fmla="*/ 602533 h 1790793"/>
                <a:gd name="connsiteX145" fmla="*/ 1709125 w 8626506"/>
                <a:gd name="connsiteY145" fmla="*/ 602533 h 1790793"/>
                <a:gd name="connsiteX146" fmla="*/ 1709125 w 8626506"/>
                <a:gd name="connsiteY146" fmla="*/ 611856 h 1790793"/>
                <a:gd name="connsiteX147" fmla="*/ 1709125 w 8626506"/>
                <a:gd name="connsiteY147" fmla="*/ 611856 h 1790793"/>
                <a:gd name="connsiteX148" fmla="*/ 1715822 w 8626506"/>
                <a:gd name="connsiteY148" fmla="*/ 611856 h 1790793"/>
                <a:gd name="connsiteX149" fmla="*/ 1715822 w 8626506"/>
                <a:gd name="connsiteY149" fmla="*/ 621178 h 1790793"/>
                <a:gd name="connsiteX150" fmla="*/ 1715822 w 8626506"/>
                <a:gd name="connsiteY150" fmla="*/ 621178 h 1790793"/>
                <a:gd name="connsiteX151" fmla="*/ 1722649 w 8626506"/>
                <a:gd name="connsiteY151" fmla="*/ 621178 h 1790793"/>
                <a:gd name="connsiteX152" fmla="*/ 1722649 w 8626506"/>
                <a:gd name="connsiteY152" fmla="*/ 639691 h 1790793"/>
                <a:gd name="connsiteX153" fmla="*/ 1722649 w 8626506"/>
                <a:gd name="connsiteY153" fmla="*/ 639691 h 1790793"/>
                <a:gd name="connsiteX154" fmla="*/ 1742738 w 8626506"/>
                <a:gd name="connsiteY154" fmla="*/ 639691 h 1790793"/>
                <a:gd name="connsiteX155" fmla="*/ 1742738 w 8626506"/>
                <a:gd name="connsiteY155" fmla="*/ 658204 h 1790793"/>
                <a:gd name="connsiteX156" fmla="*/ 1742738 w 8626506"/>
                <a:gd name="connsiteY156" fmla="*/ 658204 h 1790793"/>
                <a:gd name="connsiteX157" fmla="*/ 1756262 w 8626506"/>
                <a:gd name="connsiteY157" fmla="*/ 658204 h 1790793"/>
                <a:gd name="connsiteX158" fmla="*/ 1756262 w 8626506"/>
                <a:gd name="connsiteY158" fmla="*/ 667527 h 1790793"/>
                <a:gd name="connsiteX159" fmla="*/ 1756262 w 8626506"/>
                <a:gd name="connsiteY159" fmla="*/ 667527 h 1790793"/>
                <a:gd name="connsiteX160" fmla="*/ 1837011 w 8626506"/>
                <a:gd name="connsiteY160" fmla="*/ 667527 h 1790793"/>
                <a:gd name="connsiteX161" fmla="*/ 1837011 w 8626506"/>
                <a:gd name="connsiteY161" fmla="*/ 676849 h 1790793"/>
                <a:gd name="connsiteX162" fmla="*/ 1837011 w 8626506"/>
                <a:gd name="connsiteY162" fmla="*/ 676849 h 1790793"/>
                <a:gd name="connsiteX163" fmla="*/ 1937849 w 8626506"/>
                <a:gd name="connsiteY163" fmla="*/ 676849 h 1790793"/>
                <a:gd name="connsiteX164" fmla="*/ 1937849 w 8626506"/>
                <a:gd name="connsiteY164" fmla="*/ 686040 h 1790793"/>
                <a:gd name="connsiteX165" fmla="*/ 1937849 w 8626506"/>
                <a:gd name="connsiteY165" fmla="*/ 686040 h 1790793"/>
                <a:gd name="connsiteX166" fmla="*/ 1951373 w 8626506"/>
                <a:gd name="connsiteY166" fmla="*/ 686040 h 1790793"/>
                <a:gd name="connsiteX167" fmla="*/ 1951373 w 8626506"/>
                <a:gd name="connsiteY167" fmla="*/ 695362 h 1790793"/>
                <a:gd name="connsiteX168" fmla="*/ 1951373 w 8626506"/>
                <a:gd name="connsiteY168" fmla="*/ 695362 h 1790793"/>
                <a:gd name="connsiteX169" fmla="*/ 1971593 w 8626506"/>
                <a:gd name="connsiteY169" fmla="*/ 695362 h 1790793"/>
                <a:gd name="connsiteX170" fmla="*/ 1971593 w 8626506"/>
                <a:gd name="connsiteY170" fmla="*/ 704684 h 1790793"/>
                <a:gd name="connsiteX171" fmla="*/ 1971593 w 8626506"/>
                <a:gd name="connsiteY171" fmla="*/ 704684 h 1790793"/>
                <a:gd name="connsiteX172" fmla="*/ 1978289 w 8626506"/>
                <a:gd name="connsiteY172" fmla="*/ 704684 h 1790793"/>
                <a:gd name="connsiteX173" fmla="*/ 1978289 w 8626506"/>
                <a:gd name="connsiteY173" fmla="*/ 714007 h 1790793"/>
                <a:gd name="connsiteX174" fmla="*/ 1978289 w 8626506"/>
                <a:gd name="connsiteY174" fmla="*/ 714007 h 1790793"/>
                <a:gd name="connsiteX175" fmla="*/ 1991682 w 8626506"/>
                <a:gd name="connsiteY175" fmla="*/ 714007 h 1790793"/>
                <a:gd name="connsiteX176" fmla="*/ 1991682 w 8626506"/>
                <a:gd name="connsiteY176" fmla="*/ 723329 h 1790793"/>
                <a:gd name="connsiteX177" fmla="*/ 1991682 w 8626506"/>
                <a:gd name="connsiteY177" fmla="*/ 723329 h 1790793"/>
                <a:gd name="connsiteX178" fmla="*/ 2005206 w 8626506"/>
                <a:gd name="connsiteY178" fmla="*/ 723329 h 1790793"/>
                <a:gd name="connsiteX179" fmla="*/ 2005206 w 8626506"/>
                <a:gd name="connsiteY179" fmla="*/ 732782 h 1790793"/>
                <a:gd name="connsiteX180" fmla="*/ 2005206 w 8626506"/>
                <a:gd name="connsiteY180" fmla="*/ 732782 h 1790793"/>
                <a:gd name="connsiteX181" fmla="*/ 2038818 w 8626506"/>
                <a:gd name="connsiteY181" fmla="*/ 732782 h 1790793"/>
                <a:gd name="connsiteX182" fmla="*/ 2038818 w 8626506"/>
                <a:gd name="connsiteY182" fmla="*/ 742236 h 1790793"/>
                <a:gd name="connsiteX183" fmla="*/ 2038818 w 8626506"/>
                <a:gd name="connsiteY183" fmla="*/ 742236 h 1790793"/>
                <a:gd name="connsiteX184" fmla="*/ 2126264 w 8626506"/>
                <a:gd name="connsiteY184" fmla="*/ 742236 h 1790793"/>
                <a:gd name="connsiteX185" fmla="*/ 2126264 w 8626506"/>
                <a:gd name="connsiteY185" fmla="*/ 751690 h 1790793"/>
                <a:gd name="connsiteX186" fmla="*/ 2126264 w 8626506"/>
                <a:gd name="connsiteY186" fmla="*/ 751690 h 1790793"/>
                <a:gd name="connsiteX187" fmla="*/ 2133091 w 8626506"/>
                <a:gd name="connsiteY187" fmla="*/ 751690 h 1790793"/>
                <a:gd name="connsiteX188" fmla="*/ 2133091 w 8626506"/>
                <a:gd name="connsiteY188" fmla="*/ 761143 h 1790793"/>
                <a:gd name="connsiteX189" fmla="*/ 2133091 w 8626506"/>
                <a:gd name="connsiteY189" fmla="*/ 761143 h 1790793"/>
                <a:gd name="connsiteX190" fmla="*/ 2227233 w 8626506"/>
                <a:gd name="connsiteY190" fmla="*/ 761143 h 1790793"/>
                <a:gd name="connsiteX191" fmla="*/ 2227233 w 8626506"/>
                <a:gd name="connsiteY191" fmla="*/ 780182 h 1790793"/>
                <a:gd name="connsiteX192" fmla="*/ 2227233 w 8626506"/>
                <a:gd name="connsiteY192" fmla="*/ 780182 h 1790793"/>
                <a:gd name="connsiteX193" fmla="*/ 2254149 w 8626506"/>
                <a:gd name="connsiteY193" fmla="*/ 780182 h 1790793"/>
                <a:gd name="connsiteX194" fmla="*/ 2254149 w 8626506"/>
                <a:gd name="connsiteY194" fmla="*/ 789635 h 1790793"/>
                <a:gd name="connsiteX195" fmla="*/ 2254149 w 8626506"/>
                <a:gd name="connsiteY195" fmla="*/ 789635 h 1790793"/>
                <a:gd name="connsiteX196" fmla="*/ 2267673 w 8626506"/>
                <a:gd name="connsiteY196" fmla="*/ 789635 h 1790793"/>
                <a:gd name="connsiteX197" fmla="*/ 2267673 w 8626506"/>
                <a:gd name="connsiteY197" fmla="*/ 799089 h 1790793"/>
                <a:gd name="connsiteX198" fmla="*/ 2267673 w 8626506"/>
                <a:gd name="connsiteY198" fmla="*/ 799089 h 1790793"/>
                <a:gd name="connsiteX199" fmla="*/ 2274370 w 8626506"/>
                <a:gd name="connsiteY199" fmla="*/ 799089 h 1790793"/>
                <a:gd name="connsiteX200" fmla="*/ 2274370 w 8626506"/>
                <a:gd name="connsiteY200" fmla="*/ 818127 h 1790793"/>
                <a:gd name="connsiteX201" fmla="*/ 2274370 w 8626506"/>
                <a:gd name="connsiteY201" fmla="*/ 818127 h 1790793"/>
                <a:gd name="connsiteX202" fmla="*/ 2281066 w 8626506"/>
                <a:gd name="connsiteY202" fmla="*/ 818127 h 1790793"/>
                <a:gd name="connsiteX203" fmla="*/ 2281066 w 8626506"/>
                <a:gd name="connsiteY203" fmla="*/ 837165 h 1790793"/>
                <a:gd name="connsiteX204" fmla="*/ 2281066 w 8626506"/>
                <a:gd name="connsiteY204" fmla="*/ 837165 h 1790793"/>
                <a:gd name="connsiteX205" fmla="*/ 2314679 w 8626506"/>
                <a:gd name="connsiteY205" fmla="*/ 837165 h 1790793"/>
                <a:gd name="connsiteX206" fmla="*/ 2314679 w 8626506"/>
                <a:gd name="connsiteY206" fmla="*/ 846750 h 1790793"/>
                <a:gd name="connsiteX207" fmla="*/ 2314679 w 8626506"/>
                <a:gd name="connsiteY207" fmla="*/ 846750 h 1790793"/>
                <a:gd name="connsiteX208" fmla="*/ 2321506 w 8626506"/>
                <a:gd name="connsiteY208" fmla="*/ 846750 h 1790793"/>
                <a:gd name="connsiteX209" fmla="*/ 2321506 w 8626506"/>
                <a:gd name="connsiteY209" fmla="*/ 856204 h 1790793"/>
                <a:gd name="connsiteX210" fmla="*/ 2321506 w 8626506"/>
                <a:gd name="connsiteY210" fmla="*/ 856204 h 1790793"/>
                <a:gd name="connsiteX211" fmla="*/ 2341595 w 8626506"/>
                <a:gd name="connsiteY211" fmla="*/ 856204 h 1790793"/>
                <a:gd name="connsiteX212" fmla="*/ 2341595 w 8626506"/>
                <a:gd name="connsiteY212" fmla="*/ 865789 h 1790793"/>
                <a:gd name="connsiteX213" fmla="*/ 2341595 w 8626506"/>
                <a:gd name="connsiteY213" fmla="*/ 865789 h 1790793"/>
                <a:gd name="connsiteX214" fmla="*/ 2415648 w 8626506"/>
                <a:gd name="connsiteY214" fmla="*/ 865789 h 1790793"/>
                <a:gd name="connsiteX215" fmla="*/ 2415648 w 8626506"/>
                <a:gd name="connsiteY215" fmla="*/ 875374 h 1790793"/>
                <a:gd name="connsiteX216" fmla="*/ 2415648 w 8626506"/>
                <a:gd name="connsiteY216" fmla="*/ 875374 h 1790793"/>
                <a:gd name="connsiteX217" fmla="*/ 2422344 w 8626506"/>
                <a:gd name="connsiteY217" fmla="*/ 875374 h 1790793"/>
                <a:gd name="connsiteX218" fmla="*/ 2422344 w 8626506"/>
                <a:gd name="connsiteY218" fmla="*/ 885090 h 1790793"/>
                <a:gd name="connsiteX219" fmla="*/ 2422344 w 8626506"/>
                <a:gd name="connsiteY219" fmla="*/ 885090 h 1790793"/>
                <a:gd name="connsiteX220" fmla="*/ 2489701 w 8626506"/>
                <a:gd name="connsiteY220" fmla="*/ 885090 h 1790793"/>
                <a:gd name="connsiteX221" fmla="*/ 2489701 w 8626506"/>
                <a:gd name="connsiteY221" fmla="*/ 894675 h 1790793"/>
                <a:gd name="connsiteX222" fmla="*/ 2489701 w 8626506"/>
                <a:gd name="connsiteY222" fmla="*/ 894675 h 1790793"/>
                <a:gd name="connsiteX223" fmla="*/ 2617586 w 8626506"/>
                <a:gd name="connsiteY223" fmla="*/ 894675 h 1790793"/>
                <a:gd name="connsiteX224" fmla="*/ 2617586 w 8626506"/>
                <a:gd name="connsiteY224" fmla="*/ 904391 h 1790793"/>
                <a:gd name="connsiteX225" fmla="*/ 2617586 w 8626506"/>
                <a:gd name="connsiteY225" fmla="*/ 904391 h 1790793"/>
                <a:gd name="connsiteX226" fmla="*/ 2624283 w 8626506"/>
                <a:gd name="connsiteY226" fmla="*/ 904391 h 1790793"/>
                <a:gd name="connsiteX227" fmla="*/ 2624283 w 8626506"/>
                <a:gd name="connsiteY227" fmla="*/ 914107 h 1790793"/>
                <a:gd name="connsiteX228" fmla="*/ 2624283 w 8626506"/>
                <a:gd name="connsiteY228" fmla="*/ 914107 h 1790793"/>
                <a:gd name="connsiteX229" fmla="*/ 2630979 w 8626506"/>
                <a:gd name="connsiteY229" fmla="*/ 914107 h 1790793"/>
                <a:gd name="connsiteX230" fmla="*/ 2630979 w 8626506"/>
                <a:gd name="connsiteY230" fmla="*/ 923954 h 1790793"/>
                <a:gd name="connsiteX231" fmla="*/ 2630979 w 8626506"/>
                <a:gd name="connsiteY231" fmla="*/ 923954 h 1790793"/>
                <a:gd name="connsiteX232" fmla="*/ 2664592 w 8626506"/>
                <a:gd name="connsiteY232" fmla="*/ 923954 h 1790793"/>
                <a:gd name="connsiteX233" fmla="*/ 2664592 w 8626506"/>
                <a:gd name="connsiteY233" fmla="*/ 933671 h 1790793"/>
                <a:gd name="connsiteX234" fmla="*/ 2664592 w 8626506"/>
                <a:gd name="connsiteY234" fmla="*/ 933671 h 1790793"/>
                <a:gd name="connsiteX235" fmla="*/ 2684812 w 8626506"/>
                <a:gd name="connsiteY235" fmla="*/ 933671 h 1790793"/>
                <a:gd name="connsiteX236" fmla="*/ 2684812 w 8626506"/>
                <a:gd name="connsiteY236" fmla="*/ 953234 h 1790793"/>
                <a:gd name="connsiteX237" fmla="*/ 2684812 w 8626506"/>
                <a:gd name="connsiteY237" fmla="*/ 953234 h 1790793"/>
                <a:gd name="connsiteX238" fmla="*/ 2691508 w 8626506"/>
                <a:gd name="connsiteY238" fmla="*/ 953234 h 1790793"/>
                <a:gd name="connsiteX239" fmla="*/ 2691508 w 8626506"/>
                <a:gd name="connsiteY239" fmla="*/ 972929 h 1790793"/>
                <a:gd name="connsiteX240" fmla="*/ 2691508 w 8626506"/>
                <a:gd name="connsiteY240" fmla="*/ 972929 h 1790793"/>
                <a:gd name="connsiteX241" fmla="*/ 2698336 w 8626506"/>
                <a:gd name="connsiteY241" fmla="*/ 972929 h 1790793"/>
                <a:gd name="connsiteX242" fmla="*/ 2698336 w 8626506"/>
                <a:gd name="connsiteY242" fmla="*/ 982908 h 1790793"/>
                <a:gd name="connsiteX243" fmla="*/ 2698336 w 8626506"/>
                <a:gd name="connsiteY243" fmla="*/ 982908 h 1790793"/>
                <a:gd name="connsiteX244" fmla="*/ 2711728 w 8626506"/>
                <a:gd name="connsiteY244" fmla="*/ 982908 h 1790793"/>
                <a:gd name="connsiteX245" fmla="*/ 2711728 w 8626506"/>
                <a:gd name="connsiteY245" fmla="*/ 992755 h 1790793"/>
                <a:gd name="connsiteX246" fmla="*/ 2711728 w 8626506"/>
                <a:gd name="connsiteY246" fmla="*/ 992755 h 1790793"/>
                <a:gd name="connsiteX247" fmla="*/ 2725252 w 8626506"/>
                <a:gd name="connsiteY247" fmla="*/ 992755 h 1790793"/>
                <a:gd name="connsiteX248" fmla="*/ 2725252 w 8626506"/>
                <a:gd name="connsiteY248" fmla="*/ 1002603 h 1790793"/>
                <a:gd name="connsiteX249" fmla="*/ 2725252 w 8626506"/>
                <a:gd name="connsiteY249" fmla="*/ 1002603 h 1790793"/>
                <a:gd name="connsiteX250" fmla="*/ 2738644 w 8626506"/>
                <a:gd name="connsiteY250" fmla="*/ 1002603 h 1790793"/>
                <a:gd name="connsiteX251" fmla="*/ 2738644 w 8626506"/>
                <a:gd name="connsiteY251" fmla="*/ 1012450 h 1790793"/>
                <a:gd name="connsiteX252" fmla="*/ 2738644 w 8626506"/>
                <a:gd name="connsiteY252" fmla="*/ 1012450 h 1790793"/>
                <a:gd name="connsiteX253" fmla="*/ 2846310 w 8626506"/>
                <a:gd name="connsiteY253" fmla="*/ 1012450 h 1790793"/>
                <a:gd name="connsiteX254" fmla="*/ 2846310 w 8626506"/>
                <a:gd name="connsiteY254" fmla="*/ 1022298 h 1790793"/>
                <a:gd name="connsiteX255" fmla="*/ 2846310 w 8626506"/>
                <a:gd name="connsiteY255" fmla="*/ 1022298 h 1790793"/>
                <a:gd name="connsiteX256" fmla="*/ 2893447 w 8626506"/>
                <a:gd name="connsiteY256" fmla="*/ 1022298 h 1790793"/>
                <a:gd name="connsiteX257" fmla="*/ 2893447 w 8626506"/>
                <a:gd name="connsiteY257" fmla="*/ 1032145 h 1790793"/>
                <a:gd name="connsiteX258" fmla="*/ 2893447 w 8626506"/>
                <a:gd name="connsiteY258" fmla="*/ 1032145 h 1790793"/>
                <a:gd name="connsiteX259" fmla="*/ 2987589 w 8626506"/>
                <a:gd name="connsiteY259" fmla="*/ 1032145 h 1790793"/>
                <a:gd name="connsiteX260" fmla="*/ 2987589 w 8626506"/>
                <a:gd name="connsiteY260" fmla="*/ 1042124 h 1790793"/>
                <a:gd name="connsiteX261" fmla="*/ 2987589 w 8626506"/>
                <a:gd name="connsiteY261" fmla="*/ 1042124 h 1790793"/>
                <a:gd name="connsiteX262" fmla="*/ 2994416 w 8626506"/>
                <a:gd name="connsiteY262" fmla="*/ 1042124 h 1790793"/>
                <a:gd name="connsiteX263" fmla="*/ 2994416 w 8626506"/>
                <a:gd name="connsiteY263" fmla="*/ 1051971 h 1790793"/>
                <a:gd name="connsiteX264" fmla="*/ 2994416 w 8626506"/>
                <a:gd name="connsiteY264" fmla="*/ 1051971 h 1790793"/>
                <a:gd name="connsiteX265" fmla="*/ 3021332 w 8626506"/>
                <a:gd name="connsiteY265" fmla="*/ 1051971 h 1790793"/>
                <a:gd name="connsiteX266" fmla="*/ 3021332 w 8626506"/>
                <a:gd name="connsiteY266" fmla="*/ 1061950 h 1790793"/>
                <a:gd name="connsiteX267" fmla="*/ 3021332 w 8626506"/>
                <a:gd name="connsiteY267" fmla="*/ 1061950 h 1790793"/>
                <a:gd name="connsiteX268" fmla="*/ 3068338 w 8626506"/>
                <a:gd name="connsiteY268" fmla="*/ 1061950 h 1790793"/>
                <a:gd name="connsiteX269" fmla="*/ 3068338 w 8626506"/>
                <a:gd name="connsiteY269" fmla="*/ 1071929 h 1790793"/>
                <a:gd name="connsiteX270" fmla="*/ 3068338 w 8626506"/>
                <a:gd name="connsiteY270" fmla="*/ 1071929 h 1790793"/>
                <a:gd name="connsiteX271" fmla="*/ 3075165 w 8626506"/>
                <a:gd name="connsiteY271" fmla="*/ 1071929 h 1790793"/>
                <a:gd name="connsiteX272" fmla="*/ 3075165 w 8626506"/>
                <a:gd name="connsiteY272" fmla="*/ 1081777 h 1790793"/>
                <a:gd name="connsiteX273" fmla="*/ 3075165 w 8626506"/>
                <a:gd name="connsiteY273" fmla="*/ 1081777 h 1790793"/>
                <a:gd name="connsiteX274" fmla="*/ 3088558 w 8626506"/>
                <a:gd name="connsiteY274" fmla="*/ 1081777 h 1790793"/>
                <a:gd name="connsiteX275" fmla="*/ 3088558 w 8626506"/>
                <a:gd name="connsiteY275" fmla="*/ 1091755 h 1790793"/>
                <a:gd name="connsiteX276" fmla="*/ 3088558 w 8626506"/>
                <a:gd name="connsiteY276" fmla="*/ 1091755 h 1790793"/>
                <a:gd name="connsiteX277" fmla="*/ 3115474 w 8626506"/>
                <a:gd name="connsiteY277" fmla="*/ 1091755 h 1790793"/>
                <a:gd name="connsiteX278" fmla="*/ 3115474 w 8626506"/>
                <a:gd name="connsiteY278" fmla="*/ 1101734 h 1790793"/>
                <a:gd name="connsiteX279" fmla="*/ 3115474 w 8626506"/>
                <a:gd name="connsiteY279" fmla="*/ 1101734 h 1790793"/>
                <a:gd name="connsiteX280" fmla="*/ 3128998 w 8626506"/>
                <a:gd name="connsiteY280" fmla="*/ 1101734 h 1790793"/>
                <a:gd name="connsiteX281" fmla="*/ 3128998 w 8626506"/>
                <a:gd name="connsiteY281" fmla="*/ 1111713 h 1790793"/>
                <a:gd name="connsiteX282" fmla="*/ 3128998 w 8626506"/>
                <a:gd name="connsiteY282" fmla="*/ 1111713 h 1790793"/>
                <a:gd name="connsiteX283" fmla="*/ 3142390 w 8626506"/>
                <a:gd name="connsiteY283" fmla="*/ 1111713 h 1790793"/>
                <a:gd name="connsiteX284" fmla="*/ 3142390 w 8626506"/>
                <a:gd name="connsiteY284" fmla="*/ 1131539 h 1790793"/>
                <a:gd name="connsiteX285" fmla="*/ 3142390 w 8626506"/>
                <a:gd name="connsiteY285" fmla="*/ 1131539 h 1790793"/>
                <a:gd name="connsiteX286" fmla="*/ 3162611 w 8626506"/>
                <a:gd name="connsiteY286" fmla="*/ 1131539 h 1790793"/>
                <a:gd name="connsiteX287" fmla="*/ 3162611 w 8626506"/>
                <a:gd name="connsiteY287" fmla="*/ 1141518 h 1790793"/>
                <a:gd name="connsiteX288" fmla="*/ 3162611 w 8626506"/>
                <a:gd name="connsiteY288" fmla="*/ 1141518 h 1790793"/>
                <a:gd name="connsiteX289" fmla="*/ 3182831 w 8626506"/>
                <a:gd name="connsiteY289" fmla="*/ 1141518 h 1790793"/>
                <a:gd name="connsiteX290" fmla="*/ 3182831 w 8626506"/>
                <a:gd name="connsiteY290" fmla="*/ 1151628 h 1790793"/>
                <a:gd name="connsiteX291" fmla="*/ 3182831 w 8626506"/>
                <a:gd name="connsiteY291" fmla="*/ 1151628 h 1790793"/>
                <a:gd name="connsiteX292" fmla="*/ 3229836 w 8626506"/>
                <a:gd name="connsiteY292" fmla="*/ 1151628 h 1790793"/>
                <a:gd name="connsiteX293" fmla="*/ 3229836 w 8626506"/>
                <a:gd name="connsiteY293" fmla="*/ 1161738 h 1790793"/>
                <a:gd name="connsiteX294" fmla="*/ 3229836 w 8626506"/>
                <a:gd name="connsiteY294" fmla="*/ 1161738 h 1790793"/>
                <a:gd name="connsiteX295" fmla="*/ 3243360 w 8626506"/>
                <a:gd name="connsiteY295" fmla="*/ 1161738 h 1790793"/>
                <a:gd name="connsiteX296" fmla="*/ 3243360 w 8626506"/>
                <a:gd name="connsiteY296" fmla="*/ 1171848 h 1790793"/>
                <a:gd name="connsiteX297" fmla="*/ 3243360 w 8626506"/>
                <a:gd name="connsiteY297" fmla="*/ 1171848 h 1790793"/>
                <a:gd name="connsiteX298" fmla="*/ 3250056 w 8626506"/>
                <a:gd name="connsiteY298" fmla="*/ 1171848 h 1790793"/>
                <a:gd name="connsiteX299" fmla="*/ 3250056 w 8626506"/>
                <a:gd name="connsiteY299" fmla="*/ 1181827 h 1790793"/>
                <a:gd name="connsiteX300" fmla="*/ 3250056 w 8626506"/>
                <a:gd name="connsiteY300" fmla="*/ 1181827 h 1790793"/>
                <a:gd name="connsiteX301" fmla="*/ 3256752 w 8626506"/>
                <a:gd name="connsiteY301" fmla="*/ 1181827 h 1790793"/>
                <a:gd name="connsiteX302" fmla="*/ 3256752 w 8626506"/>
                <a:gd name="connsiteY302" fmla="*/ 1191937 h 1790793"/>
                <a:gd name="connsiteX303" fmla="*/ 3256752 w 8626506"/>
                <a:gd name="connsiteY303" fmla="*/ 1191937 h 1790793"/>
                <a:gd name="connsiteX304" fmla="*/ 3310585 w 8626506"/>
                <a:gd name="connsiteY304" fmla="*/ 1191937 h 1790793"/>
                <a:gd name="connsiteX305" fmla="*/ 3310585 w 8626506"/>
                <a:gd name="connsiteY305" fmla="*/ 1202047 h 1790793"/>
                <a:gd name="connsiteX306" fmla="*/ 3310585 w 8626506"/>
                <a:gd name="connsiteY306" fmla="*/ 1202047 h 1790793"/>
                <a:gd name="connsiteX307" fmla="*/ 3512524 w 8626506"/>
                <a:gd name="connsiteY307" fmla="*/ 1202047 h 1790793"/>
                <a:gd name="connsiteX308" fmla="*/ 3512524 w 8626506"/>
                <a:gd name="connsiteY308" fmla="*/ 1212288 h 1790793"/>
                <a:gd name="connsiteX309" fmla="*/ 3512524 w 8626506"/>
                <a:gd name="connsiteY309" fmla="*/ 1212288 h 1790793"/>
                <a:gd name="connsiteX310" fmla="*/ 3546136 w 8626506"/>
                <a:gd name="connsiteY310" fmla="*/ 1212288 h 1790793"/>
                <a:gd name="connsiteX311" fmla="*/ 3546136 w 8626506"/>
                <a:gd name="connsiteY311" fmla="*/ 1222661 h 1790793"/>
                <a:gd name="connsiteX312" fmla="*/ 3546136 w 8626506"/>
                <a:gd name="connsiteY312" fmla="*/ 1222661 h 1790793"/>
                <a:gd name="connsiteX313" fmla="*/ 3552833 w 8626506"/>
                <a:gd name="connsiteY313" fmla="*/ 1222661 h 1790793"/>
                <a:gd name="connsiteX314" fmla="*/ 3552833 w 8626506"/>
                <a:gd name="connsiteY314" fmla="*/ 1232902 h 1790793"/>
                <a:gd name="connsiteX315" fmla="*/ 3552833 w 8626506"/>
                <a:gd name="connsiteY315" fmla="*/ 1232902 h 1790793"/>
                <a:gd name="connsiteX316" fmla="*/ 3599969 w 8626506"/>
                <a:gd name="connsiteY316" fmla="*/ 1232902 h 1790793"/>
                <a:gd name="connsiteX317" fmla="*/ 3599969 w 8626506"/>
                <a:gd name="connsiteY317" fmla="*/ 1243406 h 1790793"/>
                <a:gd name="connsiteX318" fmla="*/ 3599969 w 8626506"/>
                <a:gd name="connsiteY318" fmla="*/ 1243406 h 1790793"/>
                <a:gd name="connsiteX319" fmla="*/ 3714331 w 8626506"/>
                <a:gd name="connsiteY319" fmla="*/ 1243406 h 1790793"/>
                <a:gd name="connsiteX320" fmla="*/ 3714331 w 8626506"/>
                <a:gd name="connsiteY320" fmla="*/ 1264414 h 1790793"/>
                <a:gd name="connsiteX321" fmla="*/ 3714331 w 8626506"/>
                <a:gd name="connsiteY321" fmla="*/ 1264414 h 1790793"/>
                <a:gd name="connsiteX322" fmla="*/ 3815300 w 8626506"/>
                <a:gd name="connsiteY322" fmla="*/ 1264414 h 1790793"/>
                <a:gd name="connsiteX323" fmla="*/ 3815300 w 8626506"/>
                <a:gd name="connsiteY323" fmla="*/ 1275049 h 1790793"/>
                <a:gd name="connsiteX324" fmla="*/ 3815300 w 8626506"/>
                <a:gd name="connsiteY324" fmla="*/ 1275049 h 1790793"/>
                <a:gd name="connsiteX325" fmla="*/ 3922966 w 8626506"/>
                <a:gd name="connsiteY325" fmla="*/ 1275049 h 1790793"/>
                <a:gd name="connsiteX326" fmla="*/ 3922966 w 8626506"/>
                <a:gd name="connsiteY326" fmla="*/ 1285685 h 1790793"/>
                <a:gd name="connsiteX327" fmla="*/ 3922966 w 8626506"/>
                <a:gd name="connsiteY327" fmla="*/ 1285685 h 1790793"/>
                <a:gd name="connsiteX328" fmla="*/ 3963406 w 8626506"/>
                <a:gd name="connsiteY328" fmla="*/ 1285685 h 1790793"/>
                <a:gd name="connsiteX329" fmla="*/ 3963406 w 8626506"/>
                <a:gd name="connsiteY329" fmla="*/ 1307086 h 1790793"/>
                <a:gd name="connsiteX330" fmla="*/ 3963406 w 8626506"/>
                <a:gd name="connsiteY330" fmla="*/ 1307086 h 1790793"/>
                <a:gd name="connsiteX331" fmla="*/ 4003715 w 8626506"/>
                <a:gd name="connsiteY331" fmla="*/ 1307086 h 1790793"/>
                <a:gd name="connsiteX332" fmla="*/ 4003715 w 8626506"/>
                <a:gd name="connsiteY332" fmla="*/ 1318247 h 1790793"/>
                <a:gd name="connsiteX333" fmla="*/ 4003715 w 8626506"/>
                <a:gd name="connsiteY333" fmla="*/ 1318247 h 1790793"/>
                <a:gd name="connsiteX334" fmla="*/ 4057548 w 8626506"/>
                <a:gd name="connsiteY334" fmla="*/ 1318247 h 1790793"/>
                <a:gd name="connsiteX335" fmla="*/ 4057548 w 8626506"/>
                <a:gd name="connsiteY335" fmla="*/ 1329539 h 1790793"/>
                <a:gd name="connsiteX336" fmla="*/ 4057548 w 8626506"/>
                <a:gd name="connsiteY336" fmla="*/ 1329539 h 1790793"/>
                <a:gd name="connsiteX337" fmla="*/ 4131601 w 8626506"/>
                <a:gd name="connsiteY337" fmla="*/ 1329539 h 1790793"/>
                <a:gd name="connsiteX338" fmla="*/ 4131601 w 8626506"/>
                <a:gd name="connsiteY338" fmla="*/ 1340962 h 1790793"/>
                <a:gd name="connsiteX339" fmla="*/ 4131601 w 8626506"/>
                <a:gd name="connsiteY339" fmla="*/ 1340962 h 1790793"/>
                <a:gd name="connsiteX340" fmla="*/ 4144993 w 8626506"/>
                <a:gd name="connsiteY340" fmla="*/ 1340962 h 1790793"/>
                <a:gd name="connsiteX341" fmla="*/ 4144993 w 8626506"/>
                <a:gd name="connsiteY341" fmla="*/ 1352516 h 1790793"/>
                <a:gd name="connsiteX342" fmla="*/ 4144993 w 8626506"/>
                <a:gd name="connsiteY342" fmla="*/ 1352516 h 1790793"/>
                <a:gd name="connsiteX343" fmla="*/ 4340104 w 8626506"/>
                <a:gd name="connsiteY343" fmla="*/ 1352516 h 1790793"/>
                <a:gd name="connsiteX344" fmla="*/ 4340104 w 8626506"/>
                <a:gd name="connsiteY344" fmla="*/ 1364070 h 1790793"/>
                <a:gd name="connsiteX345" fmla="*/ 4340104 w 8626506"/>
                <a:gd name="connsiteY345" fmla="*/ 1364070 h 1790793"/>
                <a:gd name="connsiteX346" fmla="*/ 4380545 w 8626506"/>
                <a:gd name="connsiteY346" fmla="*/ 1364070 h 1790793"/>
                <a:gd name="connsiteX347" fmla="*/ 4380545 w 8626506"/>
                <a:gd name="connsiteY347" fmla="*/ 1375887 h 1790793"/>
                <a:gd name="connsiteX348" fmla="*/ 4380545 w 8626506"/>
                <a:gd name="connsiteY348" fmla="*/ 1375887 h 1790793"/>
                <a:gd name="connsiteX349" fmla="*/ 4387241 w 8626506"/>
                <a:gd name="connsiteY349" fmla="*/ 1375887 h 1790793"/>
                <a:gd name="connsiteX350" fmla="*/ 4387241 w 8626506"/>
                <a:gd name="connsiteY350" fmla="*/ 1399390 h 1790793"/>
                <a:gd name="connsiteX351" fmla="*/ 4387241 w 8626506"/>
                <a:gd name="connsiteY351" fmla="*/ 1399390 h 1790793"/>
                <a:gd name="connsiteX352" fmla="*/ 4400765 w 8626506"/>
                <a:gd name="connsiteY352" fmla="*/ 1399390 h 1790793"/>
                <a:gd name="connsiteX353" fmla="*/ 4400765 w 8626506"/>
                <a:gd name="connsiteY353" fmla="*/ 1423418 h 1790793"/>
                <a:gd name="connsiteX354" fmla="*/ 4400765 w 8626506"/>
                <a:gd name="connsiteY354" fmla="*/ 1423418 h 1790793"/>
                <a:gd name="connsiteX355" fmla="*/ 4474686 w 8626506"/>
                <a:gd name="connsiteY355" fmla="*/ 1423418 h 1790793"/>
                <a:gd name="connsiteX356" fmla="*/ 4474686 w 8626506"/>
                <a:gd name="connsiteY356" fmla="*/ 1435629 h 1790793"/>
                <a:gd name="connsiteX357" fmla="*/ 4474686 w 8626506"/>
                <a:gd name="connsiteY357" fmla="*/ 1435629 h 1790793"/>
                <a:gd name="connsiteX358" fmla="*/ 4535347 w 8626506"/>
                <a:gd name="connsiteY358" fmla="*/ 1435629 h 1790793"/>
                <a:gd name="connsiteX359" fmla="*/ 4535347 w 8626506"/>
                <a:gd name="connsiteY359" fmla="*/ 1447971 h 1790793"/>
                <a:gd name="connsiteX360" fmla="*/ 4535347 w 8626506"/>
                <a:gd name="connsiteY360" fmla="*/ 1447971 h 1790793"/>
                <a:gd name="connsiteX361" fmla="*/ 4589179 w 8626506"/>
                <a:gd name="connsiteY361" fmla="*/ 1447971 h 1790793"/>
                <a:gd name="connsiteX362" fmla="*/ 4589179 w 8626506"/>
                <a:gd name="connsiteY362" fmla="*/ 1460313 h 1790793"/>
                <a:gd name="connsiteX363" fmla="*/ 4589179 w 8626506"/>
                <a:gd name="connsiteY363" fmla="*/ 1460313 h 1790793"/>
                <a:gd name="connsiteX364" fmla="*/ 4602572 w 8626506"/>
                <a:gd name="connsiteY364" fmla="*/ 1460313 h 1790793"/>
                <a:gd name="connsiteX365" fmla="*/ 4602572 w 8626506"/>
                <a:gd name="connsiteY365" fmla="*/ 1472524 h 1790793"/>
                <a:gd name="connsiteX366" fmla="*/ 4602572 w 8626506"/>
                <a:gd name="connsiteY366" fmla="*/ 1472524 h 1790793"/>
                <a:gd name="connsiteX367" fmla="*/ 4636185 w 8626506"/>
                <a:gd name="connsiteY367" fmla="*/ 1472524 h 1790793"/>
                <a:gd name="connsiteX368" fmla="*/ 4636185 w 8626506"/>
                <a:gd name="connsiteY368" fmla="*/ 1484866 h 1790793"/>
                <a:gd name="connsiteX369" fmla="*/ 4636185 w 8626506"/>
                <a:gd name="connsiteY369" fmla="*/ 1484866 h 1790793"/>
                <a:gd name="connsiteX370" fmla="*/ 4764070 w 8626506"/>
                <a:gd name="connsiteY370" fmla="*/ 1484866 h 1790793"/>
                <a:gd name="connsiteX371" fmla="*/ 4764070 w 8626506"/>
                <a:gd name="connsiteY371" fmla="*/ 1497339 h 1790793"/>
                <a:gd name="connsiteX372" fmla="*/ 4764070 w 8626506"/>
                <a:gd name="connsiteY372" fmla="*/ 1497339 h 1790793"/>
                <a:gd name="connsiteX373" fmla="*/ 4804511 w 8626506"/>
                <a:gd name="connsiteY373" fmla="*/ 1497339 h 1790793"/>
                <a:gd name="connsiteX374" fmla="*/ 4804511 w 8626506"/>
                <a:gd name="connsiteY374" fmla="*/ 1510338 h 1790793"/>
                <a:gd name="connsiteX375" fmla="*/ 4804511 w 8626506"/>
                <a:gd name="connsiteY375" fmla="*/ 1510338 h 1790793"/>
                <a:gd name="connsiteX376" fmla="*/ 4858343 w 8626506"/>
                <a:gd name="connsiteY376" fmla="*/ 1510338 h 1790793"/>
                <a:gd name="connsiteX377" fmla="*/ 4858343 w 8626506"/>
                <a:gd name="connsiteY377" fmla="*/ 1537386 h 1790793"/>
                <a:gd name="connsiteX378" fmla="*/ 4858343 w 8626506"/>
                <a:gd name="connsiteY378" fmla="*/ 1537386 h 1790793"/>
                <a:gd name="connsiteX379" fmla="*/ 5006318 w 8626506"/>
                <a:gd name="connsiteY379" fmla="*/ 1537386 h 1790793"/>
                <a:gd name="connsiteX380" fmla="*/ 5006318 w 8626506"/>
                <a:gd name="connsiteY380" fmla="*/ 1551041 h 1790793"/>
                <a:gd name="connsiteX381" fmla="*/ 5006318 w 8626506"/>
                <a:gd name="connsiteY381" fmla="*/ 1551041 h 1790793"/>
                <a:gd name="connsiteX382" fmla="*/ 5235173 w 8626506"/>
                <a:gd name="connsiteY382" fmla="*/ 1551041 h 1790793"/>
                <a:gd name="connsiteX383" fmla="*/ 5235173 w 8626506"/>
                <a:gd name="connsiteY383" fmla="*/ 1565090 h 1790793"/>
                <a:gd name="connsiteX384" fmla="*/ 5235173 w 8626506"/>
                <a:gd name="connsiteY384" fmla="*/ 1565090 h 1790793"/>
                <a:gd name="connsiteX385" fmla="*/ 5275482 w 8626506"/>
                <a:gd name="connsiteY385" fmla="*/ 1565090 h 1790793"/>
                <a:gd name="connsiteX386" fmla="*/ 5275482 w 8626506"/>
                <a:gd name="connsiteY386" fmla="*/ 1579664 h 1790793"/>
                <a:gd name="connsiteX387" fmla="*/ 5275482 w 8626506"/>
                <a:gd name="connsiteY387" fmla="*/ 1579664 h 1790793"/>
                <a:gd name="connsiteX388" fmla="*/ 5289006 w 8626506"/>
                <a:gd name="connsiteY388" fmla="*/ 1579664 h 1790793"/>
                <a:gd name="connsiteX389" fmla="*/ 5289006 w 8626506"/>
                <a:gd name="connsiteY389" fmla="*/ 1594501 h 1790793"/>
                <a:gd name="connsiteX390" fmla="*/ 5289006 w 8626506"/>
                <a:gd name="connsiteY390" fmla="*/ 1594501 h 1790793"/>
                <a:gd name="connsiteX391" fmla="*/ 5517729 w 8626506"/>
                <a:gd name="connsiteY391" fmla="*/ 1594501 h 1790793"/>
                <a:gd name="connsiteX392" fmla="*/ 5517729 w 8626506"/>
                <a:gd name="connsiteY392" fmla="*/ 1609600 h 1790793"/>
                <a:gd name="connsiteX393" fmla="*/ 5517729 w 8626506"/>
                <a:gd name="connsiteY393" fmla="*/ 1609600 h 1790793"/>
                <a:gd name="connsiteX394" fmla="*/ 5578259 w 8626506"/>
                <a:gd name="connsiteY394" fmla="*/ 1609600 h 1790793"/>
                <a:gd name="connsiteX395" fmla="*/ 5578259 w 8626506"/>
                <a:gd name="connsiteY395" fmla="*/ 1624700 h 1790793"/>
                <a:gd name="connsiteX396" fmla="*/ 5578259 w 8626506"/>
                <a:gd name="connsiteY396" fmla="*/ 1624700 h 1790793"/>
                <a:gd name="connsiteX397" fmla="*/ 5618699 w 8626506"/>
                <a:gd name="connsiteY397" fmla="*/ 1624700 h 1790793"/>
                <a:gd name="connsiteX398" fmla="*/ 5618699 w 8626506"/>
                <a:gd name="connsiteY398" fmla="*/ 1639931 h 1790793"/>
                <a:gd name="connsiteX399" fmla="*/ 5618699 w 8626506"/>
                <a:gd name="connsiteY399" fmla="*/ 1639931 h 1790793"/>
                <a:gd name="connsiteX400" fmla="*/ 5638919 w 8626506"/>
                <a:gd name="connsiteY400" fmla="*/ 1639931 h 1790793"/>
                <a:gd name="connsiteX401" fmla="*/ 5638919 w 8626506"/>
                <a:gd name="connsiteY401" fmla="*/ 1655293 h 1790793"/>
                <a:gd name="connsiteX402" fmla="*/ 5638919 w 8626506"/>
                <a:gd name="connsiteY402" fmla="*/ 1655293 h 1790793"/>
                <a:gd name="connsiteX403" fmla="*/ 5659008 w 8626506"/>
                <a:gd name="connsiteY403" fmla="*/ 1655293 h 1790793"/>
                <a:gd name="connsiteX404" fmla="*/ 5659008 w 8626506"/>
                <a:gd name="connsiteY404" fmla="*/ 1671311 h 1790793"/>
                <a:gd name="connsiteX405" fmla="*/ 5659008 w 8626506"/>
                <a:gd name="connsiteY405" fmla="*/ 1671311 h 1790793"/>
                <a:gd name="connsiteX406" fmla="*/ 5679228 w 8626506"/>
                <a:gd name="connsiteY406" fmla="*/ 1671311 h 1790793"/>
                <a:gd name="connsiteX407" fmla="*/ 5679228 w 8626506"/>
                <a:gd name="connsiteY407" fmla="*/ 1688643 h 1790793"/>
                <a:gd name="connsiteX408" fmla="*/ 5679228 w 8626506"/>
                <a:gd name="connsiteY408" fmla="*/ 1688643 h 1790793"/>
                <a:gd name="connsiteX409" fmla="*/ 6096497 w 8626506"/>
                <a:gd name="connsiteY409" fmla="*/ 1688643 h 1790793"/>
                <a:gd name="connsiteX410" fmla="*/ 6096497 w 8626506"/>
                <a:gd name="connsiteY410" fmla="*/ 1713984 h 1790793"/>
                <a:gd name="connsiteX411" fmla="*/ 6096497 w 8626506"/>
                <a:gd name="connsiteY411" fmla="*/ 1713984 h 1790793"/>
                <a:gd name="connsiteX412" fmla="*/ 6385750 w 8626506"/>
                <a:gd name="connsiteY412" fmla="*/ 1713984 h 1790793"/>
                <a:gd name="connsiteX413" fmla="*/ 6385750 w 8626506"/>
                <a:gd name="connsiteY413" fmla="*/ 1746415 h 1790793"/>
                <a:gd name="connsiteX414" fmla="*/ 6385750 w 8626506"/>
                <a:gd name="connsiteY414" fmla="*/ 1746415 h 1790793"/>
                <a:gd name="connsiteX415" fmla="*/ 6695355 w 8626506"/>
                <a:gd name="connsiteY415" fmla="*/ 1746415 h 1790793"/>
                <a:gd name="connsiteX416" fmla="*/ 6695355 w 8626506"/>
                <a:gd name="connsiteY416" fmla="*/ 1790794 h 1790793"/>
                <a:gd name="connsiteX417" fmla="*/ 6695355 w 8626506"/>
                <a:gd name="connsiteY417" fmla="*/ 1790794 h 1790793"/>
                <a:gd name="connsiteX418" fmla="*/ 8626507 w 8626506"/>
                <a:gd name="connsiteY418" fmla="*/ 1790794 h 1790793"/>
                <a:gd name="connsiteX419" fmla="*/ 8626507 w 8626506"/>
                <a:gd name="connsiteY419" fmla="*/ 1790794 h 179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Lst>
              <a:rect l="l" t="t" r="r" b="b"/>
              <a:pathLst>
                <a:path w="8626506" h="1790793">
                  <a:moveTo>
                    <a:pt x="0" y="0"/>
                  </a:moveTo>
                  <a:lnTo>
                    <a:pt x="248944" y="0"/>
                  </a:lnTo>
                  <a:lnTo>
                    <a:pt x="248944" y="8534"/>
                  </a:lnTo>
                  <a:lnTo>
                    <a:pt x="248944" y="8534"/>
                  </a:lnTo>
                  <a:lnTo>
                    <a:pt x="282556" y="8534"/>
                  </a:lnTo>
                  <a:lnTo>
                    <a:pt x="282556" y="17069"/>
                  </a:lnTo>
                  <a:lnTo>
                    <a:pt x="282556" y="17069"/>
                  </a:lnTo>
                  <a:lnTo>
                    <a:pt x="289253" y="17069"/>
                  </a:lnTo>
                  <a:lnTo>
                    <a:pt x="289253" y="51207"/>
                  </a:lnTo>
                  <a:lnTo>
                    <a:pt x="289253" y="51207"/>
                  </a:lnTo>
                  <a:lnTo>
                    <a:pt x="296080" y="51207"/>
                  </a:lnTo>
                  <a:lnTo>
                    <a:pt x="296080" y="68407"/>
                  </a:lnTo>
                  <a:lnTo>
                    <a:pt x="296080" y="68407"/>
                  </a:lnTo>
                  <a:lnTo>
                    <a:pt x="302777" y="68407"/>
                  </a:lnTo>
                  <a:lnTo>
                    <a:pt x="302777" y="76941"/>
                  </a:lnTo>
                  <a:lnTo>
                    <a:pt x="302777" y="76941"/>
                  </a:lnTo>
                  <a:lnTo>
                    <a:pt x="336389" y="76941"/>
                  </a:lnTo>
                  <a:lnTo>
                    <a:pt x="336389" y="85607"/>
                  </a:lnTo>
                  <a:lnTo>
                    <a:pt x="336389" y="85607"/>
                  </a:lnTo>
                  <a:lnTo>
                    <a:pt x="356609" y="85607"/>
                  </a:lnTo>
                  <a:lnTo>
                    <a:pt x="356609" y="94142"/>
                  </a:lnTo>
                  <a:lnTo>
                    <a:pt x="356609" y="94142"/>
                  </a:lnTo>
                  <a:lnTo>
                    <a:pt x="457579" y="94142"/>
                  </a:lnTo>
                  <a:lnTo>
                    <a:pt x="457579" y="102808"/>
                  </a:lnTo>
                  <a:lnTo>
                    <a:pt x="457579" y="102808"/>
                  </a:lnTo>
                  <a:lnTo>
                    <a:pt x="484495" y="102808"/>
                  </a:lnTo>
                  <a:lnTo>
                    <a:pt x="484495" y="111342"/>
                  </a:lnTo>
                  <a:lnTo>
                    <a:pt x="484495" y="111342"/>
                  </a:lnTo>
                  <a:lnTo>
                    <a:pt x="524804" y="111342"/>
                  </a:lnTo>
                  <a:lnTo>
                    <a:pt x="524804" y="120008"/>
                  </a:lnTo>
                  <a:lnTo>
                    <a:pt x="524804" y="120008"/>
                  </a:lnTo>
                  <a:lnTo>
                    <a:pt x="551720" y="120008"/>
                  </a:lnTo>
                  <a:lnTo>
                    <a:pt x="551720" y="128673"/>
                  </a:lnTo>
                  <a:lnTo>
                    <a:pt x="551720" y="128673"/>
                  </a:lnTo>
                  <a:lnTo>
                    <a:pt x="571941" y="128673"/>
                  </a:lnTo>
                  <a:lnTo>
                    <a:pt x="571941" y="145874"/>
                  </a:lnTo>
                  <a:lnTo>
                    <a:pt x="571941" y="145874"/>
                  </a:lnTo>
                  <a:lnTo>
                    <a:pt x="605553" y="145874"/>
                  </a:lnTo>
                  <a:lnTo>
                    <a:pt x="605553" y="154539"/>
                  </a:lnTo>
                  <a:lnTo>
                    <a:pt x="605553" y="154539"/>
                  </a:lnTo>
                  <a:lnTo>
                    <a:pt x="767052" y="154539"/>
                  </a:lnTo>
                  <a:lnTo>
                    <a:pt x="767052" y="163205"/>
                  </a:lnTo>
                  <a:lnTo>
                    <a:pt x="767052" y="163205"/>
                  </a:lnTo>
                  <a:lnTo>
                    <a:pt x="814188" y="163205"/>
                  </a:lnTo>
                  <a:lnTo>
                    <a:pt x="814188" y="171871"/>
                  </a:lnTo>
                  <a:lnTo>
                    <a:pt x="814188" y="171871"/>
                  </a:lnTo>
                  <a:lnTo>
                    <a:pt x="827581" y="171871"/>
                  </a:lnTo>
                  <a:lnTo>
                    <a:pt x="827581" y="180537"/>
                  </a:lnTo>
                  <a:lnTo>
                    <a:pt x="827581" y="180537"/>
                  </a:lnTo>
                  <a:lnTo>
                    <a:pt x="834408" y="180537"/>
                  </a:lnTo>
                  <a:lnTo>
                    <a:pt x="834408" y="206534"/>
                  </a:lnTo>
                  <a:lnTo>
                    <a:pt x="834408" y="206534"/>
                  </a:lnTo>
                  <a:lnTo>
                    <a:pt x="854497" y="206534"/>
                  </a:lnTo>
                  <a:lnTo>
                    <a:pt x="854497" y="215331"/>
                  </a:lnTo>
                  <a:lnTo>
                    <a:pt x="854497" y="215331"/>
                  </a:lnTo>
                  <a:lnTo>
                    <a:pt x="868021" y="215331"/>
                  </a:lnTo>
                  <a:lnTo>
                    <a:pt x="868021" y="232794"/>
                  </a:lnTo>
                  <a:lnTo>
                    <a:pt x="868021" y="232794"/>
                  </a:lnTo>
                  <a:lnTo>
                    <a:pt x="881413" y="232794"/>
                  </a:lnTo>
                  <a:lnTo>
                    <a:pt x="881413" y="241591"/>
                  </a:lnTo>
                  <a:lnTo>
                    <a:pt x="881413" y="241591"/>
                  </a:lnTo>
                  <a:lnTo>
                    <a:pt x="888241" y="241591"/>
                  </a:lnTo>
                  <a:lnTo>
                    <a:pt x="888241" y="250257"/>
                  </a:lnTo>
                  <a:lnTo>
                    <a:pt x="888241" y="250257"/>
                  </a:lnTo>
                  <a:lnTo>
                    <a:pt x="928550" y="250257"/>
                  </a:lnTo>
                  <a:lnTo>
                    <a:pt x="928550" y="259054"/>
                  </a:lnTo>
                  <a:lnTo>
                    <a:pt x="928550" y="259054"/>
                  </a:lnTo>
                  <a:lnTo>
                    <a:pt x="989079" y="259054"/>
                  </a:lnTo>
                  <a:lnTo>
                    <a:pt x="989079" y="267851"/>
                  </a:lnTo>
                  <a:lnTo>
                    <a:pt x="989079" y="267851"/>
                  </a:lnTo>
                  <a:lnTo>
                    <a:pt x="1015995" y="267851"/>
                  </a:lnTo>
                  <a:lnTo>
                    <a:pt x="1015995" y="276648"/>
                  </a:lnTo>
                  <a:lnTo>
                    <a:pt x="1015995" y="276648"/>
                  </a:lnTo>
                  <a:lnTo>
                    <a:pt x="1083352" y="276648"/>
                  </a:lnTo>
                  <a:lnTo>
                    <a:pt x="1083352" y="285445"/>
                  </a:lnTo>
                  <a:lnTo>
                    <a:pt x="1083352" y="285445"/>
                  </a:lnTo>
                  <a:lnTo>
                    <a:pt x="1090048" y="285445"/>
                  </a:lnTo>
                  <a:lnTo>
                    <a:pt x="1090048" y="294242"/>
                  </a:lnTo>
                  <a:lnTo>
                    <a:pt x="1090048" y="294242"/>
                  </a:lnTo>
                  <a:lnTo>
                    <a:pt x="1110268" y="294242"/>
                  </a:lnTo>
                  <a:lnTo>
                    <a:pt x="1110268" y="311836"/>
                  </a:lnTo>
                  <a:lnTo>
                    <a:pt x="1110268" y="311836"/>
                  </a:lnTo>
                  <a:lnTo>
                    <a:pt x="1116965" y="311836"/>
                  </a:lnTo>
                  <a:lnTo>
                    <a:pt x="1116965" y="320633"/>
                  </a:lnTo>
                  <a:lnTo>
                    <a:pt x="1116965" y="320633"/>
                  </a:lnTo>
                  <a:lnTo>
                    <a:pt x="1130489" y="320633"/>
                  </a:lnTo>
                  <a:lnTo>
                    <a:pt x="1130489" y="329430"/>
                  </a:lnTo>
                  <a:lnTo>
                    <a:pt x="1130489" y="329430"/>
                  </a:lnTo>
                  <a:lnTo>
                    <a:pt x="1137185" y="329430"/>
                  </a:lnTo>
                  <a:lnTo>
                    <a:pt x="1137185" y="356084"/>
                  </a:lnTo>
                  <a:lnTo>
                    <a:pt x="1137185" y="356084"/>
                  </a:lnTo>
                  <a:lnTo>
                    <a:pt x="1143881" y="356084"/>
                  </a:lnTo>
                  <a:lnTo>
                    <a:pt x="1143881" y="365013"/>
                  </a:lnTo>
                  <a:lnTo>
                    <a:pt x="1143881" y="365013"/>
                  </a:lnTo>
                  <a:lnTo>
                    <a:pt x="1150577" y="365013"/>
                  </a:lnTo>
                  <a:lnTo>
                    <a:pt x="1150577" y="382738"/>
                  </a:lnTo>
                  <a:lnTo>
                    <a:pt x="1150577" y="382738"/>
                  </a:lnTo>
                  <a:lnTo>
                    <a:pt x="1170797" y="382738"/>
                  </a:lnTo>
                  <a:lnTo>
                    <a:pt x="1170797" y="391798"/>
                  </a:lnTo>
                  <a:lnTo>
                    <a:pt x="1170797" y="391798"/>
                  </a:lnTo>
                  <a:lnTo>
                    <a:pt x="1379432" y="391798"/>
                  </a:lnTo>
                  <a:lnTo>
                    <a:pt x="1379432" y="409917"/>
                  </a:lnTo>
                  <a:lnTo>
                    <a:pt x="1379432" y="409917"/>
                  </a:lnTo>
                  <a:lnTo>
                    <a:pt x="1399653" y="409917"/>
                  </a:lnTo>
                  <a:lnTo>
                    <a:pt x="1399653" y="419108"/>
                  </a:lnTo>
                  <a:lnTo>
                    <a:pt x="1399653" y="419108"/>
                  </a:lnTo>
                  <a:lnTo>
                    <a:pt x="1413045" y="419108"/>
                  </a:lnTo>
                  <a:lnTo>
                    <a:pt x="1413045" y="446418"/>
                  </a:lnTo>
                  <a:lnTo>
                    <a:pt x="1413045" y="446418"/>
                  </a:lnTo>
                  <a:lnTo>
                    <a:pt x="1419741" y="446418"/>
                  </a:lnTo>
                  <a:lnTo>
                    <a:pt x="1419741" y="455478"/>
                  </a:lnTo>
                  <a:lnTo>
                    <a:pt x="1419741" y="455478"/>
                  </a:lnTo>
                  <a:lnTo>
                    <a:pt x="1433265" y="455478"/>
                  </a:lnTo>
                  <a:lnTo>
                    <a:pt x="1433265" y="473860"/>
                  </a:lnTo>
                  <a:lnTo>
                    <a:pt x="1433265" y="473860"/>
                  </a:lnTo>
                  <a:lnTo>
                    <a:pt x="1453485" y="473860"/>
                  </a:lnTo>
                  <a:lnTo>
                    <a:pt x="1453485" y="483051"/>
                  </a:lnTo>
                  <a:lnTo>
                    <a:pt x="1453485" y="483051"/>
                  </a:lnTo>
                  <a:lnTo>
                    <a:pt x="1534235" y="483051"/>
                  </a:lnTo>
                  <a:lnTo>
                    <a:pt x="1534235" y="501301"/>
                  </a:lnTo>
                  <a:lnTo>
                    <a:pt x="1534235" y="501301"/>
                  </a:lnTo>
                  <a:lnTo>
                    <a:pt x="1540931" y="501301"/>
                  </a:lnTo>
                  <a:lnTo>
                    <a:pt x="1540931" y="510492"/>
                  </a:lnTo>
                  <a:lnTo>
                    <a:pt x="1540931" y="510492"/>
                  </a:lnTo>
                  <a:lnTo>
                    <a:pt x="1561151" y="510492"/>
                  </a:lnTo>
                  <a:lnTo>
                    <a:pt x="1561151" y="528874"/>
                  </a:lnTo>
                  <a:lnTo>
                    <a:pt x="1561151" y="528874"/>
                  </a:lnTo>
                  <a:lnTo>
                    <a:pt x="1574543" y="528874"/>
                  </a:lnTo>
                  <a:lnTo>
                    <a:pt x="1574543" y="538065"/>
                  </a:lnTo>
                  <a:lnTo>
                    <a:pt x="1574543" y="538065"/>
                  </a:lnTo>
                  <a:lnTo>
                    <a:pt x="1601460" y="538065"/>
                  </a:lnTo>
                  <a:lnTo>
                    <a:pt x="1601460" y="547256"/>
                  </a:lnTo>
                  <a:lnTo>
                    <a:pt x="1601460" y="547256"/>
                  </a:lnTo>
                  <a:lnTo>
                    <a:pt x="1608156" y="547256"/>
                  </a:lnTo>
                  <a:lnTo>
                    <a:pt x="1608156" y="556447"/>
                  </a:lnTo>
                  <a:lnTo>
                    <a:pt x="1608156" y="556447"/>
                  </a:lnTo>
                  <a:lnTo>
                    <a:pt x="1668816" y="556447"/>
                  </a:lnTo>
                  <a:lnTo>
                    <a:pt x="1668816" y="565638"/>
                  </a:lnTo>
                  <a:lnTo>
                    <a:pt x="1668816" y="565638"/>
                  </a:lnTo>
                  <a:lnTo>
                    <a:pt x="1695733" y="565638"/>
                  </a:lnTo>
                  <a:lnTo>
                    <a:pt x="1695733" y="584151"/>
                  </a:lnTo>
                  <a:lnTo>
                    <a:pt x="1695733" y="584151"/>
                  </a:lnTo>
                  <a:lnTo>
                    <a:pt x="1702429" y="584151"/>
                  </a:lnTo>
                  <a:lnTo>
                    <a:pt x="1702429" y="602533"/>
                  </a:lnTo>
                  <a:lnTo>
                    <a:pt x="1702429" y="602533"/>
                  </a:lnTo>
                  <a:lnTo>
                    <a:pt x="1709125" y="602533"/>
                  </a:lnTo>
                  <a:lnTo>
                    <a:pt x="1709125" y="611856"/>
                  </a:lnTo>
                  <a:lnTo>
                    <a:pt x="1709125" y="611856"/>
                  </a:lnTo>
                  <a:lnTo>
                    <a:pt x="1715822" y="611856"/>
                  </a:lnTo>
                  <a:lnTo>
                    <a:pt x="1715822" y="621178"/>
                  </a:lnTo>
                  <a:lnTo>
                    <a:pt x="1715822" y="621178"/>
                  </a:lnTo>
                  <a:lnTo>
                    <a:pt x="1722649" y="621178"/>
                  </a:lnTo>
                  <a:lnTo>
                    <a:pt x="1722649" y="639691"/>
                  </a:lnTo>
                  <a:lnTo>
                    <a:pt x="1722649" y="639691"/>
                  </a:lnTo>
                  <a:lnTo>
                    <a:pt x="1742738" y="639691"/>
                  </a:lnTo>
                  <a:lnTo>
                    <a:pt x="1742738" y="658204"/>
                  </a:lnTo>
                  <a:lnTo>
                    <a:pt x="1742738" y="658204"/>
                  </a:lnTo>
                  <a:lnTo>
                    <a:pt x="1756262" y="658204"/>
                  </a:lnTo>
                  <a:lnTo>
                    <a:pt x="1756262" y="667527"/>
                  </a:lnTo>
                  <a:lnTo>
                    <a:pt x="1756262" y="667527"/>
                  </a:lnTo>
                  <a:lnTo>
                    <a:pt x="1837011" y="667527"/>
                  </a:lnTo>
                  <a:lnTo>
                    <a:pt x="1837011" y="676849"/>
                  </a:lnTo>
                  <a:lnTo>
                    <a:pt x="1837011" y="676849"/>
                  </a:lnTo>
                  <a:lnTo>
                    <a:pt x="1937849" y="676849"/>
                  </a:lnTo>
                  <a:lnTo>
                    <a:pt x="1937849" y="686040"/>
                  </a:lnTo>
                  <a:lnTo>
                    <a:pt x="1937849" y="686040"/>
                  </a:lnTo>
                  <a:lnTo>
                    <a:pt x="1951373" y="686040"/>
                  </a:lnTo>
                  <a:lnTo>
                    <a:pt x="1951373" y="695362"/>
                  </a:lnTo>
                  <a:lnTo>
                    <a:pt x="1951373" y="695362"/>
                  </a:lnTo>
                  <a:lnTo>
                    <a:pt x="1971593" y="695362"/>
                  </a:lnTo>
                  <a:lnTo>
                    <a:pt x="1971593" y="704684"/>
                  </a:lnTo>
                  <a:lnTo>
                    <a:pt x="1971593" y="704684"/>
                  </a:lnTo>
                  <a:lnTo>
                    <a:pt x="1978289" y="704684"/>
                  </a:lnTo>
                  <a:lnTo>
                    <a:pt x="1978289" y="714007"/>
                  </a:lnTo>
                  <a:lnTo>
                    <a:pt x="1978289" y="714007"/>
                  </a:lnTo>
                  <a:lnTo>
                    <a:pt x="1991682" y="714007"/>
                  </a:lnTo>
                  <a:lnTo>
                    <a:pt x="1991682" y="723329"/>
                  </a:lnTo>
                  <a:lnTo>
                    <a:pt x="1991682" y="723329"/>
                  </a:lnTo>
                  <a:lnTo>
                    <a:pt x="2005206" y="723329"/>
                  </a:lnTo>
                  <a:lnTo>
                    <a:pt x="2005206" y="732782"/>
                  </a:lnTo>
                  <a:lnTo>
                    <a:pt x="2005206" y="732782"/>
                  </a:lnTo>
                  <a:lnTo>
                    <a:pt x="2038818" y="732782"/>
                  </a:lnTo>
                  <a:lnTo>
                    <a:pt x="2038818" y="742236"/>
                  </a:lnTo>
                  <a:lnTo>
                    <a:pt x="2038818" y="742236"/>
                  </a:lnTo>
                  <a:lnTo>
                    <a:pt x="2126264" y="742236"/>
                  </a:lnTo>
                  <a:lnTo>
                    <a:pt x="2126264" y="751690"/>
                  </a:lnTo>
                  <a:lnTo>
                    <a:pt x="2126264" y="751690"/>
                  </a:lnTo>
                  <a:lnTo>
                    <a:pt x="2133091" y="751690"/>
                  </a:lnTo>
                  <a:lnTo>
                    <a:pt x="2133091" y="761143"/>
                  </a:lnTo>
                  <a:lnTo>
                    <a:pt x="2133091" y="761143"/>
                  </a:lnTo>
                  <a:lnTo>
                    <a:pt x="2227233" y="761143"/>
                  </a:lnTo>
                  <a:lnTo>
                    <a:pt x="2227233" y="780182"/>
                  </a:lnTo>
                  <a:lnTo>
                    <a:pt x="2227233" y="780182"/>
                  </a:lnTo>
                  <a:lnTo>
                    <a:pt x="2254149" y="780182"/>
                  </a:lnTo>
                  <a:lnTo>
                    <a:pt x="2254149" y="789635"/>
                  </a:lnTo>
                  <a:lnTo>
                    <a:pt x="2254149" y="789635"/>
                  </a:lnTo>
                  <a:lnTo>
                    <a:pt x="2267673" y="789635"/>
                  </a:lnTo>
                  <a:lnTo>
                    <a:pt x="2267673" y="799089"/>
                  </a:lnTo>
                  <a:lnTo>
                    <a:pt x="2267673" y="799089"/>
                  </a:lnTo>
                  <a:lnTo>
                    <a:pt x="2274370" y="799089"/>
                  </a:lnTo>
                  <a:lnTo>
                    <a:pt x="2274370" y="818127"/>
                  </a:lnTo>
                  <a:lnTo>
                    <a:pt x="2274370" y="818127"/>
                  </a:lnTo>
                  <a:lnTo>
                    <a:pt x="2281066" y="818127"/>
                  </a:lnTo>
                  <a:lnTo>
                    <a:pt x="2281066" y="837165"/>
                  </a:lnTo>
                  <a:lnTo>
                    <a:pt x="2281066" y="837165"/>
                  </a:lnTo>
                  <a:lnTo>
                    <a:pt x="2314679" y="837165"/>
                  </a:lnTo>
                  <a:lnTo>
                    <a:pt x="2314679" y="846750"/>
                  </a:lnTo>
                  <a:lnTo>
                    <a:pt x="2314679" y="846750"/>
                  </a:lnTo>
                  <a:lnTo>
                    <a:pt x="2321506" y="846750"/>
                  </a:lnTo>
                  <a:lnTo>
                    <a:pt x="2321506" y="856204"/>
                  </a:lnTo>
                  <a:lnTo>
                    <a:pt x="2321506" y="856204"/>
                  </a:lnTo>
                  <a:lnTo>
                    <a:pt x="2341595" y="856204"/>
                  </a:lnTo>
                  <a:lnTo>
                    <a:pt x="2341595" y="865789"/>
                  </a:lnTo>
                  <a:lnTo>
                    <a:pt x="2341595" y="865789"/>
                  </a:lnTo>
                  <a:lnTo>
                    <a:pt x="2415648" y="865789"/>
                  </a:lnTo>
                  <a:lnTo>
                    <a:pt x="2415648" y="875374"/>
                  </a:lnTo>
                  <a:lnTo>
                    <a:pt x="2415648" y="875374"/>
                  </a:lnTo>
                  <a:lnTo>
                    <a:pt x="2422344" y="875374"/>
                  </a:lnTo>
                  <a:lnTo>
                    <a:pt x="2422344" y="885090"/>
                  </a:lnTo>
                  <a:lnTo>
                    <a:pt x="2422344" y="885090"/>
                  </a:lnTo>
                  <a:lnTo>
                    <a:pt x="2489701" y="885090"/>
                  </a:lnTo>
                  <a:lnTo>
                    <a:pt x="2489701" y="894675"/>
                  </a:lnTo>
                  <a:lnTo>
                    <a:pt x="2489701" y="894675"/>
                  </a:lnTo>
                  <a:lnTo>
                    <a:pt x="2617586" y="894675"/>
                  </a:lnTo>
                  <a:lnTo>
                    <a:pt x="2617586" y="904391"/>
                  </a:lnTo>
                  <a:lnTo>
                    <a:pt x="2617586" y="904391"/>
                  </a:lnTo>
                  <a:lnTo>
                    <a:pt x="2624283" y="904391"/>
                  </a:lnTo>
                  <a:lnTo>
                    <a:pt x="2624283" y="914107"/>
                  </a:lnTo>
                  <a:lnTo>
                    <a:pt x="2624283" y="914107"/>
                  </a:lnTo>
                  <a:lnTo>
                    <a:pt x="2630979" y="914107"/>
                  </a:lnTo>
                  <a:lnTo>
                    <a:pt x="2630979" y="923954"/>
                  </a:lnTo>
                  <a:lnTo>
                    <a:pt x="2630979" y="923954"/>
                  </a:lnTo>
                  <a:lnTo>
                    <a:pt x="2664592" y="923954"/>
                  </a:lnTo>
                  <a:lnTo>
                    <a:pt x="2664592" y="933671"/>
                  </a:lnTo>
                  <a:lnTo>
                    <a:pt x="2664592" y="933671"/>
                  </a:lnTo>
                  <a:lnTo>
                    <a:pt x="2684812" y="933671"/>
                  </a:lnTo>
                  <a:lnTo>
                    <a:pt x="2684812" y="953234"/>
                  </a:lnTo>
                  <a:lnTo>
                    <a:pt x="2684812" y="953234"/>
                  </a:lnTo>
                  <a:lnTo>
                    <a:pt x="2691508" y="953234"/>
                  </a:lnTo>
                  <a:lnTo>
                    <a:pt x="2691508" y="972929"/>
                  </a:lnTo>
                  <a:lnTo>
                    <a:pt x="2691508" y="972929"/>
                  </a:lnTo>
                  <a:lnTo>
                    <a:pt x="2698336" y="972929"/>
                  </a:lnTo>
                  <a:lnTo>
                    <a:pt x="2698336" y="982908"/>
                  </a:lnTo>
                  <a:lnTo>
                    <a:pt x="2698336" y="982908"/>
                  </a:lnTo>
                  <a:lnTo>
                    <a:pt x="2711728" y="982908"/>
                  </a:lnTo>
                  <a:lnTo>
                    <a:pt x="2711728" y="992755"/>
                  </a:lnTo>
                  <a:lnTo>
                    <a:pt x="2711728" y="992755"/>
                  </a:lnTo>
                  <a:lnTo>
                    <a:pt x="2725252" y="992755"/>
                  </a:lnTo>
                  <a:lnTo>
                    <a:pt x="2725252" y="1002603"/>
                  </a:lnTo>
                  <a:lnTo>
                    <a:pt x="2725252" y="1002603"/>
                  </a:lnTo>
                  <a:lnTo>
                    <a:pt x="2738644" y="1002603"/>
                  </a:lnTo>
                  <a:lnTo>
                    <a:pt x="2738644" y="1012450"/>
                  </a:lnTo>
                  <a:lnTo>
                    <a:pt x="2738644" y="1012450"/>
                  </a:lnTo>
                  <a:lnTo>
                    <a:pt x="2846310" y="1012450"/>
                  </a:lnTo>
                  <a:lnTo>
                    <a:pt x="2846310" y="1022298"/>
                  </a:lnTo>
                  <a:lnTo>
                    <a:pt x="2846310" y="1022298"/>
                  </a:lnTo>
                  <a:lnTo>
                    <a:pt x="2893447" y="1022298"/>
                  </a:lnTo>
                  <a:lnTo>
                    <a:pt x="2893447" y="1032145"/>
                  </a:lnTo>
                  <a:lnTo>
                    <a:pt x="2893447" y="1032145"/>
                  </a:lnTo>
                  <a:lnTo>
                    <a:pt x="2987589" y="1032145"/>
                  </a:lnTo>
                  <a:lnTo>
                    <a:pt x="2987589" y="1042124"/>
                  </a:lnTo>
                  <a:lnTo>
                    <a:pt x="2987589" y="1042124"/>
                  </a:lnTo>
                  <a:lnTo>
                    <a:pt x="2994416" y="1042124"/>
                  </a:lnTo>
                  <a:lnTo>
                    <a:pt x="2994416" y="1051971"/>
                  </a:lnTo>
                  <a:lnTo>
                    <a:pt x="2994416" y="1051971"/>
                  </a:lnTo>
                  <a:lnTo>
                    <a:pt x="3021332" y="1051971"/>
                  </a:lnTo>
                  <a:lnTo>
                    <a:pt x="3021332" y="1061950"/>
                  </a:lnTo>
                  <a:lnTo>
                    <a:pt x="3021332" y="1061950"/>
                  </a:lnTo>
                  <a:lnTo>
                    <a:pt x="3068338" y="1061950"/>
                  </a:lnTo>
                  <a:lnTo>
                    <a:pt x="3068338" y="1071929"/>
                  </a:lnTo>
                  <a:lnTo>
                    <a:pt x="3068338" y="1071929"/>
                  </a:lnTo>
                  <a:lnTo>
                    <a:pt x="3075165" y="1071929"/>
                  </a:lnTo>
                  <a:lnTo>
                    <a:pt x="3075165" y="1081777"/>
                  </a:lnTo>
                  <a:lnTo>
                    <a:pt x="3075165" y="1081777"/>
                  </a:lnTo>
                  <a:lnTo>
                    <a:pt x="3088558" y="1081777"/>
                  </a:lnTo>
                  <a:lnTo>
                    <a:pt x="3088558" y="1091755"/>
                  </a:lnTo>
                  <a:lnTo>
                    <a:pt x="3088558" y="1091755"/>
                  </a:lnTo>
                  <a:lnTo>
                    <a:pt x="3115474" y="1091755"/>
                  </a:lnTo>
                  <a:lnTo>
                    <a:pt x="3115474" y="1101734"/>
                  </a:lnTo>
                  <a:lnTo>
                    <a:pt x="3115474" y="1101734"/>
                  </a:lnTo>
                  <a:lnTo>
                    <a:pt x="3128998" y="1101734"/>
                  </a:lnTo>
                  <a:lnTo>
                    <a:pt x="3128998" y="1111713"/>
                  </a:lnTo>
                  <a:lnTo>
                    <a:pt x="3128998" y="1111713"/>
                  </a:lnTo>
                  <a:lnTo>
                    <a:pt x="3142390" y="1111713"/>
                  </a:lnTo>
                  <a:lnTo>
                    <a:pt x="3142390" y="1131539"/>
                  </a:lnTo>
                  <a:lnTo>
                    <a:pt x="3142390" y="1131539"/>
                  </a:lnTo>
                  <a:lnTo>
                    <a:pt x="3162611" y="1131539"/>
                  </a:lnTo>
                  <a:lnTo>
                    <a:pt x="3162611" y="1141518"/>
                  </a:lnTo>
                  <a:lnTo>
                    <a:pt x="3162611" y="1141518"/>
                  </a:lnTo>
                  <a:lnTo>
                    <a:pt x="3182831" y="1141518"/>
                  </a:lnTo>
                  <a:lnTo>
                    <a:pt x="3182831" y="1151628"/>
                  </a:lnTo>
                  <a:lnTo>
                    <a:pt x="3182831" y="1151628"/>
                  </a:lnTo>
                  <a:lnTo>
                    <a:pt x="3229836" y="1151628"/>
                  </a:lnTo>
                  <a:lnTo>
                    <a:pt x="3229836" y="1161738"/>
                  </a:lnTo>
                  <a:lnTo>
                    <a:pt x="3229836" y="1161738"/>
                  </a:lnTo>
                  <a:lnTo>
                    <a:pt x="3243360" y="1161738"/>
                  </a:lnTo>
                  <a:lnTo>
                    <a:pt x="3243360" y="1171848"/>
                  </a:lnTo>
                  <a:lnTo>
                    <a:pt x="3243360" y="1171848"/>
                  </a:lnTo>
                  <a:lnTo>
                    <a:pt x="3250056" y="1171848"/>
                  </a:lnTo>
                  <a:lnTo>
                    <a:pt x="3250056" y="1181827"/>
                  </a:lnTo>
                  <a:lnTo>
                    <a:pt x="3250056" y="1181827"/>
                  </a:lnTo>
                  <a:lnTo>
                    <a:pt x="3256752" y="1181827"/>
                  </a:lnTo>
                  <a:lnTo>
                    <a:pt x="3256752" y="1191937"/>
                  </a:lnTo>
                  <a:lnTo>
                    <a:pt x="3256752" y="1191937"/>
                  </a:lnTo>
                  <a:lnTo>
                    <a:pt x="3310585" y="1191937"/>
                  </a:lnTo>
                  <a:lnTo>
                    <a:pt x="3310585" y="1202047"/>
                  </a:lnTo>
                  <a:lnTo>
                    <a:pt x="3310585" y="1202047"/>
                  </a:lnTo>
                  <a:lnTo>
                    <a:pt x="3512524" y="1202047"/>
                  </a:lnTo>
                  <a:lnTo>
                    <a:pt x="3512524" y="1212288"/>
                  </a:lnTo>
                  <a:lnTo>
                    <a:pt x="3512524" y="1212288"/>
                  </a:lnTo>
                  <a:lnTo>
                    <a:pt x="3546136" y="1212288"/>
                  </a:lnTo>
                  <a:lnTo>
                    <a:pt x="3546136" y="1222661"/>
                  </a:lnTo>
                  <a:lnTo>
                    <a:pt x="3546136" y="1222661"/>
                  </a:lnTo>
                  <a:lnTo>
                    <a:pt x="3552833" y="1222661"/>
                  </a:lnTo>
                  <a:lnTo>
                    <a:pt x="3552833" y="1232902"/>
                  </a:lnTo>
                  <a:lnTo>
                    <a:pt x="3552833" y="1232902"/>
                  </a:lnTo>
                  <a:lnTo>
                    <a:pt x="3599969" y="1232902"/>
                  </a:lnTo>
                  <a:lnTo>
                    <a:pt x="3599969" y="1243406"/>
                  </a:lnTo>
                  <a:lnTo>
                    <a:pt x="3599969" y="1243406"/>
                  </a:lnTo>
                  <a:lnTo>
                    <a:pt x="3714331" y="1243406"/>
                  </a:lnTo>
                  <a:lnTo>
                    <a:pt x="3714331" y="1264414"/>
                  </a:lnTo>
                  <a:lnTo>
                    <a:pt x="3714331" y="1264414"/>
                  </a:lnTo>
                  <a:lnTo>
                    <a:pt x="3815300" y="1264414"/>
                  </a:lnTo>
                  <a:lnTo>
                    <a:pt x="3815300" y="1275049"/>
                  </a:lnTo>
                  <a:lnTo>
                    <a:pt x="3815300" y="1275049"/>
                  </a:lnTo>
                  <a:lnTo>
                    <a:pt x="3922966" y="1275049"/>
                  </a:lnTo>
                  <a:lnTo>
                    <a:pt x="3922966" y="1285685"/>
                  </a:lnTo>
                  <a:lnTo>
                    <a:pt x="3922966" y="1285685"/>
                  </a:lnTo>
                  <a:lnTo>
                    <a:pt x="3963406" y="1285685"/>
                  </a:lnTo>
                  <a:lnTo>
                    <a:pt x="3963406" y="1307086"/>
                  </a:lnTo>
                  <a:lnTo>
                    <a:pt x="3963406" y="1307086"/>
                  </a:lnTo>
                  <a:lnTo>
                    <a:pt x="4003715" y="1307086"/>
                  </a:lnTo>
                  <a:lnTo>
                    <a:pt x="4003715" y="1318247"/>
                  </a:lnTo>
                  <a:lnTo>
                    <a:pt x="4003715" y="1318247"/>
                  </a:lnTo>
                  <a:lnTo>
                    <a:pt x="4057548" y="1318247"/>
                  </a:lnTo>
                  <a:lnTo>
                    <a:pt x="4057548" y="1329539"/>
                  </a:lnTo>
                  <a:lnTo>
                    <a:pt x="4057548" y="1329539"/>
                  </a:lnTo>
                  <a:lnTo>
                    <a:pt x="4131601" y="1329539"/>
                  </a:lnTo>
                  <a:lnTo>
                    <a:pt x="4131601" y="1340962"/>
                  </a:lnTo>
                  <a:lnTo>
                    <a:pt x="4131601" y="1340962"/>
                  </a:lnTo>
                  <a:lnTo>
                    <a:pt x="4144993" y="1340962"/>
                  </a:lnTo>
                  <a:lnTo>
                    <a:pt x="4144993" y="1352516"/>
                  </a:lnTo>
                  <a:lnTo>
                    <a:pt x="4144993" y="1352516"/>
                  </a:lnTo>
                  <a:lnTo>
                    <a:pt x="4340104" y="1352516"/>
                  </a:lnTo>
                  <a:lnTo>
                    <a:pt x="4340104" y="1364070"/>
                  </a:lnTo>
                  <a:lnTo>
                    <a:pt x="4340104" y="1364070"/>
                  </a:lnTo>
                  <a:lnTo>
                    <a:pt x="4380545" y="1364070"/>
                  </a:lnTo>
                  <a:lnTo>
                    <a:pt x="4380545" y="1375887"/>
                  </a:lnTo>
                  <a:lnTo>
                    <a:pt x="4380545" y="1375887"/>
                  </a:lnTo>
                  <a:lnTo>
                    <a:pt x="4387241" y="1375887"/>
                  </a:lnTo>
                  <a:lnTo>
                    <a:pt x="4387241" y="1399390"/>
                  </a:lnTo>
                  <a:lnTo>
                    <a:pt x="4387241" y="1399390"/>
                  </a:lnTo>
                  <a:lnTo>
                    <a:pt x="4400765" y="1399390"/>
                  </a:lnTo>
                  <a:lnTo>
                    <a:pt x="4400765" y="1423418"/>
                  </a:lnTo>
                  <a:lnTo>
                    <a:pt x="4400765" y="1423418"/>
                  </a:lnTo>
                  <a:lnTo>
                    <a:pt x="4474686" y="1423418"/>
                  </a:lnTo>
                  <a:lnTo>
                    <a:pt x="4474686" y="1435629"/>
                  </a:lnTo>
                  <a:lnTo>
                    <a:pt x="4474686" y="1435629"/>
                  </a:lnTo>
                  <a:lnTo>
                    <a:pt x="4535347" y="1435629"/>
                  </a:lnTo>
                  <a:lnTo>
                    <a:pt x="4535347" y="1447971"/>
                  </a:lnTo>
                  <a:lnTo>
                    <a:pt x="4535347" y="1447971"/>
                  </a:lnTo>
                  <a:lnTo>
                    <a:pt x="4589179" y="1447971"/>
                  </a:lnTo>
                  <a:lnTo>
                    <a:pt x="4589179" y="1460313"/>
                  </a:lnTo>
                  <a:lnTo>
                    <a:pt x="4589179" y="1460313"/>
                  </a:lnTo>
                  <a:lnTo>
                    <a:pt x="4602572" y="1460313"/>
                  </a:lnTo>
                  <a:lnTo>
                    <a:pt x="4602572" y="1472524"/>
                  </a:lnTo>
                  <a:lnTo>
                    <a:pt x="4602572" y="1472524"/>
                  </a:lnTo>
                  <a:lnTo>
                    <a:pt x="4636185" y="1472524"/>
                  </a:lnTo>
                  <a:lnTo>
                    <a:pt x="4636185" y="1484866"/>
                  </a:lnTo>
                  <a:lnTo>
                    <a:pt x="4636185" y="1484866"/>
                  </a:lnTo>
                  <a:lnTo>
                    <a:pt x="4764070" y="1484866"/>
                  </a:lnTo>
                  <a:lnTo>
                    <a:pt x="4764070" y="1497339"/>
                  </a:lnTo>
                  <a:lnTo>
                    <a:pt x="4764070" y="1497339"/>
                  </a:lnTo>
                  <a:lnTo>
                    <a:pt x="4804511" y="1497339"/>
                  </a:lnTo>
                  <a:lnTo>
                    <a:pt x="4804511" y="1510338"/>
                  </a:lnTo>
                  <a:lnTo>
                    <a:pt x="4804511" y="1510338"/>
                  </a:lnTo>
                  <a:lnTo>
                    <a:pt x="4858343" y="1510338"/>
                  </a:lnTo>
                  <a:lnTo>
                    <a:pt x="4858343" y="1537386"/>
                  </a:lnTo>
                  <a:lnTo>
                    <a:pt x="4858343" y="1537386"/>
                  </a:lnTo>
                  <a:lnTo>
                    <a:pt x="5006318" y="1537386"/>
                  </a:lnTo>
                  <a:lnTo>
                    <a:pt x="5006318" y="1551041"/>
                  </a:lnTo>
                  <a:lnTo>
                    <a:pt x="5006318" y="1551041"/>
                  </a:lnTo>
                  <a:lnTo>
                    <a:pt x="5235173" y="1551041"/>
                  </a:lnTo>
                  <a:lnTo>
                    <a:pt x="5235173" y="1565090"/>
                  </a:lnTo>
                  <a:lnTo>
                    <a:pt x="5235173" y="1565090"/>
                  </a:lnTo>
                  <a:lnTo>
                    <a:pt x="5275482" y="1565090"/>
                  </a:lnTo>
                  <a:lnTo>
                    <a:pt x="5275482" y="1579664"/>
                  </a:lnTo>
                  <a:lnTo>
                    <a:pt x="5275482" y="1579664"/>
                  </a:lnTo>
                  <a:lnTo>
                    <a:pt x="5289006" y="1579664"/>
                  </a:lnTo>
                  <a:lnTo>
                    <a:pt x="5289006" y="1594501"/>
                  </a:lnTo>
                  <a:lnTo>
                    <a:pt x="5289006" y="1594501"/>
                  </a:lnTo>
                  <a:lnTo>
                    <a:pt x="5517729" y="1594501"/>
                  </a:lnTo>
                  <a:lnTo>
                    <a:pt x="5517729" y="1609600"/>
                  </a:lnTo>
                  <a:lnTo>
                    <a:pt x="5517729" y="1609600"/>
                  </a:lnTo>
                  <a:lnTo>
                    <a:pt x="5578259" y="1609600"/>
                  </a:lnTo>
                  <a:lnTo>
                    <a:pt x="5578259" y="1624700"/>
                  </a:lnTo>
                  <a:lnTo>
                    <a:pt x="5578259" y="1624700"/>
                  </a:lnTo>
                  <a:lnTo>
                    <a:pt x="5618699" y="1624700"/>
                  </a:lnTo>
                  <a:lnTo>
                    <a:pt x="5618699" y="1639931"/>
                  </a:lnTo>
                  <a:lnTo>
                    <a:pt x="5618699" y="1639931"/>
                  </a:lnTo>
                  <a:lnTo>
                    <a:pt x="5638919" y="1639931"/>
                  </a:lnTo>
                  <a:lnTo>
                    <a:pt x="5638919" y="1655293"/>
                  </a:lnTo>
                  <a:lnTo>
                    <a:pt x="5638919" y="1655293"/>
                  </a:lnTo>
                  <a:lnTo>
                    <a:pt x="5659008" y="1655293"/>
                  </a:lnTo>
                  <a:lnTo>
                    <a:pt x="5659008" y="1671311"/>
                  </a:lnTo>
                  <a:lnTo>
                    <a:pt x="5659008" y="1671311"/>
                  </a:lnTo>
                  <a:lnTo>
                    <a:pt x="5679228" y="1671311"/>
                  </a:lnTo>
                  <a:lnTo>
                    <a:pt x="5679228" y="1688643"/>
                  </a:lnTo>
                  <a:lnTo>
                    <a:pt x="5679228" y="1688643"/>
                  </a:lnTo>
                  <a:lnTo>
                    <a:pt x="6096497" y="1688643"/>
                  </a:lnTo>
                  <a:lnTo>
                    <a:pt x="6096497" y="1713984"/>
                  </a:lnTo>
                  <a:lnTo>
                    <a:pt x="6096497" y="1713984"/>
                  </a:lnTo>
                  <a:lnTo>
                    <a:pt x="6385750" y="1713984"/>
                  </a:lnTo>
                  <a:lnTo>
                    <a:pt x="6385750" y="1746415"/>
                  </a:lnTo>
                  <a:lnTo>
                    <a:pt x="6385750" y="1746415"/>
                  </a:lnTo>
                  <a:lnTo>
                    <a:pt x="6695355" y="1746415"/>
                  </a:lnTo>
                  <a:lnTo>
                    <a:pt x="6695355" y="1790794"/>
                  </a:lnTo>
                  <a:lnTo>
                    <a:pt x="6695355" y="1790794"/>
                  </a:lnTo>
                  <a:lnTo>
                    <a:pt x="8626507" y="1790794"/>
                  </a:lnTo>
                  <a:lnTo>
                    <a:pt x="8626507" y="1790794"/>
                  </a:lnTo>
                </a:path>
              </a:pathLst>
            </a:custGeom>
            <a:noFill/>
            <a:ln w="28575" cap="flat">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87" name="Freeform: Shape 6486">
              <a:extLst>
                <a:ext uri="{FF2B5EF4-FFF2-40B4-BE49-F238E27FC236}">
                  <a16:creationId xmlns:a16="http://schemas.microsoft.com/office/drawing/2014/main" id="{EA148E8C-BCF4-512C-608F-CDED659DC940}"/>
                </a:ext>
              </a:extLst>
            </p:cNvPr>
            <p:cNvSpPr/>
            <p:nvPr/>
          </p:nvSpPr>
          <p:spPr>
            <a:xfrm>
              <a:off x="973970" y="81876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88" name="Freeform: Shape 6487">
              <a:extLst>
                <a:ext uri="{FF2B5EF4-FFF2-40B4-BE49-F238E27FC236}">
                  <a16:creationId xmlns:a16="http://schemas.microsoft.com/office/drawing/2014/main" id="{25F8A8D1-A083-0588-05F2-E82F20F60851}"/>
                </a:ext>
              </a:extLst>
            </p:cNvPr>
            <p:cNvSpPr/>
            <p:nvPr/>
          </p:nvSpPr>
          <p:spPr>
            <a:xfrm>
              <a:off x="1280455" y="87346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89" name="Freeform: Shape 6488">
              <a:extLst>
                <a:ext uri="{FF2B5EF4-FFF2-40B4-BE49-F238E27FC236}">
                  <a16:creationId xmlns:a16="http://schemas.microsoft.com/office/drawing/2014/main" id="{E3771BBB-C3A2-4BB5-C282-3651D5761AF3}"/>
                </a:ext>
              </a:extLst>
            </p:cNvPr>
            <p:cNvSpPr/>
            <p:nvPr/>
          </p:nvSpPr>
          <p:spPr>
            <a:xfrm>
              <a:off x="1324322" y="9009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90" name="Freeform: Shape 6489">
              <a:extLst>
                <a:ext uri="{FF2B5EF4-FFF2-40B4-BE49-F238E27FC236}">
                  <a16:creationId xmlns:a16="http://schemas.microsoft.com/office/drawing/2014/main" id="{EDEED0DB-9B04-E02F-AF91-FB605FC1CAC0}"/>
                </a:ext>
              </a:extLst>
            </p:cNvPr>
            <p:cNvSpPr/>
            <p:nvPr/>
          </p:nvSpPr>
          <p:spPr>
            <a:xfrm>
              <a:off x="1579822" y="95620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91" name="Freeform: Shape 6490">
              <a:extLst>
                <a:ext uri="{FF2B5EF4-FFF2-40B4-BE49-F238E27FC236}">
                  <a16:creationId xmlns:a16="http://schemas.microsoft.com/office/drawing/2014/main" id="{05461D69-7BCC-DBD5-2984-ED054DE9DA04}"/>
                </a:ext>
              </a:extLst>
            </p:cNvPr>
            <p:cNvSpPr/>
            <p:nvPr/>
          </p:nvSpPr>
          <p:spPr>
            <a:xfrm>
              <a:off x="1616280" y="9745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92" name="Freeform: Shape 6491">
              <a:extLst>
                <a:ext uri="{FF2B5EF4-FFF2-40B4-BE49-F238E27FC236}">
                  <a16:creationId xmlns:a16="http://schemas.microsoft.com/office/drawing/2014/main" id="{A0A4D186-0FAE-81D3-2737-A62A425303E4}"/>
                </a:ext>
              </a:extLst>
            </p:cNvPr>
            <p:cNvSpPr/>
            <p:nvPr/>
          </p:nvSpPr>
          <p:spPr>
            <a:xfrm>
              <a:off x="1835180" y="99308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93" name="Freeform: Shape 6492">
              <a:extLst>
                <a:ext uri="{FF2B5EF4-FFF2-40B4-BE49-F238E27FC236}">
                  <a16:creationId xmlns:a16="http://schemas.microsoft.com/office/drawing/2014/main" id="{A7A82299-E653-CBEC-88BF-4A81D38FD06B}"/>
                </a:ext>
              </a:extLst>
            </p:cNvPr>
            <p:cNvSpPr/>
            <p:nvPr/>
          </p:nvSpPr>
          <p:spPr>
            <a:xfrm>
              <a:off x="1886308" y="103936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94" name="Freeform: Shape 6493">
              <a:extLst>
                <a:ext uri="{FF2B5EF4-FFF2-40B4-BE49-F238E27FC236}">
                  <a16:creationId xmlns:a16="http://schemas.microsoft.com/office/drawing/2014/main" id="{6AB5E84F-A097-F902-EA70-A560B07FF078}"/>
                </a:ext>
              </a:extLst>
            </p:cNvPr>
            <p:cNvSpPr/>
            <p:nvPr/>
          </p:nvSpPr>
          <p:spPr>
            <a:xfrm>
              <a:off x="1893572" y="104876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95" name="Freeform: Shape 6494">
              <a:extLst>
                <a:ext uri="{FF2B5EF4-FFF2-40B4-BE49-F238E27FC236}">
                  <a16:creationId xmlns:a16="http://schemas.microsoft.com/office/drawing/2014/main" id="{BBEAE89C-905A-4C4D-C31D-3ED46B6A272D}"/>
                </a:ext>
              </a:extLst>
            </p:cNvPr>
            <p:cNvSpPr/>
            <p:nvPr/>
          </p:nvSpPr>
          <p:spPr>
            <a:xfrm>
              <a:off x="1930173" y="1086204"/>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96" name="Freeform: Shape 6495">
              <a:extLst>
                <a:ext uri="{FF2B5EF4-FFF2-40B4-BE49-F238E27FC236}">
                  <a16:creationId xmlns:a16="http://schemas.microsoft.com/office/drawing/2014/main" id="{8C8EC3F2-CDAB-ABC9-28CC-B028FFA56793}"/>
                </a:ext>
              </a:extLst>
            </p:cNvPr>
            <p:cNvSpPr/>
            <p:nvPr/>
          </p:nvSpPr>
          <p:spPr>
            <a:xfrm>
              <a:off x="2156335" y="113304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97" name="Freeform: Shape 6496">
              <a:extLst>
                <a:ext uri="{FF2B5EF4-FFF2-40B4-BE49-F238E27FC236}">
                  <a16:creationId xmlns:a16="http://schemas.microsoft.com/office/drawing/2014/main" id="{1C14C5DE-C3BF-4E1B-AF31-952E3C3D4BDC}"/>
                </a:ext>
              </a:extLst>
            </p:cNvPr>
            <p:cNvSpPr/>
            <p:nvPr/>
          </p:nvSpPr>
          <p:spPr>
            <a:xfrm>
              <a:off x="2178269" y="11612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98" name="Freeform: Shape 6497">
              <a:extLst>
                <a:ext uri="{FF2B5EF4-FFF2-40B4-BE49-F238E27FC236}">
                  <a16:creationId xmlns:a16="http://schemas.microsoft.com/office/drawing/2014/main" id="{1E516B5D-29CF-6749-DEA7-871C4FD433FC}"/>
                </a:ext>
              </a:extLst>
            </p:cNvPr>
            <p:cNvSpPr/>
            <p:nvPr/>
          </p:nvSpPr>
          <p:spPr>
            <a:xfrm>
              <a:off x="2192938" y="117062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99" name="Freeform: Shape 6498">
              <a:extLst>
                <a:ext uri="{FF2B5EF4-FFF2-40B4-BE49-F238E27FC236}">
                  <a16:creationId xmlns:a16="http://schemas.microsoft.com/office/drawing/2014/main" id="{6978A1D8-ABC2-012B-9915-6E5525FAE4C0}"/>
                </a:ext>
              </a:extLst>
            </p:cNvPr>
            <p:cNvSpPr/>
            <p:nvPr/>
          </p:nvSpPr>
          <p:spPr>
            <a:xfrm>
              <a:off x="2200201" y="119909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00" name="Freeform: Shape 6499">
              <a:extLst>
                <a:ext uri="{FF2B5EF4-FFF2-40B4-BE49-F238E27FC236}">
                  <a16:creationId xmlns:a16="http://schemas.microsoft.com/office/drawing/2014/main" id="{F42BC5C7-5E09-1763-FED1-0271CED16D88}"/>
                </a:ext>
              </a:extLst>
            </p:cNvPr>
            <p:cNvSpPr/>
            <p:nvPr/>
          </p:nvSpPr>
          <p:spPr>
            <a:xfrm>
              <a:off x="2207465" y="1208634"/>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01" name="Freeform: Shape 6500">
              <a:extLst>
                <a:ext uri="{FF2B5EF4-FFF2-40B4-BE49-F238E27FC236}">
                  <a16:creationId xmlns:a16="http://schemas.microsoft.com/office/drawing/2014/main" id="{3B4B4CDE-F2B6-6EAD-4E58-33602CD3578D}"/>
                </a:ext>
              </a:extLst>
            </p:cNvPr>
            <p:cNvSpPr/>
            <p:nvPr/>
          </p:nvSpPr>
          <p:spPr>
            <a:xfrm>
              <a:off x="2222133" y="122756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02" name="Freeform: Shape 6501">
              <a:extLst>
                <a:ext uri="{FF2B5EF4-FFF2-40B4-BE49-F238E27FC236}">
                  <a16:creationId xmlns:a16="http://schemas.microsoft.com/office/drawing/2014/main" id="{D6AAE102-86A7-D29B-A8ED-13D3A1BDB4DC}"/>
                </a:ext>
              </a:extLst>
            </p:cNvPr>
            <p:cNvSpPr/>
            <p:nvPr/>
          </p:nvSpPr>
          <p:spPr>
            <a:xfrm>
              <a:off x="2229397" y="122756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03" name="Freeform: Shape 6502">
              <a:extLst>
                <a:ext uri="{FF2B5EF4-FFF2-40B4-BE49-F238E27FC236}">
                  <a16:creationId xmlns:a16="http://schemas.microsoft.com/office/drawing/2014/main" id="{6C96C806-944C-C4D3-9AEA-F94716803EE5}"/>
                </a:ext>
              </a:extLst>
            </p:cNvPr>
            <p:cNvSpPr/>
            <p:nvPr/>
          </p:nvSpPr>
          <p:spPr>
            <a:xfrm>
              <a:off x="2243923" y="123724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04" name="Freeform: Shape 6503">
              <a:extLst>
                <a:ext uri="{FF2B5EF4-FFF2-40B4-BE49-F238E27FC236}">
                  <a16:creationId xmlns:a16="http://schemas.microsoft.com/office/drawing/2014/main" id="{E67DA504-EE22-4F55-54DC-67CC1A5C2B1F}"/>
                </a:ext>
              </a:extLst>
            </p:cNvPr>
            <p:cNvSpPr/>
            <p:nvPr/>
          </p:nvSpPr>
          <p:spPr>
            <a:xfrm>
              <a:off x="2265856" y="123724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05" name="Freeform: Shape 6504">
              <a:extLst>
                <a:ext uri="{FF2B5EF4-FFF2-40B4-BE49-F238E27FC236}">
                  <a16:creationId xmlns:a16="http://schemas.microsoft.com/office/drawing/2014/main" id="{30A8A110-C991-0F1E-FC61-25C86A8999AA}"/>
                </a:ext>
              </a:extLst>
            </p:cNvPr>
            <p:cNvSpPr/>
            <p:nvPr/>
          </p:nvSpPr>
          <p:spPr>
            <a:xfrm>
              <a:off x="2382640" y="123724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06" name="Freeform: Shape 6505">
              <a:extLst>
                <a:ext uri="{FF2B5EF4-FFF2-40B4-BE49-F238E27FC236}">
                  <a16:creationId xmlns:a16="http://schemas.microsoft.com/office/drawing/2014/main" id="{D02C2111-0776-C376-0CE2-4E3572CF824B}"/>
                </a:ext>
              </a:extLst>
            </p:cNvPr>
            <p:cNvSpPr/>
            <p:nvPr/>
          </p:nvSpPr>
          <p:spPr>
            <a:xfrm>
              <a:off x="2433768" y="123724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07" name="Freeform: Shape 6506">
              <a:extLst>
                <a:ext uri="{FF2B5EF4-FFF2-40B4-BE49-F238E27FC236}">
                  <a16:creationId xmlns:a16="http://schemas.microsoft.com/office/drawing/2014/main" id="{8547F725-FBA0-2A36-781C-ED1CF2A813B9}"/>
                </a:ext>
              </a:extLst>
            </p:cNvPr>
            <p:cNvSpPr/>
            <p:nvPr/>
          </p:nvSpPr>
          <p:spPr>
            <a:xfrm>
              <a:off x="2470228" y="125659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08" name="Freeform: Shape 6507">
              <a:extLst>
                <a:ext uri="{FF2B5EF4-FFF2-40B4-BE49-F238E27FC236}">
                  <a16:creationId xmlns:a16="http://schemas.microsoft.com/office/drawing/2014/main" id="{E6D1B873-DA23-85AA-0A32-09CCFD3B069E}"/>
                </a:ext>
              </a:extLst>
            </p:cNvPr>
            <p:cNvSpPr/>
            <p:nvPr/>
          </p:nvSpPr>
          <p:spPr>
            <a:xfrm>
              <a:off x="2506687" y="1305398"/>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09" name="Freeform: Shape 6508">
              <a:extLst>
                <a:ext uri="{FF2B5EF4-FFF2-40B4-BE49-F238E27FC236}">
                  <a16:creationId xmlns:a16="http://schemas.microsoft.com/office/drawing/2014/main" id="{45D65C62-EB70-8998-AC64-9942AFC9FEE5}"/>
                </a:ext>
              </a:extLst>
            </p:cNvPr>
            <p:cNvSpPr/>
            <p:nvPr/>
          </p:nvSpPr>
          <p:spPr>
            <a:xfrm>
              <a:off x="2601681" y="1334709"/>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10" name="Freeform: Shape 6509">
              <a:extLst>
                <a:ext uri="{FF2B5EF4-FFF2-40B4-BE49-F238E27FC236}">
                  <a16:creationId xmlns:a16="http://schemas.microsoft.com/office/drawing/2014/main" id="{D479A1E7-2FCB-3869-6F9F-10163CCDFC23}"/>
                </a:ext>
              </a:extLst>
            </p:cNvPr>
            <p:cNvSpPr/>
            <p:nvPr/>
          </p:nvSpPr>
          <p:spPr>
            <a:xfrm>
              <a:off x="2791383" y="142291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11" name="Freeform: Shape 6510">
              <a:extLst>
                <a:ext uri="{FF2B5EF4-FFF2-40B4-BE49-F238E27FC236}">
                  <a16:creationId xmlns:a16="http://schemas.microsoft.com/office/drawing/2014/main" id="{2DF831F2-D5C0-05BD-D9D3-E0A1FDFFD5B5}"/>
                </a:ext>
              </a:extLst>
            </p:cNvPr>
            <p:cNvSpPr/>
            <p:nvPr/>
          </p:nvSpPr>
          <p:spPr>
            <a:xfrm>
              <a:off x="2813317" y="1462468"/>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12" name="Freeform: Shape 6511">
              <a:extLst>
                <a:ext uri="{FF2B5EF4-FFF2-40B4-BE49-F238E27FC236}">
                  <a16:creationId xmlns:a16="http://schemas.microsoft.com/office/drawing/2014/main" id="{D355236E-573D-E82F-4479-00A3F086514B}"/>
                </a:ext>
              </a:extLst>
            </p:cNvPr>
            <p:cNvSpPr/>
            <p:nvPr/>
          </p:nvSpPr>
          <p:spPr>
            <a:xfrm>
              <a:off x="3076081" y="1551660"/>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13" name="Freeform: Shape 6512">
              <a:extLst>
                <a:ext uri="{FF2B5EF4-FFF2-40B4-BE49-F238E27FC236}">
                  <a16:creationId xmlns:a16="http://schemas.microsoft.com/office/drawing/2014/main" id="{28E62DF0-1EAD-94F6-9C22-88D4D28CC58C}"/>
                </a:ext>
              </a:extLst>
            </p:cNvPr>
            <p:cNvSpPr/>
            <p:nvPr/>
          </p:nvSpPr>
          <p:spPr>
            <a:xfrm>
              <a:off x="3127066" y="159134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14" name="Freeform: Shape 6513">
              <a:extLst>
                <a:ext uri="{FF2B5EF4-FFF2-40B4-BE49-F238E27FC236}">
                  <a16:creationId xmlns:a16="http://schemas.microsoft.com/office/drawing/2014/main" id="{71A5E8E5-4691-7E2A-8EE7-325CE51DACAC}"/>
                </a:ext>
              </a:extLst>
            </p:cNvPr>
            <p:cNvSpPr/>
            <p:nvPr/>
          </p:nvSpPr>
          <p:spPr>
            <a:xfrm>
              <a:off x="3141735" y="160144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15" name="Freeform: Shape 6514">
              <a:extLst>
                <a:ext uri="{FF2B5EF4-FFF2-40B4-BE49-F238E27FC236}">
                  <a16:creationId xmlns:a16="http://schemas.microsoft.com/office/drawing/2014/main" id="{1481BDCD-3ED2-FD0B-A7E2-CF4B8A9DB9EC}"/>
                </a:ext>
              </a:extLst>
            </p:cNvPr>
            <p:cNvSpPr/>
            <p:nvPr/>
          </p:nvSpPr>
          <p:spPr>
            <a:xfrm>
              <a:off x="3148998" y="160144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16" name="Freeform: Shape 6515">
              <a:extLst>
                <a:ext uri="{FF2B5EF4-FFF2-40B4-BE49-F238E27FC236}">
                  <a16:creationId xmlns:a16="http://schemas.microsoft.com/office/drawing/2014/main" id="{FD1950D8-45C5-E866-0B0B-A4D9F19ADC91}"/>
                </a:ext>
              </a:extLst>
            </p:cNvPr>
            <p:cNvSpPr/>
            <p:nvPr/>
          </p:nvSpPr>
          <p:spPr>
            <a:xfrm>
              <a:off x="3185459" y="1611542"/>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17" name="Freeform: Shape 6516">
              <a:extLst>
                <a:ext uri="{FF2B5EF4-FFF2-40B4-BE49-F238E27FC236}">
                  <a16:creationId xmlns:a16="http://schemas.microsoft.com/office/drawing/2014/main" id="{CDB023A2-315F-A13A-EF7C-C6C1444A1846}"/>
                </a:ext>
              </a:extLst>
            </p:cNvPr>
            <p:cNvSpPr/>
            <p:nvPr/>
          </p:nvSpPr>
          <p:spPr>
            <a:xfrm>
              <a:off x="3433696" y="16926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18" name="Freeform: Shape 6517">
              <a:extLst>
                <a:ext uri="{FF2B5EF4-FFF2-40B4-BE49-F238E27FC236}">
                  <a16:creationId xmlns:a16="http://schemas.microsoft.com/office/drawing/2014/main" id="{07A64BCB-662E-2A19-57D5-8C996B920CC9}"/>
                </a:ext>
              </a:extLst>
            </p:cNvPr>
            <p:cNvSpPr/>
            <p:nvPr/>
          </p:nvSpPr>
          <p:spPr>
            <a:xfrm>
              <a:off x="3499350" y="173327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19" name="Freeform: Shape 6518">
              <a:extLst>
                <a:ext uri="{FF2B5EF4-FFF2-40B4-BE49-F238E27FC236}">
                  <a16:creationId xmlns:a16="http://schemas.microsoft.com/office/drawing/2014/main" id="{248DF12B-DF6F-951F-BC5D-7C2698E1AF26}"/>
                </a:ext>
              </a:extLst>
            </p:cNvPr>
            <p:cNvSpPr/>
            <p:nvPr/>
          </p:nvSpPr>
          <p:spPr>
            <a:xfrm>
              <a:off x="3528548" y="17435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20" name="Freeform: Shape 6519">
              <a:extLst>
                <a:ext uri="{FF2B5EF4-FFF2-40B4-BE49-F238E27FC236}">
                  <a16:creationId xmlns:a16="http://schemas.microsoft.com/office/drawing/2014/main" id="{776ABA29-010A-D5CD-5813-78D871111C5E}"/>
                </a:ext>
              </a:extLst>
            </p:cNvPr>
            <p:cNvSpPr/>
            <p:nvPr/>
          </p:nvSpPr>
          <p:spPr>
            <a:xfrm>
              <a:off x="3579675" y="17435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21" name="Freeform: Shape 6520">
              <a:extLst>
                <a:ext uri="{FF2B5EF4-FFF2-40B4-BE49-F238E27FC236}">
                  <a16:creationId xmlns:a16="http://schemas.microsoft.com/office/drawing/2014/main" id="{C9E230BB-AC90-B69E-0A6D-F8B393FAACC0}"/>
                </a:ext>
              </a:extLst>
            </p:cNvPr>
            <p:cNvSpPr/>
            <p:nvPr/>
          </p:nvSpPr>
          <p:spPr>
            <a:xfrm>
              <a:off x="3696460" y="17743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22" name="Freeform: Shape 6521">
              <a:extLst>
                <a:ext uri="{FF2B5EF4-FFF2-40B4-BE49-F238E27FC236}">
                  <a16:creationId xmlns:a16="http://schemas.microsoft.com/office/drawing/2014/main" id="{E707C732-35E8-4BC5-4C85-28FECFA83B2E}"/>
                </a:ext>
              </a:extLst>
            </p:cNvPr>
            <p:cNvSpPr/>
            <p:nvPr/>
          </p:nvSpPr>
          <p:spPr>
            <a:xfrm>
              <a:off x="3732918" y="17743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23" name="Freeform: Shape 6522">
              <a:extLst>
                <a:ext uri="{FF2B5EF4-FFF2-40B4-BE49-F238E27FC236}">
                  <a16:creationId xmlns:a16="http://schemas.microsoft.com/office/drawing/2014/main" id="{BBA9656B-1DBF-91B5-6A57-01E5BECE5FB4}"/>
                </a:ext>
              </a:extLst>
            </p:cNvPr>
            <p:cNvSpPr/>
            <p:nvPr/>
          </p:nvSpPr>
          <p:spPr>
            <a:xfrm>
              <a:off x="3835175" y="1805634"/>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24" name="Freeform: Shape 6523">
              <a:extLst>
                <a:ext uri="{FF2B5EF4-FFF2-40B4-BE49-F238E27FC236}">
                  <a16:creationId xmlns:a16="http://schemas.microsoft.com/office/drawing/2014/main" id="{2C71CC4E-DB70-B368-9F20-230F2D33B91A}"/>
                </a:ext>
              </a:extLst>
            </p:cNvPr>
            <p:cNvSpPr/>
            <p:nvPr/>
          </p:nvSpPr>
          <p:spPr>
            <a:xfrm>
              <a:off x="3871636" y="181601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25" name="Freeform: Shape 6524">
              <a:extLst>
                <a:ext uri="{FF2B5EF4-FFF2-40B4-BE49-F238E27FC236}">
                  <a16:creationId xmlns:a16="http://schemas.microsoft.com/office/drawing/2014/main" id="{9976F215-17FE-5EDF-A3C6-98622D3B7B76}"/>
                </a:ext>
              </a:extLst>
            </p:cNvPr>
            <p:cNvSpPr/>
            <p:nvPr/>
          </p:nvSpPr>
          <p:spPr>
            <a:xfrm>
              <a:off x="3878899" y="183690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26" name="Freeform: Shape 6525">
              <a:extLst>
                <a:ext uri="{FF2B5EF4-FFF2-40B4-BE49-F238E27FC236}">
                  <a16:creationId xmlns:a16="http://schemas.microsoft.com/office/drawing/2014/main" id="{ED386EFE-6D43-6A3C-8B6B-2953BA89CB6F}"/>
                </a:ext>
              </a:extLst>
            </p:cNvPr>
            <p:cNvSpPr/>
            <p:nvPr/>
          </p:nvSpPr>
          <p:spPr>
            <a:xfrm>
              <a:off x="3944553" y="190015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27" name="Freeform: Shape 6526">
              <a:extLst>
                <a:ext uri="{FF2B5EF4-FFF2-40B4-BE49-F238E27FC236}">
                  <a16:creationId xmlns:a16="http://schemas.microsoft.com/office/drawing/2014/main" id="{27C64ED7-9B40-ED9C-300B-9BC5E629C04C}"/>
                </a:ext>
              </a:extLst>
            </p:cNvPr>
            <p:cNvSpPr/>
            <p:nvPr/>
          </p:nvSpPr>
          <p:spPr>
            <a:xfrm>
              <a:off x="4214723" y="194236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28" name="Freeform: Shape 6527">
              <a:extLst>
                <a:ext uri="{FF2B5EF4-FFF2-40B4-BE49-F238E27FC236}">
                  <a16:creationId xmlns:a16="http://schemas.microsoft.com/office/drawing/2014/main" id="{AD42212E-A720-5B4D-47BF-F1AF6DECC616}"/>
                </a:ext>
              </a:extLst>
            </p:cNvPr>
            <p:cNvSpPr/>
            <p:nvPr/>
          </p:nvSpPr>
          <p:spPr>
            <a:xfrm>
              <a:off x="4382493" y="202735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29" name="Freeform: Shape 6528">
              <a:extLst>
                <a:ext uri="{FF2B5EF4-FFF2-40B4-BE49-F238E27FC236}">
                  <a16:creationId xmlns:a16="http://schemas.microsoft.com/office/drawing/2014/main" id="{662421CC-4A60-2349-5693-696104D5D631}"/>
                </a:ext>
              </a:extLst>
            </p:cNvPr>
            <p:cNvSpPr/>
            <p:nvPr/>
          </p:nvSpPr>
          <p:spPr>
            <a:xfrm>
              <a:off x="4397164" y="203801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30" name="Freeform: Shape 6529">
              <a:extLst>
                <a:ext uri="{FF2B5EF4-FFF2-40B4-BE49-F238E27FC236}">
                  <a16:creationId xmlns:a16="http://schemas.microsoft.com/office/drawing/2014/main" id="{C1D46744-4859-4590-587E-73642300CE3E}"/>
                </a:ext>
              </a:extLst>
            </p:cNvPr>
            <p:cNvSpPr/>
            <p:nvPr/>
          </p:nvSpPr>
          <p:spPr>
            <a:xfrm>
              <a:off x="4623468" y="210266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31" name="Freeform: Shape 6530">
              <a:extLst>
                <a:ext uri="{FF2B5EF4-FFF2-40B4-BE49-F238E27FC236}">
                  <a16:creationId xmlns:a16="http://schemas.microsoft.com/office/drawing/2014/main" id="{5E3F9BB4-7928-ACB6-CE2C-76C8CC405405}"/>
                </a:ext>
              </a:extLst>
            </p:cNvPr>
            <p:cNvSpPr/>
            <p:nvPr/>
          </p:nvSpPr>
          <p:spPr>
            <a:xfrm>
              <a:off x="4667191" y="210266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32" name="Freeform: Shape 6531">
              <a:extLst>
                <a:ext uri="{FF2B5EF4-FFF2-40B4-BE49-F238E27FC236}">
                  <a16:creationId xmlns:a16="http://schemas.microsoft.com/office/drawing/2014/main" id="{18D0D979-3D1F-F747-D721-876DD88BFEFA}"/>
                </a:ext>
              </a:extLst>
            </p:cNvPr>
            <p:cNvSpPr/>
            <p:nvPr/>
          </p:nvSpPr>
          <p:spPr>
            <a:xfrm>
              <a:off x="4747516" y="210266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33" name="Freeform: Shape 6532">
              <a:extLst>
                <a:ext uri="{FF2B5EF4-FFF2-40B4-BE49-F238E27FC236}">
                  <a16:creationId xmlns:a16="http://schemas.microsoft.com/office/drawing/2014/main" id="{9A6D68B5-9D6C-3275-B6A2-CFEFAFB9BA3E}"/>
                </a:ext>
              </a:extLst>
            </p:cNvPr>
            <p:cNvSpPr/>
            <p:nvPr/>
          </p:nvSpPr>
          <p:spPr>
            <a:xfrm>
              <a:off x="4783974" y="21136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34" name="Freeform: Shape 6533">
              <a:extLst>
                <a:ext uri="{FF2B5EF4-FFF2-40B4-BE49-F238E27FC236}">
                  <a16:creationId xmlns:a16="http://schemas.microsoft.com/office/drawing/2014/main" id="{785D17AF-7C9D-1643-8C82-3C15AE1F417E}"/>
                </a:ext>
              </a:extLst>
            </p:cNvPr>
            <p:cNvSpPr/>
            <p:nvPr/>
          </p:nvSpPr>
          <p:spPr>
            <a:xfrm>
              <a:off x="4827839" y="213561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35" name="Freeform: Shape 6534">
              <a:extLst>
                <a:ext uri="{FF2B5EF4-FFF2-40B4-BE49-F238E27FC236}">
                  <a16:creationId xmlns:a16="http://schemas.microsoft.com/office/drawing/2014/main" id="{857FAC67-6E9F-4BCE-4C6A-F59C2799739B}"/>
                </a:ext>
              </a:extLst>
            </p:cNvPr>
            <p:cNvSpPr/>
            <p:nvPr/>
          </p:nvSpPr>
          <p:spPr>
            <a:xfrm>
              <a:off x="4842366" y="213561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36" name="Freeform: Shape 6535">
              <a:extLst>
                <a:ext uri="{FF2B5EF4-FFF2-40B4-BE49-F238E27FC236}">
                  <a16:creationId xmlns:a16="http://schemas.microsoft.com/office/drawing/2014/main" id="{5B4FEE4F-23F7-42E4-613B-42265E2F98FD}"/>
                </a:ext>
              </a:extLst>
            </p:cNvPr>
            <p:cNvSpPr/>
            <p:nvPr/>
          </p:nvSpPr>
          <p:spPr>
            <a:xfrm>
              <a:off x="4849630" y="213561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37" name="Freeform: Shape 6536">
              <a:extLst>
                <a:ext uri="{FF2B5EF4-FFF2-40B4-BE49-F238E27FC236}">
                  <a16:creationId xmlns:a16="http://schemas.microsoft.com/office/drawing/2014/main" id="{9E2F9763-D09F-0B87-FE5F-E407A91BE247}"/>
                </a:ext>
              </a:extLst>
            </p:cNvPr>
            <p:cNvSpPr/>
            <p:nvPr/>
          </p:nvSpPr>
          <p:spPr>
            <a:xfrm>
              <a:off x="5039475" y="216927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38" name="Freeform: Shape 6537">
              <a:extLst>
                <a:ext uri="{FF2B5EF4-FFF2-40B4-BE49-F238E27FC236}">
                  <a16:creationId xmlns:a16="http://schemas.microsoft.com/office/drawing/2014/main" id="{A8CF16E6-F61F-1587-B58E-77F72991FB1B}"/>
                </a:ext>
              </a:extLst>
            </p:cNvPr>
            <p:cNvSpPr/>
            <p:nvPr/>
          </p:nvSpPr>
          <p:spPr>
            <a:xfrm>
              <a:off x="5199982" y="218063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39" name="Freeform: Shape 6538">
              <a:extLst>
                <a:ext uri="{FF2B5EF4-FFF2-40B4-BE49-F238E27FC236}">
                  <a16:creationId xmlns:a16="http://schemas.microsoft.com/office/drawing/2014/main" id="{A3BEDF09-94DB-D860-DC20-F0218871BD62}"/>
                </a:ext>
              </a:extLst>
            </p:cNvPr>
            <p:cNvSpPr/>
            <p:nvPr/>
          </p:nvSpPr>
          <p:spPr>
            <a:xfrm>
              <a:off x="5243846" y="21919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40" name="Freeform: Shape 6539">
              <a:extLst>
                <a:ext uri="{FF2B5EF4-FFF2-40B4-BE49-F238E27FC236}">
                  <a16:creationId xmlns:a16="http://schemas.microsoft.com/office/drawing/2014/main" id="{2B2CB9B9-0B28-40B7-381F-A798F95E8056}"/>
                </a:ext>
              </a:extLst>
            </p:cNvPr>
            <p:cNvSpPr/>
            <p:nvPr/>
          </p:nvSpPr>
          <p:spPr>
            <a:xfrm>
              <a:off x="5251110" y="21919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41" name="Freeform: Shape 6540">
              <a:extLst>
                <a:ext uri="{FF2B5EF4-FFF2-40B4-BE49-F238E27FC236}">
                  <a16:creationId xmlns:a16="http://schemas.microsoft.com/office/drawing/2014/main" id="{168BF5BC-334F-4867-D91F-61D028CBC586}"/>
                </a:ext>
              </a:extLst>
            </p:cNvPr>
            <p:cNvSpPr/>
            <p:nvPr/>
          </p:nvSpPr>
          <p:spPr>
            <a:xfrm>
              <a:off x="5273042" y="221485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42" name="Freeform: Shape 6541">
              <a:extLst>
                <a:ext uri="{FF2B5EF4-FFF2-40B4-BE49-F238E27FC236}">
                  <a16:creationId xmlns:a16="http://schemas.microsoft.com/office/drawing/2014/main" id="{4A1578F3-5EDE-7EBE-F13F-3D84BE2A32FC}"/>
                </a:ext>
              </a:extLst>
            </p:cNvPr>
            <p:cNvSpPr/>
            <p:nvPr/>
          </p:nvSpPr>
          <p:spPr>
            <a:xfrm>
              <a:off x="5280305" y="221485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43" name="Freeform: Shape 6542">
              <a:extLst>
                <a:ext uri="{FF2B5EF4-FFF2-40B4-BE49-F238E27FC236}">
                  <a16:creationId xmlns:a16="http://schemas.microsoft.com/office/drawing/2014/main" id="{B96AF2A0-ACF2-5A76-91BD-3B600531BD1E}"/>
                </a:ext>
              </a:extLst>
            </p:cNvPr>
            <p:cNvSpPr/>
            <p:nvPr/>
          </p:nvSpPr>
          <p:spPr>
            <a:xfrm>
              <a:off x="5294976" y="221485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44" name="Freeform: Shape 6543">
              <a:extLst>
                <a:ext uri="{FF2B5EF4-FFF2-40B4-BE49-F238E27FC236}">
                  <a16:creationId xmlns:a16="http://schemas.microsoft.com/office/drawing/2014/main" id="{F4AA29FF-0120-2DB5-2360-576B112EFAA7}"/>
                </a:ext>
              </a:extLst>
            </p:cNvPr>
            <p:cNvSpPr/>
            <p:nvPr/>
          </p:nvSpPr>
          <p:spPr>
            <a:xfrm>
              <a:off x="5309502" y="22267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45" name="Freeform: Shape 6544">
              <a:extLst>
                <a:ext uri="{FF2B5EF4-FFF2-40B4-BE49-F238E27FC236}">
                  <a16:creationId xmlns:a16="http://schemas.microsoft.com/office/drawing/2014/main" id="{E0B5A54E-91B2-E4BB-70C0-14E531050144}"/>
                </a:ext>
              </a:extLst>
            </p:cNvPr>
            <p:cNvSpPr/>
            <p:nvPr/>
          </p:nvSpPr>
          <p:spPr>
            <a:xfrm>
              <a:off x="5316766" y="22267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46" name="Freeform: Shape 6545">
              <a:extLst>
                <a:ext uri="{FF2B5EF4-FFF2-40B4-BE49-F238E27FC236}">
                  <a16:creationId xmlns:a16="http://schemas.microsoft.com/office/drawing/2014/main" id="{DDEE0B04-2FBD-C2DD-F794-F949B11AA216}"/>
                </a:ext>
              </a:extLst>
            </p:cNvPr>
            <p:cNvSpPr/>
            <p:nvPr/>
          </p:nvSpPr>
          <p:spPr>
            <a:xfrm>
              <a:off x="5353367" y="22267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47" name="Freeform: Shape 6546">
              <a:extLst>
                <a:ext uri="{FF2B5EF4-FFF2-40B4-BE49-F238E27FC236}">
                  <a16:creationId xmlns:a16="http://schemas.microsoft.com/office/drawing/2014/main" id="{7718E338-6BBA-F4B7-D5E1-3497D53C8A02}"/>
                </a:ext>
              </a:extLst>
            </p:cNvPr>
            <p:cNvSpPr/>
            <p:nvPr/>
          </p:nvSpPr>
          <p:spPr>
            <a:xfrm>
              <a:off x="5375158" y="223883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48" name="Freeform: Shape 6547">
              <a:extLst>
                <a:ext uri="{FF2B5EF4-FFF2-40B4-BE49-F238E27FC236}">
                  <a16:creationId xmlns:a16="http://schemas.microsoft.com/office/drawing/2014/main" id="{724D4235-6FBA-C364-9B0F-887F92D89BF5}"/>
                </a:ext>
              </a:extLst>
            </p:cNvPr>
            <p:cNvSpPr/>
            <p:nvPr/>
          </p:nvSpPr>
          <p:spPr>
            <a:xfrm>
              <a:off x="5382563" y="223883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49" name="Freeform: Shape 6548">
              <a:extLst>
                <a:ext uri="{FF2B5EF4-FFF2-40B4-BE49-F238E27FC236}">
                  <a16:creationId xmlns:a16="http://schemas.microsoft.com/office/drawing/2014/main" id="{0B701C5D-280B-A7AB-6F23-C669D80DD072}"/>
                </a:ext>
              </a:extLst>
            </p:cNvPr>
            <p:cNvSpPr/>
            <p:nvPr/>
          </p:nvSpPr>
          <p:spPr>
            <a:xfrm>
              <a:off x="5470151" y="2263377"/>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50" name="Freeform: Shape 6549">
              <a:extLst>
                <a:ext uri="{FF2B5EF4-FFF2-40B4-BE49-F238E27FC236}">
                  <a16:creationId xmlns:a16="http://schemas.microsoft.com/office/drawing/2014/main" id="{82AA048B-FD65-D2A7-6AD1-F14638656AB1}"/>
                </a:ext>
              </a:extLst>
            </p:cNvPr>
            <p:cNvSpPr/>
            <p:nvPr/>
          </p:nvSpPr>
          <p:spPr>
            <a:xfrm>
              <a:off x="5623393" y="2263377"/>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51" name="Freeform: Shape 6550">
              <a:extLst>
                <a:ext uri="{FF2B5EF4-FFF2-40B4-BE49-F238E27FC236}">
                  <a16:creationId xmlns:a16="http://schemas.microsoft.com/office/drawing/2014/main" id="{5A0FD0E4-0A90-50B6-AB63-7BDB4973DFDB}"/>
                </a:ext>
              </a:extLst>
            </p:cNvPr>
            <p:cNvSpPr/>
            <p:nvPr/>
          </p:nvSpPr>
          <p:spPr>
            <a:xfrm>
              <a:off x="5667117" y="2263377"/>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52" name="Freeform: Shape 6551">
              <a:extLst>
                <a:ext uri="{FF2B5EF4-FFF2-40B4-BE49-F238E27FC236}">
                  <a16:creationId xmlns:a16="http://schemas.microsoft.com/office/drawing/2014/main" id="{0B76AB2A-73FF-CAE8-A195-E4F3C068371A}"/>
                </a:ext>
              </a:extLst>
            </p:cNvPr>
            <p:cNvSpPr/>
            <p:nvPr/>
          </p:nvSpPr>
          <p:spPr>
            <a:xfrm>
              <a:off x="5703576" y="2275859"/>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53" name="Freeform: Shape 6552">
              <a:extLst>
                <a:ext uri="{FF2B5EF4-FFF2-40B4-BE49-F238E27FC236}">
                  <a16:creationId xmlns:a16="http://schemas.microsoft.com/office/drawing/2014/main" id="{C6053CAD-6464-A4D1-3C17-D0731AC42CEB}"/>
                </a:ext>
              </a:extLst>
            </p:cNvPr>
            <p:cNvSpPr/>
            <p:nvPr/>
          </p:nvSpPr>
          <p:spPr>
            <a:xfrm>
              <a:off x="5725508" y="231344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54" name="Freeform: Shape 6553">
              <a:extLst>
                <a:ext uri="{FF2B5EF4-FFF2-40B4-BE49-F238E27FC236}">
                  <a16:creationId xmlns:a16="http://schemas.microsoft.com/office/drawing/2014/main" id="{79F0501E-4377-A63E-4041-A228DB5FC50A}"/>
                </a:ext>
              </a:extLst>
            </p:cNvPr>
            <p:cNvSpPr/>
            <p:nvPr/>
          </p:nvSpPr>
          <p:spPr>
            <a:xfrm>
              <a:off x="5732772" y="231344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55" name="Freeform: Shape 6554">
              <a:extLst>
                <a:ext uri="{FF2B5EF4-FFF2-40B4-BE49-F238E27FC236}">
                  <a16:creationId xmlns:a16="http://schemas.microsoft.com/office/drawing/2014/main" id="{2FD6B382-CDED-87BD-368B-EE267A99E50A}"/>
                </a:ext>
              </a:extLst>
            </p:cNvPr>
            <p:cNvSpPr/>
            <p:nvPr/>
          </p:nvSpPr>
          <p:spPr>
            <a:xfrm>
              <a:off x="5761969" y="233910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56" name="Freeform: Shape 6555">
              <a:extLst>
                <a:ext uri="{FF2B5EF4-FFF2-40B4-BE49-F238E27FC236}">
                  <a16:creationId xmlns:a16="http://schemas.microsoft.com/office/drawing/2014/main" id="{7CAF43C8-853C-54F9-0B0F-B9F75C1FCBF4}"/>
                </a:ext>
              </a:extLst>
            </p:cNvPr>
            <p:cNvSpPr/>
            <p:nvPr/>
          </p:nvSpPr>
          <p:spPr>
            <a:xfrm>
              <a:off x="5769374" y="233196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57" name="Freeform: Shape 6556">
              <a:extLst>
                <a:ext uri="{FF2B5EF4-FFF2-40B4-BE49-F238E27FC236}">
                  <a16:creationId xmlns:a16="http://schemas.microsoft.com/office/drawing/2014/main" id="{BC7E1674-F2B4-1DFB-632C-9242BA837153}"/>
                </a:ext>
              </a:extLst>
            </p:cNvPr>
            <p:cNvSpPr/>
            <p:nvPr/>
          </p:nvSpPr>
          <p:spPr>
            <a:xfrm>
              <a:off x="5813096" y="233910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58" name="Freeform: Shape 6557">
              <a:extLst>
                <a:ext uri="{FF2B5EF4-FFF2-40B4-BE49-F238E27FC236}">
                  <a16:creationId xmlns:a16="http://schemas.microsoft.com/office/drawing/2014/main" id="{512290AF-96E2-98DD-4168-627ADC55E9D1}"/>
                </a:ext>
              </a:extLst>
            </p:cNvPr>
            <p:cNvSpPr/>
            <p:nvPr/>
          </p:nvSpPr>
          <p:spPr>
            <a:xfrm>
              <a:off x="5864226" y="235214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59" name="Freeform: Shape 6558">
              <a:extLst>
                <a:ext uri="{FF2B5EF4-FFF2-40B4-BE49-F238E27FC236}">
                  <a16:creationId xmlns:a16="http://schemas.microsoft.com/office/drawing/2014/main" id="{077C813A-A03F-F21C-12AC-CF68D80D7FB5}"/>
                </a:ext>
              </a:extLst>
            </p:cNvPr>
            <p:cNvSpPr/>
            <p:nvPr/>
          </p:nvSpPr>
          <p:spPr>
            <a:xfrm>
              <a:off x="6010206" y="240473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60" name="Freeform: Shape 6559">
              <a:extLst>
                <a:ext uri="{FF2B5EF4-FFF2-40B4-BE49-F238E27FC236}">
                  <a16:creationId xmlns:a16="http://schemas.microsoft.com/office/drawing/2014/main" id="{D13EE225-14FF-6C4B-30E9-F6B03027309B}"/>
                </a:ext>
              </a:extLst>
            </p:cNvPr>
            <p:cNvSpPr/>
            <p:nvPr/>
          </p:nvSpPr>
          <p:spPr>
            <a:xfrm>
              <a:off x="6090531" y="240473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61" name="Freeform: Shape 6560">
              <a:extLst>
                <a:ext uri="{FF2B5EF4-FFF2-40B4-BE49-F238E27FC236}">
                  <a16:creationId xmlns:a16="http://schemas.microsoft.com/office/drawing/2014/main" id="{A7E6FFA1-C08E-C2C4-D023-408F6A0EBD30}"/>
                </a:ext>
              </a:extLst>
            </p:cNvPr>
            <p:cNvSpPr/>
            <p:nvPr/>
          </p:nvSpPr>
          <p:spPr>
            <a:xfrm>
              <a:off x="6134253" y="24180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62" name="Freeform: Shape 6561">
              <a:extLst>
                <a:ext uri="{FF2B5EF4-FFF2-40B4-BE49-F238E27FC236}">
                  <a16:creationId xmlns:a16="http://schemas.microsoft.com/office/drawing/2014/main" id="{4741B09F-C043-3EBA-2048-FFC0068F8333}"/>
                </a:ext>
              </a:extLst>
            </p:cNvPr>
            <p:cNvSpPr/>
            <p:nvPr/>
          </p:nvSpPr>
          <p:spPr>
            <a:xfrm>
              <a:off x="6141516" y="24180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63" name="Freeform: Shape 6562">
              <a:extLst>
                <a:ext uri="{FF2B5EF4-FFF2-40B4-BE49-F238E27FC236}">
                  <a16:creationId xmlns:a16="http://schemas.microsoft.com/office/drawing/2014/main" id="{9F927246-0ECA-58DD-6E34-1E9F5D235B74}"/>
                </a:ext>
              </a:extLst>
            </p:cNvPr>
            <p:cNvSpPr/>
            <p:nvPr/>
          </p:nvSpPr>
          <p:spPr>
            <a:xfrm>
              <a:off x="6170712" y="24180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64" name="Freeform: Shape 6563">
              <a:extLst>
                <a:ext uri="{FF2B5EF4-FFF2-40B4-BE49-F238E27FC236}">
                  <a16:creationId xmlns:a16="http://schemas.microsoft.com/office/drawing/2014/main" id="{7BEC9E50-53AC-F92D-6D40-23B9157B8C56}"/>
                </a:ext>
              </a:extLst>
            </p:cNvPr>
            <p:cNvSpPr/>
            <p:nvPr/>
          </p:nvSpPr>
          <p:spPr>
            <a:xfrm>
              <a:off x="6178119" y="24319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65" name="Freeform: Shape 6564">
              <a:extLst>
                <a:ext uri="{FF2B5EF4-FFF2-40B4-BE49-F238E27FC236}">
                  <a16:creationId xmlns:a16="http://schemas.microsoft.com/office/drawing/2014/main" id="{07BD500F-F48F-1C9B-45CB-8BFD7746CC86}"/>
                </a:ext>
              </a:extLst>
            </p:cNvPr>
            <p:cNvSpPr/>
            <p:nvPr/>
          </p:nvSpPr>
          <p:spPr>
            <a:xfrm>
              <a:off x="6185382" y="24319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66" name="Freeform: Shape 6565">
              <a:extLst>
                <a:ext uri="{FF2B5EF4-FFF2-40B4-BE49-F238E27FC236}">
                  <a16:creationId xmlns:a16="http://schemas.microsoft.com/office/drawing/2014/main" id="{13337F29-F6B4-7FE2-E19D-106881D34396}"/>
                </a:ext>
              </a:extLst>
            </p:cNvPr>
            <p:cNvSpPr/>
            <p:nvPr/>
          </p:nvSpPr>
          <p:spPr>
            <a:xfrm>
              <a:off x="6192646" y="24319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67" name="Freeform: Shape 6566">
              <a:extLst>
                <a:ext uri="{FF2B5EF4-FFF2-40B4-BE49-F238E27FC236}">
                  <a16:creationId xmlns:a16="http://schemas.microsoft.com/office/drawing/2014/main" id="{E4543616-F3A3-A89F-F6A3-927DA2AEB83F}"/>
                </a:ext>
              </a:extLst>
            </p:cNvPr>
            <p:cNvSpPr/>
            <p:nvPr/>
          </p:nvSpPr>
          <p:spPr>
            <a:xfrm>
              <a:off x="6199909" y="24319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68" name="Freeform: Shape 6567">
              <a:extLst>
                <a:ext uri="{FF2B5EF4-FFF2-40B4-BE49-F238E27FC236}">
                  <a16:creationId xmlns:a16="http://schemas.microsoft.com/office/drawing/2014/main" id="{9902AE0F-ECAA-43AC-C7E2-C347911C4E02}"/>
                </a:ext>
              </a:extLst>
            </p:cNvPr>
            <p:cNvSpPr/>
            <p:nvPr/>
          </p:nvSpPr>
          <p:spPr>
            <a:xfrm>
              <a:off x="6338624" y="24608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69" name="Freeform: Shape 6568">
              <a:extLst>
                <a:ext uri="{FF2B5EF4-FFF2-40B4-BE49-F238E27FC236}">
                  <a16:creationId xmlns:a16="http://schemas.microsoft.com/office/drawing/2014/main" id="{EE0B91A3-38EA-B14D-66F6-5E5ED5754F92}"/>
                </a:ext>
              </a:extLst>
            </p:cNvPr>
            <p:cNvSpPr/>
            <p:nvPr/>
          </p:nvSpPr>
          <p:spPr>
            <a:xfrm>
              <a:off x="6375084" y="24608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70" name="Freeform: Shape 6569">
              <a:extLst>
                <a:ext uri="{FF2B5EF4-FFF2-40B4-BE49-F238E27FC236}">
                  <a16:creationId xmlns:a16="http://schemas.microsoft.com/office/drawing/2014/main" id="{B48548EA-53F7-74DA-5DD4-9407480CD33A}"/>
                </a:ext>
              </a:extLst>
            </p:cNvPr>
            <p:cNvSpPr/>
            <p:nvPr/>
          </p:nvSpPr>
          <p:spPr>
            <a:xfrm>
              <a:off x="6542997" y="247542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71" name="Freeform: Shape 6570">
              <a:extLst>
                <a:ext uri="{FF2B5EF4-FFF2-40B4-BE49-F238E27FC236}">
                  <a16:creationId xmlns:a16="http://schemas.microsoft.com/office/drawing/2014/main" id="{CAF051E5-50B5-97EA-DD5F-DD5320CCD694}"/>
                </a:ext>
              </a:extLst>
            </p:cNvPr>
            <p:cNvSpPr/>
            <p:nvPr/>
          </p:nvSpPr>
          <p:spPr>
            <a:xfrm>
              <a:off x="6601388" y="247542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72" name="Freeform: Shape 6571">
              <a:extLst>
                <a:ext uri="{FF2B5EF4-FFF2-40B4-BE49-F238E27FC236}">
                  <a16:creationId xmlns:a16="http://schemas.microsoft.com/office/drawing/2014/main" id="{D709F34B-F4D1-E458-3D0C-C8ADE2EDC8BF}"/>
                </a:ext>
              </a:extLst>
            </p:cNvPr>
            <p:cNvSpPr/>
            <p:nvPr/>
          </p:nvSpPr>
          <p:spPr>
            <a:xfrm>
              <a:off x="6645254" y="249042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73" name="Freeform: Shape 6572">
              <a:extLst>
                <a:ext uri="{FF2B5EF4-FFF2-40B4-BE49-F238E27FC236}">
                  <a16:creationId xmlns:a16="http://schemas.microsoft.com/office/drawing/2014/main" id="{6A3652D9-0D2B-04CE-CF48-ECBF2D056BEE}"/>
                </a:ext>
              </a:extLst>
            </p:cNvPr>
            <p:cNvSpPr/>
            <p:nvPr/>
          </p:nvSpPr>
          <p:spPr>
            <a:xfrm>
              <a:off x="6659781" y="249042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74" name="Freeform: Shape 6573">
              <a:extLst>
                <a:ext uri="{FF2B5EF4-FFF2-40B4-BE49-F238E27FC236}">
                  <a16:creationId xmlns:a16="http://schemas.microsoft.com/office/drawing/2014/main" id="{9C4FEBD6-A245-E09F-9768-899EE0393EB1}"/>
                </a:ext>
              </a:extLst>
            </p:cNvPr>
            <p:cNvSpPr/>
            <p:nvPr/>
          </p:nvSpPr>
          <p:spPr>
            <a:xfrm>
              <a:off x="6674450" y="249042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75" name="Freeform: Shape 6574">
              <a:extLst>
                <a:ext uri="{FF2B5EF4-FFF2-40B4-BE49-F238E27FC236}">
                  <a16:creationId xmlns:a16="http://schemas.microsoft.com/office/drawing/2014/main" id="{66379DA8-ECDB-DD98-2BF7-B87AB7DDECBD}"/>
                </a:ext>
              </a:extLst>
            </p:cNvPr>
            <p:cNvSpPr/>
            <p:nvPr/>
          </p:nvSpPr>
          <p:spPr>
            <a:xfrm>
              <a:off x="6688976" y="25059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76" name="Freeform: Shape 6575">
              <a:extLst>
                <a:ext uri="{FF2B5EF4-FFF2-40B4-BE49-F238E27FC236}">
                  <a16:creationId xmlns:a16="http://schemas.microsoft.com/office/drawing/2014/main" id="{B171A02A-607E-FC7C-3A1D-D2BF6E259E05}"/>
                </a:ext>
              </a:extLst>
            </p:cNvPr>
            <p:cNvSpPr/>
            <p:nvPr/>
          </p:nvSpPr>
          <p:spPr>
            <a:xfrm>
              <a:off x="6696239" y="25059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77" name="Freeform: Shape 6576">
              <a:extLst>
                <a:ext uri="{FF2B5EF4-FFF2-40B4-BE49-F238E27FC236}">
                  <a16:creationId xmlns:a16="http://schemas.microsoft.com/office/drawing/2014/main" id="{33D407F7-A668-5A8A-8D75-EEEF3EF5B9F8}"/>
                </a:ext>
              </a:extLst>
            </p:cNvPr>
            <p:cNvSpPr/>
            <p:nvPr/>
          </p:nvSpPr>
          <p:spPr>
            <a:xfrm>
              <a:off x="6747369" y="252183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78" name="Freeform: Shape 6577">
              <a:extLst>
                <a:ext uri="{FF2B5EF4-FFF2-40B4-BE49-F238E27FC236}">
                  <a16:creationId xmlns:a16="http://schemas.microsoft.com/office/drawing/2014/main" id="{CBC1FEB8-2694-81F5-EA4B-A2C4657D6B01}"/>
                </a:ext>
              </a:extLst>
            </p:cNvPr>
            <p:cNvSpPr/>
            <p:nvPr/>
          </p:nvSpPr>
          <p:spPr>
            <a:xfrm>
              <a:off x="6908018" y="252183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79" name="Freeform: Shape 6578">
              <a:extLst>
                <a:ext uri="{FF2B5EF4-FFF2-40B4-BE49-F238E27FC236}">
                  <a16:creationId xmlns:a16="http://schemas.microsoft.com/office/drawing/2014/main" id="{FBDAB663-5DEE-253D-8AE1-0C45A13FD585}"/>
                </a:ext>
              </a:extLst>
            </p:cNvPr>
            <p:cNvSpPr/>
            <p:nvPr/>
          </p:nvSpPr>
          <p:spPr>
            <a:xfrm>
              <a:off x="7053997" y="255409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80" name="Freeform: Shape 6579">
              <a:extLst>
                <a:ext uri="{FF2B5EF4-FFF2-40B4-BE49-F238E27FC236}">
                  <a16:creationId xmlns:a16="http://schemas.microsoft.com/office/drawing/2014/main" id="{AD21AFD8-4649-FD45-51A7-E4BE9134750E}"/>
                </a:ext>
              </a:extLst>
            </p:cNvPr>
            <p:cNvSpPr/>
            <p:nvPr/>
          </p:nvSpPr>
          <p:spPr>
            <a:xfrm>
              <a:off x="7068524" y="257036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81" name="Freeform: Shape 6580">
              <a:extLst>
                <a:ext uri="{FF2B5EF4-FFF2-40B4-BE49-F238E27FC236}">
                  <a16:creationId xmlns:a16="http://schemas.microsoft.com/office/drawing/2014/main" id="{D49F6473-EA8A-74F3-AEE2-754174A29B96}"/>
                </a:ext>
              </a:extLst>
            </p:cNvPr>
            <p:cNvSpPr/>
            <p:nvPr/>
          </p:nvSpPr>
          <p:spPr>
            <a:xfrm>
              <a:off x="7083194" y="258677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82" name="Freeform: Shape 6581">
              <a:extLst>
                <a:ext uri="{FF2B5EF4-FFF2-40B4-BE49-F238E27FC236}">
                  <a16:creationId xmlns:a16="http://schemas.microsoft.com/office/drawing/2014/main" id="{C981E6B9-10A7-DC43-9402-775616D3F518}"/>
                </a:ext>
              </a:extLst>
            </p:cNvPr>
            <p:cNvSpPr/>
            <p:nvPr/>
          </p:nvSpPr>
          <p:spPr>
            <a:xfrm>
              <a:off x="7097721" y="258677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83" name="Freeform: Shape 6582">
              <a:extLst>
                <a:ext uri="{FF2B5EF4-FFF2-40B4-BE49-F238E27FC236}">
                  <a16:creationId xmlns:a16="http://schemas.microsoft.com/office/drawing/2014/main" id="{05CC835F-48E4-7B1F-96BB-EB020C32A3CC}"/>
                </a:ext>
              </a:extLst>
            </p:cNvPr>
            <p:cNvSpPr/>
            <p:nvPr/>
          </p:nvSpPr>
          <p:spPr>
            <a:xfrm>
              <a:off x="7104984" y="260387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84" name="Freeform: Shape 6583">
              <a:extLst>
                <a:ext uri="{FF2B5EF4-FFF2-40B4-BE49-F238E27FC236}">
                  <a16:creationId xmlns:a16="http://schemas.microsoft.com/office/drawing/2014/main" id="{6FBE8AD3-9FAC-73BD-F07D-D3F3A22EF558}"/>
                </a:ext>
              </a:extLst>
            </p:cNvPr>
            <p:cNvSpPr/>
            <p:nvPr/>
          </p:nvSpPr>
          <p:spPr>
            <a:xfrm>
              <a:off x="7112390" y="260387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85" name="Freeform: Shape 6584">
              <a:extLst>
                <a:ext uri="{FF2B5EF4-FFF2-40B4-BE49-F238E27FC236}">
                  <a16:creationId xmlns:a16="http://schemas.microsoft.com/office/drawing/2014/main" id="{453CEAE3-FF5A-D91C-27B9-3D135AD1BE49}"/>
                </a:ext>
              </a:extLst>
            </p:cNvPr>
            <p:cNvSpPr/>
            <p:nvPr/>
          </p:nvSpPr>
          <p:spPr>
            <a:xfrm>
              <a:off x="7119653" y="260387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86" name="Freeform: Shape 6585">
              <a:extLst>
                <a:ext uri="{FF2B5EF4-FFF2-40B4-BE49-F238E27FC236}">
                  <a16:creationId xmlns:a16="http://schemas.microsoft.com/office/drawing/2014/main" id="{E467B8C8-D134-CC81-C37B-C0FE1192CB5F}"/>
                </a:ext>
              </a:extLst>
            </p:cNvPr>
            <p:cNvSpPr/>
            <p:nvPr/>
          </p:nvSpPr>
          <p:spPr>
            <a:xfrm>
              <a:off x="7134179"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87" name="Freeform: Shape 6586">
              <a:extLst>
                <a:ext uri="{FF2B5EF4-FFF2-40B4-BE49-F238E27FC236}">
                  <a16:creationId xmlns:a16="http://schemas.microsoft.com/office/drawing/2014/main" id="{08409423-7A5B-EDCF-7FA7-5728B75ED739}"/>
                </a:ext>
              </a:extLst>
            </p:cNvPr>
            <p:cNvSpPr/>
            <p:nvPr/>
          </p:nvSpPr>
          <p:spPr>
            <a:xfrm>
              <a:off x="7141585"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88" name="Freeform: Shape 6587">
              <a:extLst>
                <a:ext uri="{FF2B5EF4-FFF2-40B4-BE49-F238E27FC236}">
                  <a16:creationId xmlns:a16="http://schemas.microsoft.com/office/drawing/2014/main" id="{D7A57B50-4578-D92C-1175-497D1C704307}"/>
                </a:ext>
              </a:extLst>
            </p:cNvPr>
            <p:cNvSpPr/>
            <p:nvPr/>
          </p:nvSpPr>
          <p:spPr>
            <a:xfrm>
              <a:off x="7148849"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89" name="Freeform: Shape 6588">
              <a:extLst>
                <a:ext uri="{FF2B5EF4-FFF2-40B4-BE49-F238E27FC236}">
                  <a16:creationId xmlns:a16="http://schemas.microsoft.com/office/drawing/2014/main" id="{EFCF0F21-A74F-4D6D-C21B-BA39F9A6E9AE}"/>
                </a:ext>
              </a:extLst>
            </p:cNvPr>
            <p:cNvSpPr/>
            <p:nvPr/>
          </p:nvSpPr>
          <p:spPr>
            <a:xfrm>
              <a:off x="7163376"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90" name="Freeform: Shape 6589">
              <a:extLst>
                <a:ext uri="{FF2B5EF4-FFF2-40B4-BE49-F238E27FC236}">
                  <a16:creationId xmlns:a16="http://schemas.microsoft.com/office/drawing/2014/main" id="{72AE721E-950D-E3AB-9288-048BFC6462B2}"/>
                </a:ext>
              </a:extLst>
            </p:cNvPr>
            <p:cNvSpPr/>
            <p:nvPr/>
          </p:nvSpPr>
          <p:spPr>
            <a:xfrm>
              <a:off x="7207241"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91" name="Freeform: Shape 6590">
              <a:extLst>
                <a:ext uri="{FF2B5EF4-FFF2-40B4-BE49-F238E27FC236}">
                  <a16:creationId xmlns:a16="http://schemas.microsoft.com/office/drawing/2014/main" id="{641E0E93-6B4A-942C-AEE8-C50612C36E94}"/>
                </a:ext>
              </a:extLst>
            </p:cNvPr>
            <p:cNvSpPr/>
            <p:nvPr/>
          </p:nvSpPr>
          <p:spPr>
            <a:xfrm>
              <a:off x="7214504"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92" name="Freeform: Shape 6591">
              <a:extLst>
                <a:ext uri="{FF2B5EF4-FFF2-40B4-BE49-F238E27FC236}">
                  <a16:creationId xmlns:a16="http://schemas.microsoft.com/office/drawing/2014/main" id="{FA5FC9F3-59BF-9117-B589-2DEB30FA2EB6}"/>
                </a:ext>
              </a:extLst>
            </p:cNvPr>
            <p:cNvSpPr/>
            <p:nvPr/>
          </p:nvSpPr>
          <p:spPr>
            <a:xfrm>
              <a:off x="7513727"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93" name="Freeform: Shape 6592">
              <a:extLst>
                <a:ext uri="{FF2B5EF4-FFF2-40B4-BE49-F238E27FC236}">
                  <a16:creationId xmlns:a16="http://schemas.microsoft.com/office/drawing/2014/main" id="{D8EEBB22-FA55-CCFA-A11D-80B7CCA37519}"/>
                </a:ext>
              </a:extLst>
            </p:cNvPr>
            <p:cNvSpPr/>
            <p:nvPr/>
          </p:nvSpPr>
          <p:spPr>
            <a:xfrm>
              <a:off x="7521134"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94" name="Freeform: Shape 6593">
              <a:extLst>
                <a:ext uri="{FF2B5EF4-FFF2-40B4-BE49-F238E27FC236}">
                  <a16:creationId xmlns:a16="http://schemas.microsoft.com/office/drawing/2014/main" id="{C8710C44-0A50-069A-7753-8FE51EA3A413}"/>
                </a:ext>
              </a:extLst>
            </p:cNvPr>
            <p:cNvSpPr/>
            <p:nvPr/>
          </p:nvSpPr>
          <p:spPr>
            <a:xfrm>
              <a:off x="7528397"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95" name="Freeform: Shape 6594">
              <a:extLst>
                <a:ext uri="{FF2B5EF4-FFF2-40B4-BE49-F238E27FC236}">
                  <a16:creationId xmlns:a16="http://schemas.microsoft.com/office/drawing/2014/main" id="{91571F24-8B03-0B45-E439-5B0AFF322FC1}"/>
                </a:ext>
              </a:extLst>
            </p:cNvPr>
            <p:cNvSpPr/>
            <p:nvPr/>
          </p:nvSpPr>
          <p:spPr>
            <a:xfrm>
              <a:off x="7535661"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96" name="Freeform: Shape 6595">
              <a:extLst>
                <a:ext uri="{FF2B5EF4-FFF2-40B4-BE49-F238E27FC236}">
                  <a16:creationId xmlns:a16="http://schemas.microsoft.com/office/drawing/2014/main" id="{CFB2EFC9-EC0C-A0D6-C82E-9548D4CE7967}"/>
                </a:ext>
              </a:extLst>
            </p:cNvPr>
            <p:cNvSpPr/>
            <p:nvPr/>
          </p:nvSpPr>
          <p:spPr>
            <a:xfrm>
              <a:off x="7542924"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97" name="Freeform: Shape 6596">
              <a:extLst>
                <a:ext uri="{FF2B5EF4-FFF2-40B4-BE49-F238E27FC236}">
                  <a16:creationId xmlns:a16="http://schemas.microsoft.com/office/drawing/2014/main" id="{E1288681-3E72-7980-ED28-3EA08D05A165}"/>
                </a:ext>
              </a:extLst>
            </p:cNvPr>
            <p:cNvSpPr/>
            <p:nvPr/>
          </p:nvSpPr>
          <p:spPr>
            <a:xfrm>
              <a:off x="7550329"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98" name="Freeform: Shape 6597">
              <a:extLst>
                <a:ext uri="{FF2B5EF4-FFF2-40B4-BE49-F238E27FC236}">
                  <a16:creationId xmlns:a16="http://schemas.microsoft.com/office/drawing/2014/main" id="{649C6CC8-353E-AC72-2462-28EA106B2312}"/>
                </a:ext>
              </a:extLst>
            </p:cNvPr>
            <p:cNvSpPr/>
            <p:nvPr/>
          </p:nvSpPr>
          <p:spPr>
            <a:xfrm>
              <a:off x="7557593"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99" name="Freeform: Shape 6598">
              <a:extLst>
                <a:ext uri="{FF2B5EF4-FFF2-40B4-BE49-F238E27FC236}">
                  <a16:creationId xmlns:a16="http://schemas.microsoft.com/office/drawing/2014/main" id="{DA3A7DC1-E931-6CF4-A8A0-55691FE3E517}"/>
                </a:ext>
              </a:extLst>
            </p:cNvPr>
            <p:cNvSpPr/>
            <p:nvPr/>
          </p:nvSpPr>
          <p:spPr>
            <a:xfrm>
              <a:off x="7564856"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00" name="Freeform: Shape 6599">
              <a:extLst>
                <a:ext uri="{FF2B5EF4-FFF2-40B4-BE49-F238E27FC236}">
                  <a16:creationId xmlns:a16="http://schemas.microsoft.com/office/drawing/2014/main" id="{295C5A99-7291-DC52-534D-5FFB68CF0EA5}"/>
                </a:ext>
              </a:extLst>
            </p:cNvPr>
            <p:cNvSpPr/>
            <p:nvPr/>
          </p:nvSpPr>
          <p:spPr>
            <a:xfrm>
              <a:off x="7572119"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01" name="Freeform: Shape 6600">
              <a:extLst>
                <a:ext uri="{FF2B5EF4-FFF2-40B4-BE49-F238E27FC236}">
                  <a16:creationId xmlns:a16="http://schemas.microsoft.com/office/drawing/2014/main" id="{6F357968-E4B2-FDA1-751C-48067AC2539A}"/>
                </a:ext>
              </a:extLst>
            </p:cNvPr>
            <p:cNvSpPr/>
            <p:nvPr/>
          </p:nvSpPr>
          <p:spPr>
            <a:xfrm>
              <a:off x="7579525"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02" name="Freeform: Shape 6601">
              <a:extLst>
                <a:ext uri="{FF2B5EF4-FFF2-40B4-BE49-F238E27FC236}">
                  <a16:creationId xmlns:a16="http://schemas.microsoft.com/office/drawing/2014/main" id="{15F683FB-9F34-8E06-AC4C-6B7B3FBCE6EB}"/>
                </a:ext>
              </a:extLst>
            </p:cNvPr>
            <p:cNvSpPr/>
            <p:nvPr/>
          </p:nvSpPr>
          <p:spPr>
            <a:xfrm>
              <a:off x="7608721"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03" name="Freeform: Shape 6602">
              <a:extLst>
                <a:ext uri="{FF2B5EF4-FFF2-40B4-BE49-F238E27FC236}">
                  <a16:creationId xmlns:a16="http://schemas.microsoft.com/office/drawing/2014/main" id="{A3B08894-1552-9C16-0FC3-3EF1D917A976}"/>
                </a:ext>
              </a:extLst>
            </p:cNvPr>
            <p:cNvSpPr/>
            <p:nvPr/>
          </p:nvSpPr>
          <p:spPr>
            <a:xfrm>
              <a:off x="7615984"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04" name="Freeform: Shape 6603">
              <a:extLst>
                <a:ext uri="{FF2B5EF4-FFF2-40B4-BE49-F238E27FC236}">
                  <a16:creationId xmlns:a16="http://schemas.microsoft.com/office/drawing/2014/main" id="{D1504916-0F45-BA2B-3688-5A0E914DDC1A}"/>
                </a:ext>
              </a:extLst>
            </p:cNvPr>
            <p:cNvSpPr/>
            <p:nvPr/>
          </p:nvSpPr>
          <p:spPr>
            <a:xfrm>
              <a:off x="7659707"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05" name="Freeform: Shape 6604">
              <a:extLst>
                <a:ext uri="{FF2B5EF4-FFF2-40B4-BE49-F238E27FC236}">
                  <a16:creationId xmlns:a16="http://schemas.microsoft.com/office/drawing/2014/main" id="{7E52D3C9-77BE-3D5B-3673-499373D670E1}"/>
                </a:ext>
              </a:extLst>
            </p:cNvPr>
            <p:cNvSpPr/>
            <p:nvPr/>
          </p:nvSpPr>
          <p:spPr>
            <a:xfrm>
              <a:off x="7681641"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06" name="Freeform: Shape 6605">
              <a:extLst>
                <a:ext uri="{FF2B5EF4-FFF2-40B4-BE49-F238E27FC236}">
                  <a16:creationId xmlns:a16="http://schemas.microsoft.com/office/drawing/2014/main" id="{7AE3276C-ADB5-47AA-A08B-A8F0F0ABE83B}"/>
                </a:ext>
              </a:extLst>
            </p:cNvPr>
            <p:cNvSpPr/>
            <p:nvPr/>
          </p:nvSpPr>
          <p:spPr>
            <a:xfrm>
              <a:off x="7732768"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07" name="Freeform: Shape 6606">
              <a:extLst>
                <a:ext uri="{FF2B5EF4-FFF2-40B4-BE49-F238E27FC236}">
                  <a16:creationId xmlns:a16="http://schemas.microsoft.com/office/drawing/2014/main" id="{AA38748D-602F-1F6E-1A8F-CEAE8695DBEA}"/>
                </a:ext>
              </a:extLst>
            </p:cNvPr>
            <p:cNvSpPr/>
            <p:nvPr/>
          </p:nvSpPr>
          <p:spPr>
            <a:xfrm>
              <a:off x="7813093"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08" name="Freeform: Shape 6607">
              <a:extLst>
                <a:ext uri="{FF2B5EF4-FFF2-40B4-BE49-F238E27FC236}">
                  <a16:creationId xmlns:a16="http://schemas.microsoft.com/office/drawing/2014/main" id="{715EDDDF-3E68-A76A-F88C-BDAADCE50184}"/>
                </a:ext>
              </a:extLst>
            </p:cNvPr>
            <p:cNvSpPr/>
            <p:nvPr/>
          </p:nvSpPr>
          <p:spPr>
            <a:xfrm>
              <a:off x="7973600"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09" name="Freeform: Shape 6608">
              <a:extLst>
                <a:ext uri="{FF2B5EF4-FFF2-40B4-BE49-F238E27FC236}">
                  <a16:creationId xmlns:a16="http://schemas.microsoft.com/office/drawing/2014/main" id="{4F0EFB9F-3D40-8703-3099-2D6231A4E1F6}"/>
                </a:ext>
              </a:extLst>
            </p:cNvPr>
            <p:cNvSpPr/>
            <p:nvPr/>
          </p:nvSpPr>
          <p:spPr>
            <a:xfrm>
              <a:off x="7988269"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10" name="Freeform: Shape 6609">
              <a:extLst>
                <a:ext uri="{FF2B5EF4-FFF2-40B4-BE49-F238E27FC236}">
                  <a16:creationId xmlns:a16="http://schemas.microsoft.com/office/drawing/2014/main" id="{1ED5B7EE-28FA-84D6-DBD5-CF6326CD6B68}"/>
                </a:ext>
              </a:extLst>
            </p:cNvPr>
            <p:cNvSpPr/>
            <p:nvPr/>
          </p:nvSpPr>
          <p:spPr>
            <a:xfrm>
              <a:off x="8024728"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11" name="Freeform: Shape 6610">
              <a:extLst>
                <a:ext uri="{FF2B5EF4-FFF2-40B4-BE49-F238E27FC236}">
                  <a16:creationId xmlns:a16="http://schemas.microsoft.com/office/drawing/2014/main" id="{74AAD7B2-B1A5-C5F1-CF60-CE5459A584F7}"/>
                </a:ext>
              </a:extLst>
            </p:cNvPr>
            <p:cNvSpPr/>
            <p:nvPr/>
          </p:nvSpPr>
          <p:spPr>
            <a:xfrm>
              <a:off x="8031991"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12" name="Freeform: Shape 6611">
              <a:extLst>
                <a:ext uri="{FF2B5EF4-FFF2-40B4-BE49-F238E27FC236}">
                  <a16:creationId xmlns:a16="http://schemas.microsoft.com/office/drawing/2014/main" id="{8D4A1577-F6B2-A4C7-F684-C6AF09C2902A}"/>
                </a:ext>
              </a:extLst>
            </p:cNvPr>
            <p:cNvSpPr/>
            <p:nvPr/>
          </p:nvSpPr>
          <p:spPr>
            <a:xfrm>
              <a:off x="8039256"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13" name="Freeform: Shape 6612">
              <a:extLst>
                <a:ext uri="{FF2B5EF4-FFF2-40B4-BE49-F238E27FC236}">
                  <a16:creationId xmlns:a16="http://schemas.microsoft.com/office/drawing/2014/main" id="{45CFDD06-30AF-D8FB-2411-8E4BF3161F0D}"/>
                </a:ext>
              </a:extLst>
            </p:cNvPr>
            <p:cNvSpPr/>
            <p:nvPr/>
          </p:nvSpPr>
          <p:spPr>
            <a:xfrm>
              <a:off x="8061188"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14" name="Freeform: Shape 6613">
              <a:extLst>
                <a:ext uri="{FF2B5EF4-FFF2-40B4-BE49-F238E27FC236}">
                  <a16:creationId xmlns:a16="http://schemas.microsoft.com/office/drawing/2014/main" id="{FFFD7A5C-A4F0-F82E-1A25-5E1D47066A80}"/>
                </a:ext>
              </a:extLst>
            </p:cNvPr>
            <p:cNvSpPr/>
            <p:nvPr/>
          </p:nvSpPr>
          <p:spPr>
            <a:xfrm>
              <a:off x="8068451"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15" name="Freeform: Shape 6614">
              <a:extLst>
                <a:ext uri="{FF2B5EF4-FFF2-40B4-BE49-F238E27FC236}">
                  <a16:creationId xmlns:a16="http://schemas.microsoft.com/office/drawing/2014/main" id="{F57AB3BC-5DF5-5B2F-9737-BE3809274AA4}"/>
                </a:ext>
              </a:extLst>
            </p:cNvPr>
            <p:cNvSpPr/>
            <p:nvPr/>
          </p:nvSpPr>
          <p:spPr>
            <a:xfrm>
              <a:off x="8083121"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16" name="Freeform: Shape 6615">
              <a:extLst>
                <a:ext uri="{FF2B5EF4-FFF2-40B4-BE49-F238E27FC236}">
                  <a16:creationId xmlns:a16="http://schemas.microsoft.com/office/drawing/2014/main" id="{8EE71974-7039-E4D0-7E8B-05D65D26CA6E}"/>
                </a:ext>
              </a:extLst>
            </p:cNvPr>
            <p:cNvSpPr/>
            <p:nvPr/>
          </p:nvSpPr>
          <p:spPr>
            <a:xfrm>
              <a:off x="8148776"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17" name="Freeform: Shape 6616">
              <a:extLst>
                <a:ext uri="{FF2B5EF4-FFF2-40B4-BE49-F238E27FC236}">
                  <a16:creationId xmlns:a16="http://schemas.microsoft.com/office/drawing/2014/main" id="{947C77A9-D820-5971-D649-059D6ECBF1C1}"/>
                </a:ext>
              </a:extLst>
            </p:cNvPr>
            <p:cNvSpPr/>
            <p:nvPr/>
          </p:nvSpPr>
          <p:spPr>
            <a:xfrm>
              <a:off x="8411540"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18" name="Freeform: Shape 6617">
              <a:extLst>
                <a:ext uri="{FF2B5EF4-FFF2-40B4-BE49-F238E27FC236}">
                  <a16:creationId xmlns:a16="http://schemas.microsoft.com/office/drawing/2014/main" id="{F506A3E3-2984-DEF1-AE21-8830BBE079C0}"/>
                </a:ext>
              </a:extLst>
            </p:cNvPr>
            <p:cNvSpPr/>
            <p:nvPr/>
          </p:nvSpPr>
          <p:spPr>
            <a:xfrm>
              <a:off x="8433472"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19" name="Freeform: Shape 6618">
              <a:extLst>
                <a:ext uri="{FF2B5EF4-FFF2-40B4-BE49-F238E27FC236}">
                  <a16:creationId xmlns:a16="http://schemas.microsoft.com/office/drawing/2014/main" id="{46541C49-A520-DB12-5B48-15662D0C3A38}"/>
                </a:ext>
              </a:extLst>
            </p:cNvPr>
            <p:cNvSpPr/>
            <p:nvPr/>
          </p:nvSpPr>
          <p:spPr>
            <a:xfrm>
              <a:off x="8440736"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20" name="Freeform: Shape 6619">
              <a:extLst>
                <a:ext uri="{FF2B5EF4-FFF2-40B4-BE49-F238E27FC236}">
                  <a16:creationId xmlns:a16="http://schemas.microsoft.com/office/drawing/2014/main" id="{0D7791D9-0354-EF2D-3FE8-17A20DD7B76C}"/>
                </a:ext>
              </a:extLst>
            </p:cNvPr>
            <p:cNvSpPr/>
            <p:nvPr/>
          </p:nvSpPr>
          <p:spPr>
            <a:xfrm>
              <a:off x="8447999"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21" name="Freeform: Shape 6620">
              <a:extLst>
                <a:ext uri="{FF2B5EF4-FFF2-40B4-BE49-F238E27FC236}">
                  <a16:creationId xmlns:a16="http://schemas.microsoft.com/office/drawing/2014/main" id="{D2CAE457-14F2-2181-EC4A-0965E84E5005}"/>
                </a:ext>
              </a:extLst>
            </p:cNvPr>
            <p:cNvSpPr/>
            <p:nvPr/>
          </p:nvSpPr>
          <p:spPr>
            <a:xfrm>
              <a:off x="8477194"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22" name="Freeform: Shape 6621">
              <a:extLst>
                <a:ext uri="{FF2B5EF4-FFF2-40B4-BE49-F238E27FC236}">
                  <a16:creationId xmlns:a16="http://schemas.microsoft.com/office/drawing/2014/main" id="{DA6F6966-FDD3-0696-9F76-38787415E878}"/>
                </a:ext>
              </a:extLst>
            </p:cNvPr>
            <p:cNvSpPr/>
            <p:nvPr/>
          </p:nvSpPr>
          <p:spPr>
            <a:xfrm>
              <a:off x="8484459"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23" name="Freeform: Shape 6622">
              <a:extLst>
                <a:ext uri="{FF2B5EF4-FFF2-40B4-BE49-F238E27FC236}">
                  <a16:creationId xmlns:a16="http://schemas.microsoft.com/office/drawing/2014/main" id="{A71A7357-A71C-C4EF-82E8-DDC5CAB3ECE8}"/>
                </a:ext>
              </a:extLst>
            </p:cNvPr>
            <p:cNvSpPr/>
            <p:nvPr/>
          </p:nvSpPr>
          <p:spPr>
            <a:xfrm>
              <a:off x="8491864"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24" name="Freeform: Shape 6623">
              <a:extLst>
                <a:ext uri="{FF2B5EF4-FFF2-40B4-BE49-F238E27FC236}">
                  <a16:creationId xmlns:a16="http://schemas.microsoft.com/office/drawing/2014/main" id="{5F95BA90-E49C-A5EE-74E7-A4C7B1DF2C75}"/>
                </a:ext>
              </a:extLst>
            </p:cNvPr>
            <p:cNvSpPr/>
            <p:nvPr/>
          </p:nvSpPr>
          <p:spPr>
            <a:xfrm>
              <a:off x="8499128"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25" name="Freeform: Shape 6624">
              <a:extLst>
                <a:ext uri="{FF2B5EF4-FFF2-40B4-BE49-F238E27FC236}">
                  <a16:creationId xmlns:a16="http://schemas.microsoft.com/office/drawing/2014/main" id="{CB388555-CCE3-2CE2-49A2-C99367F8D64B}"/>
                </a:ext>
              </a:extLst>
            </p:cNvPr>
            <p:cNvSpPr/>
            <p:nvPr/>
          </p:nvSpPr>
          <p:spPr>
            <a:xfrm>
              <a:off x="853558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26" name="Freeform: Shape 6625">
              <a:extLst>
                <a:ext uri="{FF2B5EF4-FFF2-40B4-BE49-F238E27FC236}">
                  <a16:creationId xmlns:a16="http://schemas.microsoft.com/office/drawing/2014/main" id="{5DA4106E-D8A5-E41D-80D1-C44D199C2DB7}"/>
                </a:ext>
              </a:extLst>
            </p:cNvPr>
            <p:cNvSpPr/>
            <p:nvPr/>
          </p:nvSpPr>
          <p:spPr>
            <a:xfrm>
              <a:off x="8557519"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27" name="Freeform: Shape 6626">
              <a:extLst>
                <a:ext uri="{FF2B5EF4-FFF2-40B4-BE49-F238E27FC236}">
                  <a16:creationId xmlns:a16="http://schemas.microsoft.com/office/drawing/2014/main" id="{164F647F-8EFE-1944-ED24-57A856A4F427}"/>
                </a:ext>
              </a:extLst>
            </p:cNvPr>
            <p:cNvSpPr/>
            <p:nvPr/>
          </p:nvSpPr>
          <p:spPr>
            <a:xfrm>
              <a:off x="857204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28" name="Freeform: Shape 6627">
              <a:extLst>
                <a:ext uri="{FF2B5EF4-FFF2-40B4-BE49-F238E27FC236}">
                  <a16:creationId xmlns:a16="http://schemas.microsoft.com/office/drawing/2014/main" id="{4D47D967-2A0A-D24D-D101-2BFB56D8FD25}"/>
                </a:ext>
              </a:extLst>
            </p:cNvPr>
            <p:cNvSpPr/>
            <p:nvPr/>
          </p:nvSpPr>
          <p:spPr>
            <a:xfrm>
              <a:off x="8579452"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29" name="Freeform: Shape 6628">
              <a:extLst>
                <a:ext uri="{FF2B5EF4-FFF2-40B4-BE49-F238E27FC236}">
                  <a16:creationId xmlns:a16="http://schemas.microsoft.com/office/drawing/2014/main" id="{C05D7929-BC7C-D47A-3F4C-4DEFA165E2F1}"/>
                </a:ext>
              </a:extLst>
            </p:cNvPr>
            <p:cNvSpPr/>
            <p:nvPr/>
          </p:nvSpPr>
          <p:spPr>
            <a:xfrm>
              <a:off x="886400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30" name="Freeform: Shape 6629">
              <a:extLst>
                <a:ext uri="{FF2B5EF4-FFF2-40B4-BE49-F238E27FC236}">
                  <a16:creationId xmlns:a16="http://schemas.microsoft.com/office/drawing/2014/main" id="{7E08EB42-AE8F-6AB2-0FA8-0B1C2D119E9C}"/>
                </a:ext>
              </a:extLst>
            </p:cNvPr>
            <p:cNvSpPr/>
            <p:nvPr/>
          </p:nvSpPr>
          <p:spPr>
            <a:xfrm>
              <a:off x="8893202"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31" name="Freeform: Shape 6630">
              <a:extLst>
                <a:ext uri="{FF2B5EF4-FFF2-40B4-BE49-F238E27FC236}">
                  <a16:creationId xmlns:a16="http://schemas.microsoft.com/office/drawing/2014/main" id="{2A7767B0-DD23-9548-49D7-EFA3AD7A45E7}"/>
                </a:ext>
              </a:extLst>
            </p:cNvPr>
            <p:cNvSpPr/>
            <p:nvPr/>
          </p:nvSpPr>
          <p:spPr>
            <a:xfrm>
              <a:off x="8900608"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32" name="Freeform: Shape 6631">
              <a:extLst>
                <a:ext uri="{FF2B5EF4-FFF2-40B4-BE49-F238E27FC236}">
                  <a16:creationId xmlns:a16="http://schemas.microsoft.com/office/drawing/2014/main" id="{35BA0A3A-880F-E26D-97DD-E6ACE0CD03FC}"/>
                </a:ext>
              </a:extLst>
            </p:cNvPr>
            <p:cNvSpPr/>
            <p:nvPr/>
          </p:nvSpPr>
          <p:spPr>
            <a:xfrm>
              <a:off x="893706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33" name="Freeform: Shape 6632">
              <a:extLst>
                <a:ext uri="{FF2B5EF4-FFF2-40B4-BE49-F238E27FC236}">
                  <a16:creationId xmlns:a16="http://schemas.microsoft.com/office/drawing/2014/main" id="{59E9509E-28BE-8FC3-46BC-684CF224DDF2}"/>
                </a:ext>
              </a:extLst>
            </p:cNvPr>
            <p:cNvSpPr/>
            <p:nvPr/>
          </p:nvSpPr>
          <p:spPr>
            <a:xfrm>
              <a:off x="8959001"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34" name="Freeform: Shape 6633">
              <a:extLst>
                <a:ext uri="{FF2B5EF4-FFF2-40B4-BE49-F238E27FC236}">
                  <a16:creationId xmlns:a16="http://schemas.microsoft.com/office/drawing/2014/main" id="{21C6E258-1A51-585F-905C-DF2D077BBBA7}"/>
                </a:ext>
              </a:extLst>
            </p:cNvPr>
            <p:cNvSpPr/>
            <p:nvPr/>
          </p:nvSpPr>
          <p:spPr>
            <a:xfrm>
              <a:off x="8988196"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35" name="Freeform: Shape 6634">
              <a:extLst>
                <a:ext uri="{FF2B5EF4-FFF2-40B4-BE49-F238E27FC236}">
                  <a16:creationId xmlns:a16="http://schemas.microsoft.com/office/drawing/2014/main" id="{112D5EDC-9430-1B36-4A90-AD0045B3BF7E}"/>
                </a:ext>
              </a:extLst>
            </p:cNvPr>
            <p:cNvSpPr/>
            <p:nvPr/>
          </p:nvSpPr>
          <p:spPr>
            <a:xfrm>
              <a:off x="936033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36" name="Freeform: Shape 6635">
              <a:extLst>
                <a:ext uri="{FF2B5EF4-FFF2-40B4-BE49-F238E27FC236}">
                  <a16:creationId xmlns:a16="http://schemas.microsoft.com/office/drawing/2014/main" id="{F0733894-CB5E-788E-BBB8-0080B84AC3D0}"/>
                </a:ext>
              </a:extLst>
            </p:cNvPr>
            <p:cNvSpPr/>
            <p:nvPr/>
          </p:nvSpPr>
          <p:spPr>
            <a:xfrm>
              <a:off x="9389534"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37" name="Freeform: Shape 6636">
              <a:extLst>
                <a:ext uri="{FF2B5EF4-FFF2-40B4-BE49-F238E27FC236}">
                  <a16:creationId xmlns:a16="http://schemas.microsoft.com/office/drawing/2014/main" id="{1AE3A5D0-BC93-94AB-91E4-D8CCB1126838}"/>
                </a:ext>
              </a:extLst>
            </p:cNvPr>
            <p:cNvSpPr/>
            <p:nvPr/>
          </p:nvSpPr>
          <p:spPr>
            <a:xfrm>
              <a:off x="9396939"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38" name="Freeform: Shape 6637">
              <a:extLst>
                <a:ext uri="{FF2B5EF4-FFF2-40B4-BE49-F238E27FC236}">
                  <a16:creationId xmlns:a16="http://schemas.microsoft.com/office/drawing/2014/main" id="{6A805CF7-10B1-3C61-7800-065FF2E919D4}"/>
                </a:ext>
              </a:extLst>
            </p:cNvPr>
            <p:cNvSpPr/>
            <p:nvPr/>
          </p:nvSpPr>
          <p:spPr>
            <a:xfrm>
              <a:off x="9404204"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39" name="Freeform: Shape 6638">
              <a:extLst>
                <a:ext uri="{FF2B5EF4-FFF2-40B4-BE49-F238E27FC236}">
                  <a16:creationId xmlns:a16="http://schemas.microsoft.com/office/drawing/2014/main" id="{AA7C39C6-498F-47C6-2CD3-71577EC659AC}"/>
                </a:ext>
              </a:extLst>
            </p:cNvPr>
            <p:cNvSpPr/>
            <p:nvPr/>
          </p:nvSpPr>
          <p:spPr>
            <a:xfrm>
              <a:off x="9681494"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40" name="Freeform: Shape 6639">
              <a:extLst>
                <a:ext uri="{FF2B5EF4-FFF2-40B4-BE49-F238E27FC236}">
                  <a16:creationId xmlns:a16="http://schemas.microsoft.com/office/drawing/2014/main" id="{B9CCE23E-DA19-A08A-CA56-539D6DE568B2}"/>
                </a:ext>
              </a:extLst>
            </p:cNvPr>
            <p:cNvSpPr/>
            <p:nvPr/>
          </p:nvSpPr>
          <p:spPr>
            <a:xfrm>
              <a:off x="9856670"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41" name="Freeform: Shape 6640">
              <a:extLst>
                <a:ext uri="{FF2B5EF4-FFF2-40B4-BE49-F238E27FC236}">
                  <a16:creationId xmlns:a16="http://schemas.microsoft.com/office/drawing/2014/main" id="{ADF49DF2-292D-DAC9-A2F2-6D6B391A4728}"/>
                </a:ext>
              </a:extLst>
            </p:cNvPr>
            <p:cNvSpPr/>
            <p:nvPr/>
          </p:nvSpPr>
          <p:spPr>
            <a:xfrm>
              <a:off x="992246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42" name="Freeform: Shape 6641">
              <a:extLst>
                <a:ext uri="{FF2B5EF4-FFF2-40B4-BE49-F238E27FC236}">
                  <a16:creationId xmlns:a16="http://schemas.microsoft.com/office/drawing/2014/main" id="{836CFD5A-338F-71B3-DF25-708E43575410}"/>
                </a:ext>
              </a:extLst>
            </p:cNvPr>
            <p:cNvSpPr/>
            <p:nvPr/>
          </p:nvSpPr>
          <p:spPr>
            <a:xfrm>
              <a:off x="10002650"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43" name="Freeform: Shape 6642">
              <a:extLst>
                <a:ext uri="{FF2B5EF4-FFF2-40B4-BE49-F238E27FC236}">
                  <a16:creationId xmlns:a16="http://schemas.microsoft.com/office/drawing/2014/main" id="{F1C23FFA-FCD7-B4FD-7ABD-85C541B10FD8}"/>
                </a:ext>
              </a:extLst>
            </p:cNvPr>
            <p:cNvSpPr/>
            <p:nvPr/>
          </p:nvSpPr>
          <p:spPr>
            <a:xfrm>
              <a:off x="10323805"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44" name="Freeform: Shape 6643">
              <a:extLst>
                <a:ext uri="{FF2B5EF4-FFF2-40B4-BE49-F238E27FC236}">
                  <a16:creationId xmlns:a16="http://schemas.microsoft.com/office/drawing/2014/main" id="{247A169E-174B-C5AD-9D12-FF2B89EF183D}"/>
                </a:ext>
              </a:extLst>
            </p:cNvPr>
            <p:cNvSpPr/>
            <p:nvPr/>
          </p:nvSpPr>
          <p:spPr>
            <a:xfrm>
              <a:off x="971427" y="81876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sp>
        <p:nvSpPr>
          <p:cNvPr id="6645" name="TextBox 6644">
            <a:extLst>
              <a:ext uri="{FF2B5EF4-FFF2-40B4-BE49-F238E27FC236}">
                <a16:creationId xmlns:a16="http://schemas.microsoft.com/office/drawing/2014/main" id="{70F1F5FA-55CB-3253-CAB7-5230CEF09E32}"/>
              </a:ext>
            </a:extLst>
          </p:cNvPr>
          <p:cNvSpPr txBox="1">
            <a:spLocks/>
          </p:cNvSpPr>
          <p:nvPr/>
        </p:nvSpPr>
        <p:spPr>
          <a:xfrm>
            <a:off x="230244" y="5170622"/>
            <a:ext cx="984969" cy="230832"/>
          </a:xfrm>
          <a:prstGeom prst="rect">
            <a:avLst/>
          </a:prstGeom>
          <a:noFill/>
        </p:spPr>
        <p:txBody>
          <a:bodyPr wrap="square"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lumMod val="75000"/>
                  </a:srgbClr>
                </a:solidFill>
                <a:effectLst/>
                <a:uLnTx/>
                <a:uFillTx/>
                <a:latin typeface="Arial"/>
                <a:ea typeface="+mn-ea"/>
                <a:cs typeface="Arial"/>
                <a:sym typeface="Arial"/>
                <a:rtl val="0"/>
              </a:rPr>
              <a:t>THP</a:t>
            </a:r>
          </a:p>
        </p:txBody>
      </p:sp>
      <p:sp>
        <p:nvSpPr>
          <p:cNvPr id="6646" name="TextBox 6645">
            <a:extLst>
              <a:ext uri="{FF2B5EF4-FFF2-40B4-BE49-F238E27FC236}">
                <a16:creationId xmlns:a16="http://schemas.microsoft.com/office/drawing/2014/main" id="{33A327B8-51E3-9D90-2DAD-907BC732BAA8}"/>
              </a:ext>
            </a:extLst>
          </p:cNvPr>
          <p:cNvSpPr txBox="1">
            <a:spLocks/>
          </p:cNvSpPr>
          <p:nvPr/>
        </p:nvSpPr>
        <p:spPr>
          <a:xfrm>
            <a:off x="234893" y="4860248"/>
            <a:ext cx="1414074" cy="230832"/>
          </a:xfrm>
          <a:prstGeom prst="rect">
            <a:avLst/>
          </a:prstGeom>
          <a:noFill/>
        </p:spPr>
        <p:txBody>
          <a:bodyPr wrap="square"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557"/>
                </a:solidFill>
                <a:effectLst/>
                <a:uLnTx/>
                <a:uFillTx/>
                <a:latin typeface="Arial"/>
                <a:ea typeface="+mn-ea"/>
                <a:cs typeface="Arial"/>
                <a:sym typeface="Arial"/>
                <a:rtl val="0"/>
              </a:rPr>
              <a:t>No. at risk</a:t>
            </a:r>
          </a:p>
        </p:txBody>
      </p:sp>
      <p:sp>
        <p:nvSpPr>
          <p:cNvPr id="6647" name="TextBox 6646">
            <a:extLst>
              <a:ext uri="{FF2B5EF4-FFF2-40B4-BE49-F238E27FC236}">
                <a16:creationId xmlns:a16="http://schemas.microsoft.com/office/drawing/2014/main" id="{FFB7BF8A-DC29-FACA-5738-8BE88601AABC}"/>
              </a:ext>
            </a:extLst>
          </p:cNvPr>
          <p:cNvSpPr txBox="1">
            <a:spLocks/>
          </p:cNvSpPr>
          <p:nvPr/>
        </p:nvSpPr>
        <p:spPr>
          <a:xfrm>
            <a:off x="230244" y="5026212"/>
            <a:ext cx="721625" cy="230832"/>
          </a:xfrm>
          <a:prstGeom prst="rect">
            <a:avLst/>
          </a:prstGeom>
          <a:noFill/>
        </p:spPr>
        <p:txBody>
          <a:bodyPr wrap="square"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t>T-DXd + P</a:t>
            </a:r>
            <a:endParaRPr kumimoji="0" lang="en-US" sz="900" b="0" i="0" u="none" strike="noStrike" kern="1200" cap="none" spc="0" normalizeH="0" baseline="0" noProof="0">
              <a:ln/>
              <a:solidFill>
                <a:srgbClr val="002985"/>
              </a:solidFill>
              <a:effectLst/>
              <a:uLnTx/>
              <a:uFillTx/>
              <a:latin typeface="Arial"/>
              <a:ea typeface="+mn-ea"/>
              <a:cs typeface="Arial"/>
              <a:sym typeface="Arial"/>
              <a:rtl val="0"/>
            </a:endParaRPr>
          </a:p>
        </p:txBody>
      </p:sp>
      <p:sp>
        <p:nvSpPr>
          <p:cNvPr id="6683" name="TextBox 6682" hidden="1">
            <a:extLst>
              <a:ext uri="{FF2B5EF4-FFF2-40B4-BE49-F238E27FC236}">
                <a16:creationId xmlns:a16="http://schemas.microsoft.com/office/drawing/2014/main" id="{885DBF28-0A71-8EEE-ED6C-A654C11902F8}"/>
              </a:ext>
            </a:extLst>
          </p:cNvPr>
          <p:cNvSpPr txBox="1">
            <a:spLocks/>
          </p:cNvSpPr>
          <p:nvPr/>
        </p:nvSpPr>
        <p:spPr>
          <a:xfrm>
            <a:off x="959794" y="3164885"/>
            <a:ext cx="3049354" cy="1015663"/>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557"/>
                </a:solidFill>
                <a:effectLst/>
                <a:uLnTx/>
                <a:uFillTx/>
                <a:latin typeface="Arial" panose="020B0604020202020204"/>
                <a:ea typeface="+mn-ea"/>
                <a:cs typeface="+mn-cs"/>
              </a:rPr>
              <a:t>Hazard ratio 0.56</a:t>
            </a:r>
          </a:p>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557"/>
                </a:solidFill>
                <a:effectLst/>
                <a:uLnTx/>
                <a:uFillTx/>
                <a:latin typeface="Arial" panose="020B0604020202020204"/>
                <a:ea typeface="+mn-ea"/>
                <a:cs typeface="+mn-cs"/>
              </a:rPr>
              <a:t>95% CI 0.44, 0.71</a:t>
            </a:r>
          </a:p>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557"/>
                </a:solidFill>
                <a:effectLst/>
                <a:uLnTx/>
                <a:uFillTx/>
                <a:latin typeface="Arial" panose="020B0604020202020204"/>
                <a:ea typeface="+mn-ea"/>
                <a:cs typeface="+mn-cs"/>
              </a:rPr>
              <a:t>P-value &lt;0.00001*</a:t>
            </a:r>
          </a:p>
        </p:txBody>
      </p:sp>
      <p:grpSp>
        <p:nvGrpSpPr>
          <p:cNvPr id="56" name="Group 55">
            <a:extLst>
              <a:ext uri="{FF2B5EF4-FFF2-40B4-BE49-F238E27FC236}">
                <a16:creationId xmlns:a16="http://schemas.microsoft.com/office/drawing/2014/main" id="{A38D0A7F-4E26-891A-4EDE-CAB534B20128}"/>
              </a:ext>
            </a:extLst>
          </p:cNvPr>
          <p:cNvGrpSpPr/>
          <p:nvPr/>
        </p:nvGrpSpPr>
        <p:grpSpPr>
          <a:xfrm>
            <a:off x="2439090" y="1276933"/>
            <a:ext cx="3999073" cy="3189600"/>
            <a:chOff x="2425652" y="754595"/>
            <a:chExt cx="3999073" cy="3370219"/>
          </a:xfrm>
        </p:grpSpPr>
        <p:cxnSp>
          <p:nvCxnSpPr>
            <p:cNvPr id="57" name="Straight Connector 56">
              <a:extLst>
                <a:ext uri="{FF2B5EF4-FFF2-40B4-BE49-F238E27FC236}">
                  <a16:creationId xmlns:a16="http://schemas.microsoft.com/office/drawing/2014/main" id="{D728CC2B-A46A-71D6-2BEB-A807DB9237D1}"/>
                </a:ext>
              </a:extLst>
            </p:cNvPr>
            <p:cNvCxnSpPr>
              <a:cxnSpLocks/>
            </p:cNvCxnSpPr>
            <p:nvPr/>
          </p:nvCxnSpPr>
          <p:spPr>
            <a:xfrm flipH="1">
              <a:off x="6424725" y="1593144"/>
              <a:ext cx="0" cy="2531670"/>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396F9B3-28AB-3DB2-FC1E-10484DCABAD1}"/>
                </a:ext>
              </a:extLst>
            </p:cNvPr>
            <p:cNvCxnSpPr>
              <a:cxnSpLocks/>
            </p:cNvCxnSpPr>
            <p:nvPr/>
          </p:nvCxnSpPr>
          <p:spPr>
            <a:xfrm flipH="1">
              <a:off x="3758325" y="1017061"/>
              <a:ext cx="0" cy="3107753"/>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F723970-F9A7-2964-9125-B8694308F9CC}"/>
                </a:ext>
              </a:extLst>
            </p:cNvPr>
            <p:cNvCxnSpPr>
              <a:cxnSpLocks/>
            </p:cNvCxnSpPr>
            <p:nvPr/>
          </p:nvCxnSpPr>
          <p:spPr>
            <a:xfrm flipH="1">
              <a:off x="2425652" y="754595"/>
              <a:ext cx="0" cy="3370219"/>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graphicFrame>
        <p:nvGraphicFramePr>
          <p:cNvPr id="18" name="Table 17">
            <a:extLst>
              <a:ext uri="{FF2B5EF4-FFF2-40B4-BE49-F238E27FC236}">
                <a16:creationId xmlns:a16="http://schemas.microsoft.com/office/drawing/2014/main" id="{CD7439B9-6E86-D439-F66F-D70CAA03058C}"/>
              </a:ext>
            </a:extLst>
          </p:cNvPr>
          <p:cNvGraphicFramePr>
            <a:graphicFrameLocks noGrp="1"/>
          </p:cNvGraphicFramePr>
          <p:nvPr/>
        </p:nvGraphicFramePr>
        <p:xfrm>
          <a:off x="7709238" y="512356"/>
          <a:ext cx="4248000" cy="1554468"/>
        </p:xfrm>
        <a:graphic>
          <a:graphicData uri="http://schemas.openxmlformats.org/drawingml/2006/table">
            <a:tbl>
              <a:tblPr firstRow="1" bandRow="1"/>
              <a:tblGrid>
                <a:gridCol w="2016000">
                  <a:extLst>
                    <a:ext uri="{9D8B030D-6E8A-4147-A177-3AD203B41FA5}">
                      <a16:colId xmlns:a16="http://schemas.microsoft.com/office/drawing/2014/main" val="3624223050"/>
                    </a:ext>
                  </a:extLst>
                </a:gridCol>
                <a:gridCol w="1116000">
                  <a:extLst>
                    <a:ext uri="{9D8B030D-6E8A-4147-A177-3AD203B41FA5}">
                      <a16:colId xmlns:a16="http://schemas.microsoft.com/office/drawing/2014/main" val="2753886849"/>
                    </a:ext>
                  </a:extLst>
                </a:gridCol>
                <a:gridCol w="1116000">
                  <a:extLst>
                    <a:ext uri="{9D8B030D-6E8A-4147-A177-3AD203B41FA5}">
                      <a16:colId xmlns:a16="http://schemas.microsoft.com/office/drawing/2014/main" val="3788604487"/>
                    </a:ext>
                  </a:extLst>
                </a:gridCol>
              </a:tblGrid>
              <a:tr h="487680">
                <a:tc>
                  <a:txBody>
                    <a:bodyPr/>
                    <a:lstStyle/>
                    <a:p>
                      <a:pPr marL="0" marR="0">
                        <a:lnSpc>
                          <a:spcPct val="100000"/>
                        </a:lnSpc>
                        <a:spcBef>
                          <a:spcPts val="0"/>
                        </a:spcBef>
                        <a:spcAft>
                          <a:spcPts val="0"/>
                        </a:spcAft>
                      </a:pPr>
                      <a:endParaRPr lang="en-US" sz="1600" b="0" i="0">
                        <a:solidFill>
                          <a:srgbClr val="002557"/>
                        </a:solidFill>
                        <a:effectLst/>
                        <a:latin typeface="Arial" panose="020B0604020202020204" pitchFamily="34" charset="0"/>
                        <a:ea typeface="Arial" panose="020B0604020202020204" pitchFamily="34" charset="0"/>
                        <a:cs typeface="Arial" panose="020B0604020202020204" pitchFamily="34" charset="0"/>
                      </a:endParaRPr>
                    </a:p>
                  </a:txBody>
                  <a:tcPr marL="22857" marR="22857" marT="22857" marB="22857" anchor="ctr">
                    <a:lnL>
                      <a:noFill/>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600" b="1" i="0" dirty="0">
                          <a:solidFill>
                            <a:schemeClr val="bg1"/>
                          </a:solidFill>
                          <a:effectLst/>
                          <a:latin typeface="Arial" panose="020B0604020202020204" pitchFamily="34" charset="0"/>
                          <a:ea typeface="Arial" panose="020B0604020202020204" pitchFamily="34" charset="0"/>
                          <a:cs typeface="Arial" panose="020B0604020202020204" pitchFamily="34" charset="0"/>
                        </a:rPr>
                        <a:t>T-DXd + P (n=383)</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lang="en-US" sz="1600" b="1" i="0" dirty="0">
                          <a:solidFill>
                            <a:schemeClr val="bg1"/>
                          </a:solidFill>
                          <a:effectLst/>
                          <a:latin typeface="Arial" panose="020B0604020202020204" pitchFamily="34" charset="0"/>
                          <a:ea typeface="Arial" panose="020B0604020202020204" pitchFamily="34" charset="0"/>
                          <a:cs typeface="Arial" panose="020B0604020202020204" pitchFamily="34" charset="0"/>
                        </a:rPr>
                        <a:t>THP </a:t>
                      </a:r>
                      <a:br>
                        <a:rPr lang="en-US" sz="1600" b="1" i="0" dirty="0">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en-US" sz="1600" b="1" i="0" dirty="0">
                          <a:solidFill>
                            <a:schemeClr val="bg1"/>
                          </a:solidFill>
                          <a:effectLst/>
                          <a:latin typeface="Arial" panose="020B0604020202020204" pitchFamily="34" charset="0"/>
                          <a:ea typeface="Arial" panose="020B0604020202020204" pitchFamily="34" charset="0"/>
                          <a:cs typeface="Arial" panose="020B0604020202020204" pitchFamily="34" charset="0"/>
                        </a:rPr>
                        <a:t>(n=387)</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821852151"/>
                  </a:ext>
                </a:extLst>
              </a:tr>
              <a:tr h="487680">
                <a:tc>
                  <a:txBody>
                    <a:bodyPr/>
                    <a:lstStyle/>
                    <a:p>
                      <a:pPr marL="0" marR="0" algn="r">
                        <a:lnSpc>
                          <a:spcPct val="100000"/>
                        </a:lnSpc>
                        <a:spcBef>
                          <a:spcPts val="0"/>
                        </a:spcBef>
                        <a:spcAft>
                          <a:spcPts val="0"/>
                        </a:spcAft>
                      </a:pPr>
                      <a:r>
                        <a:rPr lang="en-US" sz="1600" b="0" i="0" dirty="0">
                          <a:solidFill>
                            <a:schemeClr val="tx1"/>
                          </a:solidFill>
                          <a:effectLst/>
                          <a:latin typeface="Arial" panose="020B0604020202020204" pitchFamily="34" charset="0"/>
                          <a:ea typeface="Arial" panose="020B0604020202020204" pitchFamily="34" charset="0"/>
                          <a:cs typeface="Arial" panose="020B0604020202020204" pitchFamily="34" charset="0"/>
                        </a:rPr>
                        <a:t>Median, </a:t>
                      </a:r>
                      <a:r>
                        <a:rPr lang="en-US" sz="1600" b="0" i="0" dirty="0" err="1">
                          <a:solidFill>
                            <a:schemeClr val="tx1"/>
                          </a:solidFill>
                          <a:effectLst/>
                          <a:latin typeface="Arial" panose="020B0604020202020204" pitchFamily="34" charset="0"/>
                          <a:ea typeface="Arial" panose="020B0604020202020204" pitchFamily="34" charset="0"/>
                          <a:cs typeface="Arial" panose="020B0604020202020204" pitchFamily="34" charset="0"/>
                        </a:rPr>
                        <a:t>mo</a:t>
                      </a:r>
                      <a:r>
                        <a:rPr lang="en-US" sz="1600" b="0" i="0" dirty="0">
                          <a:solidFill>
                            <a:schemeClr val="tx1"/>
                          </a:solidFill>
                          <a:effectLst/>
                          <a:latin typeface="Arial" panose="020B0604020202020204" pitchFamily="34" charset="0"/>
                          <a:ea typeface="Arial" panose="020B0604020202020204" pitchFamily="34" charset="0"/>
                          <a:cs typeface="Arial" panose="020B0604020202020204" pitchFamily="34" charset="0"/>
                        </a:rPr>
                        <a:t> (95% CI)</a:t>
                      </a:r>
                    </a:p>
                  </a:txBody>
                  <a:tcPr marL="22857" marR="22857" marT="22857" marB="22857"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600" b="1" dirty="0">
                          <a:solidFill>
                            <a:schemeClr val="tx1"/>
                          </a:solidFill>
                          <a:effectLst/>
                          <a:latin typeface="+mn-lt"/>
                          <a:ea typeface="Arial" panose="020B0604020202020204" pitchFamily="34" charset="0"/>
                        </a:rPr>
                        <a:t>40.7</a:t>
                      </a:r>
                      <a:r>
                        <a:rPr kumimoji="0" lang="en-US" sz="1600" b="1" i="0" u="none" strike="noStrike" kern="1200" cap="none" spc="0" normalizeH="0" baseline="0" noProof="0" dirty="0">
                          <a:ln>
                            <a:noFill/>
                          </a:ln>
                          <a:effectLst/>
                          <a:uLnTx/>
                          <a:uFillTx/>
                          <a:latin typeface="+mn-lt"/>
                          <a:ea typeface="+mn-ea"/>
                          <a:cs typeface="+mn-cs"/>
                        </a:rPr>
                        <a:t>*</a:t>
                      </a:r>
                      <a:r>
                        <a:rPr lang="en-US" sz="1600" b="1" baseline="30000" dirty="0">
                          <a:solidFill>
                            <a:schemeClr val="tx1"/>
                          </a:solidFill>
                          <a:effectLst/>
                          <a:latin typeface="+mn-lt"/>
                          <a:ea typeface="Arial" panose="020B0604020202020204" pitchFamily="34" charset="0"/>
                        </a:rPr>
                        <a:t> </a:t>
                      </a:r>
                      <a:br>
                        <a:rPr lang="en-US" sz="1600" b="0" dirty="0">
                          <a:solidFill>
                            <a:schemeClr val="tx1"/>
                          </a:solidFill>
                          <a:effectLst/>
                          <a:latin typeface="+mn-lt"/>
                          <a:ea typeface="Arial" panose="020B0604020202020204" pitchFamily="34" charset="0"/>
                        </a:rPr>
                      </a:br>
                      <a:r>
                        <a:rPr lang="en-US" sz="1600" b="0" dirty="0">
                          <a:solidFill>
                            <a:schemeClr val="tx1"/>
                          </a:solidFill>
                          <a:effectLst/>
                          <a:latin typeface="+mn-lt"/>
                          <a:ea typeface="Arial" panose="020B0604020202020204" pitchFamily="34" charset="0"/>
                        </a:rPr>
                        <a:t>(36.5, NC)</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600" b="1" dirty="0">
                          <a:solidFill>
                            <a:schemeClr val="tx1"/>
                          </a:solidFill>
                          <a:effectLst/>
                          <a:latin typeface="+mn-lt"/>
                          <a:ea typeface="Arial" panose="020B0604020202020204" pitchFamily="34" charset="0"/>
                        </a:rPr>
                        <a:t>26.9</a:t>
                      </a:r>
                      <a:br>
                        <a:rPr lang="en-US" sz="1600" b="0" dirty="0">
                          <a:solidFill>
                            <a:schemeClr val="tx1"/>
                          </a:solidFill>
                          <a:effectLst/>
                          <a:latin typeface="+mn-lt"/>
                          <a:ea typeface="Arial" panose="020B0604020202020204" pitchFamily="34" charset="0"/>
                        </a:rPr>
                      </a:br>
                      <a:r>
                        <a:rPr lang="en-US" sz="1600" b="0" dirty="0">
                          <a:solidFill>
                            <a:schemeClr val="tx1"/>
                          </a:solidFill>
                          <a:effectLst/>
                          <a:latin typeface="+mn-lt"/>
                          <a:ea typeface="Arial" panose="020B0604020202020204" pitchFamily="34" charset="0"/>
                        </a:rPr>
                        <a:t>(21.8, NC)</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06518836"/>
                  </a:ext>
                </a:extLst>
              </a:tr>
              <a:tr h="289554">
                <a:tc>
                  <a:txBody>
                    <a:bodyPr/>
                    <a:lstStyle/>
                    <a:p>
                      <a:pPr marL="0" marR="0" algn="r">
                        <a:lnSpc>
                          <a:spcPct val="100000"/>
                        </a:lnSpc>
                        <a:spcBef>
                          <a:spcPts val="0"/>
                        </a:spcBef>
                        <a:spcAft>
                          <a:spcPts val="0"/>
                        </a:spcAft>
                      </a:pPr>
                      <a:r>
                        <a:rPr lang="en-US" sz="1600" b="0" i="0">
                          <a:solidFill>
                            <a:schemeClr val="tx1"/>
                          </a:solidFill>
                          <a:effectLst/>
                          <a:latin typeface="Arial" panose="020B0604020202020204" pitchFamily="34" charset="0"/>
                          <a:ea typeface="Arial" panose="020B0604020202020204" pitchFamily="34" charset="0"/>
                          <a:cs typeface="Arial" panose="020B0604020202020204" pitchFamily="34" charset="0"/>
                        </a:rPr>
                        <a:t>Hazard ratio (95% CI)</a:t>
                      </a:r>
                    </a:p>
                  </a:txBody>
                  <a:tcPr marL="22857" marR="22857" marT="22857" marB="22857"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mn-lt"/>
                          <a:ea typeface="+mn-ea"/>
                          <a:cs typeface="+mn-cs"/>
                        </a:rPr>
                        <a:t>0.56 (</a:t>
                      </a:r>
                      <a:r>
                        <a:rPr lang="en-US" sz="1600" b="1" dirty="0">
                          <a:latin typeface="+mn-lt"/>
                        </a:rPr>
                        <a:t>0.44, </a:t>
                      </a:r>
                      <a:r>
                        <a:rPr kumimoji="0" lang="en-US" sz="1600" b="1" i="0" u="none" strike="noStrike" kern="1200" cap="none" spc="0" normalizeH="0" baseline="0" noProof="0" dirty="0">
                          <a:ln>
                            <a:noFill/>
                          </a:ln>
                          <a:effectLst/>
                          <a:uLnTx/>
                          <a:uFillTx/>
                          <a:latin typeface="+mn-lt"/>
                          <a:ea typeface="+mn-ea"/>
                          <a:cs typeface="+mn-cs"/>
                        </a:rPr>
                        <a:t>0.71)</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00000"/>
                        </a:lnSpc>
                        <a:spcBef>
                          <a:spcPts val="0"/>
                        </a:spcBef>
                        <a:spcAft>
                          <a:spcPts val="0"/>
                        </a:spcAft>
                      </a:pPr>
                      <a:endParaRPr lang="en-US" sz="1400" b="0">
                        <a:solidFill>
                          <a:schemeClr val="tx1"/>
                        </a:solidFill>
                        <a:effectLst/>
                        <a:latin typeface="+mn-lt"/>
                        <a:ea typeface="Arial" panose="020B0604020202020204" pitchFamily="34" charset="0"/>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2210410"/>
                  </a:ext>
                </a:extLst>
              </a:tr>
              <a:tr h="289554">
                <a:tc>
                  <a:txBody>
                    <a:bodyPr/>
                    <a:lstStyle/>
                    <a:p>
                      <a:pPr marL="0" marR="0" algn="r">
                        <a:lnSpc>
                          <a:spcPct val="100000"/>
                        </a:lnSpc>
                        <a:spcBef>
                          <a:spcPts val="0"/>
                        </a:spcBef>
                        <a:spcAft>
                          <a:spcPts val="0"/>
                        </a:spcAft>
                      </a:pPr>
                      <a:r>
                        <a:rPr lang="en-US" sz="1600" b="0" i="0" dirty="0">
                          <a:solidFill>
                            <a:schemeClr val="tx1"/>
                          </a:solidFill>
                          <a:effectLst/>
                          <a:latin typeface="Arial" panose="020B0604020202020204" pitchFamily="34" charset="0"/>
                          <a:ea typeface="Arial" panose="020B0604020202020204" pitchFamily="34" charset="0"/>
                          <a:cs typeface="Arial" panose="020B0604020202020204" pitchFamily="34" charset="0"/>
                        </a:rPr>
                        <a:t>P-value</a:t>
                      </a:r>
                    </a:p>
                  </a:txBody>
                  <a:tcPr marL="22857" marR="22857" marT="22857" marB="22857"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mn-lt"/>
                          <a:ea typeface="+mn-ea"/>
                          <a:cs typeface="+mn-cs"/>
                        </a:rPr>
                        <a:t>&lt;0.00001</a:t>
                      </a:r>
                      <a:r>
                        <a:rPr lang="en-US" sz="1600" b="1" baseline="30000" dirty="0">
                          <a:solidFill>
                            <a:schemeClr val="tx1"/>
                          </a:solidFill>
                          <a:effectLst/>
                          <a:latin typeface="+mn-lt"/>
                          <a:ea typeface="Arial" panose="020B0604020202020204" pitchFamily="34" charset="0"/>
                        </a:rPr>
                        <a:t>†</a:t>
                      </a:r>
                      <a:endParaRPr kumimoji="0" lang="en-US" sz="1600" b="1" i="0" u="none" strike="noStrike" kern="1200" cap="none" spc="0" normalizeH="0" baseline="0" noProof="0" dirty="0">
                        <a:ln>
                          <a:noFill/>
                        </a:ln>
                        <a:effectLst/>
                        <a:uLnTx/>
                        <a:uFillTx/>
                        <a:latin typeface="+mn-lt"/>
                        <a:ea typeface="+mn-ea"/>
                        <a:cs typeface="+mn-cs"/>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4084299"/>
                  </a:ext>
                </a:extLst>
              </a:tr>
            </a:tbl>
          </a:graphicData>
        </a:graphic>
      </p:graphicFrame>
      <p:sp>
        <p:nvSpPr>
          <p:cNvPr id="3" name="TextBox 2">
            <a:extLst>
              <a:ext uri="{FF2B5EF4-FFF2-40B4-BE49-F238E27FC236}">
                <a16:creationId xmlns:a16="http://schemas.microsoft.com/office/drawing/2014/main" id="{86FEEC23-3FAC-DE13-8F68-3DFAC66D8382}"/>
              </a:ext>
            </a:extLst>
          </p:cNvPr>
          <p:cNvSpPr txBox="1">
            <a:spLocks/>
          </p:cNvSpPr>
          <p:nvPr/>
        </p:nvSpPr>
        <p:spPr>
          <a:xfrm>
            <a:off x="6497885" y="1630976"/>
            <a:ext cx="2517591" cy="384721"/>
          </a:xfrm>
          <a:prstGeom prst="rect">
            <a:avLst/>
          </a:prstGeom>
          <a:noFill/>
        </p:spPr>
        <p:txBody>
          <a:bodyPr wrap="square" lIns="0" tIns="0" rIns="0" bIns="0"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985"/>
                </a:solidFill>
                <a:effectLst/>
                <a:uLnTx/>
                <a:uFillTx/>
                <a:latin typeface="Arial" panose="020B0604020202020204"/>
                <a:ea typeface="+mn-ea"/>
                <a:cs typeface="+mn-cs"/>
              </a:rPr>
              <a:t>70.1% </a:t>
            </a:r>
            <a:br>
              <a:rPr kumimoji="0" lang="en-US" sz="1400" b="1" i="0" u="none" strike="noStrike" kern="1200" cap="none" spc="0" normalizeH="0" baseline="0" noProof="0">
                <a:ln>
                  <a:noFill/>
                </a:ln>
                <a:solidFill>
                  <a:srgbClr val="002985"/>
                </a:solidFill>
                <a:effectLst/>
                <a:uLnTx/>
                <a:uFillTx/>
                <a:latin typeface="Arial" panose="020B0604020202020204"/>
                <a:ea typeface="+mn-ea"/>
                <a:cs typeface="+mn-cs"/>
              </a:rPr>
            </a:br>
            <a:r>
              <a:rPr kumimoji="0" lang="en-US" sz="1100" b="0" i="0" u="none" strike="noStrike" kern="1200" cap="none" spc="0" normalizeH="0" baseline="0" noProof="0">
                <a:ln>
                  <a:noFill/>
                </a:ln>
                <a:solidFill>
                  <a:srgbClr val="002985"/>
                </a:solidFill>
                <a:effectLst/>
                <a:uLnTx/>
                <a:uFillTx/>
                <a:latin typeface="Arial" panose="020B0604020202020204"/>
                <a:ea typeface="+mn-ea"/>
                <a:cs typeface="+mn-cs"/>
              </a:rPr>
              <a:t>(95% CI 64.8, 74.8)</a:t>
            </a:r>
            <a:endParaRPr kumimoji="0" lang="en-US" sz="1400" b="0" i="0" u="none" strike="noStrike" kern="1200" cap="none" spc="0" normalizeH="0" baseline="0" noProof="0">
              <a:ln>
                <a:noFill/>
              </a:ln>
              <a:solidFill>
                <a:srgbClr val="002985"/>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5A1ACBA-C485-5D82-3D9E-CDE0D2E12962}"/>
              </a:ext>
            </a:extLst>
          </p:cNvPr>
          <p:cNvSpPr txBox="1">
            <a:spLocks/>
          </p:cNvSpPr>
          <p:nvPr/>
        </p:nvSpPr>
        <p:spPr>
          <a:xfrm>
            <a:off x="6497884" y="2898920"/>
            <a:ext cx="2090661" cy="384721"/>
          </a:xfrm>
          <a:prstGeom prst="rect">
            <a:avLst/>
          </a:prstGeom>
          <a:noFill/>
        </p:spPr>
        <p:txBody>
          <a:bodyPr wrap="square" lIns="0" tIns="0" rIns="0" bIns="0"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E6E6E"/>
                </a:solidFill>
                <a:effectLst/>
                <a:uLnTx/>
                <a:uFillTx/>
                <a:latin typeface="Arial" panose="020B0604020202020204"/>
                <a:ea typeface="+mn-ea"/>
                <a:cs typeface="+mn-cs"/>
              </a:rPr>
              <a:t>52.1% </a:t>
            </a:r>
            <a:br>
              <a:rPr kumimoji="0" lang="en-US" sz="1400" b="1" i="0" u="none" strike="noStrike" kern="1200" cap="none" spc="0" normalizeH="0" baseline="0" noProof="0">
                <a:ln>
                  <a:noFill/>
                </a:ln>
                <a:solidFill>
                  <a:srgbClr val="6E6E6E"/>
                </a:solidFill>
                <a:effectLst/>
                <a:uLnTx/>
                <a:uFillTx/>
                <a:latin typeface="Arial" panose="020B0604020202020204"/>
                <a:ea typeface="+mn-ea"/>
                <a:cs typeface="+mn-cs"/>
              </a:rPr>
            </a:br>
            <a:r>
              <a:rPr kumimoji="0" lang="en-US" sz="1100" b="0" i="0" u="none" strike="noStrike" kern="1200" cap="none" spc="0" normalizeH="0" baseline="0" noProof="0">
                <a:ln>
                  <a:noFill/>
                </a:ln>
                <a:solidFill>
                  <a:srgbClr val="6E6E6E"/>
                </a:solidFill>
                <a:effectLst/>
                <a:uLnTx/>
                <a:uFillTx/>
                <a:latin typeface="Arial" panose="020B0604020202020204"/>
                <a:ea typeface="+mn-ea"/>
                <a:cs typeface="+mn-cs"/>
              </a:rPr>
              <a:t>(95% CI 46.4, 57.5)</a:t>
            </a:r>
            <a:endParaRPr kumimoji="0" lang="en-US" sz="1400" b="0" i="0" u="none" strike="noStrike" kern="1200" cap="none" spc="0" normalizeH="0" baseline="0" noProof="0">
              <a:ln>
                <a:noFill/>
              </a:ln>
              <a:solidFill>
                <a:srgbClr val="6E6E6E"/>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AF9EC7AB-BA11-6241-B73E-8AF0C0C390BB}"/>
              </a:ext>
            </a:extLst>
          </p:cNvPr>
          <p:cNvSpPr txBox="1">
            <a:spLocks/>
          </p:cNvSpPr>
          <p:nvPr/>
        </p:nvSpPr>
        <p:spPr>
          <a:xfrm>
            <a:off x="3803909" y="1100978"/>
            <a:ext cx="2405559" cy="384721"/>
          </a:xfrm>
          <a:prstGeom prst="rect">
            <a:avLst/>
          </a:prstGeom>
          <a:noFill/>
        </p:spPr>
        <p:txBody>
          <a:bodyPr wrap="square" lIns="0" tIns="0" rIns="0" bIns="0"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985"/>
                </a:solidFill>
                <a:effectLst/>
                <a:uLnTx/>
                <a:uFillTx/>
                <a:latin typeface="Arial" panose="020B0604020202020204"/>
                <a:ea typeface="+mn-ea"/>
                <a:cs typeface="+mn-cs"/>
              </a:rPr>
              <a:t>85.9% </a:t>
            </a:r>
            <a:br>
              <a:rPr kumimoji="0" lang="en-US" sz="1400" b="1" i="0" u="none" strike="noStrike" kern="1200" cap="none" spc="0" normalizeH="0" baseline="0" noProof="0">
                <a:ln>
                  <a:noFill/>
                </a:ln>
                <a:solidFill>
                  <a:srgbClr val="002985"/>
                </a:solidFill>
                <a:effectLst/>
                <a:uLnTx/>
                <a:uFillTx/>
                <a:latin typeface="Arial" panose="020B0604020202020204"/>
                <a:ea typeface="+mn-ea"/>
                <a:cs typeface="+mn-cs"/>
              </a:rPr>
            </a:br>
            <a:r>
              <a:rPr kumimoji="0" lang="en-US" sz="1100" b="0" i="0" u="none" strike="noStrike" kern="1200" cap="none" spc="0" normalizeH="0" baseline="0" noProof="0">
                <a:ln>
                  <a:noFill/>
                </a:ln>
                <a:solidFill>
                  <a:srgbClr val="002985"/>
                </a:solidFill>
                <a:effectLst/>
                <a:uLnTx/>
                <a:uFillTx/>
                <a:latin typeface="Arial" panose="020B0604020202020204"/>
                <a:ea typeface="+mn-ea"/>
                <a:cs typeface="+mn-cs"/>
              </a:rPr>
              <a:t>(95% CI 81.9, 89.1)</a:t>
            </a:r>
            <a:endParaRPr kumimoji="0" lang="en-US" sz="1400" b="0" i="0" u="none" strike="noStrike" kern="1200" cap="none" spc="0" normalizeH="0" baseline="0" noProof="0">
              <a:ln>
                <a:noFill/>
              </a:ln>
              <a:solidFill>
                <a:srgbClr val="002985"/>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E6FA740E-12B6-211E-7E9C-3BEFE85B0E86}"/>
              </a:ext>
            </a:extLst>
          </p:cNvPr>
          <p:cNvSpPr txBox="1">
            <a:spLocks/>
          </p:cNvSpPr>
          <p:nvPr/>
        </p:nvSpPr>
        <p:spPr>
          <a:xfrm>
            <a:off x="3803909" y="2313410"/>
            <a:ext cx="1301349" cy="384721"/>
          </a:xfrm>
          <a:prstGeom prst="rect">
            <a:avLst/>
          </a:prstGeom>
          <a:noFill/>
        </p:spPr>
        <p:txBody>
          <a:bodyPr wrap="square" lIns="0" tIns="0" rIns="0" bIns="0"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E6E6E"/>
                </a:solidFill>
                <a:effectLst/>
                <a:uLnTx/>
                <a:uFillTx/>
                <a:latin typeface="Arial" panose="020B0604020202020204"/>
                <a:ea typeface="+mn-ea"/>
                <a:cs typeface="+mn-cs"/>
              </a:rPr>
              <a:t>72.4% </a:t>
            </a:r>
            <a:br>
              <a:rPr kumimoji="0" lang="en-US" sz="1400" b="1" i="0" u="none" strike="noStrike" kern="1200" cap="none" spc="0" normalizeH="0" baseline="0" noProof="0">
                <a:ln>
                  <a:noFill/>
                </a:ln>
                <a:solidFill>
                  <a:srgbClr val="6E6E6E"/>
                </a:solidFill>
                <a:effectLst/>
                <a:uLnTx/>
                <a:uFillTx/>
                <a:latin typeface="Arial" panose="020B0604020202020204"/>
                <a:ea typeface="+mn-ea"/>
                <a:cs typeface="+mn-cs"/>
              </a:rPr>
            </a:br>
            <a:r>
              <a:rPr kumimoji="0" lang="en-US" sz="1100" b="0" i="0" u="none" strike="noStrike" kern="1200" cap="none" spc="0" normalizeH="0" baseline="0" noProof="0">
                <a:ln>
                  <a:noFill/>
                </a:ln>
                <a:solidFill>
                  <a:srgbClr val="6E6E6E"/>
                </a:solidFill>
                <a:effectLst/>
                <a:uLnTx/>
                <a:uFillTx/>
                <a:latin typeface="Arial" panose="020B0604020202020204"/>
                <a:ea typeface="+mn-ea"/>
                <a:cs typeface="+mn-cs"/>
              </a:rPr>
              <a:t>(95% CI 67.4, 76.8)</a:t>
            </a:r>
            <a:endParaRPr kumimoji="0" lang="en-US" sz="1400" b="0" i="0" u="none" strike="noStrike" kern="1200" cap="none" spc="0" normalizeH="0" baseline="0" noProof="0">
              <a:ln>
                <a:noFill/>
              </a:ln>
              <a:solidFill>
                <a:srgbClr val="6E6E6E"/>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22A2FCE8-F8F6-2B81-D459-2697EBB2A139}"/>
              </a:ext>
            </a:extLst>
          </p:cNvPr>
          <p:cNvSpPr txBox="1">
            <a:spLocks/>
          </p:cNvSpPr>
          <p:nvPr/>
        </p:nvSpPr>
        <p:spPr>
          <a:xfrm>
            <a:off x="2495569" y="843210"/>
            <a:ext cx="2405559" cy="384721"/>
          </a:xfrm>
          <a:prstGeom prst="rect">
            <a:avLst/>
          </a:prstGeom>
          <a:noFill/>
        </p:spPr>
        <p:txBody>
          <a:bodyPr wrap="square" lIns="0" tIns="0" rIns="0" bIns="0"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985"/>
                </a:solidFill>
                <a:effectLst/>
                <a:uLnTx/>
                <a:uFillTx/>
                <a:latin typeface="Arial" panose="020B0604020202020204"/>
                <a:ea typeface="+mn-ea"/>
                <a:cs typeface="+mn-cs"/>
              </a:rPr>
              <a:t>93.0% </a:t>
            </a:r>
            <a:br>
              <a:rPr kumimoji="0" lang="en-US" sz="1400" b="1" i="0" u="none" strike="noStrike" kern="1200" cap="none" spc="0" normalizeH="0" baseline="0" noProof="0">
                <a:ln>
                  <a:noFill/>
                </a:ln>
                <a:solidFill>
                  <a:srgbClr val="002985"/>
                </a:solidFill>
                <a:effectLst/>
                <a:uLnTx/>
                <a:uFillTx/>
                <a:latin typeface="Arial" panose="020B0604020202020204"/>
                <a:ea typeface="+mn-ea"/>
                <a:cs typeface="+mn-cs"/>
              </a:rPr>
            </a:br>
            <a:r>
              <a:rPr kumimoji="0" lang="en-US" sz="1100" b="0" i="0" u="none" strike="noStrike" kern="1200" cap="none" spc="0" normalizeH="0" baseline="0" noProof="0">
                <a:ln>
                  <a:noFill/>
                </a:ln>
                <a:solidFill>
                  <a:srgbClr val="002985"/>
                </a:solidFill>
                <a:effectLst/>
                <a:uLnTx/>
                <a:uFillTx/>
                <a:latin typeface="Arial" panose="020B0604020202020204"/>
                <a:ea typeface="+mn-ea"/>
                <a:cs typeface="+mn-cs"/>
              </a:rPr>
              <a:t>(95% CI 89.9, 95.2)</a:t>
            </a:r>
            <a:endParaRPr kumimoji="0" lang="en-US" sz="1400" b="0" i="0" u="none" strike="noStrike" kern="1200" cap="none" spc="0" normalizeH="0" baseline="0" noProof="0">
              <a:ln>
                <a:noFill/>
              </a:ln>
              <a:solidFill>
                <a:srgbClr val="002985"/>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09035C7C-7098-FA09-C08C-FC2D93FDA99F}"/>
              </a:ext>
            </a:extLst>
          </p:cNvPr>
          <p:cNvSpPr txBox="1">
            <a:spLocks/>
          </p:cNvSpPr>
          <p:nvPr/>
        </p:nvSpPr>
        <p:spPr>
          <a:xfrm>
            <a:off x="2495569" y="1870781"/>
            <a:ext cx="1276644" cy="384721"/>
          </a:xfrm>
          <a:prstGeom prst="rect">
            <a:avLst/>
          </a:prstGeom>
          <a:noFill/>
        </p:spPr>
        <p:txBody>
          <a:bodyPr wrap="square" lIns="0" tIns="0" rIns="0" bIns="0"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E6E6E"/>
                </a:solidFill>
                <a:effectLst/>
                <a:uLnTx/>
                <a:uFillTx/>
                <a:latin typeface="Arial" panose="020B0604020202020204"/>
                <a:ea typeface="+mn-ea"/>
                <a:cs typeface="+mn-cs"/>
              </a:rPr>
              <a:t>87.8%</a:t>
            </a:r>
          </a:p>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6E6E6E"/>
                </a:solidFill>
                <a:effectLst/>
                <a:uLnTx/>
                <a:uFillTx/>
                <a:latin typeface="Arial" panose="020B0604020202020204"/>
                <a:ea typeface="+mn-ea"/>
                <a:cs typeface="+mn-cs"/>
              </a:rPr>
              <a:t>(95% CI 84.0, 90.7)</a:t>
            </a:r>
            <a:endParaRPr kumimoji="0" lang="en-US" sz="1400" b="0" i="0" u="none" strike="noStrike" kern="1200" cap="none" spc="0" normalizeH="0" baseline="0" noProof="0">
              <a:ln>
                <a:noFill/>
              </a:ln>
              <a:solidFill>
                <a:srgbClr val="6E6E6E"/>
              </a:solidFill>
              <a:effectLst/>
              <a:uLnTx/>
              <a:uFillTx/>
              <a:latin typeface="Arial" panose="020B0604020202020204"/>
              <a:ea typeface="+mn-ea"/>
              <a:cs typeface="+mn-cs"/>
            </a:endParaRPr>
          </a:p>
        </p:txBody>
      </p:sp>
      <p:grpSp>
        <p:nvGrpSpPr>
          <p:cNvPr id="4" name="Group 3">
            <a:extLst>
              <a:ext uri="{FF2B5EF4-FFF2-40B4-BE49-F238E27FC236}">
                <a16:creationId xmlns:a16="http://schemas.microsoft.com/office/drawing/2014/main" id="{A421EC98-0C14-80C0-D5BD-C8C00FDB0377}"/>
              </a:ext>
            </a:extLst>
          </p:cNvPr>
          <p:cNvGrpSpPr/>
          <p:nvPr/>
        </p:nvGrpSpPr>
        <p:grpSpPr>
          <a:xfrm>
            <a:off x="863842" y="5010824"/>
            <a:ext cx="10574513" cy="385642"/>
            <a:chOff x="1018175" y="4839374"/>
            <a:chExt cx="9849534" cy="385642"/>
          </a:xfrm>
        </p:grpSpPr>
        <p:sp>
          <p:nvSpPr>
            <p:cNvPr id="5" name="TextBox 4">
              <a:extLst>
                <a:ext uri="{FF2B5EF4-FFF2-40B4-BE49-F238E27FC236}">
                  <a16:creationId xmlns:a16="http://schemas.microsoft.com/office/drawing/2014/main" id="{32F8791A-801A-4031-8BA9-B099C82CBE08}"/>
                </a:ext>
              </a:extLst>
            </p:cNvPr>
            <p:cNvSpPr txBox="1">
              <a:spLocks/>
            </p:cNvSpPr>
            <p:nvPr/>
          </p:nvSpPr>
          <p:spPr>
            <a:xfrm>
              <a:off x="1331653" y="4978516"/>
              <a:ext cx="1066761"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n-ea"/>
                  <a:cs typeface="Arial"/>
                  <a:sym typeface="Arial"/>
                  <a:rtl val="0"/>
                </a:rPr>
                <a:t>353</a:t>
              </a:r>
            </a:p>
          </p:txBody>
        </p:sp>
        <p:sp>
          <p:nvSpPr>
            <p:cNvPr id="10" name="TextBox 9">
              <a:extLst>
                <a:ext uri="{FF2B5EF4-FFF2-40B4-BE49-F238E27FC236}">
                  <a16:creationId xmlns:a16="http://schemas.microsoft.com/office/drawing/2014/main" id="{41BF6A8C-9EBB-A4B1-5716-4222965BACCF}"/>
                </a:ext>
              </a:extLst>
            </p:cNvPr>
            <p:cNvSpPr txBox="1">
              <a:spLocks/>
            </p:cNvSpPr>
            <p:nvPr/>
          </p:nvSpPr>
          <p:spPr>
            <a:xfrm>
              <a:off x="1948002" y="4978516"/>
              <a:ext cx="1066761"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n-ea"/>
                  <a:cs typeface="Arial"/>
                  <a:sym typeface="Arial"/>
                  <a:rtl val="0"/>
                </a:rPr>
                <a:t>312</a:t>
              </a:r>
            </a:p>
          </p:txBody>
        </p:sp>
        <p:sp>
          <p:nvSpPr>
            <p:cNvPr id="11" name="TextBox 10">
              <a:extLst>
                <a:ext uri="{FF2B5EF4-FFF2-40B4-BE49-F238E27FC236}">
                  <a16:creationId xmlns:a16="http://schemas.microsoft.com/office/drawing/2014/main" id="{A771DFCB-DD03-3D5F-6213-5DD2C1983AF3}"/>
                </a:ext>
              </a:extLst>
            </p:cNvPr>
            <p:cNvSpPr txBox="1">
              <a:spLocks/>
            </p:cNvSpPr>
            <p:nvPr/>
          </p:nvSpPr>
          <p:spPr>
            <a:xfrm>
              <a:off x="3277167" y="4978516"/>
              <a:ext cx="902410"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n-ea"/>
                  <a:cs typeface="Arial"/>
                  <a:sym typeface="Arial"/>
                  <a:rtl val="0"/>
                </a:rPr>
                <a:t>241</a:t>
              </a:r>
            </a:p>
          </p:txBody>
        </p:sp>
        <p:sp>
          <p:nvSpPr>
            <p:cNvPr id="12" name="TextBox 11">
              <a:extLst>
                <a:ext uri="{FF2B5EF4-FFF2-40B4-BE49-F238E27FC236}">
                  <a16:creationId xmlns:a16="http://schemas.microsoft.com/office/drawing/2014/main" id="{51A33022-7C3C-B78D-C0DE-532B1F8AA90B}"/>
                </a:ext>
              </a:extLst>
            </p:cNvPr>
            <p:cNvSpPr txBox="1">
              <a:spLocks/>
            </p:cNvSpPr>
            <p:nvPr/>
          </p:nvSpPr>
          <p:spPr>
            <a:xfrm>
              <a:off x="3896771" y="4978516"/>
              <a:ext cx="902410"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n-ea"/>
                  <a:cs typeface="Arial"/>
                  <a:sym typeface="Arial"/>
                  <a:rtl val="0"/>
                </a:rPr>
                <a:t>215</a:t>
              </a:r>
            </a:p>
          </p:txBody>
        </p:sp>
        <p:sp>
          <p:nvSpPr>
            <p:cNvPr id="13" name="TextBox 12">
              <a:extLst>
                <a:ext uri="{FF2B5EF4-FFF2-40B4-BE49-F238E27FC236}">
                  <a16:creationId xmlns:a16="http://schemas.microsoft.com/office/drawing/2014/main" id="{1BCFF944-3201-D09D-0C6B-2EA475F45694}"/>
                </a:ext>
              </a:extLst>
            </p:cNvPr>
            <p:cNvSpPr txBox="1">
              <a:spLocks/>
            </p:cNvSpPr>
            <p:nvPr/>
          </p:nvSpPr>
          <p:spPr>
            <a:xfrm>
              <a:off x="2574398" y="4978516"/>
              <a:ext cx="1066761"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n-ea"/>
                  <a:cs typeface="Arial"/>
                  <a:sym typeface="Arial"/>
                  <a:rtl val="0"/>
                </a:rPr>
                <a:t>273</a:t>
              </a:r>
            </a:p>
          </p:txBody>
        </p:sp>
        <p:sp>
          <p:nvSpPr>
            <p:cNvPr id="14" name="TextBox 13">
              <a:extLst>
                <a:ext uri="{FF2B5EF4-FFF2-40B4-BE49-F238E27FC236}">
                  <a16:creationId xmlns:a16="http://schemas.microsoft.com/office/drawing/2014/main" id="{0047157B-B83E-ED54-2F55-05AF241E5301}"/>
                </a:ext>
              </a:extLst>
            </p:cNvPr>
            <p:cNvSpPr txBox="1">
              <a:spLocks/>
            </p:cNvSpPr>
            <p:nvPr/>
          </p:nvSpPr>
          <p:spPr>
            <a:xfrm>
              <a:off x="4518398" y="4978516"/>
              <a:ext cx="902410"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187</a:t>
              </a:r>
            </a:p>
          </p:txBody>
        </p:sp>
        <p:sp>
          <p:nvSpPr>
            <p:cNvPr id="31" name="TextBox 30">
              <a:extLst>
                <a:ext uri="{FF2B5EF4-FFF2-40B4-BE49-F238E27FC236}">
                  <a16:creationId xmlns:a16="http://schemas.microsoft.com/office/drawing/2014/main" id="{A95C8356-15F1-2D0A-E2F0-ECA889DBAE19}"/>
                </a:ext>
              </a:extLst>
            </p:cNvPr>
            <p:cNvSpPr txBox="1">
              <a:spLocks/>
            </p:cNvSpPr>
            <p:nvPr/>
          </p:nvSpPr>
          <p:spPr>
            <a:xfrm>
              <a:off x="5143028" y="4978516"/>
              <a:ext cx="902410"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160</a:t>
              </a:r>
            </a:p>
          </p:txBody>
        </p:sp>
        <p:sp>
          <p:nvSpPr>
            <p:cNvPr id="32" name="TextBox 31">
              <a:extLst>
                <a:ext uri="{FF2B5EF4-FFF2-40B4-BE49-F238E27FC236}">
                  <a16:creationId xmlns:a16="http://schemas.microsoft.com/office/drawing/2014/main" id="{2222A087-1334-2BA1-B3EC-48D2EEE7CBCC}"/>
                </a:ext>
              </a:extLst>
            </p:cNvPr>
            <p:cNvSpPr txBox="1">
              <a:spLocks/>
            </p:cNvSpPr>
            <p:nvPr/>
          </p:nvSpPr>
          <p:spPr>
            <a:xfrm>
              <a:off x="6999651" y="4978516"/>
              <a:ext cx="902410"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51</a:t>
              </a:r>
            </a:p>
          </p:txBody>
        </p:sp>
        <p:sp>
          <p:nvSpPr>
            <p:cNvPr id="33" name="TextBox 32">
              <a:extLst>
                <a:ext uri="{FF2B5EF4-FFF2-40B4-BE49-F238E27FC236}">
                  <a16:creationId xmlns:a16="http://schemas.microsoft.com/office/drawing/2014/main" id="{61A0FBEF-9AF0-480D-3D03-E434B3043087}"/>
                </a:ext>
              </a:extLst>
            </p:cNvPr>
            <p:cNvSpPr txBox="1">
              <a:spLocks/>
            </p:cNvSpPr>
            <p:nvPr/>
          </p:nvSpPr>
          <p:spPr>
            <a:xfrm>
              <a:off x="7785953" y="4978516"/>
              <a:ext cx="577090"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32</a:t>
              </a:r>
            </a:p>
          </p:txBody>
        </p:sp>
        <p:sp>
          <p:nvSpPr>
            <p:cNvPr id="34" name="TextBox 33">
              <a:extLst>
                <a:ext uri="{FF2B5EF4-FFF2-40B4-BE49-F238E27FC236}">
                  <a16:creationId xmlns:a16="http://schemas.microsoft.com/office/drawing/2014/main" id="{9B1646B9-662F-B79C-5D83-425C2D18483D}"/>
                </a:ext>
              </a:extLst>
            </p:cNvPr>
            <p:cNvSpPr txBox="1">
              <a:spLocks/>
            </p:cNvSpPr>
            <p:nvPr/>
          </p:nvSpPr>
          <p:spPr>
            <a:xfrm>
              <a:off x="8406050" y="4978796"/>
              <a:ext cx="577090"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12</a:t>
              </a:r>
            </a:p>
          </p:txBody>
        </p:sp>
        <p:sp>
          <p:nvSpPr>
            <p:cNvPr id="35" name="TextBox 34">
              <a:extLst>
                <a:ext uri="{FF2B5EF4-FFF2-40B4-BE49-F238E27FC236}">
                  <a16:creationId xmlns:a16="http://schemas.microsoft.com/office/drawing/2014/main" id="{E2F154FE-740D-4504-CA6B-60B10DEC2748}"/>
                </a:ext>
              </a:extLst>
            </p:cNvPr>
            <p:cNvSpPr txBox="1">
              <a:spLocks/>
            </p:cNvSpPr>
            <p:nvPr/>
          </p:nvSpPr>
          <p:spPr>
            <a:xfrm>
              <a:off x="9025782" y="4978516"/>
              <a:ext cx="577090"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5</a:t>
              </a:r>
            </a:p>
          </p:txBody>
        </p:sp>
        <p:sp>
          <p:nvSpPr>
            <p:cNvPr id="36" name="TextBox 35">
              <a:extLst>
                <a:ext uri="{FF2B5EF4-FFF2-40B4-BE49-F238E27FC236}">
                  <a16:creationId xmlns:a16="http://schemas.microsoft.com/office/drawing/2014/main" id="{DDC4E260-3214-7882-5E34-191D52BF1A38}"/>
                </a:ext>
              </a:extLst>
            </p:cNvPr>
            <p:cNvSpPr txBox="1">
              <a:spLocks/>
            </p:cNvSpPr>
            <p:nvPr/>
          </p:nvSpPr>
          <p:spPr>
            <a:xfrm>
              <a:off x="9646608" y="4977333"/>
              <a:ext cx="577090"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1</a:t>
              </a:r>
            </a:p>
          </p:txBody>
        </p:sp>
        <p:sp>
          <p:nvSpPr>
            <p:cNvPr id="37" name="TextBox 36">
              <a:extLst>
                <a:ext uri="{FF2B5EF4-FFF2-40B4-BE49-F238E27FC236}">
                  <a16:creationId xmlns:a16="http://schemas.microsoft.com/office/drawing/2014/main" id="{5683A362-F4BC-1741-B17B-375CA3885813}"/>
                </a:ext>
              </a:extLst>
            </p:cNvPr>
            <p:cNvSpPr txBox="1">
              <a:spLocks/>
            </p:cNvSpPr>
            <p:nvPr/>
          </p:nvSpPr>
          <p:spPr>
            <a:xfrm>
              <a:off x="1351492" y="4840557"/>
              <a:ext cx="1027083"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358</a:t>
              </a:r>
            </a:p>
          </p:txBody>
        </p:sp>
        <p:sp>
          <p:nvSpPr>
            <p:cNvPr id="38" name="TextBox 37">
              <a:extLst>
                <a:ext uri="{FF2B5EF4-FFF2-40B4-BE49-F238E27FC236}">
                  <a16:creationId xmlns:a16="http://schemas.microsoft.com/office/drawing/2014/main" id="{6976FB53-B6D6-A980-218B-D1B93BDCEF10}"/>
                </a:ext>
              </a:extLst>
            </p:cNvPr>
            <p:cNvSpPr txBox="1">
              <a:spLocks/>
            </p:cNvSpPr>
            <p:nvPr/>
          </p:nvSpPr>
          <p:spPr>
            <a:xfrm>
              <a:off x="1974272" y="4840557"/>
              <a:ext cx="1027083" cy="246220"/>
            </a:xfrm>
            <a:prstGeom prst="rect">
              <a:avLst/>
            </a:prstGeom>
            <a:noFill/>
            <a:ln>
              <a:noFill/>
            </a:ln>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355</a:t>
              </a:r>
            </a:p>
          </p:txBody>
        </p:sp>
        <p:sp>
          <p:nvSpPr>
            <p:cNvPr id="39" name="TextBox 38">
              <a:extLst>
                <a:ext uri="{FF2B5EF4-FFF2-40B4-BE49-F238E27FC236}">
                  <a16:creationId xmlns:a16="http://schemas.microsoft.com/office/drawing/2014/main" id="{787465CE-58BF-F2F0-CB7D-4DA159649175}"/>
                </a:ext>
              </a:extLst>
            </p:cNvPr>
            <p:cNvSpPr txBox="1">
              <a:spLocks/>
            </p:cNvSpPr>
            <p:nvPr/>
          </p:nvSpPr>
          <p:spPr>
            <a:xfrm>
              <a:off x="3214829" y="4840557"/>
              <a:ext cx="1027083"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293</a:t>
              </a:r>
            </a:p>
          </p:txBody>
        </p:sp>
        <p:sp>
          <p:nvSpPr>
            <p:cNvPr id="40" name="TextBox 39">
              <a:extLst>
                <a:ext uri="{FF2B5EF4-FFF2-40B4-BE49-F238E27FC236}">
                  <a16:creationId xmlns:a16="http://schemas.microsoft.com/office/drawing/2014/main" id="{E34CBCB4-ED2A-B70F-1A2D-8EA7F90CCA33}"/>
                </a:ext>
              </a:extLst>
            </p:cNvPr>
            <p:cNvSpPr txBox="1">
              <a:spLocks/>
            </p:cNvSpPr>
            <p:nvPr/>
          </p:nvSpPr>
          <p:spPr>
            <a:xfrm>
              <a:off x="3834434" y="4840557"/>
              <a:ext cx="1027083"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275</a:t>
              </a:r>
            </a:p>
          </p:txBody>
        </p:sp>
        <p:sp>
          <p:nvSpPr>
            <p:cNvPr id="41" name="TextBox 40">
              <a:extLst>
                <a:ext uri="{FF2B5EF4-FFF2-40B4-BE49-F238E27FC236}">
                  <a16:creationId xmlns:a16="http://schemas.microsoft.com/office/drawing/2014/main" id="{A45A2103-94F1-C7E8-E00B-EBFBBDF450A3}"/>
                </a:ext>
              </a:extLst>
            </p:cNvPr>
            <p:cNvSpPr txBox="1">
              <a:spLocks/>
            </p:cNvSpPr>
            <p:nvPr/>
          </p:nvSpPr>
          <p:spPr>
            <a:xfrm>
              <a:off x="2594236" y="4840557"/>
              <a:ext cx="1027083"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321</a:t>
              </a:r>
            </a:p>
          </p:txBody>
        </p:sp>
        <p:sp>
          <p:nvSpPr>
            <p:cNvPr id="42" name="TextBox 41">
              <a:extLst>
                <a:ext uri="{FF2B5EF4-FFF2-40B4-BE49-F238E27FC236}">
                  <a16:creationId xmlns:a16="http://schemas.microsoft.com/office/drawing/2014/main" id="{9782365C-49E0-5CE0-82A0-55A614377C11}"/>
                </a:ext>
              </a:extLst>
            </p:cNvPr>
            <p:cNvSpPr txBox="1">
              <a:spLocks/>
            </p:cNvSpPr>
            <p:nvPr/>
          </p:nvSpPr>
          <p:spPr>
            <a:xfrm>
              <a:off x="4535179" y="4840557"/>
              <a:ext cx="868844"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242</a:t>
              </a:r>
            </a:p>
          </p:txBody>
        </p:sp>
        <p:sp>
          <p:nvSpPr>
            <p:cNvPr id="43" name="TextBox 42">
              <a:extLst>
                <a:ext uri="{FF2B5EF4-FFF2-40B4-BE49-F238E27FC236}">
                  <a16:creationId xmlns:a16="http://schemas.microsoft.com/office/drawing/2014/main" id="{D0140292-817C-51C0-FA8A-60BD6281225B}"/>
                </a:ext>
              </a:extLst>
            </p:cNvPr>
            <p:cNvSpPr txBox="1">
              <a:spLocks/>
            </p:cNvSpPr>
            <p:nvPr/>
          </p:nvSpPr>
          <p:spPr>
            <a:xfrm>
              <a:off x="5158876" y="4840557"/>
              <a:ext cx="868844"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208</a:t>
              </a:r>
            </a:p>
          </p:txBody>
        </p:sp>
        <p:sp>
          <p:nvSpPr>
            <p:cNvPr id="44" name="TextBox 43">
              <a:extLst>
                <a:ext uri="{FF2B5EF4-FFF2-40B4-BE49-F238E27FC236}">
                  <a16:creationId xmlns:a16="http://schemas.microsoft.com/office/drawing/2014/main" id="{251125B4-B665-B137-8218-B3A667EF06C5}"/>
                </a:ext>
              </a:extLst>
            </p:cNvPr>
            <p:cNvSpPr txBox="1">
              <a:spLocks/>
            </p:cNvSpPr>
            <p:nvPr/>
          </p:nvSpPr>
          <p:spPr>
            <a:xfrm>
              <a:off x="7016432" y="4840557"/>
              <a:ext cx="868844"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82</a:t>
              </a:r>
            </a:p>
          </p:txBody>
        </p:sp>
        <p:sp>
          <p:nvSpPr>
            <p:cNvPr id="45" name="TextBox 44">
              <a:extLst>
                <a:ext uri="{FF2B5EF4-FFF2-40B4-BE49-F238E27FC236}">
                  <a16:creationId xmlns:a16="http://schemas.microsoft.com/office/drawing/2014/main" id="{B4DE3046-87FE-44E0-9BD1-AFA8C127D796}"/>
                </a:ext>
              </a:extLst>
            </p:cNvPr>
            <p:cNvSpPr txBox="1">
              <a:spLocks/>
            </p:cNvSpPr>
            <p:nvPr/>
          </p:nvSpPr>
          <p:spPr>
            <a:xfrm>
              <a:off x="7640076" y="4840557"/>
              <a:ext cx="868844"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49</a:t>
              </a:r>
            </a:p>
          </p:txBody>
        </p:sp>
        <p:sp>
          <p:nvSpPr>
            <p:cNvPr id="46" name="TextBox 45">
              <a:extLst>
                <a:ext uri="{FF2B5EF4-FFF2-40B4-BE49-F238E27FC236}">
                  <a16:creationId xmlns:a16="http://schemas.microsoft.com/office/drawing/2014/main" id="{A4893A1D-C35F-BAD6-A5F7-31BC3D3E60E9}"/>
                </a:ext>
              </a:extLst>
            </p:cNvPr>
            <p:cNvSpPr txBox="1">
              <a:spLocks/>
            </p:cNvSpPr>
            <p:nvPr/>
          </p:nvSpPr>
          <p:spPr>
            <a:xfrm>
              <a:off x="8260173" y="4840837"/>
              <a:ext cx="868844"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21</a:t>
              </a:r>
            </a:p>
          </p:txBody>
        </p:sp>
        <p:sp>
          <p:nvSpPr>
            <p:cNvPr id="47" name="TextBox 46">
              <a:extLst>
                <a:ext uri="{FF2B5EF4-FFF2-40B4-BE49-F238E27FC236}">
                  <a16:creationId xmlns:a16="http://schemas.microsoft.com/office/drawing/2014/main" id="{C4CBFA1C-F756-FAC6-5C20-D9F8729F8563}"/>
                </a:ext>
              </a:extLst>
            </p:cNvPr>
            <p:cNvSpPr txBox="1">
              <a:spLocks/>
            </p:cNvSpPr>
            <p:nvPr/>
          </p:nvSpPr>
          <p:spPr>
            <a:xfrm>
              <a:off x="9004682" y="4840557"/>
              <a:ext cx="619289"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10</a:t>
              </a:r>
            </a:p>
          </p:txBody>
        </p:sp>
        <p:sp>
          <p:nvSpPr>
            <p:cNvPr id="48" name="TextBox 47">
              <a:extLst>
                <a:ext uri="{FF2B5EF4-FFF2-40B4-BE49-F238E27FC236}">
                  <a16:creationId xmlns:a16="http://schemas.microsoft.com/office/drawing/2014/main" id="{7556DF64-0410-D4AF-7F3E-A112F16467EB}"/>
                </a:ext>
              </a:extLst>
            </p:cNvPr>
            <p:cNvSpPr txBox="1">
              <a:spLocks/>
            </p:cNvSpPr>
            <p:nvPr/>
          </p:nvSpPr>
          <p:spPr>
            <a:xfrm>
              <a:off x="9625508" y="4839374"/>
              <a:ext cx="619289"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3</a:t>
              </a:r>
            </a:p>
          </p:txBody>
        </p:sp>
        <p:sp>
          <p:nvSpPr>
            <p:cNvPr id="49" name="TextBox 48">
              <a:extLst>
                <a:ext uri="{FF2B5EF4-FFF2-40B4-BE49-F238E27FC236}">
                  <a16:creationId xmlns:a16="http://schemas.microsoft.com/office/drawing/2014/main" id="{5D3821E3-D8FF-A0A2-EAD9-81C5C19AD7B6}"/>
                </a:ext>
              </a:extLst>
            </p:cNvPr>
            <p:cNvSpPr txBox="1">
              <a:spLocks/>
            </p:cNvSpPr>
            <p:nvPr/>
          </p:nvSpPr>
          <p:spPr>
            <a:xfrm>
              <a:off x="1025372" y="4978516"/>
              <a:ext cx="447080" cy="246222"/>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n-ea"/>
                  <a:cs typeface="Arial"/>
                  <a:sym typeface="Arial"/>
                  <a:rtl val="0"/>
                </a:rPr>
                <a:t>387</a:t>
              </a:r>
            </a:p>
          </p:txBody>
        </p:sp>
        <p:sp>
          <p:nvSpPr>
            <p:cNvPr id="50" name="TextBox 49">
              <a:extLst>
                <a:ext uri="{FF2B5EF4-FFF2-40B4-BE49-F238E27FC236}">
                  <a16:creationId xmlns:a16="http://schemas.microsoft.com/office/drawing/2014/main" id="{8F19D079-FBBE-770E-387F-DBA37E7D7C12}"/>
                </a:ext>
              </a:extLst>
            </p:cNvPr>
            <p:cNvSpPr txBox="1">
              <a:spLocks/>
            </p:cNvSpPr>
            <p:nvPr/>
          </p:nvSpPr>
          <p:spPr>
            <a:xfrm>
              <a:off x="1018175" y="4840557"/>
              <a:ext cx="461475"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383</a:t>
              </a:r>
            </a:p>
          </p:txBody>
        </p:sp>
        <p:sp>
          <p:nvSpPr>
            <p:cNvPr id="51" name="TextBox 50">
              <a:extLst>
                <a:ext uri="{FF2B5EF4-FFF2-40B4-BE49-F238E27FC236}">
                  <a16:creationId xmlns:a16="http://schemas.microsoft.com/office/drawing/2014/main" id="{928FE763-E341-BDFB-9897-32775458B5B2}"/>
                </a:ext>
              </a:extLst>
            </p:cNvPr>
            <p:cNvSpPr txBox="1">
              <a:spLocks/>
            </p:cNvSpPr>
            <p:nvPr/>
          </p:nvSpPr>
          <p:spPr>
            <a:xfrm>
              <a:off x="5765931" y="4978516"/>
              <a:ext cx="902410"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n-ea"/>
                  <a:cs typeface="Arial"/>
                  <a:sym typeface="Arial"/>
                  <a:rtl val="0"/>
                </a:rPr>
                <a:t>124</a:t>
              </a:r>
            </a:p>
          </p:txBody>
        </p:sp>
        <p:sp>
          <p:nvSpPr>
            <p:cNvPr id="52" name="TextBox 51">
              <a:extLst>
                <a:ext uri="{FF2B5EF4-FFF2-40B4-BE49-F238E27FC236}">
                  <a16:creationId xmlns:a16="http://schemas.microsoft.com/office/drawing/2014/main" id="{D2873950-0D2C-95E6-84DC-943B64F37879}"/>
                </a:ext>
              </a:extLst>
            </p:cNvPr>
            <p:cNvSpPr txBox="1">
              <a:spLocks/>
            </p:cNvSpPr>
            <p:nvPr/>
          </p:nvSpPr>
          <p:spPr>
            <a:xfrm>
              <a:off x="5781778" y="4840557"/>
              <a:ext cx="868844"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175</a:t>
              </a:r>
            </a:p>
          </p:txBody>
        </p:sp>
        <p:sp>
          <p:nvSpPr>
            <p:cNvPr id="53" name="TextBox 52">
              <a:extLst>
                <a:ext uri="{FF2B5EF4-FFF2-40B4-BE49-F238E27FC236}">
                  <a16:creationId xmlns:a16="http://schemas.microsoft.com/office/drawing/2014/main" id="{45585587-4144-D785-05BD-F5AC8074816B}"/>
                </a:ext>
              </a:extLst>
            </p:cNvPr>
            <p:cNvSpPr txBox="1">
              <a:spLocks/>
            </p:cNvSpPr>
            <p:nvPr/>
          </p:nvSpPr>
          <p:spPr>
            <a:xfrm>
              <a:off x="6381848" y="4978516"/>
              <a:ext cx="902410"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106</a:t>
              </a:r>
            </a:p>
          </p:txBody>
        </p:sp>
        <p:sp>
          <p:nvSpPr>
            <p:cNvPr id="54" name="TextBox 53">
              <a:extLst>
                <a:ext uri="{FF2B5EF4-FFF2-40B4-BE49-F238E27FC236}">
                  <a16:creationId xmlns:a16="http://schemas.microsoft.com/office/drawing/2014/main" id="{093B6D98-742F-4F87-B688-B452CE8C499A}"/>
                </a:ext>
              </a:extLst>
            </p:cNvPr>
            <p:cNvSpPr txBox="1">
              <a:spLocks/>
            </p:cNvSpPr>
            <p:nvPr/>
          </p:nvSpPr>
          <p:spPr>
            <a:xfrm>
              <a:off x="6398630" y="4840557"/>
              <a:ext cx="868844"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153</a:t>
              </a:r>
            </a:p>
          </p:txBody>
        </p:sp>
        <p:sp>
          <p:nvSpPr>
            <p:cNvPr id="55" name="TextBox 54">
              <a:extLst>
                <a:ext uri="{FF2B5EF4-FFF2-40B4-BE49-F238E27FC236}">
                  <a16:creationId xmlns:a16="http://schemas.microsoft.com/office/drawing/2014/main" id="{68E61656-46C1-788F-F97A-AE8EB0B476F0}"/>
                </a:ext>
              </a:extLst>
            </p:cNvPr>
            <p:cNvSpPr txBox="1">
              <a:spLocks/>
            </p:cNvSpPr>
            <p:nvPr/>
          </p:nvSpPr>
          <p:spPr>
            <a:xfrm>
              <a:off x="10269520" y="4978796"/>
              <a:ext cx="577090"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0</a:t>
              </a:r>
            </a:p>
          </p:txBody>
        </p:sp>
        <p:sp>
          <p:nvSpPr>
            <p:cNvPr id="60" name="TextBox 59">
              <a:extLst>
                <a:ext uri="{FF2B5EF4-FFF2-40B4-BE49-F238E27FC236}">
                  <a16:creationId xmlns:a16="http://schemas.microsoft.com/office/drawing/2014/main" id="{B3D602AC-D3D1-875A-D5D6-2EF8E95CFED5}"/>
                </a:ext>
              </a:extLst>
            </p:cNvPr>
            <p:cNvSpPr txBox="1">
              <a:spLocks/>
            </p:cNvSpPr>
            <p:nvPr/>
          </p:nvSpPr>
          <p:spPr>
            <a:xfrm>
              <a:off x="10248420" y="4840837"/>
              <a:ext cx="619289"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0</a:t>
              </a:r>
            </a:p>
          </p:txBody>
        </p:sp>
      </p:grpSp>
      <p:sp>
        <p:nvSpPr>
          <p:cNvPr id="61" name="TextBox 60">
            <a:extLst>
              <a:ext uri="{FF2B5EF4-FFF2-40B4-BE49-F238E27FC236}">
                <a16:creationId xmlns:a16="http://schemas.microsoft.com/office/drawing/2014/main" id="{8C74A9F3-A53E-6413-C567-EB827F26086C}"/>
              </a:ext>
            </a:extLst>
          </p:cNvPr>
          <p:cNvSpPr txBox="1"/>
          <p:nvPr/>
        </p:nvSpPr>
        <p:spPr>
          <a:xfrm>
            <a:off x="305554" y="5511662"/>
            <a:ext cx="11580892" cy="399600"/>
          </a:xfrm>
          <a:prstGeom prst="rect">
            <a:avLst/>
          </a:prstGeom>
          <a:solidFill>
            <a:schemeClr val="tx1">
              <a:lumMod val="10000"/>
              <a:lumOff val="90000"/>
            </a:schemeClr>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effectLst/>
                <a:uLnTx/>
                <a:uFillTx/>
                <a:latin typeface="Arial" panose="020B0604020202020204"/>
              </a:defRPr>
            </a:lvl1p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557"/>
                </a:solidFill>
                <a:effectLst/>
                <a:uLnTx/>
                <a:uFillTx/>
                <a:latin typeface="Arial" panose="020B0604020202020204"/>
                <a:ea typeface="+mn-ea"/>
                <a:cs typeface="+mn-cs"/>
              </a:rPr>
              <a:t>Statistically significant and clinically meaningful PFS benefit with T-DXd + P (median Δ 13.8 </a:t>
            </a:r>
            <a:r>
              <a:rPr kumimoji="0" lang="en-US" sz="1900" b="1" i="0" u="none" strike="noStrike" kern="1200" cap="none" spc="0" normalizeH="0" baseline="0" noProof="0" dirty="0" err="1">
                <a:ln>
                  <a:noFill/>
                </a:ln>
                <a:solidFill>
                  <a:srgbClr val="002557"/>
                </a:solidFill>
                <a:effectLst/>
                <a:uLnTx/>
                <a:uFillTx/>
                <a:latin typeface="Arial" panose="020B0604020202020204"/>
                <a:ea typeface="+mn-ea"/>
                <a:cs typeface="+mn-cs"/>
              </a:rPr>
              <a:t>mo</a:t>
            </a:r>
            <a:r>
              <a:rPr kumimoji="0" lang="en-US" sz="1900" b="1" i="0" u="none" strike="noStrike" kern="1200" cap="none" spc="0" normalizeH="0" baseline="0" noProof="0" dirty="0">
                <a:ln>
                  <a:noFill/>
                </a:ln>
                <a:solidFill>
                  <a:srgbClr val="002557"/>
                </a:solidFill>
                <a:effectLst/>
                <a:uLnTx/>
                <a:uFillTx/>
                <a:latin typeface="Arial" panose="020B0604020202020204"/>
                <a:ea typeface="+mn-ea"/>
                <a:cs typeface="+mn-cs"/>
              </a:rPr>
              <a:t>)</a:t>
            </a:r>
          </a:p>
        </p:txBody>
      </p:sp>
      <p:sp>
        <p:nvSpPr>
          <p:cNvPr id="62" name="Rectangle 61">
            <a:extLst>
              <a:ext uri="{FF2B5EF4-FFF2-40B4-BE49-F238E27FC236}">
                <a16:creationId xmlns:a16="http://schemas.microsoft.com/office/drawing/2014/main" id="{A157494E-641C-C806-EB50-0F48855BCBE3}"/>
              </a:ext>
            </a:extLst>
          </p:cNvPr>
          <p:cNvSpPr/>
          <p:nvPr/>
        </p:nvSpPr>
        <p:spPr>
          <a:xfrm>
            <a:off x="2584938" y="6594231"/>
            <a:ext cx="3938954" cy="1758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Abstract LBA1008 </a:t>
            </a:r>
          </a:p>
        </p:txBody>
      </p:sp>
    </p:spTree>
    <p:extLst>
      <p:ext uri="{BB962C8B-B14F-4D97-AF65-F5344CB8AC3E}">
        <p14:creationId xmlns:p14="http://schemas.microsoft.com/office/powerpoint/2010/main" val="1191611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0D74E-B75F-DCE3-B691-4DC783C37746}"/>
              </a:ext>
            </a:extLst>
          </p:cNvPr>
          <p:cNvSpPr>
            <a:spLocks noGrp="1"/>
          </p:cNvSpPr>
          <p:nvPr>
            <p:ph type="title"/>
          </p:nvPr>
        </p:nvSpPr>
        <p:spPr>
          <a:xfrm>
            <a:off x="305555" y="246609"/>
            <a:ext cx="11161846" cy="564705"/>
          </a:xfrm>
        </p:spPr>
        <p:txBody>
          <a:bodyPr/>
          <a:lstStyle/>
          <a:p>
            <a:r>
              <a:rPr lang="en-US" dirty="0"/>
              <a:t>ORR and DOR (BICR)</a:t>
            </a:r>
          </a:p>
        </p:txBody>
      </p:sp>
      <p:sp>
        <p:nvSpPr>
          <p:cNvPr id="4" name="Content Placeholder 3">
            <a:extLst>
              <a:ext uri="{FF2B5EF4-FFF2-40B4-BE49-F238E27FC236}">
                <a16:creationId xmlns:a16="http://schemas.microsoft.com/office/drawing/2014/main" id="{B6F014E4-C28C-CDE5-5CC8-EB6EEFEAB65B}"/>
              </a:ext>
            </a:extLst>
          </p:cNvPr>
          <p:cNvSpPr>
            <a:spLocks noGrp="1"/>
          </p:cNvSpPr>
          <p:nvPr>
            <p:ph sz="quarter" idx="13"/>
          </p:nvPr>
        </p:nvSpPr>
        <p:spPr>
          <a:xfrm>
            <a:off x="304800" y="5682804"/>
            <a:ext cx="11582400" cy="538609"/>
          </a:xfrm>
        </p:spPr>
        <p:txBody>
          <a:bodyPr/>
          <a:lstStyle/>
          <a:p>
            <a:endParaRPr lang="en-US" dirty="0"/>
          </a:p>
          <a:p>
            <a:r>
              <a:rPr lang="en-US" dirty="0"/>
              <a:t>*Based on RECIST v1.1; response required confirmation after 4 weeks</a:t>
            </a:r>
            <a:br>
              <a:rPr lang="en-US" dirty="0"/>
            </a:br>
            <a:r>
              <a:rPr lang="en-GB" dirty="0"/>
              <a:t>BICR, blinded independent central review; CI, confidence interval; CR, complete response; DOR, duration of response; </a:t>
            </a:r>
            <a:r>
              <a:rPr lang="en-US" dirty="0" err="1"/>
              <a:t>mo</a:t>
            </a:r>
            <a:r>
              <a:rPr lang="en-US" dirty="0"/>
              <a:t>, months; NC, not calculable; ORR, objective response rate; P, </a:t>
            </a:r>
            <a:r>
              <a:rPr lang="en-US" dirty="0" err="1"/>
              <a:t>pertuzumab</a:t>
            </a:r>
            <a:r>
              <a:rPr lang="en-US" dirty="0"/>
              <a:t>; PR, partial response; </a:t>
            </a:r>
            <a:br>
              <a:rPr lang="en-US" dirty="0"/>
            </a:br>
            <a:r>
              <a:rPr lang="en-US" dirty="0"/>
              <a:t>RECIST, Response Evaluation Criteria in Solid </a:t>
            </a:r>
            <a:r>
              <a:rPr lang="en-US" dirty="0" err="1"/>
              <a:t>Tumours</a:t>
            </a:r>
            <a:r>
              <a:rPr lang="en-US" dirty="0"/>
              <a:t>; T-DXd, trastuzumab deruxtecan; THP, taxane + trastuzumab + </a:t>
            </a:r>
            <a:r>
              <a:rPr lang="en-US" dirty="0" err="1"/>
              <a:t>pertuzumab</a:t>
            </a:r>
            <a:endParaRPr lang="en-US" dirty="0"/>
          </a:p>
        </p:txBody>
      </p:sp>
      <p:sp>
        <p:nvSpPr>
          <p:cNvPr id="9" name="TextBox 8">
            <a:extLst>
              <a:ext uri="{FF2B5EF4-FFF2-40B4-BE49-F238E27FC236}">
                <a16:creationId xmlns:a16="http://schemas.microsoft.com/office/drawing/2014/main" id="{ACEDA4D2-1DE1-9610-BF57-E7E4B11602BD}"/>
              </a:ext>
            </a:extLst>
          </p:cNvPr>
          <p:cNvSpPr txBox="1"/>
          <p:nvPr/>
        </p:nvSpPr>
        <p:spPr>
          <a:xfrm>
            <a:off x="304801" y="5248723"/>
            <a:ext cx="11582399" cy="452556"/>
          </a:xfrm>
          <a:prstGeom prst="rect">
            <a:avLst/>
          </a:prstGeom>
          <a:solidFill>
            <a:schemeClr val="tx1">
              <a:lumMod val="10000"/>
              <a:lumOff val="90000"/>
            </a:schemeClr>
          </a:soli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effectLst/>
                <a:uLnTx/>
                <a:uFillTx/>
                <a:latin typeface="Arial" panose="020B0604020202020204"/>
              </a:defRPr>
            </a:lvl1p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557"/>
                </a:solidFill>
                <a:effectLst/>
                <a:uLnTx/>
                <a:uFillTx/>
                <a:latin typeface="Arial" panose="020B0604020202020204"/>
                <a:ea typeface="+mn-ea"/>
                <a:cs typeface="+mn-cs"/>
              </a:rPr>
              <a:t>Response rates were greater with T-DXd + P vs THP and were durable</a:t>
            </a:r>
          </a:p>
        </p:txBody>
      </p:sp>
      <p:graphicFrame>
        <p:nvGraphicFramePr>
          <p:cNvPr id="3" name="Chart 2">
            <a:extLst>
              <a:ext uri="{FF2B5EF4-FFF2-40B4-BE49-F238E27FC236}">
                <a16:creationId xmlns:a16="http://schemas.microsoft.com/office/drawing/2014/main" id="{6A6672F7-29F8-7993-BB53-CCC004221B98}"/>
              </a:ext>
            </a:extLst>
          </p:cNvPr>
          <p:cNvGraphicFramePr/>
          <p:nvPr/>
        </p:nvGraphicFramePr>
        <p:xfrm>
          <a:off x="460843" y="677011"/>
          <a:ext cx="5273208" cy="425574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481C68A0-954F-D4AB-5B74-064CD7EE25C6}"/>
              </a:ext>
            </a:extLst>
          </p:cNvPr>
          <p:cNvSpPr txBox="1"/>
          <p:nvPr/>
        </p:nvSpPr>
        <p:spPr>
          <a:xfrm>
            <a:off x="1306843" y="1131756"/>
            <a:ext cx="2039578" cy="615553"/>
          </a:xfrm>
          <a:prstGeom prst="rect">
            <a:avLst/>
          </a:prstGeom>
          <a:noFill/>
        </p:spPr>
        <p:txBody>
          <a:bodyPr wrap="square">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557"/>
                </a:solidFill>
                <a:effectLst/>
                <a:uLnTx/>
                <a:uFillTx/>
                <a:latin typeface="Arial"/>
                <a:ea typeface="Arial" panose="020B0604020202020204" pitchFamily="34" charset="0"/>
                <a:cs typeface="+mn-cs"/>
              </a:rPr>
              <a:t>   85.1%</a:t>
            </a:r>
          </a:p>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557"/>
                </a:solidFill>
                <a:effectLst/>
                <a:uLnTx/>
                <a:uFillTx/>
                <a:latin typeface="Arial"/>
                <a:ea typeface="+mn-ea"/>
                <a:cs typeface="+mn-cs"/>
              </a:rPr>
              <a:t>(95% CI 81.2, 88.5)</a:t>
            </a:r>
            <a:endParaRPr kumimoji="0" lang="en-US" sz="1400" b="0" i="0" u="none" strike="noStrike" kern="1200" cap="none" spc="0" normalizeH="0" baseline="0" noProof="0">
              <a:ln>
                <a:noFill/>
              </a:ln>
              <a:solidFill>
                <a:srgbClr val="002557"/>
              </a:solidFill>
              <a:effectLst/>
              <a:uLnTx/>
              <a:uFillTx/>
              <a:latin typeface="Arial"/>
              <a:ea typeface="Arial" panose="020B0604020202020204" pitchFamily="34" charset="0"/>
              <a:cs typeface="+mn-cs"/>
            </a:endParaRPr>
          </a:p>
        </p:txBody>
      </p:sp>
      <p:sp>
        <p:nvSpPr>
          <p:cNvPr id="10" name="TextBox 9">
            <a:extLst>
              <a:ext uri="{FF2B5EF4-FFF2-40B4-BE49-F238E27FC236}">
                <a16:creationId xmlns:a16="http://schemas.microsoft.com/office/drawing/2014/main" id="{6FE50EAC-89DB-A7A4-0D14-0B181AB9ECC0}"/>
              </a:ext>
            </a:extLst>
          </p:cNvPr>
          <p:cNvSpPr txBox="1"/>
          <p:nvPr/>
        </p:nvSpPr>
        <p:spPr>
          <a:xfrm>
            <a:off x="3404454" y="1331116"/>
            <a:ext cx="2192940" cy="615553"/>
          </a:xfrm>
          <a:prstGeom prst="rect">
            <a:avLst/>
          </a:prstGeom>
          <a:noFill/>
        </p:spPr>
        <p:txBody>
          <a:bodyPr wrap="square">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557"/>
                </a:solidFill>
                <a:effectLst/>
                <a:uLnTx/>
                <a:uFillTx/>
                <a:latin typeface="Arial"/>
                <a:ea typeface="Arial" panose="020B0604020202020204" pitchFamily="34" charset="0"/>
                <a:cs typeface="+mn-cs"/>
              </a:rPr>
              <a:t> 78.6%</a:t>
            </a:r>
          </a:p>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557"/>
                </a:solidFill>
                <a:effectLst/>
                <a:uLnTx/>
                <a:uFillTx/>
                <a:latin typeface="Arial"/>
                <a:ea typeface="+mn-ea"/>
                <a:cs typeface="+mn-cs"/>
              </a:rPr>
              <a:t>(95% CI 74.1, 82.5)</a:t>
            </a:r>
            <a:endParaRPr kumimoji="0" lang="en-US" sz="2000" b="1" i="0" u="none" strike="noStrike" kern="1200" cap="none" spc="0" normalizeH="0" baseline="0" noProof="0">
              <a:ln>
                <a:noFill/>
              </a:ln>
              <a:solidFill>
                <a:srgbClr val="002557"/>
              </a:solidFill>
              <a:effectLst/>
              <a:uLnTx/>
              <a:uFillTx/>
              <a:latin typeface="Arial"/>
              <a:ea typeface="Arial" panose="020B0604020202020204" pitchFamily="34" charset="0"/>
              <a:cs typeface="+mn-cs"/>
            </a:endParaRPr>
          </a:p>
        </p:txBody>
      </p:sp>
      <p:sp>
        <p:nvSpPr>
          <p:cNvPr id="13" name="TextBox 12">
            <a:extLst>
              <a:ext uri="{FF2B5EF4-FFF2-40B4-BE49-F238E27FC236}">
                <a16:creationId xmlns:a16="http://schemas.microsoft.com/office/drawing/2014/main" id="{DF4871EA-2076-063B-D60F-66CACC6E1B64}"/>
              </a:ext>
            </a:extLst>
          </p:cNvPr>
          <p:cNvSpPr txBox="1"/>
          <p:nvPr/>
        </p:nvSpPr>
        <p:spPr>
          <a:xfrm>
            <a:off x="4071015" y="3313041"/>
            <a:ext cx="859819" cy="276999"/>
          </a:xfrm>
          <a:prstGeom prst="rect">
            <a:avLst/>
          </a:prstGeom>
          <a:noFill/>
        </p:spPr>
        <p:txBody>
          <a:bodyPr wrap="square" rtlCol="0">
            <a:spAutoFit/>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(n=271)</a:t>
            </a:r>
          </a:p>
        </p:txBody>
      </p:sp>
      <p:sp>
        <p:nvSpPr>
          <p:cNvPr id="14" name="TextBox 13">
            <a:extLst>
              <a:ext uri="{FF2B5EF4-FFF2-40B4-BE49-F238E27FC236}">
                <a16:creationId xmlns:a16="http://schemas.microsoft.com/office/drawing/2014/main" id="{BEFE5EC4-6AB4-4C6A-8616-97537FDBEE14}"/>
              </a:ext>
            </a:extLst>
          </p:cNvPr>
          <p:cNvSpPr txBox="1"/>
          <p:nvPr/>
        </p:nvSpPr>
        <p:spPr>
          <a:xfrm>
            <a:off x="1896723" y="3313041"/>
            <a:ext cx="859819" cy="276999"/>
          </a:xfrm>
          <a:prstGeom prst="rect">
            <a:avLst/>
          </a:prstGeom>
          <a:noFill/>
        </p:spPr>
        <p:txBody>
          <a:bodyPr wrap="square" rtlCol="0">
            <a:spAutoFit/>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(n=268)</a:t>
            </a:r>
          </a:p>
        </p:txBody>
      </p:sp>
      <p:graphicFrame>
        <p:nvGraphicFramePr>
          <p:cNvPr id="5" name="Table 4">
            <a:extLst>
              <a:ext uri="{FF2B5EF4-FFF2-40B4-BE49-F238E27FC236}">
                <a16:creationId xmlns:a16="http://schemas.microsoft.com/office/drawing/2014/main" id="{384E9648-BE0B-7DF3-E5E4-A6D16B4F34DE}"/>
              </a:ext>
            </a:extLst>
          </p:cNvPr>
          <p:cNvGraphicFramePr>
            <a:graphicFrameLocks noGrp="1"/>
          </p:cNvGraphicFramePr>
          <p:nvPr/>
        </p:nvGraphicFramePr>
        <p:xfrm>
          <a:off x="6455913" y="2040931"/>
          <a:ext cx="5275244" cy="2248182"/>
        </p:xfrm>
        <a:graphic>
          <a:graphicData uri="http://schemas.openxmlformats.org/drawingml/2006/table">
            <a:tbl>
              <a:tblPr firstRow="1" bandRow="1"/>
              <a:tblGrid>
                <a:gridCol w="2736000">
                  <a:extLst>
                    <a:ext uri="{9D8B030D-6E8A-4147-A177-3AD203B41FA5}">
                      <a16:colId xmlns:a16="http://schemas.microsoft.com/office/drawing/2014/main" val="3624223050"/>
                    </a:ext>
                  </a:extLst>
                </a:gridCol>
                <a:gridCol w="1269622">
                  <a:extLst>
                    <a:ext uri="{9D8B030D-6E8A-4147-A177-3AD203B41FA5}">
                      <a16:colId xmlns:a16="http://schemas.microsoft.com/office/drawing/2014/main" val="2753886849"/>
                    </a:ext>
                  </a:extLst>
                </a:gridCol>
                <a:gridCol w="1269622">
                  <a:extLst>
                    <a:ext uri="{9D8B030D-6E8A-4147-A177-3AD203B41FA5}">
                      <a16:colId xmlns:a16="http://schemas.microsoft.com/office/drawing/2014/main" val="3788604487"/>
                    </a:ext>
                  </a:extLst>
                </a:gridCol>
              </a:tblGrid>
              <a:tr h="648000">
                <a:tc>
                  <a:txBody>
                    <a:bodyPr/>
                    <a:lstStyle/>
                    <a:p>
                      <a:pPr marL="0" marR="0">
                        <a:lnSpc>
                          <a:spcPct val="100000"/>
                        </a:lnSpc>
                        <a:spcBef>
                          <a:spcPts val="0"/>
                        </a:spcBef>
                        <a:spcAft>
                          <a:spcPts val="0"/>
                        </a:spcAft>
                      </a:pPr>
                      <a:endParaRPr lang="en-US" sz="1600" b="0" i="0">
                        <a:solidFill>
                          <a:srgbClr val="002557"/>
                        </a:solidFill>
                        <a:effectLst/>
                        <a:latin typeface="Arial" panose="020B0604020202020204" pitchFamily="34" charset="0"/>
                        <a:ea typeface="Arial" panose="020B0604020202020204" pitchFamily="34" charset="0"/>
                        <a:cs typeface="Arial" panose="020B0604020202020204" pitchFamily="34" charset="0"/>
                      </a:endParaRPr>
                    </a:p>
                  </a:txBody>
                  <a:tcPr marL="22857" marR="22857" marT="22857" marB="22857"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600" b="1" i="0">
                          <a:solidFill>
                            <a:schemeClr val="bg1"/>
                          </a:solidFill>
                          <a:effectLst/>
                          <a:latin typeface="Arial" panose="020B0604020202020204" pitchFamily="34" charset="0"/>
                          <a:ea typeface="Arial" panose="020B0604020202020204" pitchFamily="34" charset="0"/>
                          <a:cs typeface="Arial" panose="020B0604020202020204" pitchFamily="34" charset="0"/>
                        </a:rPr>
                        <a:t>T-DXd + P (n=383)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lang="en-US" sz="1600" b="1" i="0">
                          <a:solidFill>
                            <a:schemeClr val="bg1"/>
                          </a:solidFill>
                          <a:effectLst/>
                          <a:latin typeface="Arial" panose="020B0604020202020204" pitchFamily="34" charset="0"/>
                          <a:ea typeface="Arial" panose="020B0604020202020204" pitchFamily="34" charset="0"/>
                          <a:cs typeface="Arial" panose="020B0604020202020204" pitchFamily="34" charset="0"/>
                        </a:rPr>
                        <a:t>THP </a:t>
                      </a:r>
                      <a:br>
                        <a:rPr lang="en-US" sz="1600" b="1" i="0">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en-US" sz="1600" b="1" i="0">
                          <a:solidFill>
                            <a:schemeClr val="bg1"/>
                          </a:solidFill>
                          <a:effectLst/>
                          <a:latin typeface="Arial" panose="020B0604020202020204" pitchFamily="34" charset="0"/>
                          <a:ea typeface="Arial" panose="020B0604020202020204" pitchFamily="34" charset="0"/>
                          <a:cs typeface="Arial" panose="020B0604020202020204" pitchFamily="34" charset="0"/>
                        </a:rPr>
                        <a:t>(n=387)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821852151"/>
                  </a:ext>
                </a:extLst>
              </a:tr>
              <a:tr h="533394">
                <a:tc>
                  <a:txBody>
                    <a:bodyPr/>
                    <a:lstStyle/>
                    <a:p>
                      <a:pPr marL="0" marR="0">
                        <a:lnSpc>
                          <a:spcPct val="100000"/>
                        </a:lnSpc>
                        <a:spcBef>
                          <a:spcPts val="0"/>
                        </a:spcBef>
                        <a:spcAft>
                          <a:spcPts val="0"/>
                        </a:spcAft>
                      </a:pPr>
                      <a:r>
                        <a:rPr lang="en-US" sz="1600" b="0" i="0" dirty="0">
                          <a:solidFill>
                            <a:schemeClr val="tx1"/>
                          </a:solidFill>
                          <a:effectLst/>
                          <a:latin typeface="Arial" panose="020B0604020202020204" pitchFamily="34" charset="0"/>
                          <a:ea typeface="Arial" panose="020B0604020202020204" pitchFamily="34" charset="0"/>
                          <a:cs typeface="Arial" panose="020B0604020202020204" pitchFamily="34" charset="0"/>
                        </a:rPr>
                        <a:t>Median DOR, </a:t>
                      </a:r>
                      <a:r>
                        <a:rPr lang="en-US" sz="1600" b="0" i="0" dirty="0" err="1">
                          <a:solidFill>
                            <a:schemeClr val="tx1"/>
                          </a:solidFill>
                          <a:effectLst/>
                          <a:latin typeface="Arial" panose="020B0604020202020204" pitchFamily="34" charset="0"/>
                          <a:ea typeface="Arial" panose="020B0604020202020204" pitchFamily="34" charset="0"/>
                          <a:cs typeface="Arial" panose="020B0604020202020204" pitchFamily="34" charset="0"/>
                        </a:rPr>
                        <a:t>mo</a:t>
                      </a:r>
                      <a:r>
                        <a:rPr lang="en-US" sz="1600" b="0" i="0" dirty="0">
                          <a:solidFill>
                            <a:schemeClr val="tx1"/>
                          </a:solidFill>
                          <a:effectLst/>
                          <a:latin typeface="Arial" panose="020B0604020202020204" pitchFamily="34" charset="0"/>
                          <a:ea typeface="Arial" panose="020B0604020202020204" pitchFamily="34" charset="0"/>
                          <a:cs typeface="Arial" panose="020B0604020202020204" pitchFamily="34" charset="0"/>
                        </a:rPr>
                        <a:t> (95% CI)</a:t>
                      </a:r>
                    </a:p>
                  </a:txBody>
                  <a:tcPr marL="22857" marR="22857" marT="22857" marB="22857"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kumimoji="0" lang="en-US" sz="1600" b="0" i="0" u="none" strike="noStrike" kern="1200" cap="none" spc="0" normalizeH="0" baseline="0" noProof="0" dirty="0">
                          <a:ln>
                            <a:noFill/>
                          </a:ln>
                          <a:solidFill>
                            <a:schemeClr val="tx1"/>
                          </a:solidFill>
                          <a:effectLst/>
                          <a:uLnTx/>
                          <a:uFillTx/>
                          <a:latin typeface="Arial" panose="020B0604020202020204"/>
                          <a:ea typeface="Arial" panose="020B0604020202020204" pitchFamily="34" charset="0"/>
                          <a:cs typeface="+mn-cs"/>
                        </a:rPr>
                        <a:t>39.2 </a:t>
                      </a:r>
                      <a:br>
                        <a:rPr kumimoji="0" lang="en-US" sz="1600" b="0" i="0" u="none" strike="noStrike" kern="1200" cap="none" spc="0" normalizeH="0" baseline="0" noProof="0" dirty="0">
                          <a:ln>
                            <a:noFill/>
                          </a:ln>
                          <a:solidFill>
                            <a:schemeClr val="tx1"/>
                          </a:solidFill>
                          <a:effectLst/>
                          <a:uLnTx/>
                          <a:uFillTx/>
                          <a:latin typeface="Arial" panose="020B0604020202020204"/>
                          <a:ea typeface="Arial" panose="020B0604020202020204" pitchFamily="34" charset="0"/>
                          <a:cs typeface="+mn-cs"/>
                        </a:rPr>
                      </a:br>
                      <a:r>
                        <a:rPr kumimoji="0" lang="en-US" sz="1600" b="0" i="0" u="none" strike="noStrike" kern="1200" cap="none" spc="0" normalizeH="0" baseline="0" noProof="0" dirty="0">
                          <a:ln>
                            <a:noFill/>
                          </a:ln>
                          <a:solidFill>
                            <a:schemeClr val="tx1"/>
                          </a:solidFill>
                          <a:effectLst/>
                          <a:uLnTx/>
                          <a:uFillTx/>
                          <a:latin typeface="Arial" panose="020B0604020202020204"/>
                          <a:ea typeface="Arial" panose="020B0604020202020204" pitchFamily="34" charset="0"/>
                          <a:cs typeface="+mn-cs"/>
                        </a:rPr>
                        <a:t>(35.1, NC)</a:t>
                      </a:r>
                      <a:endParaRPr lang="en-US" sz="1600" b="0" dirty="0">
                        <a:solidFill>
                          <a:schemeClr val="tx1"/>
                        </a:solidFill>
                        <a:effectLst/>
                        <a:latin typeface="+mn-lt"/>
                        <a:ea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kumimoji="0" lang="en-US" sz="16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26.4 </a:t>
                      </a:r>
                      <a:br>
                        <a:rPr kumimoji="0" lang="en-US" sz="16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br>
                      <a:r>
                        <a:rPr kumimoji="0" lang="en-US" sz="16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(22.3, NC)</a:t>
                      </a:r>
                      <a:endParaRPr lang="en-US" sz="1600" b="0">
                        <a:solidFill>
                          <a:schemeClr val="tx1"/>
                        </a:solidFill>
                        <a:effectLst/>
                        <a:latin typeface="+mn-lt"/>
                        <a:ea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06518836"/>
                  </a:ext>
                </a:extLst>
              </a:tr>
              <a:tr h="533394">
                <a:tc>
                  <a:txBody>
                    <a:bodyPr/>
                    <a:lstStyle/>
                    <a:p>
                      <a:pPr marL="0" marR="0">
                        <a:lnSpc>
                          <a:spcPct val="100000"/>
                        </a:lnSpc>
                        <a:spcBef>
                          <a:spcPts val="0"/>
                        </a:spcBef>
                        <a:spcAft>
                          <a:spcPts val="0"/>
                        </a:spcAft>
                      </a:pPr>
                      <a:r>
                        <a:rPr lang="en-US" sz="1600" b="0" i="0" dirty="0">
                          <a:solidFill>
                            <a:schemeClr val="tx1"/>
                          </a:solidFill>
                          <a:effectLst/>
                          <a:latin typeface="Arial" panose="020B0604020202020204" pitchFamily="34" charset="0"/>
                          <a:ea typeface="Arial" panose="020B0604020202020204" pitchFamily="34" charset="0"/>
                          <a:cs typeface="Arial" panose="020B0604020202020204" pitchFamily="34" charset="0"/>
                        </a:rPr>
                        <a:t>Remaining in response </a:t>
                      </a:r>
                      <a:br>
                        <a:rPr lang="en-US" sz="1600" b="0" i="0" dirty="0">
                          <a:solidFill>
                            <a:schemeClr val="tx1"/>
                          </a:solidFill>
                          <a:effectLst/>
                          <a:latin typeface="Arial" panose="020B0604020202020204" pitchFamily="34" charset="0"/>
                          <a:ea typeface="Arial" panose="020B0604020202020204" pitchFamily="34" charset="0"/>
                          <a:cs typeface="Arial" panose="020B0604020202020204" pitchFamily="34" charset="0"/>
                        </a:rPr>
                      </a:br>
                      <a:r>
                        <a:rPr lang="en-US" sz="1600" b="0" i="0" dirty="0">
                          <a:solidFill>
                            <a:schemeClr val="tx1"/>
                          </a:solidFill>
                          <a:effectLst/>
                          <a:latin typeface="Arial" panose="020B0604020202020204" pitchFamily="34" charset="0"/>
                          <a:ea typeface="Arial" panose="020B0604020202020204" pitchFamily="34" charset="0"/>
                          <a:cs typeface="Arial" panose="020B0604020202020204" pitchFamily="34" charset="0"/>
                        </a:rPr>
                        <a:t>at 24 </a:t>
                      </a:r>
                      <a:r>
                        <a:rPr lang="en-US" sz="1600" b="0" i="0" dirty="0" err="1">
                          <a:solidFill>
                            <a:schemeClr val="tx1"/>
                          </a:solidFill>
                          <a:effectLst/>
                          <a:latin typeface="Arial" panose="020B0604020202020204" pitchFamily="34" charset="0"/>
                          <a:ea typeface="Arial" panose="020B0604020202020204" pitchFamily="34" charset="0"/>
                          <a:cs typeface="Arial" panose="020B0604020202020204" pitchFamily="34" charset="0"/>
                        </a:rPr>
                        <a:t>mo</a:t>
                      </a:r>
                      <a:r>
                        <a:rPr lang="en-US" sz="1600" b="0" i="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p>
                  </a:txBody>
                  <a:tcPr marL="22857" marR="22857" marT="22857" marB="22857"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600" b="0" dirty="0">
                          <a:solidFill>
                            <a:schemeClr val="tx1"/>
                          </a:solidFill>
                          <a:effectLst/>
                          <a:latin typeface="+mn-lt"/>
                          <a:ea typeface="Arial" panose="020B0604020202020204" pitchFamily="34" charset="0"/>
                        </a:rPr>
                        <a:t>73.3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600" b="0" dirty="0">
                          <a:solidFill>
                            <a:schemeClr val="tx1"/>
                          </a:solidFill>
                          <a:effectLst/>
                          <a:latin typeface="+mn-lt"/>
                          <a:ea typeface="Arial" panose="020B0604020202020204" pitchFamily="34" charset="0"/>
                        </a:rPr>
                        <a:t>54.9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2210410"/>
                  </a:ext>
                </a:extLst>
              </a:tr>
              <a:tr h="533394">
                <a:tc>
                  <a:txBody>
                    <a:bodyPr/>
                    <a:lstStyle/>
                    <a:p>
                      <a:pPr marL="0" marR="0">
                        <a:lnSpc>
                          <a:spcPct val="100000"/>
                        </a:lnSpc>
                        <a:spcBef>
                          <a:spcPts val="0"/>
                        </a:spcBef>
                        <a:spcAft>
                          <a:spcPts val="0"/>
                        </a:spcAft>
                      </a:pPr>
                      <a:r>
                        <a:rPr lang="en-US" sz="1600" b="0" i="0">
                          <a:solidFill>
                            <a:schemeClr val="tx1"/>
                          </a:solidFill>
                          <a:effectLst/>
                          <a:latin typeface="Arial" panose="020B0604020202020204" pitchFamily="34" charset="0"/>
                          <a:ea typeface="Arial" panose="020B0604020202020204" pitchFamily="34" charset="0"/>
                          <a:cs typeface="Arial" panose="020B0604020202020204" pitchFamily="34" charset="0"/>
                        </a:rPr>
                        <a:t>Stable disease, n (%)</a:t>
                      </a:r>
                    </a:p>
                  </a:txBody>
                  <a:tcPr marL="22857" marR="22857" marT="22857" marB="22857"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a:ea typeface="Arial" panose="020B0604020202020204" pitchFamily="34" charset="0"/>
                          <a:cs typeface="+mn-cs"/>
                        </a:rPr>
                        <a:t>38 (9.9)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a:ea typeface="Arial" panose="020B0604020202020204" pitchFamily="34" charset="0"/>
                          <a:cs typeface="+mn-cs"/>
                        </a:rPr>
                        <a:t>56 (14.5)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44084299"/>
                  </a:ext>
                </a:extLst>
              </a:tr>
            </a:tbl>
          </a:graphicData>
        </a:graphic>
      </p:graphicFrame>
      <p:sp>
        <p:nvSpPr>
          <p:cNvPr id="16" name="TextBox 15">
            <a:extLst>
              <a:ext uri="{FF2B5EF4-FFF2-40B4-BE49-F238E27FC236}">
                <a16:creationId xmlns:a16="http://schemas.microsoft.com/office/drawing/2014/main" id="{5EB02D10-0E5E-A99A-822C-5E5E019D970B}"/>
              </a:ext>
            </a:extLst>
          </p:cNvPr>
          <p:cNvSpPr txBox="1"/>
          <p:nvPr/>
        </p:nvSpPr>
        <p:spPr>
          <a:xfrm>
            <a:off x="1484860" y="1773333"/>
            <a:ext cx="1683544" cy="369332"/>
          </a:xfrm>
          <a:prstGeom prst="rect">
            <a:avLst/>
          </a:prstGeom>
          <a:noFill/>
        </p:spPr>
        <p:txBody>
          <a:bodyPr wrap="square">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Arial" panose="020B0604020202020204" pitchFamily="34" charset="0"/>
                <a:cs typeface="+mn-cs"/>
              </a:rPr>
              <a:t>15.1</a:t>
            </a:r>
          </a:p>
        </p:txBody>
      </p:sp>
      <p:sp>
        <p:nvSpPr>
          <p:cNvPr id="17" name="TextBox 16">
            <a:extLst>
              <a:ext uri="{FF2B5EF4-FFF2-40B4-BE49-F238E27FC236}">
                <a16:creationId xmlns:a16="http://schemas.microsoft.com/office/drawing/2014/main" id="{C993FADC-5762-EC08-1527-451CB6C1FDF7}"/>
              </a:ext>
            </a:extLst>
          </p:cNvPr>
          <p:cNvSpPr txBox="1"/>
          <p:nvPr/>
        </p:nvSpPr>
        <p:spPr>
          <a:xfrm>
            <a:off x="3659152" y="1870965"/>
            <a:ext cx="1683544" cy="369332"/>
          </a:xfrm>
          <a:prstGeom prst="rect">
            <a:avLst/>
          </a:prstGeom>
          <a:noFill/>
        </p:spPr>
        <p:txBody>
          <a:bodyPr wrap="square">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Arial" panose="020B0604020202020204" pitchFamily="34" charset="0"/>
                <a:cs typeface="+mn-cs"/>
              </a:rPr>
              <a:t>8.5</a:t>
            </a:r>
          </a:p>
        </p:txBody>
      </p:sp>
      <p:sp>
        <p:nvSpPr>
          <p:cNvPr id="18" name="TextBox 17">
            <a:extLst>
              <a:ext uri="{FF2B5EF4-FFF2-40B4-BE49-F238E27FC236}">
                <a16:creationId xmlns:a16="http://schemas.microsoft.com/office/drawing/2014/main" id="{28E52CDC-80C8-FE64-72B6-C9E813F3BD61}"/>
              </a:ext>
            </a:extLst>
          </p:cNvPr>
          <p:cNvSpPr txBox="1"/>
          <p:nvPr/>
        </p:nvSpPr>
        <p:spPr>
          <a:xfrm>
            <a:off x="3659152" y="3047794"/>
            <a:ext cx="1683544" cy="369332"/>
          </a:xfrm>
          <a:prstGeom prst="rect">
            <a:avLst/>
          </a:prstGeom>
          <a:noFill/>
        </p:spPr>
        <p:txBody>
          <a:bodyPr wrap="square">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557"/>
                </a:solidFill>
                <a:effectLst/>
                <a:uLnTx/>
                <a:uFillTx/>
                <a:latin typeface="Arial"/>
                <a:ea typeface="Arial" panose="020B0604020202020204" pitchFamily="34" charset="0"/>
                <a:cs typeface="+mn-cs"/>
              </a:rPr>
              <a:t>70.0</a:t>
            </a:r>
          </a:p>
        </p:txBody>
      </p:sp>
      <p:sp>
        <p:nvSpPr>
          <p:cNvPr id="19" name="TextBox 18">
            <a:extLst>
              <a:ext uri="{FF2B5EF4-FFF2-40B4-BE49-F238E27FC236}">
                <a16:creationId xmlns:a16="http://schemas.microsoft.com/office/drawing/2014/main" id="{3C2AC321-4FFF-0295-DB0B-E6B2AC820A8F}"/>
              </a:ext>
            </a:extLst>
          </p:cNvPr>
          <p:cNvSpPr txBox="1"/>
          <p:nvPr/>
        </p:nvSpPr>
        <p:spPr>
          <a:xfrm>
            <a:off x="1484860" y="3047794"/>
            <a:ext cx="1683544" cy="369332"/>
          </a:xfrm>
          <a:prstGeom prst="rect">
            <a:avLst/>
          </a:prstGeom>
          <a:noFill/>
        </p:spPr>
        <p:txBody>
          <a:bodyPr wrap="square">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557"/>
                </a:solidFill>
                <a:effectLst/>
                <a:uLnTx/>
                <a:uFillTx/>
                <a:latin typeface="Arial"/>
                <a:ea typeface="Arial" panose="020B0604020202020204" pitchFamily="34" charset="0"/>
                <a:cs typeface="+mn-cs"/>
              </a:rPr>
              <a:t>70.0</a:t>
            </a:r>
          </a:p>
        </p:txBody>
      </p:sp>
      <p:sp>
        <p:nvSpPr>
          <p:cNvPr id="11" name="TextBox 10">
            <a:extLst>
              <a:ext uri="{FF2B5EF4-FFF2-40B4-BE49-F238E27FC236}">
                <a16:creationId xmlns:a16="http://schemas.microsoft.com/office/drawing/2014/main" id="{856C4702-02E9-683D-452A-4B85B20059FB}"/>
              </a:ext>
            </a:extLst>
          </p:cNvPr>
          <p:cNvSpPr txBox="1"/>
          <p:nvPr/>
        </p:nvSpPr>
        <p:spPr>
          <a:xfrm>
            <a:off x="2417646" y="1819500"/>
            <a:ext cx="859819" cy="276999"/>
          </a:xfrm>
          <a:prstGeom prst="rect">
            <a:avLst/>
          </a:prstGeom>
          <a:noFill/>
        </p:spPr>
        <p:txBody>
          <a:bodyPr wrap="square" rtlCol="0">
            <a:spAutoFit/>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(n=58)</a:t>
            </a:r>
          </a:p>
        </p:txBody>
      </p:sp>
      <p:sp>
        <p:nvSpPr>
          <p:cNvPr id="12" name="TextBox 11">
            <a:extLst>
              <a:ext uri="{FF2B5EF4-FFF2-40B4-BE49-F238E27FC236}">
                <a16:creationId xmlns:a16="http://schemas.microsoft.com/office/drawing/2014/main" id="{AB2D6E29-41B1-8B79-5B7C-5A0C7BF2B012}"/>
              </a:ext>
            </a:extLst>
          </p:cNvPr>
          <p:cNvSpPr txBox="1"/>
          <p:nvPr/>
        </p:nvSpPr>
        <p:spPr>
          <a:xfrm>
            <a:off x="4616451" y="1917132"/>
            <a:ext cx="741614" cy="276999"/>
          </a:xfrm>
          <a:prstGeom prst="rect">
            <a:avLst/>
          </a:prstGeom>
          <a:noFill/>
        </p:spPr>
        <p:txBody>
          <a:bodyPr wrap="square" rtlCol="0">
            <a:spAutoFit/>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(n=33)</a:t>
            </a:r>
          </a:p>
        </p:txBody>
      </p:sp>
      <p:grpSp>
        <p:nvGrpSpPr>
          <p:cNvPr id="32" name="Group 31">
            <a:extLst>
              <a:ext uri="{FF2B5EF4-FFF2-40B4-BE49-F238E27FC236}">
                <a16:creationId xmlns:a16="http://schemas.microsoft.com/office/drawing/2014/main" id="{48480764-6CB4-0631-2D2A-5B7D81A19945}"/>
              </a:ext>
            </a:extLst>
          </p:cNvPr>
          <p:cNvGrpSpPr/>
          <p:nvPr/>
        </p:nvGrpSpPr>
        <p:grpSpPr>
          <a:xfrm>
            <a:off x="1139687" y="1281113"/>
            <a:ext cx="92857" cy="3004750"/>
            <a:chOff x="1137305" y="1281113"/>
            <a:chExt cx="92857" cy="3004750"/>
          </a:xfrm>
        </p:grpSpPr>
        <p:sp>
          <p:nvSpPr>
            <p:cNvPr id="15" name="Freeform: Shape 6058">
              <a:extLst>
                <a:ext uri="{FF2B5EF4-FFF2-40B4-BE49-F238E27FC236}">
                  <a16:creationId xmlns:a16="http://schemas.microsoft.com/office/drawing/2014/main" id="{E334C124-39A2-E67C-D1B8-80F51487E597}"/>
                </a:ext>
              </a:extLst>
            </p:cNvPr>
            <p:cNvSpPr/>
            <p:nvPr/>
          </p:nvSpPr>
          <p:spPr>
            <a:xfrm>
              <a:off x="1137305" y="4285863"/>
              <a:ext cx="92857" cy="0"/>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0" name="Freeform: Shape 6060">
              <a:extLst>
                <a:ext uri="{FF2B5EF4-FFF2-40B4-BE49-F238E27FC236}">
                  <a16:creationId xmlns:a16="http://schemas.microsoft.com/office/drawing/2014/main" id="{A3C6AE8A-C461-347F-F338-24F3E302EAD0}"/>
                </a:ext>
              </a:extLst>
            </p:cNvPr>
            <p:cNvSpPr/>
            <p:nvPr/>
          </p:nvSpPr>
          <p:spPr>
            <a:xfrm>
              <a:off x="1137305" y="3684913"/>
              <a:ext cx="92857" cy="0"/>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 name="Freeform: Shape 6062">
              <a:extLst>
                <a:ext uri="{FF2B5EF4-FFF2-40B4-BE49-F238E27FC236}">
                  <a16:creationId xmlns:a16="http://schemas.microsoft.com/office/drawing/2014/main" id="{869464D7-CD79-B0D3-7097-31C52FF64B50}"/>
                </a:ext>
              </a:extLst>
            </p:cNvPr>
            <p:cNvSpPr/>
            <p:nvPr/>
          </p:nvSpPr>
          <p:spPr>
            <a:xfrm>
              <a:off x="1137305" y="3083963"/>
              <a:ext cx="92857" cy="0"/>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 name="Freeform: Shape 6064">
              <a:extLst>
                <a:ext uri="{FF2B5EF4-FFF2-40B4-BE49-F238E27FC236}">
                  <a16:creationId xmlns:a16="http://schemas.microsoft.com/office/drawing/2014/main" id="{E4781E13-01C7-7BAF-7BA9-106A6A2B8F66}"/>
                </a:ext>
              </a:extLst>
            </p:cNvPr>
            <p:cNvSpPr/>
            <p:nvPr/>
          </p:nvSpPr>
          <p:spPr>
            <a:xfrm>
              <a:off x="1137305" y="2483013"/>
              <a:ext cx="92857" cy="0"/>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 name="Freeform: Shape 6066">
              <a:extLst>
                <a:ext uri="{FF2B5EF4-FFF2-40B4-BE49-F238E27FC236}">
                  <a16:creationId xmlns:a16="http://schemas.microsoft.com/office/drawing/2014/main" id="{705D9C06-4051-E8EB-5968-5943A989A73E}"/>
                </a:ext>
              </a:extLst>
            </p:cNvPr>
            <p:cNvSpPr/>
            <p:nvPr/>
          </p:nvSpPr>
          <p:spPr>
            <a:xfrm>
              <a:off x="1137305" y="1884444"/>
              <a:ext cx="92857" cy="0"/>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6" name="Freeform: Shape 1444">
              <a:extLst>
                <a:ext uri="{FF2B5EF4-FFF2-40B4-BE49-F238E27FC236}">
                  <a16:creationId xmlns:a16="http://schemas.microsoft.com/office/drawing/2014/main" id="{6E954DFE-C614-7D3E-EA29-9FD46F01592B}"/>
                </a:ext>
              </a:extLst>
            </p:cNvPr>
            <p:cNvSpPr/>
            <p:nvPr/>
          </p:nvSpPr>
          <p:spPr>
            <a:xfrm>
              <a:off x="1137305" y="1281113"/>
              <a:ext cx="92857" cy="0"/>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7" name="Freeform: Shape 6058">
              <a:extLst>
                <a:ext uri="{FF2B5EF4-FFF2-40B4-BE49-F238E27FC236}">
                  <a16:creationId xmlns:a16="http://schemas.microsoft.com/office/drawing/2014/main" id="{24228F15-A9FC-2CDF-F5A8-0F48F63804C6}"/>
                </a:ext>
              </a:extLst>
            </p:cNvPr>
            <p:cNvSpPr/>
            <p:nvPr/>
          </p:nvSpPr>
          <p:spPr>
            <a:xfrm>
              <a:off x="1137305" y="3985388"/>
              <a:ext cx="92857" cy="0"/>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8" name="Freeform: Shape 6060">
              <a:extLst>
                <a:ext uri="{FF2B5EF4-FFF2-40B4-BE49-F238E27FC236}">
                  <a16:creationId xmlns:a16="http://schemas.microsoft.com/office/drawing/2014/main" id="{B050E6E5-9968-50D9-A7DF-A1889475BA9A}"/>
                </a:ext>
              </a:extLst>
            </p:cNvPr>
            <p:cNvSpPr/>
            <p:nvPr/>
          </p:nvSpPr>
          <p:spPr>
            <a:xfrm>
              <a:off x="1137305" y="3384438"/>
              <a:ext cx="92857" cy="0"/>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9" name="Freeform: Shape 6062">
              <a:extLst>
                <a:ext uri="{FF2B5EF4-FFF2-40B4-BE49-F238E27FC236}">
                  <a16:creationId xmlns:a16="http://schemas.microsoft.com/office/drawing/2014/main" id="{FB0A18A6-E43F-683B-4317-EFEE970E775E}"/>
                </a:ext>
              </a:extLst>
            </p:cNvPr>
            <p:cNvSpPr/>
            <p:nvPr/>
          </p:nvSpPr>
          <p:spPr>
            <a:xfrm>
              <a:off x="1137305" y="2785869"/>
              <a:ext cx="92857" cy="0"/>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0" name="Freeform: Shape 6064">
              <a:extLst>
                <a:ext uri="{FF2B5EF4-FFF2-40B4-BE49-F238E27FC236}">
                  <a16:creationId xmlns:a16="http://schemas.microsoft.com/office/drawing/2014/main" id="{1CA00F63-1973-66E9-AF87-23BECEFC36C6}"/>
                </a:ext>
              </a:extLst>
            </p:cNvPr>
            <p:cNvSpPr/>
            <p:nvPr/>
          </p:nvSpPr>
          <p:spPr>
            <a:xfrm>
              <a:off x="1137305" y="2182538"/>
              <a:ext cx="92857" cy="0"/>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1" name="Freeform: Shape 6066">
              <a:extLst>
                <a:ext uri="{FF2B5EF4-FFF2-40B4-BE49-F238E27FC236}">
                  <a16:creationId xmlns:a16="http://schemas.microsoft.com/office/drawing/2014/main" id="{CB00AF34-1CDA-3205-7996-657C4164CEDE}"/>
                </a:ext>
              </a:extLst>
            </p:cNvPr>
            <p:cNvSpPr/>
            <p:nvPr/>
          </p:nvSpPr>
          <p:spPr>
            <a:xfrm>
              <a:off x="1137305" y="1581588"/>
              <a:ext cx="92857" cy="0"/>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sp>
        <p:nvSpPr>
          <p:cNvPr id="39" name="TextBox 38">
            <a:extLst>
              <a:ext uri="{FF2B5EF4-FFF2-40B4-BE49-F238E27FC236}">
                <a16:creationId xmlns:a16="http://schemas.microsoft.com/office/drawing/2014/main" id="{93E2B6BC-C195-2F47-B5FF-4966EF896A4C}"/>
              </a:ext>
            </a:extLst>
          </p:cNvPr>
          <p:cNvSpPr txBox="1"/>
          <p:nvPr/>
        </p:nvSpPr>
        <p:spPr>
          <a:xfrm>
            <a:off x="1488364" y="723575"/>
            <a:ext cx="3887151" cy="400110"/>
          </a:xfrm>
          <a:prstGeom prst="rect">
            <a:avLst/>
          </a:prstGeom>
          <a:noFill/>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effectLst/>
                <a:uLnTx/>
                <a:uFillTx/>
                <a:latin typeface="Arial" panose="020B0604020202020204"/>
              </a:defRPr>
            </a:lvl1p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557"/>
                </a:solidFill>
                <a:effectLst/>
                <a:uLnTx/>
                <a:uFillTx/>
                <a:latin typeface="Arial" panose="020B0604020202020204"/>
                <a:ea typeface="+mn-ea"/>
                <a:cs typeface="+mn-cs"/>
              </a:rPr>
              <a:t>Confirmed ORR*</a:t>
            </a:r>
          </a:p>
        </p:txBody>
      </p:sp>
      <p:graphicFrame>
        <p:nvGraphicFramePr>
          <p:cNvPr id="40" name="Table 39">
            <a:extLst>
              <a:ext uri="{FF2B5EF4-FFF2-40B4-BE49-F238E27FC236}">
                <a16:creationId xmlns:a16="http://schemas.microsoft.com/office/drawing/2014/main" id="{D6EEF825-F4E5-76CD-3FEA-EDFA55A85F4A}"/>
              </a:ext>
            </a:extLst>
          </p:cNvPr>
          <p:cNvGraphicFramePr>
            <a:graphicFrameLocks noGrp="1"/>
          </p:cNvGraphicFramePr>
          <p:nvPr/>
        </p:nvGraphicFramePr>
        <p:xfrm>
          <a:off x="1673045" y="4760821"/>
          <a:ext cx="1296000" cy="288000"/>
        </p:xfrm>
        <a:graphic>
          <a:graphicData uri="http://schemas.openxmlformats.org/drawingml/2006/table">
            <a:tbl>
              <a:tblPr firstRow="1" bandRow="1"/>
              <a:tblGrid>
                <a:gridCol w="288000">
                  <a:extLst>
                    <a:ext uri="{9D8B030D-6E8A-4147-A177-3AD203B41FA5}">
                      <a16:colId xmlns:a16="http://schemas.microsoft.com/office/drawing/2014/main" val="3504054812"/>
                    </a:ext>
                  </a:extLst>
                </a:gridCol>
                <a:gridCol w="360000">
                  <a:extLst>
                    <a:ext uri="{9D8B030D-6E8A-4147-A177-3AD203B41FA5}">
                      <a16:colId xmlns:a16="http://schemas.microsoft.com/office/drawing/2014/main" val="2404424192"/>
                    </a:ext>
                  </a:extLst>
                </a:gridCol>
                <a:gridCol w="288000">
                  <a:extLst>
                    <a:ext uri="{9D8B030D-6E8A-4147-A177-3AD203B41FA5}">
                      <a16:colId xmlns:a16="http://schemas.microsoft.com/office/drawing/2014/main" val="3967429639"/>
                    </a:ext>
                  </a:extLst>
                </a:gridCol>
                <a:gridCol w="360000">
                  <a:extLst>
                    <a:ext uri="{9D8B030D-6E8A-4147-A177-3AD203B41FA5}">
                      <a16:colId xmlns:a16="http://schemas.microsoft.com/office/drawing/2014/main" val="3877010024"/>
                    </a:ext>
                  </a:extLst>
                </a:gridCol>
              </a:tblGrid>
              <a:tr h="288000">
                <a:tc>
                  <a:txBody>
                    <a:bodyPr/>
                    <a:lstStyle/>
                    <a:p>
                      <a:pPr marL="0" marR="0" algn="ctr">
                        <a:lnSpc>
                          <a:spcPct val="100000"/>
                        </a:lnSpc>
                        <a:spcBef>
                          <a:spcPts val="0"/>
                        </a:spcBef>
                        <a:spcAft>
                          <a:spcPts val="0"/>
                        </a:spcAft>
                      </a:pPr>
                      <a:endParaRPr lang="en-US" sz="1200" b="0" i="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45720" marR="4572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marL="0" marR="0" algn="ctr">
                        <a:lnSpc>
                          <a:spcPct val="100000"/>
                        </a:lnSpc>
                        <a:spcBef>
                          <a:spcPts val="0"/>
                        </a:spcBef>
                        <a:spcAft>
                          <a:spcPts val="0"/>
                        </a:spcAft>
                      </a:pPr>
                      <a:r>
                        <a:rPr lang="en-US" sz="1200" b="0" i="0">
                          <a:solidFill>
                            <a:schemeClr val="tx1"/>
                          </a:solidFill>
                          <a:effectLst/>
                          <a:latin typeface="Arial" panose="020B0604020202020204" pitchFamily="34" charset="0"/>
                          <a:ea typeface="Arial" panose="020B0604020202020204" pitchFamily="34" charset="0"/>
                          <a:cs typeface="Arial" panose="020B0604020202020204" pitchFamily="34" charset="0"/>
                        </a:rPr>
                        <a:t>CR</a:t>
                      </a:r>
                    </a:p>
                  </a:txBody>
                  <a:tcPr marL="45720" marR="4572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1200" b="0" i="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5720" marR="4572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Arial" panose="020B0604020202020204" pitchFamily="34" charset="0"/>
                          <a:ea typeface="Arial" panose="020B0604020202020204" pitchFamily="34" charset="0"/>
                          <a:cs typeface="Arial" panose="020B0604020202020204" pitchFamily="34" charset="0"/>
                        </a:rPr>
                        <a:t>PR</a:t>
                      </a:r>
                    </a:p>
                  </a:txBody>
                  <a:tcPr marL="45720" marR="4572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4564616"/>
                  </a:ext>
                </a:extLst>
              </a:tr>
            </a:tbl>
          </a:graphicData>
        </a:graphic>
      </p:graphicFrame>
      <p:graphicFrame>
        <p:nvGraphicFramePr>
          <p:cNvPr id="41" name="Table 40">
            <a:extLst>
              <a:ext uri="{FF2B5EF4-FFF2-40B4-BE49-F238E27FC236}">
                <a16:creationId xmlns:a16="http://schemas.microsoft.com/office/drawing/2014/main" id="{DE7264D5-3578-5556-CCD9-7B7DA0945198}"/>
              </a:ext>
            </a:extLst>
          </p:cNvPr>
          <p:cNvGraphicFramePr>
            <a:graphicFrameLocks noGrp="1"/>
          </p:cNvGraphicFramePr>
          <p:nvPr/>
        </p:nvGraphicFramePr>
        <p:xfrm>
          <a:off x="3852924" y="4764962"/>
          <a:ext cx="1296000" cy="288000"/>
        </p:xfrm>
        <a:graphic>
          <a:graphicData uri="http://schemas.openxmlformats.org/drawingml/2006/table">
            <a:tbl>
              <a:tblPr firstRow="1" bandRow="1"/>
              <a:tblGrid>
                <a:gridCol w="288000">
                  <a:extLst>
                    <a:ext uri="{9D8B030D-6E8A-4147-A177-3AD203B41FA5}">
                      <a16:colId xmlns:a16="http://schemas.microsoft.com/office/drawing/2014/main" val="3504054812"/>
                    </a:ext>
                  </a:extLst>
                </a:gridCol>
                <a:gridCol w="360000">
                  <a:extLst>
                    <a:ext uri="{9D8B030D-6E8A-4147-A177-3AD203B41FA5}">
                      <a16:colId xmlns:a16="http://schemas.microsoft.com/office/drawing/2014/main" val="2404424192"/>
                    </a:ext>
                  </a:extLst>
                </a:gridCol>
                <a:gridCol w="288000">
                  <a:extLst>
                    <a:ext uri="{9D8B030D-6E8A-4147-A177-3AD203B41FA5}">
                      <a16:colId xmlns:a16="http://schemas.microsoft.com/office/drawing/2014/main" val="3967429639"/>
                    </a:ext>
                  </a:extLst>
                </a:gridCol>
                <a:gridCol w="360000">
                  <a:extLst>
                    <a:ext uri="{9D8B030D-6E8A-4147-A177-3AD203B41FA5}">
                      <a16:colId xmlns:a16="http://schemas.microsoft.com/office/drawing/2014/main" val="3877010024"/>
                    </a:ext>
                  </a:extLst>
                </a:gridCol>
              </a:tblGrid>
              <a:tr h="288000">
                <a:tc>
                  <a:txBody>
                    <a:bodyPr/>
                    <a:lstStyle/>
                    <a:p>
                      <a:pPr marL="0" marR="0" algn="ctr">
                        <a:lnSpc>
                          <a:spcPct val="100000"/>
                        </a:lnSpc>
                        <a:spcBef>
                          <a:spcPts val="0"/>
                        </a:spcBef>
                        <a:spcAft>
                          <a:spcPts val="0"/>
                        </a:spcAft>
                      </a:pPr>
                      <a:endParaRPr lang="en-US" sz="1200" b="0" i="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45720" marR="4572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a:txBody>
                    <a:bodyPr/>
                    <a:lstStyle/>
                    <a:p>
                      <a:pPr marL="0" marR="0" algn="ctr">
                        <a:lnSpc>
                          <a:spcPct val="100000"/>
                        </a:lnSpc>
                        <a:spcBef>
                          <a:spcPts val="0"/>
                        </a:spcBef>
                        <a:spcAft>
                          <a:spcPts val="0"/>
                        </a:spcAft>
                      </a:pPr>
                      <a:r>
                        <a:rPr lang="en-US" sz="1200" b="0" i="0">
                          <a:solidFill>
                            <a:schemeClr val="tx1"/>
                          </a:solidFill>
                          <a:effectLst/>
                          <a:latin typeface="Arial" panose="020B0604020202020204" pitchFamily="34" charset="0"/>
                          <a:ea typeface="Arial" panose="020B0604020202020204" pitchFamily="34" charset="0"/>
                          <a:cs typeface="Arial" panose="020B0604020202020204" pitchFamily="34" charset="0"/>
                        </a:rPr>
                        <a:t>CR</a:t>
                      </a:r>
                    </a:p>
                  </a:txBody>
                  <a:tcPr marL="45720" marR="4572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1200" b="0" i="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5720" marR="4572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Arial" panose="020B0604020202020204" pitchFamily="34" charset="0"/>
                          <a:ea typeface="Arial" panose="020B0604020202020204" pitchFamily="34" charset="0"/>
                          <a:cs typeface="Arial" panose="020B0604020202020204" pitchFamily="34" charset="0"/>
                        </a:rPr>
                        <a:t>PR</a:t>
                      </a:r>
                    </a:p>
                  </a:txBody>
                  <a:tcPr marL="45720" marR="4572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4564616"/>
                  </a:ext>
                </a:extLst>
              </a:tr>
            </a:tbl>
          </a:graphicData>
        </a:graphic>
      </p:graphicFrame>
      <p:sp>
        <p:nvSpPr>
          <p:cNvPr id="7" name="Rectangle 6">
            <a:extLst>
              <a:ext uri="{FF2B5EF4-FFF2-40B4-BE49-F238E27FC236}">
                <a16:creationId xmlns:a16="http://schemas.microsoft.com/office/drawing/2014/main" id="{7B4C0931-58BD-28D1-BFB7-020A412C8EFA}"/>
              </a:ext>
            </a:extLst>
          </p:cNvPr>
          <p:cNvSpPr/>
          <p:nvPr/>
        </p:nvSpPr>
        <p:spPr>
          <a:xfrm>
            <a:off x="2584938" y="6594231"/>
            <a:ext cx="3938954" cy="1758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Abstract LBA1008 </a:t>
            </a:r>
          </a:p>
        </p:txBody>
      </p:sp>
    </p:spTree>
    <p:extLst>
      <p:ext uri="{BB962C8B-B14F-4D97-AF65-F5344CB8AC3E}">
        <p14:creationId xmlns:p14="http://schemas.microsoft.com/office/powerpoint/2010/main" val="325639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A8663-10D8-FC65-76B5-85BA12157926}"/>
            </a:ext>
          </a:extLst>
        </p:cNvPr>
        <p:cNvGrpSpPr/>
        <p:nvPr/>
      </p:nvGrpSpPr>
      <p:grpSpPr>
        <a:xfrm>
          <a:off x="0" y="0"/>
          <a:ext cx="0" cy="0"/>
          <a:chOff x="0" y="0"/>
          <a:chExt cx="0" cy="0"/>
        </a:xfrm>
      </p:grpSpPr>
      <p:grpSp>
        <p:nvGrpSpPr>
          <p:cNvPr id="33" name="Group 32">
            <a:extLst>
              <a:ext uri="{FF2B5EF4-FFF2-40B4-BE49-F238E27FC236}">
                <a16:creationId xmlns:a16="http://schemas.microsoft.com/office/drawing/2014/main" id="{9B76F399-4060-426F-C6E3-54B589587F55}"/>
              </a:ext>
            </a:extLst>
          </p:cNvPr>
          <p:cNvGrpSpPr/>
          <p:nvPr/>
        </p:nvGrpSpPr>
        <p:grpSpPr>
          <a:xfrm>
            <a:off x="1020024" y="1036620"/>
            <a:ext cx="92857" cy="3441352"/>
            <a:chOff x="1017026" y="865170"/>
            <a:chExt cx="92857" cy="3441352"/>
          </a:xfrm>
        </p:grpSpPr>
        <p:sp>
          <p:nvSpPr>
            <p:cNvPr id="34" name="Freeform: Shape 6058">
              <a:extLst>
                <a:ext uri="{FF2B5EF4-FFF2-40B4-BE49-F238E27FC236}">
                  <a16:creationId xmlns:a16="http://schemas.microsoft.com/office/drawing/2014/main" id="{0DDCC11F-694E-71D0-D589-BDAD6B5B70CA}"/>
                </a:ext>
              </a:extLst>
            </p:cNvPr>
            <p:cNvSpPr/>
            <p:nvPr/>
          </p:nvSpPr>
          <p:spPr>
            <a:xfrm>
              <a:off x="1017026" y="4292499"/>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5" name="Freeform: Shape 6060">
              <a:extLst>
                <a:ext uri="{FF2B5EF4-FFF2-40B4-BE49-F238E27FC236}">
                  <a16:creationId xmlns:a16="http://schemas.microsoft.com/office/drawing/2014/main" id="{8F8E69D0-C2D6-79C2-8A44-2715798DC65E}"/>
                </a:ext>
              </a:extLst>
            </p:cNvPr>
            <p:cNvSpPr/>
            <p:nvPr/>
          </p:nvSpPr>
          <p:spPr>
            <a:xfrm>
              <a:off x="1017026" y="3612625"/>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6" name="Freeform: Shape 6062">
              <a:extLst>
                <a:ext uri="{FF2B5EF4-FFF2-40B4-BE49-F238E27FC236}">
                  <a16:creationId xmlns:a16="http://schemas.microsoft.com/office/drawing/2014/main" id="{677F26C4-225C-8503-8036-6EE98F589611}"/>
                </a:ext>
              </a:extLst>
            </p:cNvPr>
            <p:cNvSpPr/>
            <p:nvPr/>
          </p:nvSpPr>
          <p:spPr>
            <a:xfrm>
              <a:off x="1017026" y="2926992"/>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7" name="Freeform: Shape 6064">
              <a:extLst>
                <a:ext uri="{FF2B5EF4-FFF2-40B4-BE49-F238E27FC236}">
                  <a16:creationId xmlns:a16="http://schemas.microsoft.com/office/drawing/2014/main" id="{79598873-D753-F42C-8075-32BE6463304F}"/>
                </a:ext>
              </a:extLst>
            </p:cNvPr>
            <p:cNvSpPr/>
            <p:nvPr/>
          </p:nvSpPr>
          <p:spPr>
            <a:xfrm>
              <a:off x="1017026" y="2241360"/>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8" name="Freeform: Shape 6066">
              <a:extLst>
                <a:ext uri="{FF2B5EF4-FFF2-40B4-BE49-F238E27FC236}">
                  <a16:creationId xmlns:a16="http://schemas.microsoft.com/office/drawing/2014/main" id="{38FB9D47-8545-E250-112E-F7EE53AC2ED5}"/>
                </a:ext>
              </a:extLst>
            </p:cNvPr>
            <p:cNvSpPr/>
            <p:nvPr/>
          </p:nvSpPr>
          <p:spPr>
            <a:xfrm>
              <a:off x="1017026" y="1555727"/>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9" name="Freeform: Shape 1444">
              <a:extLst>
                <a:ext uri="{FF2B5EF4-FFF2-40B4-BE49-F238E27FC236}">
                  <a16:creationId xmlns:a16="http://schemas.microsoft.com/office/drawing/2014/main" id="{F193096D-CA94-2245-AB85-41FA93B2B898}"/>
                </a:ext>
              </a:extLst>
            </p:cNvPr>
            <p:cNvSpPr/>
            <p:nvPr/>
          </p:nvSpPr>
          <p:spPr>
            <a:xfrm>
              <a:off x="1017026" y="865170"/>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sp>
        <p:nvSpPr>
          <p:cNvPr id="2" name="Title 1">
            <a:extLst>
              <a:ext uri="{FF2B5EF4-FFF2-40B4-BE49-F238E27FC236}">
                <a16:creationId xmlns:a16="http://schemas.microsoft.com/office/drawing/2014/main" id="{A1985BD2-EF38-5FDB-86BB-D6CD893BC12A}"/>
              </a:ext>
            </a:extLst>
          </p:cNvPr>
          <p:cNvSpPr>
            <a:spLocks noGrp="1"/>
          </p:cNvSpPr>
          <p:nvPr>
            <p:ph type="title"/>
          </p:nvPr>
        </p:nvSpPr>
        <p:spPr>
          <a:xfrm>
            <a:off x="305555" y="246609"/>
            <a:ext cx="11161846" cy="564705"/>
          </a:xfrm>
        </p:spPr>
        <p:txBody>
          <a:bodyPr>
            <a:normAutofit/>
          </a:bodyPr>
          <a:lstStyle/>
          <a:p>
            <a:r>
              <a:rPr lang="en-US" dirty="0"/>
              <a:t>Overall survival (~16% maturity)</a:t>
            </a:r>
          </a:p>
        </p:txBody>
      </p:sp>
      <p:sp>
        <p:nvSpPr>
          <p:cNvPr id="48" name="Content Placeholder 47">
            <a:extLst>
              <a:ext uri="{FF2B5EF4-FFF2-40B4-BE49-F238E27FC236}">
                <a16:creationId xmlns:a16="http://schemas.microsoft.com/office/drawing/2014/main" id="{7CEBA06A-8E1F-1595-20F2-5A84BD1945F0}"/>
              </a:ext>
            </a:extLst>
          </p:cNvPr>
          <p:cNvSpPr>
            <a:spLocks noGrp="1"/>
          </p:cNvSpPr>
          <p:nvPr>
            <p:ph sz="quarter" idx="13"/>
          </p:nvPr>
        </p:nvSpPr>
        <p:spPr>
          <a:xfrm>
            <a:off x="305554" y="5804199"/>
            <a:ext cx="11580892" cy="415498"/>
          </a:xfrm>
        </p:spPr>
        <p:txBody>
          <a:bodyPr/>
          <a:lstStyle/>
          <a:p>
            <a:br>
              <a:rPr lang="en-US" dirty="0"/>
            </a:br>
            <a:br>
              <a:rPr lang="en-US" dirty="0"/>
            </a:br>
            <a:r>
              <a:rPr lang="en-US" dirty="0"/>
              <a:t>CI, confidence interval; OS, overall survival; </a:t>
            </a:r>
            <a:r>
              <a:rPr lang="en-GB" dirty="0"/>
              <a:t>NC, not calculable; </a:t>
            </a:r>
            <a:r>
              <a:rPr lang="en-US" dirty="0"/>
              <a:t>P, </a:t>
            </a:r>
            <a:r>
              <a:rPr lang="en-US" dirty="0" err="1"/>
              <a:t>pertuzumab</a:t>
            </a:r>
            <a:r>
              <a:rPr lang="en-US" dirty="0"/>
              <a:t>; T-DXd, trastuzumab deruxtecan; THP, taxane + trastuzumab + </a:t>
            </a:r>
            <a:r>
              <a:rPr lang="en-US" dirty="0" err="1"/>
              <a:t>pertuzumab</a:t>
            </a:r>
            <a:endParaRPr lang="en-US" dirty="0"/>
          </a:p>
        </p:txBody>
      </p:sp>
      <p:sp>
        <p:nvSpPr>
          <p:cNvPr id="4" name="TextBox 3">
            <a:extLst>
              <a:ext uri="{FF2B5EF4-FFF2-40B4-BE49-F238E27FC236}">
                <a16:creationId xmlns:a16="http://schemas.microsoft.com/office/drawing/2014/main" id="{3E3E86FF-B435-E395-918A-F7A39EED9E43}"/>
              </a:ext>
            </a:extLst>
          </p:cNvPr>
          <p:cNvSpPr txBox="1"/>
          <p:nvPr/>
        </p:nvSpPr>
        <p:spPr>
          <a:xfrm>
            <a:off x="305554" y="5511663"/>
            <a:ext cx="11580892" cy="400110"/>
          </a:xfrm>
          <a:prstGeom prst="rect">
            <a:avLst/>
          </a:prstGeom>
          <a:solidFill>
            <a:schemeClr val="tx1">
              <a:lumMod val="10000"/>
              <a:lumOff val="90000"/>
            </a:schemeClr>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effectLst/>
                <a:uLnTx/>
                <a:uFillTx/>
                <a:latin typeface="Arial" panose="020B0604020202020204"/>
              </a:defRPr>
            </a:lvl1p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557"/>
                </a:solidFill>
                <a:effectLst/>
                <a:uLnTx/>
                <a:uFillTx/>
                <a:latin typeface="Arial" panose="020B0604020202020204"/>
                <a:ea typeface="+mn-ea"/>
                <a:cs typeface="+mn-cs"/>
              </a:rPr>
              <a:t>Early OS data suggest a positive trend favoring T-DXd + P over THP</a:t>
            </a:r>
            <a:endParaRPr kumimoji="0" lang="en-US" sz="2000" b="1" i="0" u="none" strike="noStrike" kern="1200" cap="none" spc="0" normalizeH="0" baseline="0" noProof="0">
              <a:ln>
                <a:noFill/>
              </a:ln>
              <a:solidFill>
                <a:srgbClr val="002557"/>
              </a:solidFill>
              <a:effectLst/>
              <a:highlight>
                <a:srgbClr val="FFFF00"/>
              </a:highlight>
              <a:uLnTx/>
              <a:uFillTx/>
              <a:latin typeface="Arial" panose="020B0604020202020204"/>
              <a:ea typeface="+mn-ea"/>
              <a:cs typeface="+mn-cs"/>
            </a:endParaRPr>
          </a:p>
        </p:txBody>
      </p:sp>
      <p:sp>
        <p:nvSpPr>
          <p:cNvPr id="1669" name="TextBox 1668">
            <a:extLst>
              <a:ext uri="{FF2B5EF4-FFF2-40B4-BE49-F238E27FC236}">
                <a16:creationId xmlns:a16="http://schemas.microsoft.com/office/drawing/2014/main" id="{8256AFAE-E11D-E358-C5F8-BB9ADD8CD8AF}"/>
              </a:ext>
            </a:extLst>
          </p:cNvPr>
          <p:cNvSpPr txBox="1">
            <a:spLocks/>
          </p:cNvSpPr>
          <p:nvPr/>
        </p:nvSpPr>
        <p:spPr>
          <a:xfrm>
            <a:off x="230244" y="5170622"/>
            <a:ext cx="984969" cy="230832"/>
          </a:xfrm>
          <a:prstGeom prst="rect">
            <a:avLst/>
          </a:prstGeom>
          <a:noFill/>
        </p:spPr>
        <p:txBody>
          <a:bodyPr wrap="square"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lumMod val="75000"/>
                  </a:srgbClr>
                </a:solidFill>
                <a:effectLst/>
                <a:uLnTx/>
                <a:uFillTx/>
                <a:latin typeface="Arial"/>
                <a:ea typeface="+mn-ea"/>
                <a:cs typeface="Arial"/>
                <a:sym typeface="Arial"/>
                <a:rtl val="0"/>
              </a:rPr>
              <a:t>THP</a:t>
            </a:r>
          </a:p>
        </p:txBody>
      </p:sp>
      <p:sp>
        <p:nvSpPr>
          <p:cNvPr id="1670" name="TextBox 1669">
            <a:extLst>
              <a:ext uri="{FF2B5EF4-FFF2-40B4-BE49-F238E27FC236}">
                <a16:creationId xmlns:a16="http://schemas.microsoft.com/office/drawing/2014/main" id="{E244896A-AF46-76C7-B845-C2E07F897797}"/>
              </a:ext>
            </a:extLst>
          </p:cNvPr>
          <p:cNvSpPr txBox="1">
            <a:spLocks/>
          </p:cNvSpPr>
          <p:nvPr/>
        </p:nvSpPr>
        <p:spPr>
          <a:xfrm>
            <a:off x="234893" y="4860248"/>
            <a:ext cx="1414074" cy="230832"/>
          </a:xfrm>
          <a:prstGeom prst="rect">
            <a:avLst/>
          </a:prstGeom>
          <a:noFill/>
        </p:spPr>
        <p:txBody>
          <a:bodyPr wrap="square"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557"/>
                </a:solidFill>
                <a:effectLst/>
                <a:uLnTx/>
                <a:uFillTx/>
                <a:latin typeface="Arial"/>
                <a:ea typeface="+mn-ea"/>
                <a:cs typeface="Arial"/>
                <a:sym typeface="Arial"/>
                <a:rtl val="0"/>
              </a:rPr>
              <a:t>No. at risk</a:t>
            </a:r>
          </a:p>
        </p:txBody>
      </p:sp>
      <p:sp>
        <p:nvSpPr>
          <p:cNvPr id="1671" name="TextBox 1670">
            <a:extLst>
              <a:ext uri="{FF2B5EF4-FFF2-40B4-BE49-F238E27FC236}">
                <a16:creationId xmlns:a16="http://schemas.microsoft.com/office/drawing/2014/main" id="{A6AD1285-1DD9-819A-BE5A-83B401A6E427}"/>
              </a:ext>
            </a:extLst>
          </p:cNvPr>
          <p:cNvSpPr txBox="1">
            <a:spLocks/>
          </p:cNvSpPr>
          <p:nvPr/>
        </p:nvSpPr>
        <p:spPr>
          <a:xfrm>
            <a:off x="230244" y="5026212"/>
            <a:ext cx="721625" cy="230832"/>
          </a:xfrm>
          <a:prstGeom prst="rect">
            <a:avLst/>
          </a:prstGeom>
          <a:noFill/>
        </p:spPr>
        <p:txBody>
          <a:bodyPr wrap="square"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t>T-DXd + P</a:t>
            </a:r>
            <a:endParaRPr kumimoji="0" lang="en-US" sz="900" b="0" i="0" u="none" strike="noStrike" kern="1200" cap="none" spc="0" normalizeH="0" baseline="0" noProof="0">
              <a:ln/>
              <a:solidFill>
                <a:srgbClr val="002985"/>
              </a:solidFill>
              <a:effectLst/>
              <a:uLnTx/>
              <a:uFillTx/>
              <a:latin typeface="Arial"/>
              <a:ea typeface="+mn-ea"/>
              <a:cs typeface="Arial"/>
              <a:sym typeface="Arial"/>
              <a:rtl val="0"/>
            </a:endParaRPr>
          </a:p>
        </p:txBody>
      </p:sp>
      <p:sp>
        <p:nvSpPr>
          <p:cNvPr id="1672" name="TextBox 1671">
            <a:extLst>
              <a:ext uri="{FF2B5EF4-FFF2-40B4-BE49-F238E27FC236}">
                <a16:creationId xmlns:a16="http://schemas.microsoft.com/office/drawing/2014/main" id="{FCA34414-96FC-33BC-8195-8BDF2BD48AAC}"/>
              </a:ext>
            </a:extLst>
          </p:cNvPr>
          <p:cNvSpPr txBox="1">
            <a:spLocks/>
          </p:cNvSpPr>
          <p:nvPr/>
        </p:nvSpPr>
        <p:spPr>
          <a:xfrm>
            <a:off x="1032723" y="4718837"/>
            <a:ext cx="10818094" cy="328734"/>
          </a:xfrm>
          <a:prstGeom prst="rect">
            <a:avLst/>
          </a:prstGeom>
          <a:noFill/>
          <a:ln>
            <a:noFill/>
          </a:ln>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002557"/>
                </a:solidFill>
                <a:effectLst/>
                <a:uLnTx/>
                <a:uFillTx/>
                <a:latin typeface="Arial" panose="020B0604020202020204"/>
                <a:ea typeface="+mn-ea"/>
                <a:cs typeface="Arial"/>
                <a:sym typeface="Arial"/>
                <a:rtl val="0"/>
              </a:rPr>
              <a:t>Time from randomization (months)</a:t>
            </a:r>
          </a:p>
        </p:txBody>
      </p:sp>
      <p:sp>
        <p:nvSpPr>
          <p:cNvPr id="1673" name="Freeform: Shape 1672">
            <a:extLst>
              <a:ext uri="{FF2B5EF4-FFF2-40B4-BE49-F238E27FC236}">
                <a16:creationId xmlns:a16="http://schemas.microsoft.com/office/drawing/2014/main" id="{7F4CAF2D-0CB7-A5C9-6AF9-AB4720DA1B73}"/>
              </a:ext>
            </a:extLst>
          </p:cNvPr>
          <p:cNvSpPr/>
          <p:nvPr/>
        </p:nvSpPr>
        <p:spPr>
          <a:xfrm>
            <a:off x="1106407"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674" name="Freeform: Shape 1673">
            <a:extLst>
              <a:ext uri="{FF2B5EF4-FFF2-40B4-BE49-F238E27FC236}">
                <a16:creationId xmlns:a16="http://schemas.microsoft.com/office/drawing/2014/main" id="{16239D7A-C1A8-0584-EB53-6FE07507B47D}"/>
              </a:ext>
            </a:extLst>
          </p:cNvPr>
          <p:cNvSpPr/>
          <p:nvPr/>
        </p:nvSpPr>
        <p:spPr>
          <a:xfrm>
            <a:off x="1772787"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675" name="Freeform: Shape 1674">
            <a:extLst>
              <a:ext uri="{FF2B5EF4-FFF2-40B4-BE49-F238E27FC236}">
                <a16:creationId xmlns:a16="http://schemas.microsoft.com/office/drawing/2014/main" id="{E5AA0359-B473-3461-9B26-81399414E53E}"/>
              </a:ext>
            </a:extLst>
          </p:cNvPr>
          <p:cNvSpPr/>
          <p:nvPr/>
        </p:nvSpPr>
        <p:spPr>
          <a:xfrm>
            <a:off x="2439309"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676" name="Freeform: Shape 1675">
            <a:extLst>
              <a:ext uri="{FF2B5EF4-FFF2-40B4-BE49-F238E27FC236}">
                <a16:creationId xmlns:a16="http://schemas.microsoft.com/office/drawing/2014/main" id="{6F57D001-60DB-5299-035E-548C8A472DA3}"/>
              </a:ext>
            </a:extLst>
          </p:cNvPr>
          <p:cNvSpPr/>
          <p:nvPr/>
        </p:nvSpPr>
        <p:spPr>
          <a:xfrm>
            <a:off x="3105832"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677" name="Freeform: Shape 1676">
            <a:extLst>
              <a:ext uri="{FF2B5EF4-FFF2-40B4-BE49-F238E27FC236}">
                <a16:creationId xmlns:a16="http://schemas.microsoft.com/office/drawing/2014/main" id="{3D71B3C7-5CBB-CC5E-C85E-9EF6A663ACED}"/>
              </a:ext>
            </a:extLst>
          </p:cNvPr>
          <p:cNvSpPr/>
          <p:nvPr/>
        </p:nvSpPr>
        <p:spPr>
          <a:xfrm>
            <a:off x="3772213"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678" name="Freeform: Shape 1677">
            <a:extLst>
              <a:ext uri="{FF2B5EF4-FFF2-40B4-BE49-F238E27FC236}">
                <a16:creationId xmlns:a16="http://schemas.microsoft.com/office/drawing/2014/main" id="{23AC101B-FD57-9AEF-D99B-E20276B55CBA}"/>
              </a:ext>
            </a:extLst>
          </p:cNvPr>
          <p:cNvSpPr/>
          <p:nvPr/>
        </p:nvSpPr>
        <p:spPr>
          <a:xfrm>
            <a:off x="4438737"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679" name="Freeform: Shape 1678">
            <a:extLst>
              <a:ext uri="{FF2B5EF4-FFF2-40B4-BE49-F238E27FC236}">
                <a16:creationId xmlns:a16="http://schemas.microsoft.com/office/drawing/2014/main" id="{A1327F74-166A-A1BC-A0FC-6E6C16EC0F6F}"/>
              </a:ext>
            </a:extLst>
          </p:cNvPr>
          <p:cNvSpPr/>
          <p:nvPr/>
        </p:nvSpPr>
        <p:spPr>
          <a:xfrm>
            <a:off x="5105259"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680" name="Freeform: Shape 1679">
            <a:extLst>
              <a:ext uri="{FF2B5EF4-FFF2-40B4-BE49-F238E27FC236}">
                <a16:creationId xmlns:a16="http://schemas.microsoft.com/office/drawing/2014/main" id="{E2A2AF93-EA99-8A78-6F46-75F3EBED2D02}"/>
              </a:ext>
            </a:extLst>
          </p:cNvPr>
          <p:cNvSpPr/>
          <p:nvPr/>
        </p:nvSpPr>
        <p:spPr>
          <a:xfrm>
            <a:off x="5771782"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681" name="Freeform: Shape 1680">
            <a:extLst>
              <a:ext uri="{FF2B5EF4-FFF2-40B4-BE49-F238E27FC236}">
                <a16:creationId xmlns:a16="http://schemas.microsoft.com/office/drawing/2014/main" id="{547E9E64-2A85-147E-B827-30D0DE87C94F}"/>
              </a:ext>
            </a:extLst>
          </p:cNvPr>
          <p:cNvSpPr/>
          <p:nvPr/>
        </p:nvSpPr>
        <p:spPr>
          <a:xfrm>
            <a:off x="6438163"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682" name="Freeform: Shape 1681">
            <a:extLst>
              <a:ext uri="{FF2B5EF4-FFF2-40B4-BE49-F238E27FC236}">
                <a16:creationId xmlns:a16="http://schemas.microsoft.com/office/drawing/2014/main" id="{2CEFFDCA-035F-876E-0D15-4E824D679E30}"/>
              </a:ext>
            </a:extLst>
          </p:cNvPr>
          <p:cNvSpPr/>
          <p:nvPr/>
        </p:nvSpPr>
        <p:spPr>
          <a:xfrm>
            <a:off x="7104686"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58" name="Freeform: Shape 2157">
            <a:extLst>
              <a:ext uri="{FF2B5EF4-FFF2-40B4-BE49-F238E27FC236}">
                <a16:creationId xmlns:a16="http://schemas.microsoft.com/office/drawing/2014/main" id="{AFB0DC60-B42A-F5B9-231E-04D267953125}"/>
              </a:ext>
            </a:extLst>
          </p:cNvPr>
          <p:cNvSpPr/>
          <p:nvPr/>
        </p:nvSpPr>
        <p:spPr>
          <a:xfrm>
            <a:off x="7771208"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59" name="Freeform: Shape 2158">
            <a:extLst>
              <a:ext uri="{FF2B5EF4-FFF2-40B4-BE49-F238E27FC236}">
                <a16:creationId xmlns:a16="http://schemas.microsoft.com/office/drawing/2014/main" id="{9AD1C7E0-3500-3471-ACBA-C9C76ADCD4C8}"/>
              </a:ext>
            </a:extLst>
          </p:cNvPr>
          <p:cNvSpPr/>
          <p:nvPr/>
        </p:nvSpPr>
        <p:spPr>
          <a:xfrm>
            <a:off x="8437588"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60" name="Freeform: Shape 2159">
            <a:extLst>
              <a:ext uri="{FF2B5EF4-FFF2-40B4-BE49-F238E27FC236}">
                <a16:creationId xmlns:a16="http://schemas.microsoft.com/office/drawing/2014/main" id="{BB4B5784-D279-43A7-9BA1-E2501136FD86}"/>
              </a:ext>
            </a:extLst>
          </p:cNvPr>
          <p:cNvSpPr/>
          <p:nvPr/>
        </p:nvSpPr>
        <p:spPr>
          <a:xfrm>
            <a:off x="9104113"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61" name="Freeform: Shape 2160">
            <a:extLst>
              <a:ext uri="{FF2B5EF4-FFF2-40B4-BE49-F238E27FC236}">
                <a16:creationId xmlns:a16="http://schemas.microsoft.com/office/drawing/2014/main" id="{61265E0C-005E-752B-7675-7AAA2CE19E16}"/>
              </a:ext>
            </a:extLst>
          </p:cNvPr>
          <p:cNvSpPr/>
          <p:nvPr/>
        </p:nvSpPr>
        <p:spPr>
          <a:xfrm>
            <a:off x="9770635"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62" name="Freeform: Shape 2161">
            <a:extLst>
              <a:ext uri="{FF2B5EF4-FFF2-40B4-BE49-F238E27FC236}">
                <a16:creationId xmlns:a16="http://schemas.microsoft.com/office/drawing/2014/main" id="{3593F033-D298-2461-0D9D-9A23E5B7221D}"/>
              </a:ext>
            </a:extLst>
          </p:cNvPr>
          <p:cNvSpPr/>
          <p:nvPr/>
        </p:nvSpPr>
        <p:spPr>
          <a:xfrm>
            <a:off x="10437158"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63" name="Freeform: Shape 2162">
            <a:extLst>
              <a:ext uri="{FF2B5EF4-FFF2-40B4-BE49-F238E27FC236}">
                <a16:creationId xmlns:a16="http://schemas.microsoft.com/office/drawing/2014/main" id="{24C65A6C-B7CC-95B9-4091-69EF73191B67}"/>
              </a:ext>
            </a:extLst>
          </p:cNvPr>
          <p:cNvSpPr/>
          <p:nvPr/>
        </p:nvSpPr>
        <p:spPr>
          <a:xfrm>
            <a:off x="11103538"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64" name="Freeform: Shape 2163">
            <a:extLst>
              <a:ext uri="{FF2B5EF4-FFF2-40B4-BE49-F238E27FC236}">
                <a16:creationId xmlns:a16="http://schemas.microsoft.com/office/drawing/2014/main" id="{74D97247-A152-4882-0816-E94BCEC274C6}"/>
              </a:ext>
            </a:extLst>
          </p:cNvPr>
          <p:cNvSpPr/>
          <p:nvPr/>
        </p:nvSpPr>
        <p:spPr>
          <a:xfrm>
            <a:off x="11770062" y="4467385"/>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41" name="Free-form: Shape 201">
            <a:extLst>
              <a:ext uri="{FF2B5EF4-FFF2-40B4-BE49-F238E27FC236}">
                <a16:creationId xmlns:a16="http://schemas.microsoft.com/office/drawing/2014/main" id="{B45ED3A4-467E-8C86-686A-CB793D21946D}"/>
              </a:ext>
            </a:extLst>
          </p:cNvPr>
          <p:cNvSpPr/>
          <p:nvPr/>
        </p:nvSpPr>
        <p:spPr>
          <a:xfrm>
            <a:off x="1106407" y="1030882"/>
            <a:ext cx="10663655" cy="3434598"/>
          </a:xfrm>
          <a:custGeom>
            <a:avLst/>
            <a:gdLst>
              <a:gd name="connsiteX0" fmla="*/ 0 w 5000085"/>
              <a:gd name="connsiteY0" fmla="*/ 0 h 3445040"/>
              <a:gd name="connsiteX1" fmla="*/ 0 w 5000085"/>
              <a:gd name="connsiteY1" fmla="*/ 3445041 h 3445040"/>
              <a:gd name="connsiteX2" fmla="*/ 5000086 w 5000085"/>
              <a:gd name="connsiteY2" fmla="*/ 3445041 h 3445040"/>
            </a:gdLst>
            <a:ahLst/>
            <a:cxnLst>
              <a:cxn ang="0">
                <a:pos x="connsiteX0" y="connsiteY0"/>
              </a:cxn>
              <a:cxn ang="0">
                <a:pos x="connsiteX1" y="connsiteY1"/>
              </a:cxn>
              <a:cxn ang="0">
                <a:pos x="connsiteX2" y="connsiteY2"/>
              </a:cxn>
            </a:cxnLst>
            <a:rect l="l" t="t" r="r" b="b"/>
            <a:pathLst>
              <a:path w="5000085" h="3445040">
                <a:moveTo>
                  <a:pt x="0" y="0"/>
                </a:moveTo>
                <a:lnTo>
                  <a:pt x="0" y="3445041"/>
                </a:lnTo>
                <a:lnTo>
                  <a:pt x="5000086" y="3445041"/>
                </a:lnTo>
              </a:path>
            </a:pathLst>
          </a:custGeom>
          <a:noFill/>
          <a:ln w="12700" cap="sq">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43" name="TextBox 1042">
            <a:extLst>
              <a:ext uri="{FF2B5EF4-FFF2-40B4-BE49-F238E27FC236}">
                <a16:creationId xmlns:a16="http://schemas.microsoft.com/office/drawing/2014/main" id="{95552264-9709-FB62-AB6A-0D3C29298E40}"/>
              </a:ext>
            </a:extLst>
          </p:cNvPr>
          <p:cNvSpPr txBox="1">
            <a:spLocks/>
          </p:cNvSpPr>
          <p:nvPr/>
        </p:nvSpPr>
        <p:spPr>
          <a:xfrm rot="16200000">
            <a:off x="-436980" y="2596791"/>
            <a:ext cx="1912751" cy="307777"/>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002557"/>
                </a:solidFill>
                <a:effectLst/>
                <a:uLnTx/>
                <a:uFillTx/>
                <a:latin typeface="Arial" panose="020B0604020202020204"/>
                <a:ea typeface="+mn-ea"/>
                <a:cs typeface="Arial"/>
                <a:sym typeface="Arial"/>
                <a:rtl val="0"/>
              </a:rPr>
              <a:t>Probability of OS</a:t>
            </a:r>
          </a:p>
        </p:txBody>
      </p:sp>
      <p:sp>
        <p:nvSpPr>
          <p:cNvPr id="1044" name="Freeform: Shape 1043">
            <a:extLst>
              <a:ext uri="{FF2B5EF4-FFF2-40B4-BE49-F238E27FC236}">
                <a16:creationId xmlns:a16="http://schemas.microsoft.com/office/drawing/2014/main" id="{82ABDB07-21DC-2DD2-AA60-0E750ECEADA3}"/>
              </a:ext>
            </a:extLst>
          </p:cNvPr>
          <p:cNvSpPr/>
          <p:nvPr/>
        </p:nvSpPr>
        <p:spPr>
          <a:xfrm>
            <a:off x="1110197" y="99406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270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nvGrpSpPr>
          <p:cNvPr id="1045" name="Group 1044">
            <a:extLst>
              <a:ext uri="{FF2B5EF4-FFF2-40B4-BE49-F238E27FC236}">
                <a16:creationId xmlns:a16="http://schemas.microsoft.com/office/drawing/2014/main" id="{D647287A-303F-9A54-022C-B8D8F1ED482D}"/>
              </a:ext>
            </a:extLst>
          </p:cNvPr>
          <p:cNvGrpSpPr/>
          <p:nvPr/>
        </p:nvGrpSpPr>
        <p:grpSpPr>
          <a:xfrm>
            <a:off x="1104285" y="1041661"/>
            <a:ext cx="9899708" cy="697110"/>
            <a:chOff x="1104285" y="870211"/>
            <a:chExt cx="9899708" cy="697110"/>
          </a:xfrm>
        </p:grpSpPr>
        <p:grpSp>
          <p:nvGrpSpPr>
            <p:cNvPr id="1046" name="Group 1045">
              <a:extLst>
                <a:ext uri="{FF2B5EF4-FFF2-40B4-BE49-F238E27FC236}">
                  <a16:creationId xmlns:a16="http://schemas.microsoft.com/office/drawing/2014/main" id="{9289A2A6-E2DD-0FC0-96E5-20AABC249462}"/>
                </a:ext>
              </a:extLst>
            </p:cNvPr>
            <p:cNvGrpSpPr/>
            <p:nvPr/>
          </p:nvGrpSpPr>
          <p:grpSpPr>
            <a:xfrm>
              <a:off x="1104285" y="870211"/>
              <a:ext cx="9899708" cy="697110"/>
              <a:chOff x="1104285" y="870211"/>
              <a:chExt cx="9899708" cy="697110"/>
            </a:xfrm>
          </p:grpSpPr>
          <p:sp>
            <p:nvSpPr>
              <p:cNvPr id="1049" name="Freeform: Shape 1048">
                <a:extLst>
                  <a:ext uri="{FF2B5EF4-FFF2-40B4-BE49-F238E27FC236}">
                    <a16:creationId xmlns:a16="http://schemas.microsoft.com/office/drawing/2014/main" id="{BBFB9F20-6DB4-2980-2470-8A191EB5113A}"/>
                  </a:ext>
                </a:extLst>
              </p:cNvPr>
              <p:cNvSpPr/>
              <p:nvPr/>
            </p:nvSpPr>
            <p:spPr>
              <a:xfrm>
                <a:off x="1564495" y="87641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50" name="Freeform: Shape 1049">
                <a:extLst>
                  <a:ext uri="{FF2B5EF4-FFF2-40B4-BE49-F238E27FC236}">
                    <a16:creationId xmlns:a16="http://schemas.microsoft.com/office/drawing/2014/main" id="{FF3160DF-8C70-C9B6-1F73-319A3ED0B6DA}"/>
                  </a:ext>
                </a:extLst>
              </p:cNvPr>
              <p:cNvSpPr/>
              <p:nvPr/>
            </p:nvSpPr>
            <p:spPr>
              <a:xfrm>
                <a:off x="2024844" y="894345"/>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51" name="Freeform: Shape 1050">
                <a:extLst>
                  <a:ext uri="{FF2B5EF4-FFF2-40B4-BE49-F238E27FC236}">
                    <a16:creationId xmlns:a16="http://schemas.microsoft.com/office/drawing/2014/main" id="{4E9F2A88-259B-9BAE-1B61-4F595F00E5E0}"/>
                  </a:ext>
                </a:extLst>
              </p:cNvPr>
              <p:cNvSpPr/>
              <p:nvPr/>
            </p:nvSpPr>
            <p:spPr>
              <a:xfrm>
                <a:off x="2170929" y="912415"/>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52" name="Freeform: Shape 1051">
                <a:extLst>
                  <a:ext uri="{FF2B5EF4-FFF2-40B4-BE49-F238E27FC236}">
                    <a16:creationId xmlns:a16="http://schemas.microsoft.com/office/drawing/2014/main" id="{9E93A931-8E0A-5148-D2FD-0E1F249D386A}"/>
                  </a:ext>
                </a:extLst>
              </p:cNvPr>
              <p:cNvSpPr/>
              <p:nvPr/>
            </p:nvSpPr>
            <p:spPr>
              <a:xfrm>
                <a:off x="4348269" y="10300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53" name="Freeform: Shape 1052">
                <a:extLst>
                  <a:ext uri="{FF2B5EF4-FFF2-40B4-BE49-F238E27FC236}">
                    <a16:creationId xmlns:a16="http://schemas.microsoft.com/office/drawing/2014/main" id="{5B416846-8F35-D95D-1C34-647CCDBDF596}"/>
                  </a:ext>
                </a:extLst>
              </p:cNvPr>
              <p:cNvSpPr/>
              <p:nvPr/>
            </p:nvSpPr>
            <p:spPr>
              <a:xfrm>
                <a:off x="4684489" y="108442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54" name="Freeform: Shape 1053">
                <a:extLst>
                  <a:ext uri="{FF2B5EF4-FFF2-40B4-BE49-F238E27FC236}">
                    <a16:creationId xmlns:a16="http://schemas.microsoft.com/office/drawing/2014/main" id="{A2E8AD05-D090-1457-651B-1FF5C3A274F1}"/>
                  </a:ext>
                </a:extLst>
              </p:cNvPr>
              <p:cNvSpPr/>
              <p:nvPr/>
            </p:nvSpPr>
            <p:spPr>
              <a:xfrm>
                <a:off x="4888979" y="1093531"/>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55" name="Freeform: Shape 1054">
                <a:extLst>
                  <a:ext uri="{FF2B5EF4-FFF2-40B4-BE49-F238E27FC236}">
                    <a16:creationId xmlns:a16="http://schemas.microsoft.com/office/drawing/2014/main" id="{E6824804-37BA-E338-E96A-17878F3F04EB}"/>
                  </a:ext>
                </a:extLst>
              </p:cNvPr>
              <p:cNvSpPr/>
              <p:nvPr/>
            </p:nvSpPr>
            <p:spPr>
              <a:xfrm>
                <a:off x="5100929" y="111173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56" name="Freeform: Shape 1055">
                <a:extLst>
                  <a:ext uri="{FF2B5EF4-FFF2-40B4-BE49-F238E27FC236}">
                    <a16:creationId xmlns:a16="http://schemas.microsoft.com/office/drawing/2014/main" id="{BD291D22-429D-3D21-76D3-E8259BE29113}"/>
                  </a:ext>
                </a:extLst>
              </p:cNvPr>
              <p:cNvSpPr/>
              <p:nvPr/>
            </p:nvSpPr>
            <p:spPr>
              <a:xfrm>
                <a:off x="5159335" y="111173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57" name="Freeform: Shape 1056">
                <a:extLst>
                  <a:ext uri="{FF2B5EF4-FFF2-40B4-BE49-F238E27FC236}">
                    <a16:creationId xmlns:a16="http://schemas.microsoft.com/office/drawing/2014/main" id="{CD131A3A-1168-4EA8-8D08-01BA894454EE}"/>
                  </a:ext>
                </a:extLst>
              </p:cNvPr>
              <p:cNvSpPr/>
              <p:nvPr/>
            </p:nvSpPr>
            <p:spPr>
              <a:xfrm>
                <a:off x="5203245" y="111173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58" name="Freeform: Shape 1057">
                <a:extLst>
                  <a:ext uri="{FF2B5EF4-FFF2-40B4-BE49-F238E27FC236}">
                    <a16:creationId xmlns:a16="http://schemas.microsoft.com/office/drawing/2014/main" id="{51682A80-D658-48F8-5395-E4D918E0826D}"/>
                  </a:ext>
                </a:extLst>
              </p:cNvPr>
              <p:cNvSpPr/>
              <p:nvPr/>
            </p:nvSpPr>
            <p:spPr>
              <a:xfrm>
                <a:off x="5210563" y="111173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59" name="Freeform: Shape 1058">
                <a:extLst>
                  <a:ext uri="{FF2B5EF4-FFF2-40B4-BE49-F238E27FC236}">
                    <a16:creationId xmlns:a16="http://schemas.microsoft.com/office/drawing/2014/main" id="{FC1C8458-970F-F4F5-5BA5-A7C60723E8E5}"/>
                  </a:ext>
                </a:extLst>
              </p:cNvPr>
              <p:cNvSpPr/>
              <p:nvPr/>
            </p:nvSpPr>
            <p:spPr>
              <a:xfrm>
                <a:off x="5217881" y="111173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60" name="Freeform: Shape 1059">
                <a:extLst>
                  <a:ext uri="{FF2B5EF4-FFF2-40B4-BE49-F238E27FC236}">
                    <a16:creationId xmlns:a16="http://schemas.microsoft.com/office/drawing/2014/main" id="{B3C8D772-6938-9C78-05D8-745DEFD706CF}"/>
                  </a:ext>
                </a:extLst>
              </p:cNvPr>
              <p:cNvSpPr/>
              <p:nvPr/>
            </p:nvSpPr>
            <p:spPr>
              <a:xfrm>
                <a:off x="5349329" y="112111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61" name="Freeform: Shape 1060">
                <a:extLst>
                  <a:ext uri="{FF2B5EF4-FFF2-40B4-BE49-F238E27FC236}">
                    <a16:creationId xmlns:a16="http://schemas.microsoft.com/office/drawing/2014/main" id="{486E2213-A8B6-0431-52E4-B35B076E3C67}"/>
                  </a:ext>
                </a:extLst>
              </p:cNvPr>
              <p:cNvSpPr/>
              <p:nvPr/>
            </p:nvSpPr>
            <p:spPr>
              <a:xfrm>
                <a:off x="5363966" y="112111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62" name="Freeform: Shape 1061">
                <a:extLst>
                  <a:ext uri="{FF2B5EF4-FFF2-40B4-BE49-F238E27FC236}">
                    <a16:creationId xmlns:a16="http://schemas.microsoft.com/office/drawing/2014/main" id="{7AD7A2A5-5723-A22D-0232-817216692EA7}"/>
                  </a:ext>
                </a:extLst>
              </p:cNvPr>
              <p:cNvSpPr/>
              <p:nvPr/>
            </p:nvSpPr>
            <p:spPr>
              <a:xfrm>
                <a:off x="5371285" y="112111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63" name="Freeform: Shape 1062">
                <a:extLst>
                  <a:ext uri="{FF2B5EF4-FFF2-40B4-BE49-F238E27FC236}">
                    <a16:creationId xmlns:a16="http://schemas.microsoft.com/office/drawing/2014/main" id="{B0850CEC-1A8E-FDB7-E639-BED0AEA01EA0}"/>
                  </a:ext>
                </a:extLst>
              </p:cNvPr>
              <p:cNvSpPr/>
              <p:nvPr/>
            </p:nvSpPr>
            <p:spPr>
              <a:xfrm>
                <a:off x="5393240" y="112111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64" name="Freeform: Shape 1063">
                <a:extLst>
                  <a:ext uri="{FF2B5EF4-FFF2-40B4-BE49-F238E27FC236}">
                    <a16:creationId xmlns:a16="http://schemas.microsoft.com/office/drawing/2014/main" id="{FA7BD767-4D1A-AD6E-3EC0-7FBD4926E65A}"/>
                  </a:ext>
                </a:extLst>
              </p:cNvPr>
              <p:cNvSpPr/>
              <p:nvPr/>
            </p:nvSpPr>
            <p:spPr>
              <a:xfrm>
                <a:off x="5422372" y="113063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65" name="Freeform: Shape 1064">
                <a:extLst>
                  <a:ext uri="{FF2B5EF4-FFF2-40B4-BE49-F238E27FC236}">
                    <a16:creationId xmlns:a16="http://schemas.microsoft.com/office/drawing/2014/main" id="{9EF384A9-ACD3-63FC-6399-022669365021}"/>
                  </a:ext>
                </a:extLst>
              </p:cNvPr>
              <p:cNvSpPr/>
              <p:nvPr/>
            </p:nvSpPr>
            <p:spPr>
              <a:xfrm>
                <a:off x="5466282" y="113063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66" name="Freeform: Shape 1065">
                <a:extLst>
                  <a:ext uri="{FF2B5EF4-FFF2-40B4-BE49-F238E27FC236}">
                    <a16:creationId xmlns:a16="http://schemas.microsoft.com/office/drawing/2014/main" id="{AEDC061D-E209-B91A-39B4-2D74F9DE03BA}"/>
                  </a:ext>
                </a:extLst>
              </p:cNvPr>
              <p:cNvSpPr/>
              <p:nvPr/>
            </p:nvSpPr>
            <p:spPr>
              <a:xfrm>
                <a:off x="5473600" y="113063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67" name="Freeform: Shape 1066">
                <a:extLst>
                  <a:ext uri="{FF2B5EF4-FFF2-40B4-BE49-F238E27FC236}">
                    <a16:creationId xmlns:a16="http://schemas.microsoft.com/office/drawing/2014/main" id="{4013AA15-9546-FEE4-D0DD-10729E70F02B}"/>
                  </a:ext>
                </a:extLst>
              </p:cNvPr>
              <p:cNvSpPr/>
              <p:nvPr/>
            </p:nvSpPr>
            <p:spPr>
              <a:xfrm>
                <a:off x="5495415" y="114029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68" name="Freeform: Shape 1067">
                <a:extLst>
                  <a:ext uri="{FF2B5EF4-FFF2-40B4-BE49-F238E27FC236}">
                    <a16:creationId xmlns:a16="http://schemas.microsoft.com/office/drawing/2014/main" id="{8E7BB421-FF99-8AB7-EFD1-DACA992FBEDC}"/>
                  </a:ext>
                </a:extLst>
              </p:cNvPr>
              <p:cNvSpPr/>
              <p:nvPr/>
            </p:nvSpPr>
            <p:spPr>
              <a:xfrm>
                <a:off x="5510051" y="114029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69" name="Freeform: Shape 1068">
                <a:extLst>
                  <a:ext uri="{FF2B5EF4-FFF2-40B4-BE49-F238E27FC236}">
                    <a16:creationId xmlns:a16="http://schemas.microsoft.com/office/drawing/2014/main" id="{26E03589-7649-29C0-6623-1B26944B0724}"/>
                  </a:ext>
                </a:extLst>
              </p:cNvPr>
              <p:cNvSpPr/>
              <p:nvPr/>
            </p:nvSpPr>
            <p:spPr>
              <a:xfrm>
                <a:off x="5517370" y="114029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70" name="Freeform: Shape 1069">
                <a:extLst>
                  <a:ext uri="{FF2B5EF4-FFF2-40B4-BE49-F238E27FC236}">
                    <a16:creationId xmlns:a16="http://schemas.microsoft.com/office/drawing/2014/main" id="{FC893BAB-5A9A-B0A2-A39F-47B3E086300C}"/>
                  </a:ext>
                </a:extLst>
              </p:cNvPr>
              <p:cNvSpPr/>
              <p:nvPr/>
            </p:nvSpPr>
            <p:spPr>
              <a:xfrm>
                <a:off x="5605048" y="115008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71" name="Freeform: Shape 1070">
                <a:extLst>
                  <a:ext uri="{FF2B5EF4-FFF2-40B4-BE49-F238E27FC236}">
                    <a16:creationId xmlns:a16="http://schemas.microsoft.com/office/drawing/2014/main" id="{689A3560-A65D-4D59-CEEA-C8EADBE01E93}"/>
                  </a:ext>
                </a:extLst>
              </p:cNvPr>
              <p:cNvSpPr/>
              <p:nvPr/>
            </p:nvSpPr>
            <p:spPr>
              <a:xfrm>
                <a:off x="5612367" y="115008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72" name="Freeform: Shape 1071">
                <a:extLst>
                  <a:ext uri="{FF2B5EF4-FFF2-40B4-BE49-F238E27FC236}">
                    <a16:creationId xmlns:a16="http://schemas.microsoft.com/office/drawing/2014/main" id="{BF7762A3-AC85-A6B1-4953-677A92299EB1}"/>
                  </a:ext>
                </a:extLst>
              </p:cNvPr>
              <p:cNvSpPr/>
              <p:nvPr/>
            </p:nvSpPr>
            <p:spPr>
              <a:xfrm>
                <a:off x="5619685" y="115008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73" name="Freeform: Shape 1072">
                <a:extLst>
                  <a:ext uri="{FF2B5EF4-FFF2-40B4-BE49-F238E27FC236}">
                    <a16:creationId xmlns:a16="http://schemas.microsoft.com/office/drawing/2014/main" id="{90D98934-FDA1-A7F0-CF1B-E55D8FE87319}"/>
                  </a:ext>
                </a:extLst>
              </p:cNvPr>
              <p:cNvSpPr/>
              <p:nvPr/>
            </p:nvSpPr>
            <p:spPr>
              <a:xfrm>
                <a:off x="5627003" y="115008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74" name="Freeform: Shape 1073">
                <a:extLst>
                  <a:ext uri="{FF2B5EF4-FFF2-40B4-BE49-F238E27FC236}">
                    <a16:creationId xmlns:a16="http://schemas.microsoft.com/office/drawing/2014/main" id="{9D04415D-FF14-82BD-8987-9CFD213D45AF}"/>
                  </a:ext>
                </a:extLst>
              </p:cNvPr>
              <p:cNvSpPr/>
              <p:nvPr/>
            </p:nvSpPr>
            <p:spPr>
              <a:xfrm>
                <a:off x="5648958" y="115008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75" name="Freeform: Shape 1074">
                <a:extLst>
                  <a:ext uri="{FF2B5EF4-FFF2-40B4-BE49-F238E27FC236}">
                    <a16:creationId xmlns:a16="http://schemas.microsoft.com/office/drawing/2014/main" id="{57890A7A-F47A-9D6C-2C90-45EAF309CAB0}"/>
                  </a:ext>
                </a:extLst>
              </p:cNvPr>
              <p:cNvSpPr/>
              <p:nvPr/>
            </p:nvSpPr>
            <p:spPr>
              <a:xfrm>
                <a:off x="5656276" y="115008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76" name="Freeform: Shape 1075">
                <a:extLst>
                  <a:ext uri="{FF2B5EF4-FFF2-40B4-BE49-F238E27FC236}">
                    <a16:creationId xmlns:a16="http://schemas.microsoft.com/office/drawing/2014/main" id="{FFE78482-645A-4A3D-241F-AF881643384D}"/>
                  </a:ext>
                </a:extLst>
              </p:cNvPr>
              <p:cNvSpPr/>
              <p:nvPr/>
            </p:nvSpPr>
            <p:spPr>
              <a:xfrm>
                <a:off x="5670773" y="115008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77" name="Freeform: Shape 1076">
                <a:extLst>
                  <a:ext uri="{FF2B5EF4-FFF2-40B4-BE49-F238E27FC236}">
                    <a16:creationId xmlns:a16="http://schemas.microsoft.com/office/drawing/2014/main" id="{26C23C9C-8A37-1E74-8EE0-579B92DE1000}"/>
                  </a:ext>
                </a:extLst>
              </p:cNvPr>
              <p:cNvSpPr/>
              <p:nvPr/>
            </p:nvSpPr>
            <p:spPr>
              <a:xfrm>
                <a:off x="5707364" y="115008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78" name="Freeform: Shape 1077">
                <a:extLst>
                  <a:ext uri="{FF2B5EF4-FFF2-40B4-BE49-F238E27FC236}">
                    <a16:creationId xmlns:a16="http://schemas.microsoft.com/office/drawing/2014/main" id="{A8F05688-18E4-AE51-5584-BEFE55B3C325}"/>
                  </a:ext>
                </a:extLst>
              </p:cNvPr>
              <p:cNvSpPr/>
              <p:nvPr/>
            </p:nvSpPr>
            <p:spPr>
              <a:xfrm>
                <a:off x="5714682" y="115008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79" name="Freeform: Shape 1078">
                <a:extLst>
                  <a:ext uri="{FF2B5EF4-FFF2-40B4-BE49-F238E27FC236}">
                    <a16:creationId xmlns:a16="http://schemas.microsoft.com/office/drawing/2014/main" id="{FB45F754-2F67-0CF8-C3EE-46086E99C79D}"/>
                  </a:ext>
                </a:extLst>
              </p:cNvPr>
              <p:cNvSpPr/>
              <p:nvPr/>
            </p:nvSpPr>
            <p:spPr>
              <a:xfrm>
                <a:off x="5722000" y="115008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80" name="Freeform: Shape 1079">
                <a:extLst>
                  <a:ext uri="{FF2B5EF4-FFF2-40B4-BE49-F238E27FC236}">
                    <a16:creationId xmlns:a16="http://schemas.microsoft.com/office/drawing/2014/main" id="{3AB4AF4A-E432-38A3-04C7-768D2C740605}"/>
                  </a:ext>
                </a:extLst>
              </p:cNvPr>
              <p:cNvSpPr/>
              <p:nvPr/>
            </p:nvSpPr>
            <p:spPr>
              <a:xfrm>
                <a:off x="5758451" y="1160156"/>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81" name="Freeform: Shape 1080">
                <a:extLst>
                  <a:ext uri="{FF2B5EF4-FFF2-40B4-BE49-F238E27FC236}">
                    <a16:creationId xmlns:a16="http://schemas.microsoft.com/office/drawing/2014/main" id="{9900BB53-678D-60EB-A9A2-68A76EBD8287}"/>
                  </a:ext>
                </a:extLst>
              </p:cNvPr>
              <p:cNvSpPr/>
              <p:nvPr/>
            </p:nvSpPr>
            <p:spPr>
              <a:xfrm>
                <a:off x="5868086" y="117036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82" name="Freeform: Shape 1081">
                <a:extLst>
                  <a:ext uri="{FF2B5EF4-FFF2-40B4-BE49-F238E27FC236}">
                    <a16:creationId xmlns:a16="http://schemas.microsoft.com/office/drawing/2014/main" id="{07F7E351-9BB7-55D3-B821-904E3B6B17E5}"/>
                  </a:ext>
                </a:extLst>
              </p:cNvPr>
              <p:cNvSpPr/>
              <p:nvPr/>
            </p:nvSpPr>
            <p:spPr>
              <a:xfrm>
                <a:off x="5875404" y="117036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83" name="Freeform: Shape 1082">
                <a:extLst>
                  <a:ext uri="{FF2B5EF4-FFF2-40B4-BE49-F238E27FC236}">
                    <a16:creationId xmlns:a16="http://schemas.microsoft.com/office/drawing/2014/main" id="{88E14415-C80F-F166-470D-D8B39028946C}"/>
                  </a:ext>
                </a:extLst>
              </p:cNvPr>
              <p:cNvSpPr/>
              <p:nvPr/>
            </p:nvSpPr>
            <p:spPr>
              <a:xfrm>
                <a:off x="5882722" y="117036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84" name="Freeform: Shape 1083">
                <a:extLst>
                  <a:ext uri="{FF2B5EF4-FFF2-40B4-BE49-F238E27FC236}">
                    <a16:creationId xmlns:a16="http://schemas.microsoft.com/office/drawing/2014/main" id="{C72D0AC6-AAFB-4BC2-D8B6-9E69AE5491E6}"/>
                  </a:ext>
                </a:extLst>
              </p:cNvPr>
              <p:cNvSpPr/>
              <p:nvPr/>
            </p:nvSpPr>
            <p:spPr>
              <a:xfrm>
                <a:off x="5926492" y="117036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85" name="Freeform: Shape 1084">
                <a:extLst>
                  <a:ext uri="{FF2B5EF4-FFF2-40B4-BE49-F238E27FC236}">
                    <a16:creationId xmlns:a16="http://schemas.microsoft.com/office/drawing/2014/main" id="{82A337BC-6F68-380A-929A-80D04F99B54F}"/>
                  </a:ext>
                </a:extLst>
              </p:cNvPr>
              <p:cNvSpPr/>
              <p:nvPr/>
            </p:nvSpPr>
            <p:spPr>
              <a:xfrm>
                <a:off x="6014171" y="1180708"/>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87" name="Freeform: Shape 1086">
                <a:extLst>
                  <a:ext uri="{FF2B5EF4-FFF2-40B4-BE49-F238E27FC236}">
                    <a16:creationId xmlns:a16="http://schemas.microsoft.com/office/drawing/2014/main" id="{2CDA448E-C834-67DC-8F5D-820F83FCB8B0}"/>
                  </a:ext>
                </a:extLst>
              </p:cNvPr>
              <p:cNvSpPr/>
              <p:nvPr/>
            </p:nvSpPr>
            <p:spPr>
              <a:xfrm>
                <a:off x="6021489" y="1180708"/>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76" name="Freeform: Shape 2175">
                <a:extLst>
                  <a:ext uri="{FF2B5EF4-FFF2-40B4-BE49-F238E27FC236}">
                    <a16:creationId xmlns:a16="http://schemas.microsoft.com/office/drawing/2014/main" id="{BA962D55-79FC-B6C1-190A-F39F9109427A}"/>
                  </a:ext>
                </a:extLst>
              </p:cNvPr>
              <p:cNvSpPr/>
              <p:nvPr/>
            </p:nvSpPr>
            <p:spPr>
              <a:xfrm>
                <a:off x="6028807" y="1180708"/>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77" name="Freeform: Shape 2176">
                <a:extLst>
                  <a:ext uri="{FF2B5EF4-FFF2-40B4-BE49-F238E27FC236}">
                    <a16:creationId xmlns:a16="http://schemas.microsoft.com/office/drawing/2014/main" id="{BC053E3C-A27F-8A17-4A55-CA2BBF45419E}"/>
                  </a:ext>
                </a:extLst>
              </p:cNvPr>
              <p:cNvSpPr/>
              <p:nvPr/>
            </p:nvSpPr>
            <p:spPr>
              <a:xfrm>
                <a:off x="6036125" y="1180708"/>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78" name="Freeform: Shape 2177">
                <a:extLst>
                  <a:ext uri="{FF2B5EF4-FFF2-40B4-BE49-F238E27FC236}">
                    <a16:creationId xmlns:a16="http://schemas.microsoft.com/office/drawing/2014/main" id="{B30DB1CC-E80C-0CD4-97A9-BE44724F7668}"/>
                  </a:ext>
                </a:extLst>
              </p:cNvPr>
              <p:cNvSpPr/>
              <p:nvPr/>
            </p:nvSpPr>
            <p:spPr>
              <a:xfrm>
                <a:off x="6058080" y="1180708"/>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79" name="Freeform: Shape 2178">
                <a:extLst>
                  <a:ext uri="{FF2B5EF4-FFF2-40B4-BE49-F238E27FC236}">
                    <a16:creationId xmlns:a16="http://schemas.microsoft.com/office/drawing/2014/main" id="{33734D77-2278-EC45-5985-1DA4C93128B6}"/>
                  </a:ext>
                </a:extLst>
              </p:cNvPr>
              <p:cNvSpPr/>
              <p:nvPr/>
            </p:nvSpPr>
            <p:spPr>
              <a:xfrm>
                <a:off x="6072717" y="1180708"/>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80" name="Freeform: Shape 2179">
                <a:extLst>
                  <a:ext uri="{FF2B5EF4-FFF2-40B4-BE49-F238E27FC236}">
                    <a16:creationId xmlns:a16="http://schemas.microsoft.com/office/drawing/2014/main" id="{5D4E35E3-FB3B-6FE8-9505-AF19E0C5B093}"/>
                  </a:ext>
                </a:extLst>
              </p:cNvPr>
              <p:cNvSpPr/>
              <p:nvPr/>
            </p:nvSpPr>
            <p:spPr>
              <a:xfrm>
                <a:off x="6138441" y="120208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81" name="Freeform: Shape 2180">
                <a:extLst>
                  <a:ext uri="{FF2B5EF4-FFF2-40B4-BE49-F238E27FC236}">
                    <a16:creationId xmlns:a16="http://schemas.microsoft.com/office/drawing/2014/main" id="{B57B7930-51B7-1398-C144-13481E3313C2}"/>
                  </a:ext>
                </a:extLst>
              </p:cNvPr>
              <p:cNvSpPr/>
              <p:nvPr/>
            </p:nvSpPr>
            <p:spPr>
              <a:xfrm>
                <a:off x="6189528" y="120208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82" name="Freeform: Shape 2181">
                <a:extLst>
                  <a:ext uri="{FF2B5EF4-FFF2-40B4-BE49-F238E27FC236}">
                    <a16:creationId xmlns:a16="http://schemas.microsoft.com/office/drawing/2014/main" id="{174259B6-1E6D-B9F2-7C7E-B054B53CA2AC}"/>
                  </a:ext>
                </a:extLst>
              </p:cNvPr>
              <p:cNvSpPr/>
              <p:nvPr/>
            </p:nvSpPr>
            <p:spPr>
              <a:xfrm>
                <a:off x="6218801" y="120208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83" name="Freeform: Shape 2182">
                <a:extLst>
                  <a:ext uri="{FF2B5EF4-FFF2-40B4-BE49-F238E27FC236}">
                    <a16:creationId xmlns:a16="http://schemas.microsoft.com/office/drawing/2014/main" id="{04B3E8DD-DF78-824E-E7A8-9033EF9A4E2B}"/>
                  </a:ext>
                </a:extLst>
              </p:cNvPr>
              <p:cNvSpPr/>
              <p:nvPr/>
            </p:nvSpPr>
            <p:spPr>
              <a:xfrm>
                <a:off x="6233439" y="120208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84" name="Freeform: Shape 2183">
                <a:extLst>
                  <a:ext uri="{FF2B5EF4-FFF2-40B4-BE49-F238E27FC236}">
                    <a16:creationId xmlns:a16="http://schemas.microsoft.com/office/drawing/2014/main" id="{07B3A9E0-E6A5-3A77-3741-4B599104DCDA}"/>
                  </a:ext>
                </a:extLst>
              </p:cNvPr>
              <p:cNvSpPr/>
              <p:nvPr/>
            </p:nvSpPr>
            <p:spPr>
              <a:xfrm>
                <a:off x="6240757" y="120208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85" name="Freeform: Shape 2184">
                <a:extLst>
                  <a:ext uri="{FF2B5EF4-FFF2-40B4-BE49-F238E27FC236}">
                    <a16:creationId xmlns:a16="http://schemas.microsoft.com/office/drawing/2014/main" id="{1528835F-1495-53EC-6D8E-2B8300FFC778}"/>
                  </a:ext>
                </a:extLst>
              </p:cNvPr>
              <p:cNvSpPr/>
              <p:nvPr/>
            </p:nvSpPr>
            <p:spPr>
              <a:xfrm>
                <a:off x="6321118" y="120208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86" name="Freeform: Shape 2185">
                <a:extLst>
                  <a:ext uri="{FF2B5EF4-FFF2-40B4-BE49-F238E27FC236}">
                    <a16:creationId xmlns:a16="http://schemas.microsoft.com/office/drawing/2014/main" id="{63D7D0E5-54FC-208A-4B9A-275E24EBBF37}"/>
                  </a:ext>
                </a:extLst>
              </p:cNvPr>
              <p:cNvSpPr/>
              <p:nvPr/>
            </p:nvSpPr>
            <p:spPr>
              <a:xfrm>
                <a:off x="6364887" y="123491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87" name="Freeform: Shape 2186">
                <a:extLst>
                  <a:ext uri="{FF2B5EF4-FFF2-40B4-BE49-F238E27FC236}">
                    <a16:creationId xmlns:a16="http://schemas.microsoft.com/office/drawing/2014/main" id="{47178D23-3903-2DE9-C9C5-9AB03966E7B3}"/>
                  </a:ext>
                </a:extLst>
              </p:cNvPr>
              <p:cNvSpPr/>
              <p:nvPr/>
            </p:nvSpPr>
            <p:spPr>
              <a:xfrm>
                <a:off x="6379523" y="123491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88" name="Freeform: Shape 2187">
                <a:extLst>
                  <a:ext uri="{FF2B5EF4-FFF2-40B4-BE49-F238E27FC236}">
                    <a16:creationId xmlns:a16="http://schemas.microsoft.com/office/drawing/2014/main" id="{6228DDDE-9513-BA19-2D05-E408BF0D4824}"/>
                  </a:ext>
                </a:extLst>
              </p:cNvPr>
              <p:cNvSpPr/>
              <p:nvPr/>
            </p:nvSpPr>
            <p:spPr>
              <a:xfrm>
                <a:off x="6394160" y="123491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89" name="Freeform: Shape 2188">
                <a:extLst>
                  <a:ext uri="{FF2B5EF4-FFF2-40B4-BE49-F238E27FC236}">
                    <a16:creationId xmlns:a16="http://schemas.microsoft.com/office/drawing/2014/main" id="{74BF9CF3-3259-B48D-050A-8D5E597C386C}"/>
                  </a:ext>
                </a:extLst>
              </p:cNvPr>
              <p:cNvSpPr/>
              <p:nvPr/>
            </p:nvSpPr>
            <p:spPr>
              <a:xfrm>
                <a:off x="6408796" y="123491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90" name="Freeform: Shape 2189">
                <a:extLst>
                  <a:ext uri="{FF2B5EF4-FFF2-40B4-BE49-F238E27FC236}">
                    <a16:creationId xmlns:a16="http://schemas.microsoft.com/office/drawing/2014/main" id="{66FAECA5-57C0-5A38-C263-BDCC5D43143C}"/>
                  </a:ext>
                </a:extLst>
              </p:cNvPr>
              <p:cNvSpPr/>
              <p:nvPr/>
            </p:nvSpPr>
            <p:spPr>
              <a:xfrm>
                <a:off x="6416115" y="123491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91" name="Freeform: Shape 2190">
                <a:extLst>
                  <a:ext uri="{FF2B5EF4-FFF2-40B4-BE49-F238E27FC236}">
                    <a16:creationId xmlns:a16="http://schemas.microsoft.com/office/drawing/2014/main" id="{D7ED4A8E-3658-B626-A09B-F7831E685255}"/>
                  </a:ext>
                </a:extLst>
              </p:cNvPr>
              <p:cNvSpPr/>
              <p:nvPr/>
            </p:nvSpPr>
            <p:spPr>
              <a:xfrm>
                <a:off x="6430751" y="123491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92" name="Freeform: Shape 2191">
                <a:extLst>
                  <a:ext uri="{FF2B5EF4-FFF2-40B4-BE49-F238E27FC236}">
                    <a16:creationId xmlns:a16="http://schemas.microsoft.com/office/drawing/2014/main" id="{FA8BBBB7-4D63-5EB4-87E4-2D8AF7CF0BB0}"/>
                  </a:ext>
                </a:extLst>
              </p:cNvPr>
              <p:cNvSpPr/>
              <p:nvPr/>
            </p:nvSpPr>
            <p:spPr>
              <a:xfrm>
                <a:off x="6438069" y="123491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93" name="Freeform: Shape 2192">
                <a:extLst>
                  <a:ext uri="{FF2B5EF4-FFF2-40B4-BE49-F238E27FC236}">
                    <a16:creationId xmlns:a16="http://schemas.microsoft.com/office/drawing/2014/main" id="{91356BC9-3549-7345-A120-8F6367E7612B}"/>
                  </a:ext>
                </a:extLst>
              </p:cNvPr>
              <p:cNvSpPr/>
              <p:nvPr/>
            </p:nvSpPr>
            <p:spPr>
              <a:xfrm>
                <a:off x="6474520" y="124623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94" name="Freeform: Shape 2193">
                <a:extLst>
                  <a:ext uri="{FF2B5EF4-FFF2-40B4-BE49-F238E27FC236}">
                    <a16:creationId xmlns:a16="http://schemas.microsoft.com/office/drawing/2014/main" id="{95871036-24BB-50C2-872B-399AA632A101}"/>
                  </a:ext>
                </a:extLst>
              </p:cNvPr>
              <p:cNvSpPr/>
              <p:nvPr/>
            </p:nvSpPr>
            <p:spPr>
              <a:xfrm>
                <a:off x="6489157" y="124623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95" name="Freeform: Shape 2194">
                <a:extLst>
                  <a:ext uri="{FF2B5EF4-FFF2-40B4-BE49-F238E27FC236}">
                    <a16:creationId xmlns:a16="http://schemas.microsoft.com/office/drawing/2014/main" id="{47803C2E-B641-2B40-4059-7681E00EB56E}"/>
                  </a:ext>
                </a:extLst>
              </p:cNvPr>
              <p:cNvSpPr/>
              <p:nvPr/>
            </p:nvSpPr>
            <p:spPr>
              <a:xfrm>
                <a:off x="6591472" y="126926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96" name="Freeform: Shape 2195">
                <a:extLst>
                  <a:ext uri="{FF2B5EF4-FFF2-40B4-BE49-F238E27FC236}">
                    <a16:creationId xmlns:a16="http://schemas.microsoft.com/office/drawing/2014/main" id="{9B3753C0-DF7C-06A2-4121-14021FA14524}"/>
                  </a:ext>
                </a:extLst>
              </p:cNvPr>
              <p:cNvSpPr/>
              <p:nvPr/>
            </p:nvSpPr>
            <p:spPr>
              <a:xfrm>
                <a:off x="6598791" y="126926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97" name="Freeform: Shape 2196">
                <a:extLst>
                  <a:ext uri="{FF2B5EF4-FFF2-40B4-BE49-F238E27FC236}">
                    <a16:creationId xmlns:a16="http://schemas.microsoft.com/office/drawing/2014/main" id="{7D37F5EC-CBB2-67BC-045C-B2A0D029810D}"/>
                  </a:ext>
                </a:extLst>
              </p:cNvPr>
              <p:cNvSpPr/>
              <p:nvPr/>
            </p:nvSpPr>
            <p:spPr>
              <a:xfrm>
                <a:off x="6620605" y="126926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98" name="Freeform: Shape 2197">
                <a:extLst>
                  <a:ext uri="{FF2B5EF4-FFF2-40B4-BE49-F238E27FC236}">
                    <a16:creationId xmlns:a16="http://schemas.microsoft.com/office/drawing/2014/main" id="{06D54FAB-DD0D-F1EA-89B2-6A27AD9849A7}"/>
                  </a:ext>
                </a:extLst>
              </p:cNvPr>
              <p:cNvSpPr/>
              <p:nvPr/>
            </p:nvSpPr>
            <p:spPr>
              <a:xfrm>
                <a:off x="6627923" y="126926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99" name="Freeform: Shape 2198">
                <a:extLst>
                  <a:ext uri="{FF2B5EF4-FFF2-40B4-BE49-F238E27FC236}">
                    <a16:creationId xmlns:a16="http://schemas.microsoft.com/office/drawing/2014/main" id="{0641F781-A58F-CC39-B6A8-0A4BBE86540E}"/>
                  </a:ext>
                </a:extLst>
              </p:cNvPr>
              <p:cNvSpPr/>
              <p:nvPr/>
            </p:nvSpPr>
            <p:spPr>
              <a:xfrm>
                <a:off x="6649878" y="126926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00" name="Freeform: Shape 2199">
                <a:extLst>
                  <a:ext uri="{FF2B5EF4-FFF2-40B4-BE49-F238E27FC236}">
                    <a16:creationId xmlns:a16="http://schemas.microsoft.com/office/drawing/2014/main" id="{C83165CA-9B00-A8F9-30CE-3466B1B11A07}"/>
                  </a:ext>
                </a:extLst>
              </p:cNvPr>
              <p:cNvSpPr/>
              <p:nvPr/>
            </p:nvSpPr>
            <p:spPr>
              <a:xfrm>
                <a:off x="6679152" y="126926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01" name="Freeform: Shape 2200">
                <a:extLst>
                  <a:ext uri="{FF2B5EF4-FFF2-40B4-BE49-F238E27FC236}">
                    <a16:creationId xmlns:a16="http://schemas.microsoft.com/office/drawing/2014/main" id="{E43B38F4-CF5B-DCF5-FD0D-C38E61EB8CC0}"/>
                  </a:ext>
                </a:extLst>
              </p:cNvPr>
              <p:cNvSpPr/>
              <p:nvPr/>
            </p:nvSpPr>
            <p:spPr>
              <a:xfrm>
                <a:off x="6752194" y="128113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02" name="Freeform: Shape 2201">
                <a:extLst>
                  <a:ext uri="{FF2B5EF4-FFF2-40B4-BE49-F238E27FC236}">
                    <a16:creationId xmlns:a16="http://schemas.microsoft.com/office/drawing/2014/main" id="{FCD8B817-C98B-5457-16A2-D87EE0199331}"/>
                  </a:ext>
                </a:extLst>
              </p:cNvPr>
              <p:cNvSpPr/>
              <p:nvPr/>
            </p:nvSpPr>
            <p:spPr>
              <a:xfrm>
                <a:off x="6803282" y="128113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03" name="Freeform: Shape 2202">
                <a:extLst>
                  <a:ext uri="{FF2B5EF4-FFF2-40B4-BE49-F238E27FC236}">
                    <a16:creationId xmlns:a16="http://schemas.microsoft.com/office/drawing/2014/main" id="{A5B84D3B-0AAC-F4A9-31FD-3994BC9BFB5A}"/>
                  </a:ext>
                </a:extLst>
              </p:cNvPr>
              <p:cNvSpPr/>
              <p:nvPr/>
            </p:nvSpPr>
            <p:spPr>
              <a:xfrm>
                <a:off x="6832555" y="128113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04" name="Freeform: Shape 2203">
                <a:extLst>
                  <a:ext uri="{FF2B5EF4-FFF2-40B4-BE49-F238E27FC236}">
                    <a16:creationId xmlns:a16="http://schemas.microsoft.com/office/drawing/2014/main" id="{F751E4D6-3356-F30E-F791-921D5C175600}"/>
                  </a:ext>
                </a:extLst>
              </p:cNvPr>
              <p:cNvSpPr/>
              <p:nvPr/>
            </p:nvSpPr>
            <p:spPr>
              <a:xfrm>
                <a:off x="6905597" y="129313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05" name="Freeform: Shape 2204">
                <a:extLst>
                  <a:ext uri="{FF2B5EF4-FFF2-40B4-BE49-F238E27FC236}">
                    <a16:creationId xmlns:a16="http://schemas.microsoft.com/office/drawing/2014/main" id="{2BB41051-A804-D308-5342-36DDA7E951A2}"/>
                  </a:ext>
                </a:extLst>
              </p:cNvPr>
              <p:cNvSpPr/>
              <p:nvPr/>
            </p:nvSpPr>
            <p:spPr>
              <a:xfrm>
                <a:off x="6934870" y="129313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06" name="Freeform: Shape 2205">
                <a:extLst>
                  <a:ext uri="{FF2B5EF4-FFF2-40B4-BE49-F238E27FC236}">
                    <a16:creationId xmlns:a16="http://schemas.microsoft.com/office/drawing/2014/main" id="{25C58B77-69AE-A894-3370-8B974B37795F}"/>
                  </a:ext>
                </a:extLst>
              </p:cNvPr>
              <p:cNvSpPr/>
              <p:nvPr/>
            </p:nvSpPr>
            <p:spPr>
              <a:xfrm>
                <a:off x="6993276" y="130526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07" name="Freeform: Shape 2206">
                <a:extLst>
                  <a:ext uri="{FF2B5EF4-FFF2-40B4-BE49-F238E27FC236}">
                    <a16:creationId xmlns:a16="http://schemas.microsoft.com/office/drawing/2014/main" id="{83F2D06E-1E11-44F8-AF9B-B1F034E9F862}"/>
                  </a:ext>
                </a:extLst>
              </p:cNvPr>
              <p:cNvSpPr/>
              <p:nvPr/>
            </p:nvSpPr>
            <p:spPr>
              <a:xfrm>
                <a:off x="7007913" y="130526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08" name="Freeform: Shape 2207">
                <a:extLst>
                  <a:ext uri="{FF2B5EF4-FFF2-40B4-BE49-F238E27FC236}">
                    <a16:creationId xmlns:a16="http://schemas.microsoft.com/office/drawing/2014/main" id="{13028FD1-77F3-48FA-80DA-ED1FD0AEEBDB}"/>
                  </a:ext>
                </a:extLst>
              </p:cNvPr>
              <p:cNvSpPr/>
              <p:nvPr/>
            </p:nvSpPr>
            <p:spPr>
              <a:xfrm>
                <a:off x="7044505" y="130526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09" name="Freeform: Shape 2208">
                <a:extLst>
                  <a:ext uri="{FF2B5EF4-FFF2-40B4-BE49-F238E27FC236}">
                    <a16:creationId xmlns:a16="http://schemas.microsoft.com/office/drawing/2014/main" id="{C8AFD9A8-5E4D-BC15-FC63-FDAC9A6D8D8C}"/>
                  </a:ext>
                </a:extLst>
              </p:cNvPr>
              <p:cNvSpPr/>
              <p:nvPr/>
            </p:nvSpPr>
            <p:spPr>
              <a:xfrm>
                <a:off x="7051823" y="130526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0" name="Freeform: Shape 2209">
                <a:extLst>
                  <a:ext uri="{FF2B5EF4-FFF2-40B4-BE49-F238E27FC236}">
                    <a16:creationId xmlns:a16="http://schemas.microsoft.com/office/drawing/2014/main" id="{51EC1444-D25F-AADF-7986-73DAE2CA017C}"/>
                  </a:ext>
                </a:extLst>
              </p:cNvPr>
              <p:cNvSpPr/>
              <p:nvPr/>
            </p:nvSpPr>
            <p:spPr>
              <a:xfrm>
                <a:off x="7139502"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1" name="Freeform: Shape 2210">
                <a:extLst>
                  <a:ext uri="{FF2B5EF4-FFF2-40B4-BE49-F238E27FC236}">
                    <a16:creationId xmlns:a16="http://schemas.microsoft.com/office/drawing/2014/main" id="{65E34B88-96A4-C5DA-8CAF-E2F84D5C4874}"/>
                  </a:ext>
                </a:extLst>
              </p:cNvPr>
              <p:cNvSpPr/>
              <p:nvPr/>
            </p:nvSpPr>
            <p:spPr>
              <a:xfrm>
                <a:off x="7153997"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2" name="Freeform: Shape 2211">
                <a:extLst>
                  <a:ext uri="{FF2B5EF4-FFF2-40B4-BE49-F238E27FC236}">
                    <a16:creationId xmlns:a16="http://schemas.microsoft.com/office/drawing/2014/main" id="{F97AE4DC-E52C-85D1-F4BC-6CA19E377702}"/>
                  </a:ext>
                </a:extLst>
              </p:cNvPr>
              <p:cNvSpPr/>
              <p:nvPr/>
            </p:nvSpPr>
            <p:spPr>
              <a:xfrm>
                <a:off x="7205226"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3" name="Freeform: Shape 2212">
                <a:extLst>
                  <a:ext uri="{FF2B5EF4-FFF2-40B4-BE49-F238E27FC236}">
                    <a16:creationId xmlns:a16="http://schemas.microsoft.com/office/drawing/2014/main" id="{4CF9506D-A614-C76E-6D1A-620682D11AA5}"/>
                  </a:ext>
                </a:extLst>
              </p:cNvPr>
              <p:cNvSpPr/>
              <p:nvPr/>
            </p:nvSpPr>
            <p:spPr>
              <a:xfrm>
                <a:off x="7212544"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4" name="Freeform: Shape 2213">
                <a:extLst>
                  <a:ext uri="{FF2B5EF4-FFF2-40B4-BE49-F238E27FC236}">
                    <a16:creationId xmlns:a16="http://schemas.microsoft.com/office/drawing/2014/main" id="{7279FE46-BBA1-1C7D-2743-0FD25F47B89F}"/>
                  </a:ext>
                </a:extLst>
              </p:cNvPr>
              <p:cNvSpPr/>
              <p:nvPr/>
            </p:nvSpPr>
            <p:spPr>
              <a:xfrm>
                <a:off x="7248995"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5" name="Freeform: Shape 2214">
                <a:extLst>
                  <a:ext uri="{FF2B5EF4-FFF2-40B4-BE49-F238E27FC236}">
                    <a16:creationId xmlns:a16="http://schemas.microsoft.com/office/drawing/2014/main" id="{F047B065-83AD-E2CE-44BF-27052DE5C033}"/>
                  </a:ext>
                </a:extLst>
              </p:cNvPr>
              <p:cNvSpPr/>
              <p:nvPr/>
            </p:nvSpPr>
            <p:spPr>
              <a:xfrm>
                <a:off x="7263632"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6" name="Freeform: Shape 2215">
                <a:extLst>
                  <a:ext uri="{FF2B5EF4-FFF2-40B4-BE49-F238E27FC236}">
                    <a16:creationId xmlns:a16="http://schemas.microsoft.com/office/drawing/2014/main" id="{545EDC29-1211-9BF0-3506-8ECA05712F8F}"/>
                  </a:ext>
                </a:extLst>
              </p:cNvPr>
              <p:cNvSpPr/>
              <p:nvPr/>
            </p:nvSpPr>
            <p:spPr>
              <a:xfrm>
                <a:off x="7292905"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7" name="Freeform: Shape 2216">
                <a:extLst>
                  <a:ext uri="{FF2B5EF4-FFF2-40B4-BE49-F238E27FC236}">
                    <a16:creationId xmlns:a16="http://schemas.microsoft.com/office/drawing/2014/main" id="{7D0535CE-23DD-1DFF-22C4-813D77C9EFDD}"/>
                  </a:ext>
                </a:extLst>
              </p:cNvPr>
              <p:cNvSpPr/>
              <p:nvPr/>
            </p:nvSpPr>
            <p:spPr>
              <a:xfrm>
                <a:off x="7300223"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8" name="Freeform: Shape 2217">
                <a:extLst>
                  <a:ext uri="{FF2B5EF4-FFF2-40B4-BE49-F238E27FC236}">
                    <a16:creationId xmlns:a16="http://schemas.microsoft.com/office/drawing/2014/main" id="{30D17EB5-E810-9773-B01E-BB59B15CF80F}"/>
                  </a:ext>
                </a:extLst>
              </p:cNvPr>
              <p:cNvSpPr/>
              <p:nvPr/>
            </p:nvSpPr>
            <p:spPr>
              <a:xfrm>
                <a:off x="7307541"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9" name="Freeform: Shape 2218">
                <a:extLst>
                  <a:ext uri="{FF2B5EF4-FFF2-40B4-BE49-F238E27FC236}">
                    <a16:creationId xmlns:a16="http://schemas.microsoft.com/office/drawing/2014/main" id="{0ED0926C-2F3D-0C04-27AF-99C525EEF4E0}"/>
                  </a:ext>
                </a:extLst>
              </p:cNvPr>
              <p:cNvSpPr/>
              <p:nvPr/>
            </p:nvSpPr>
            <p:spPr>
              <a:xfrm>
                <a:off x="7322038"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0" name="Freeform: Shape 2219">
                <a:extLst>
                  <a:ext uri="{FF2B5EF4-FFF2-40B4-BE49-F238E27FC236}">
                    <a16:creationId xmlns:a16="http://schemas.microsoft.com/office/drawing/2014/main" id="{3A702DA2-8DC1-62FF-0E92-39E93533DC9D}"/>
                  </a:ext>
                </a:extLst>
              </p:cNvPr>
              <p:cNvSpPr/>
              <p:nvPr/>
            </p:nvSpPr>
            <p:spPr>
              <a:xfrm>
                <a:off x="7358629"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1" name="Freeform: Shape 2220">
                <a:extLst>
                  <a:ext uri="{FF2B5EF4-FFF2-40B4-BE49-F238E27FC236}">
                    <a16:creationId xmlns:a16="http://schemas.microsoft.com/office/drawing/2014/main" id="{D7A8A1CA-0DFD-CBBB-18B7-8D9B75E3D4F8}"/>
                  </a:ext>
                </a:extLst>
              </p:cNvPr>
              <p:cNvSpPr/>
              <p:nvPr/>
            </p:nvSpPr>
            <p:spPr>
              <a:xfrm>
                <a:off x="7365947"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2" name="Freeform: Shape 2221">
                <a:extLst>
                  <a:ext uri="{FF2B5EF4-FFF2-40B4-BE49-F238E27FC236}">
                    <a16:creationId xmlns:a16="http://schemas.microsoft.com/office/drawing/2014/main" id="{15A83550-91FD-95DD-5B09-FF39DAEE9E19}"/>
                  </a:ext>
                </a:extLst>
              </p:cNvPr>
              <p:cNvSpPr/>
              <p:nvPr/>
            </p:nvSpPr>
            <p:spPr>
              <a:xfrm>
                <a:off x="7387902"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3" name="Freeform: Shape 2222">
                <a:extLst>
                  <a:ext uri="{FF2B5EF4-FFF2-40B4-BE49-F238E27FC236}">
                    <a16:creationId xmlns:a16="http://schemas.microsoft.com/office/drawing/2014/main" id="{3DA1E701-23C3-5393-8313-E12950DA5787}"/>
                  </a:ext>
                </a:extLst>
              </p:cNvPr>
              <p:cNvSpPr/>
              <p:nvPr/>
            </p:nvSpPr>
            <p:spPr>
              <a:xfrm>
                <a:off x="7402539"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4" name="Freeform: Shape 2223">
                <a:extLst>
                  <a:ext uri="{FF2B5EF4-FFF2-40B4-BE49-F238E27FC236}">
                    <a16:creationId xmlns:a16="http://schemas.microsoft.com/office/drawing/2014/main" id="{9E421699-B883-EB34-D41E-D06319C94474}"/>
                  </a:ext>
                </a:extLst>
              </p:cNvPr>
              <p:cNvSpPr/>
              <p:nvPr/>
            </p:nvSpPr>
            <p:spPr>
              <a:xfrm>
                <a:off x="7417035"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5" name="Freeform: Shape 2224">
                <a:extLst>
                  <a:ext uri="{FF2B5EF4-FFF2-40B4-BE49-F238E27FC236}">
                    <a16:creationId xmlns:a16="http://schemas.microsoft.com/office/drawing/2014/main" id="{B4B07310-B72F-F5AB-644E-C2342B573ED2}"/>
                  </a:ext>
                </a:extLst>
              </p:cNvPr>
              <p:cNvSpPr/>
              <p:nvPr/>
            </p:nvSpPr>
            <p:spPr>
              <a:xfrm>
                <a:off x="7438989"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6" name="Freeform: Shape 2225">
                <a:extLst>
                  <a:ext uri="{FF2B5EF4-FFF2-40B4-BE49-F238E27FC236}">
                    <a16:creationId xmlns:a16="http://schemas.microsoft.com/office/drawing/2014/main" id="{3A3B11B2-4506-35A3-22F1-6479EDFCC919}"/>
                  </a:ext>
                </a:extLst>
              </p:cNvPr>
              <p:cNvSpPr/>
              <p:nvPr/>
            </p:nvSpPr>
            <p:spPr>
              <a:xfrm>
                <a:off x="7453626"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7" name="Freeform: Shape 2226">
                <a:extLst>
                  <a:ext uri="{FF2B5EF4-FFF2-40B4-BE49-F238E27FC236}">
                    <a16:creationId xmlns:a16="http://schemas.microsoft.com/office/drawing/2014/main" id="{10E5B9D2-F428-318C-CEB6-3DB92F60056E}"/>
                  </a:ext>
                </a:extLst>
              </p:cNvPr>
              <p:cNvSpPr/>
              <p:nvPr/>
            </p:nvSpPr>
            <p:spPr>
              <a:xfrm>
                <a:off x="7475582" y="1345134"/>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8" name="Freeform: Shape 2227">
                <a:extLst>
                  <a:ext uri="{FF2B5EF4-FFF2-40B4-BE49-F238E27FC236}">
                    <a16:creationId xmlns:a16="http://schemas.microsoft.com/office/drawing/2014/main" id="{459CD745-E5FF-446C-D9C5-E948A20F88D0}"/>
                  </a:ext>
                </a:extLst>
              </p:cNvPr>
              <p:cNvSpPr/>
              <p:nvPr/>
            </p:nvSpPr>
            <p:spPr>
              <a:xfrm>
                <a:off x="7504713" y="1345134"/>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9" name="Freeform: Shape 2228">
                <a:extLst>
                  <a:ext uri="{FF2B5EF4-FFF2-40B4-BE49-F238E27FC236}">
                    <a16:creationId xmlns:a16="http://schemas.microsoft.com/office/drawing/2014/main" id="{DBD0A79A-2334-1672-6691-0CDCA80078B5}"/>
                  </a:ext>
                </a:extLst>
              </p:cNvPr>
              <p:cNvSpPr/>
              <p:nvPr/>
            </p:nvSpPr>
            <p:spPr>
              <a:xfrm>
                <a:off x="7548624" y="1345134"/>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0" name="Freeform: Shape 2229">
                <a:extLst>
                  <a:ext uri="{FF2B5EF4-FFF2-40B4-BE49-F238E27FC236}">
                    <a16:creationId xmlns:a16="http://schemas.microsoft.com/office/drawing/2014/main" id="{40A72762-DB47-0779-34C7-CC4D7066F2ED}"/>
                  </a:ext>
                </a:extLst>
              </p:cNvPr>
              <p:cNvSpPr/>
              <p:nvPr/>
            </p:nvSpPr>
            <p:spPr>
              <a:xfrm>
                <a:off x="7563260" y="1345134"/>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1" name="Freeform: Shape 2230">
                <a:extLst>
                  <a:ext uri="{FF2B5EF4-FFF2-40B4-BE49-F238E27FC236}">
                    <a16:creationId xmlns:a16="http://schemas.microsoft.com/office/drawing/2014/main" id="{C9D460D9-78BF-11A6-2379-2413C9EFD645}"/>
                  </a:ext>
                </a:extLst>
              </p:cNvPr>
              <p:cNvSpPr/>
              <p:nvPr/>
            </p:nvSpPr>
            <p:spPr>
              <a:xfrm>
                <a:off x="7570579" y="1345134"/>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2" name="Freeform: Shape 2231">
                <a:extLst>
                  <a:ext uri="{FF2B5EF4-FFF2-40B4-BE49-F238E27FC236}">
                    <a16:creationId xmlns:a16="http://schemas.microsoft.com/office/drawing/2014/main" id="{7C1F550B-AC52-F39F-3A55-91753CEA4EB3}"/>
                  </a:ext>
                </a:extLst>
              </p:cNvPr>
              <p:cNvSpPr/>
              <p:nvPr/>
            </p:nvSpPr>
            <p:spPr>
              <a:xfrm>
                <a:off x="7599712"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3" name="Freeform: Shape 2232">
                <a:extLst>
                  <a:ext uri="{FF2B5EF4-FFF2-40B4-BE49-F238E27FC236}">
                    <a16:creationId xmlns:a16="http://schemas.microsoft.com/office/drawing/2014/main" id="{599CAA26-AFED-51FA-A049-09D422EE702F}"/>
                  </a:ext>
                </a:extLst>
              </p:cNvPr>
              <p:cNvSpPr/>
              <p:nvPr/>
            </p:nvSpPr>
            <p:spPr>
              <a:xfrm>
                <a:off x="7607030"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4" name="Freeform: Shape 2233">
                <a:extLst>
                  <a:ext uri="{FF2B5EF4-FFF2-40B4-BE49-F238E27FC236}">
                    <a16:creationId xmlns:a16="http://schemas.microsoft.com/office/drawing/2014/main" id="{C3C0F33D-B512-81E9-F080-588CA5F2737B}"/>
                  </a:ext>
                </a:extLst>
              </p:cNvPr>
              <p:cNvSpPr/>
              <p:nvPr/>
            </p:nvSpPr>
            <p:spPr>
              <a:xfrm>
                <a:off x="7614348"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5" name="Freeform: Shape 2234">
                <a:extLst>
                  <a:ext uri="{FF2B5EF4-FFF2-40B4-BE49-F238E27FC236}">
                    <a16:creationId xmlns:a16="http://schemas.microsoft.com/office/drawing/2014/main" id="{B30701BE-B655-2BB7-BC60-A3056BD333C3}"/>
                  </a:ext>
                </a:extLst>
              </p:cNvPr>
              <p:cNvSpPr/>
              <p:nvPr/>
            </p:nvSpPr>
            <p:spPr>
              <a:xfrm>
                <a:off x="7621666"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6" name="Freeform: Shape 2235">
                <a:extLst>
                  <a:ext uri="{FF2B5EF4-FFF2-40B4-BE49-F238E27FC236}">
                    <a16:creationId xmlns:a16="http://schemas.microsoft.com/office/drawing/2014/main" id="{D5E17AE3-3345-F5E2-296C-288ACB75B98E}"/>
                  </a:ext>
                </a:extLst>
              </p:cNvPr>
              <p:cNvSpPr/>
              <p:nvPr/>
            </p:nvSpPr>
            <p:spPr>
              <a:xfrm>
                <a:off x="7643621"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7" name="Freeform: Shape 2236">
                <a:extLst>
                  <a:ext uri="{FF2B5EF4-FFF2-40B4-BE49-F238E27FC236}">
                    <a16:creationId xmlns:a16="http://schemas.microsoft.com/office/drawing/2014/main" id="{605D0CB1-FC66-C1A5-0237-70A3F21E990B}"/>
                  </a:ext>
                </a:extLst>
              </p:cNvPr>
              <p:cNvSpPr/>
              <p:nvPr/>
            </p:nvSpPr>
            <p:spPr>
              <a:xfrm>
                <a:off x="7650939"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8" name="Freeform: Shape 2237">
                <a:extLst>
                  <a:ext uri="{FF2B5EF4-FFF2-40B4-BE49-F238E27FC236}">
                    <a16:creationId xmlns:a16="http://schemas.microsoft.com/office/drawing/2014/main" id="{1D5DA0AC-2711-F8E6-034D-9A378AFD6006}"/>
                  </a:ext>
                </a:extLst>
              </p:cNvPr>
              <p:cNvSpPr/>
              <p:nvPr/>
            </p:nvSpPr>
            <p:spPr>
              <a:xfrm>
                <a:off x="7658258"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9" name="Freeform: Shape 2238">
                <a:extLst>
                  <a:ext uri="{FF2B5EF4-FFF2-40B4-BE49-F238E27FC236}">
                    <a16:creationId xmlns:a16="http://schemas.microsoft.com/office/drawing/2014/main" id="{38D0DCD3-EE8E-CE1C-38F3-46342F473D41}"/>
                  </a:ext>
                </a:extLst>
              </p:cNvPr>
              <p:cNvSpPr/>
              <p:nvPr/>
            </p:nvSpPr>
            <p:spPr>
              <a:xfrm>
                <a:off x="7665576"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40" name="Freeform: Shape 2239">
                <a:extLst>
                  <a:ext uri="{FF2B5EF4-FFF2-40B4-BE49-F238E27FC236}">
                    <a16:creationId xmlns:a16="http://schemas.microsoft.com/office/drawing/2014/main" id="{AFB91A53-EB01-2B34-D848-D927C0E9B322}"/>
                  </a:ext>
                </a:extLst>
              </p:cNvPr>
              <p:cNvSpPr/>
              <p:nvPr/>
            </p:nvSpPr>
            <p:spPr>
              <a:xfrm>
                <a:off x="7672754"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41" name="Freeform: Shape 2240">
                <a:extLst>
                  <a:ext uri="{FF2B5EF4-FFF2-40B4-BE49-F238E27FC236}">
                    <a16:creationId xmlns:a16="http://schemas.microsoft.com/office/drawing/2014/main" id="{B1033501-F885-8D51-D927-D4401125A098}"/>
                  </a:ext>
                </a:extLst>
              </p:cNvPr>
              <p:cNvSpPr/>
              <p:nvPr/>
            </p:nvSpPr>
            <p:spPr>
              <a:xfrm>
                <a:off x="7702027"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42" name="Freeform: Shape 2241">
                <a:extLst>
                  <a:ext uri="{FF2B5EF4-FFF2-40B4-BE49-F238E27FC236}">
                    <a16:creationId xmlns:a16="http://schemas.microsoft.com/office/drawing/2014/main" id="{7FF1F542-B59F-0AF6-EDEB-C5D5573182C6}"/>
                  </a:ext>
                </a:extLst>
              </p:cNvPr>
              <p:cNvSpPr/>
              <p:nvPr/>
            </p:nvSpPr>
            <p:spPr>
              <a:xfrm>
                <a:off x="7709345"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43" name="Freeform: Shape 2242">
                <a:extLst>
                  <a:ext uri="{FF2B5EF4-FFF2-40B4-BE49-F238E27FC236}">
                    <a16:creationId xmlns:a16="http://schemas.microsoft.com/office/drawing/2014/main" id="{FFA16085-79C3-7DDD-7080-806ED7BECDD0}"/>
                  </a:ext>
                </a:extLst>
              </p:cNvPr>
              <p:cNvSpPr/>
              <p:nvPr/>
            </p:nvSpPr>
            <p:spPr>
              <a:xfrm>
                <a:off x="7716663"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44" name="Freeform: Shape 2243">
                <a:extLst>
                  <a:ext uri="{FF2B5EF4-FFF2-40B4-BE49-F238E27FC236}">
                    <a16:creationId xmlns:a16="http://schemas.microsoft.com/office/drawing/2014/main" id="{F9098D11-5F0C-81C1-D5F3-7B37E51D5E3C}"/>
                  </a:ext>
                </a:extLst>
              </p:cNvPr>
              <p:cNvSpPr/>
              <p:nvPr/>
            </p:nvSpPr>
            <p:spPr>
              <a:xfrm>
                <a:off x="7723982"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45" name="Freeform: Shape 2244">
                <a:extLst>
                  <a:ext uri="{FF2B5EF4-FFF2-40B4-BE49-F238E27FC236}">
                    <a16:creationId xmlns:a16="http://schemas.microsoft.com/office/drawing/2014/main" id="{7994420C-A064-FA67-7B6D-E0C907A3923F}"/>
                  </a:ext>
                </a:extLst>
              </p:cNvPr>
              <p:cNvSpPr/>
              <p:nvPr/>
            </p:nvSpPr>
            <p:spPr>
              <a:xfrm>
                <a:off x="7760433"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46" name="Freeform: Shape 2245">
                <a:extLst>
                  <a:ext uri="{FF2B5EF4-FFF2-40B4-BE49-F238E27FC236}">
                    <a16:creationId xmlns:a16="http://schemas.microsoft.com/office/drawing/2014/main" id="{ADF3A921-2A76-22BB-147A-92EAFA204BE0}"/>
                  </a:ext>
                </a:extLst>
              </p:cNvPr>
              <p:cNvSpPr/>
              <p:nvPr/>
            </p:nvSpPr>
            <p:spPr>
              <a:xfrm>
                <a:off x="7804342"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47" name="Freeform: Shape 2246">
                <a:extLst>
                  <a:ext uri="{FF2B5EF4-FFF2-40B4-BE49-F238E27FC236}">
                    <a16:creationId xmlns:a16="http://schemas.microsoft.com/office/drawing/2014/main" id="{4663E5C3-1CB3-BAD1-4209-6ED82F3CF971}"/>
                  </a:ext>
                </a:extLst>
              </p:cNvPr>
              <p:cNvSpPr/>
              <p:nvPr/>
            </p:nvSpPr>
            <p:spPr>
              <a:xfrm>
                <a:off x="7811660"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48" name="Freeform: Shape 2247">
                <a:extLst>
                  <a:ext uri="{FF2B5EF4-FFF2-40B4-BE49-F238E27FC236}">
                    <a16:creationId xmlns:a16="http://schemas.microsoft.com/office/drawing/2014/main" id="{768E1AEC-405E-FBED-E310-B887B87D8ACE}"/>
                  </a:ext>
                </a:extLst>
              </p:cNvPr>
              <p:cNvSpPr/>
              <p:nvPr/>
            </p:nvSpPr>
            <p:spPr>
              <a:xfrm>
                <a:off x="7818979"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49" name="Freeform: Shape 2248">
                <a:extLst>
                  <a:ext uri="{FF2B5EF4-FFF2-40B4-BE49-F238E27FC236}">
                    <a16:creationId xmlns:a16="http://schemas.microsoft.com/office/drawing/2014/main" id="{131C4900-2721-0A92-64B4-03E76818F046}"/>
                  </a:ext>
                </a:extLst>
              </p:cNvPr>
              <p:cNvSpPr/>
              <p:nvPr/>
            </p:nvSpPr>
            <p:spPr>
              <a:xfrm>
                <a:off x="7826298"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50" name="Freeform: Shape 2249">
                <a:extLst>
                  <a:ext uri="{FF2B5EF4-FFF2-40B4-BE49-F238E27FC236}">
                    <a16:creationId xmlns:a16="http://schemas.microsoft.com/office/drawing/2014/main" id="{5164C341-6175-8BD7-C8DD-46913F287AC4}"/>
                  </a:ext>
                </a:extLst>
              </p:cNvPr>
              <p:cNvSpPr/>
              <p:nvPr/>
            </p:nvSpPr>
            <p:spPr>
              <a:xfrm>
                <a:off x="7855430"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51" name="Freeform: Shape 2250">
                <a:extLst>
                  <a:ext uri="{FF2B5EF4-FFF2-40B4-BE49-F238E27FC236}">
                    <a16:creationId xmlns:a16="http://schemas.microsoft.com/office/drawing/2014/main" id="{869BC0FD-8B85-5C08-5F90-8B25A5BAD724}"/>
                  </a:ext>
                </a:extLst>
              </p:cNvPr>
              <p:cNvSpPr/>
              <p:nvPr/>
            </p:nvSpPr>
            <p:spPr>
              <a:xfrm>
                <a:off x="7862748"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52" name="Freeform: Shape 2251">
                <a:extLst>
                  <a:ext uri="{FF2B5EF4-FFF2-40B4-BE49-F238E27FC236}">
                    <a16:creationId xmlns:a16="http://schemas.microsoft.com/office/drawing/2014/main" id="{FED485BA-6918-1BB8-68F3-7B7B4FCE9295}"/>
                  </a:ext>
                </a:extLst>
              </p:cNvPr>
              <p:cNvSpPr/>
              <p:nvPr/>
            </p:nvSpPr>
            <p:spPr>
              <a:xfrm>
                <a:off x="7870066"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53" name="Freeform: Shape 2252">
                <a:extLst>
                  <a:ext uri="{FF2B5EF4-FFF2-40B4-BE49-F238E27FC236}">
                    <a16:creationId xmlns:a16="http://schemas.microsoft.com/office/drawing/2014/main" id="{4FD64524-B0A5-1B0F-C62A-9234E3C00532}"/>
                  </a:ext>
                </a:extLst>
              </p:cNvPr>
              <p:cNvSpPr/>
              <p:nvPr/>
            </p:nvSpPr>
            <p:spPr>
              <a:xfrm>
                <a:off x="7899340"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54" name="Freeform: Shape 2253">
                <a:extLst>
                  <a:ext uri="{FF2B5EF4-FFF2-40B4-BE49-F238E27FC236}">
                    <a16:creationId xmlns:a16="http://schemas.microsoft.com/office/drawing/2014/main" id="{6EE9D6F5-4191-D6DA-0114-E109A7CDE566}"/>
                  </a:ext>
                </a:extLst>
              </p:cNvPr>
              <p:cNvSpPr/>
              <p:nvPr/>
            </p:nvSpPr>
            <p:spPr>
              <a:xfrm>
                <a:off x="7906658"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55" name="Freeform: Shape 2254">
                <a:extLst>
                  <a:ext uri="{FF2B5EF4-FFF2-40B4-BE49-F238E27FC236}">
                    <a16:creationId xmlns:a16="http://schemas.microsoft.com/office/drawing/2014/main" id="{7BDDC851-754E-F52F-FC27-89E5716401B3}"/>
                  </a:ext>
                </a:extLst>
              </p:cNvPr>
              <p:cNvSpPr/>
              <p:nvPr/>
            </p:nvSpPr>
            <p:spPr>
              <a:xfrm>
                <a:off x="7913977"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56" name="Freeform: Shape 2255">
                <a:extLst>
                  <a:ext uri="{FF2B5EF4-FFF2-40B4-BE49-F238E27FC236}">
                    <a16:creationId xmlns:a16="http://schemas.microsoft.com/office/drawing/2014/main" id="{A0268DBB-154A-170A-C8C1-33616749BE70}"/>
                  </a:ext>
                </a:extLst>
              </p:cNvPr>
              <p:cNvSpPr/>
              <p:nvPr/>
            </p:nvSpPr>
            <p:spPr>
              <a:xfrm>
                <a:off x="7921295"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57" name="Freeform: Shape 2256">
                <a:extLst>
                  <a:ext uri="{FF2B5EF4-FFF2-40B4-BE49-F238E27FC236}">
                    <a16:creationId xmlns:a16="http://schemas.microsoft.com/office/drawing/2014/main" id="{DFEC2871-28B0-4AF3-96CB-E8C9CD0181EC}"/>
                  </a:ext>
                </a:extLst>
              </p:cNvPr>
              <p:cNvSpPr/>
              <p:nvPr/>
            </p:nvSpPr>
            <p:spPr>
              <a:xfrm>
                <a:off x="7928613"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58" name="Freeform: Shape 2257">
                <a:extLst>
                  <a:ext uri="{FF2B5EF4-FFF2-40B4-BE49-F238E27FC236}">
                    <a16:creationId xmlns:a16="http://schemas.microsoft.com/office/drawing/2014/main" id="{4921BF6D-F848-911A-AAE9-35488F1AA117}"/>
                  </a:ext>
                </a:extLst>
              </p:cNvPr>
              <p:cNvSpPr/>
              <p:nvPr/>
            </p:nvSpPr>
            <p:spPr>
              <a:xfrm>
                <a:off x="7957746"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59" name="Freeform: Shape 2258">
                <a:extLst>
                  <a:ext uri="{FF2B5EF4-FFF2-40B4-BE49-F238E27FC236}">
                    <a16:creationId xmlns:a16="http://schemas.microsoft.com/office/drawing/2014/main" id="{25C4E7A9-EDBA-474D-59D8-B0F5CF4F06E7}"/>
                  </a:ext>
                </a:extLst>
              </p:cNvPr>
              <p:cNvSpPr/>
              <p:nvPr/>
            </p:nvSpPr>
            <p:spPr>
              <a:xfrm>
                <a:off x="7972383"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60" name="Freeform: Shape 2259">
                <a:extLst>
                  <a:ext uri="{FF2B5EF4-FFF2-40B4-BE49-F238E27FC236}">
                    <a16:creationId xmlns:a16="http://schemas.microsoft.com/office/drawing/2014/main" id="{A1F1B799-EA9F-77F4-9D5B-821A2EB82CF2}"/>
                  </a:ext>
                </a:extLst>
              </p:cNvPr>
              <p:cNvSpPr/>
              <p:nvPr/>
            </p:nvSpPr>
            <p:spPr>
              <a:xfrm>
                <a:off x="8001656"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61" name="Freeform: Shape 2260">
                <a:extLst>
                  <a:ext uri="{FF2B5EF4-FFF2-40B4-BE49-F238E27FC236}">
                    <a16:creationId xmlns:a16="http://schemas.microsoft.com/office/drawing/2014/main" id="{A8BC61EA-B180-9BB9-F9CB-73D89890F6B7}"/>
                  </a:ext>
                </a:extLst>
              </p:cNvPr>
              <p:cNvSpPr/>
              <p:nvPr/>
            </p:nvSpPr>
            <p:spPr>
              <a:xfrm>
                <a:off x="8008974"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62" name="Freeform: Shape 2261">
                <a:extLst>
                  <a:ext uri="{FF2B5EF4-FFF2-40B4-BE49-F238E27FC236}">
                    <a16:creationId xmlns:a16="http://schemas.microsoft.com/office/drawing/2014/main" id="{7679E5FD-A014-E239-D7BC-0FD007FAD15D}"/>
                  </a:ext>
                </a:extLst>
              </p:cNvPr>
              <p:cNvSpPr/>
              <p:nvPr/>
            </p:nvSpPr>
            <p:spPr>
              <a:xfrm>
                <a:off x="8016292"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63" name="Freeform: Shape 2262">
                <a:extLst>
                  <a:ext uri="{FF2B5EF4-FFF2-40B4-BE49-F238E27FC236}">
                    <a16:creationId xmlns:a16="http://schemas.microsoft.com/office/drawing/2014/main" id="{3AB2E44A-7BE7-26B9-5FB2-DA1DAAC53145}"/>
                  </a:ext>
                </a:extLst>
              </p:cNvPr>
              <p:cNvSpPr/>
              <p:nvPr/>
            </p:nvSpPr>
            <p:spPr>
              <a:xfrm>
                <a:off x="8023470"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64" name="Freeform: Shape 2263">
                <a:extLst>
                  <a:ext uri="{FF2B5EF4-FFF2-40B4-BE49-F238E27FC236}">
                    <a16:creationId xmlns:a16="http://schemas.microsoft.com/office/drawing/2014/main" id="{7F519B06-5D3E-36C5-EC56-774DD8B31D7D}"/>
                  </a:ext>
                </a:extLst>
              </p:cNvPr>
              <p:cNvSpPr/>
              <p:nvPr/>
            </p:nvSpPr>
            <p:spPr>
              <a:xfrm>
                <a:off x="8030788"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65" name="Freeform: Shape 2264">
                <a:extLst>
                  <a:ext uri="{FF2B5EF4-FFF2-40B4-BE49-F238E27FC236}">
                    <a16:creationId xmlns:a16="http://schemas.microsoft.com/office/drawing/2014/main" id="{93FBFDD9-BBF7-B0B0-F0D3-2A4EE5A93530}"/>
                  </a:ext>
                </a:extLst>
              </p:cNvPr>
              <p:cNvSpPr/>
              <p:nvPr/>
            </p:nvSpPr>
            <p:spPr>
              <a:xfrm>
                <a:off x="8045425"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66" name="Freeform: Shape 2265">
                <a:extLst>
                  <a:ext uri="{FF2B5EF4-FFF2-40B4-BE49-F238E27FC236}">
                    <a16:creationId xmlns:a16="http://schemas.microsoft.com/office/drawing/2014/main" id="{B910C1FF-1BB3-BC32-B886-84556846BD32}"/>
                  </a:ext>
                </a:extLst>
              </p:cNvPr>
              <p:cNvSpPr/>
              <p:nvPr/>
            </p:nvSpPr>
            <p:spPr>
              <a:xfrm>
                <a:off x="8060061"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67" name="Freeform: Shape 2266">
                <a:extLst>
                  <a:ext uri="{FF2B5EF4-FFF2-40B4-BE49-F238E27FC236}">
                    <a16:creationId xmlns:a16="http://schemas.microsoft.com/office/drawing/2014/main" id="{F9CEB995-7F44-7AAE-85B9-B552B1A935FE}"/>
                  </a:ext>
                </a:extLst>
              </p:cNvPr>
              <p:cNvSpPr/>
              <p:nvPr/>
            </p:nvSpPr>
            <p:spPr>
              <a:xfrm>
                <a:off x="8074698"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68" name="Freeform: Shape 2267">
                <a:extLst>
                  <a:ext uri="{FF2B5EF4-FFF2-40B4-BE49-F238E27FC236}">
                    <a16:creationId xmlns:a16="http://schemas.microsoft.com/office/drawing/2014/main" id="{6AD21D1A-0C92-7331-9665-F41A171F6337}"/>
                  </a:ext>
                </a:extLst>
              </p:cNvPr>
              <p:cNvSpPr/>
              <p:nvPr/>
            </p:nvSpPr>
            <p:spPr>
              <a:xfrm>
                <a:off x="8103831"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69" name="Freeform: Shape 2268">
                <a:extLst>
                  <a:ext uri="{FF2B5EF4-FFF2-40B4-BE49-F238E27FC236}">
                    <a16:creationId xmlns:a16="http://schemas.microsoft.com/office/drawing/2014/main" id="{FDDA990A-8675-68DC-B38D-25DBDE8D4433}"/>
                  </a:ext>
                </a:extLst>
              </p:cNvPr>
              <p:cNvSpPr/>
              <p:nvPr/>
            </p:nvSpPr>
            <p:spPr>
              <a:xfrm>
                <a:off x="8111149"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70" name="Freeform: Shape 2269">
                <a:extLst>
                  <a:ext uri="{FF2B5EF4-FFF2-40B4-BE49-F238E27FC236}">
                    <a16:creationId xmlns:a16="http://schemas.microsoft.com/office/drawing/2014/main" id="{0317F8DA-4312-01B6-A706-78C6ACA32AD9}"/>
                  </a:ext>
                </a:extLst>
              </p:cNvPr>
              <p:cNvSpPr/>
              <p:nvPr/>
            </p:nvSpPr>
            <p:spPr>
              <a:xfrm>
                <a:off x="8125785"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71" name="Freeform: Shape 2270">
                <a:extLst>
                  <a:ext uri="{FF2B5EF4-FFF2-40B4-BE49-F238E27FC236}">
                    <a16:creationId xmlns:a16="http://schemas.microsoft.com/office/drawing/2014/main" id="{55107C1A-659F-E334-16E4-02C47E874660}"/>
                  </a:ext>
                </a:extLst>
              </p:cNvPr>
              <p:cNvSpPr/>
              <p:nvPr/>
            </p:nvSpPr>
            <p:spPr>
              <a:xfrm>
                <a:off x="8133104"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72" name="Freeform: Shape 2271">
                <a:extLst>
                  <a:ext uri="{FF2B5EF4-FFF2-40B4-BE49-F238E27FC236}">
                    <a16:creationId xmlns:a16="http://schemas.microsoft.com/office/drawing/2014/main" id="{EFD4402F-DF44-1014-4E40-E7394A1D132F}"/>
                  </a:ext>
                </a:extLst>
              </p:cNvPr>
              <p:cNvSpPr/>
              <p:nvPr/>
            </p:nvSpPr>
            <p:spPr>
              <a:xfrm>
                <a:off x="8155058"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73" name="Freeform: Shape 2272">
                <a:extLst>
                  <a:ext uri="{FF2B5EF4-FFF2-40B4-BE49-F238E27FC236}">
                    <a16:creationId xmlns:a16="http://schemas.microsoft.com/office/drawing/2014/main" id="{89148EE4-7628-B140-8B16-CEF1416B3817}"/>
                  </a:ext>
                </a:extLst>
              </p:cNvPr>
              <p:cNvSpPr/>
              <p:nvPr/>
            </p:nvSpPr>
            <p:spPr>
              <a:xfrm>
                <a:off x="8169695"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74" name="Freeform: Shape 2273">
                <a:extLst>
                  <a:ext uri="{FF2B5EF4-FFF2-40B4-BE49-F238E27FC236}">
                    <a16:creationId xmlns:a16="http://schemas.microsoft.com/office/drawing/2014/main" id="{52E4C23B-4BD6-E8B4-C927-21756D6ACCEF}"/>
                  </a:ext>
                </a:extLst>
              </p:cNvPr>
              <p:cNvSpPr/>
              <p:nvPr/>
            </p:nvSpPr>
            <p:spPr>
              <a:xfrm>
                <a:off x="8184331"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75" name="Freeform: Shape 2274">
                <a:extLst>
                  <a:ext uri="{FF2B5EF4-FFF2-40B4-BE49-F238E27FC236}">
                    <a16:creationId xmlns:a16="http://schemas.microsoft.com/office/drawing/2014/main" id="{757A1BB9-DBE4-7848-6718-70E2B6C96352}"/>
                  </a:ext>
                </a:extLst>
              </p:cNvPr>
              <p:cNvSpPr/>
              <p:nvPr/>
            </p:nvSpPr>
            <p:spPr>
              <a:xfrm>
                <a:off x="8213464"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76" name="Freeform: Shape 2275">
                <a:extLst>
                  <a:ext uri="{FF2B5EF4-FFF2-40B4-BE49-F238E27FC236}">
                    <a16:creationId xmlns:a16="http://schemas.microsoft.com/office/drawing/2014/main" id="{817B76FF-1CFE-552A-F2BD-3F3AAAFB414F}"/>
                  </a:ext>
                </a:extLst>
              </p:cNvPr>
              <p:cNvSpPr/>
              <p:nvPr/>
            </p:nvSpPr>
            <p:spPr>
              <a:xfrm>
                <a:off x="8228101"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77" name="Freeform: Shape 2276">
                <a:extLst>
                  <a:ext uri="{FF2B5EF4-FFF2-40B4-BE49-F238E27FC236}">
                    <a16:creationId xmlns:a16="http://schemas.microsoft.com/office/drawing/2014/main" id="{A9390B25-9D6F-B223-D8E6-6F09A19BB952}"/>
                  </a:ext>
                </a:extLst>
              </p:cNvPr>
              <p:cNvSpPr/>
              <p:nvPr/>
            </p:nvSpPr>
            <p:spPr>
              <a:xfrm>
                <a:off x="8235419"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78" name="Freeform: Shape 2277">
                <a:extLst>
                  <a:ext uri="{FF2B5EF4-FFF2-40B4-BE49-F238E27FC236}">
                    <a16:creationId xmlns:a16="http://schemas.microsoft.com/office/drawing/2014/main" id="{E0FC3548-BE75-552C-FE98-8A86D05CE7CC}"/>
                  </a:ext>
                </a:extLst>
              </p:cNvPr>
              <p:cNvSpPr/>
              <p:nvPr/>
            </p:nvSpPr>
            <p:spPr>
              <a:xfrm>
                <a:off x="8242737"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79" name="Freeform: Shape 2278">
                <a:extLst>
                  <a:ext uri="{FF2B5EF4-FFF2-40B4-BE49-F238E27FC236}">
                    <a16:creationId xmlns:a16="http://schemas.microsoft.com/office/drawing/2014/main" id="{C9E06696-B1D0-E979-D9C6-FA0D761094DC}"/>
                  </a:ext>
                </a:extLst>
              </p:cNvPr>
              <p:cNvSpPr/>
              <p:nvPr/>
            </p:nvSpPr>
            <p:spPr>
              <a:xfrm>
                <a:off x="8257375"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80" name="Freeform: Shape 2279">
                <a:extLst>
                  <a:ext uri="{FF2B5EF4-FFF2-40B4-BE49-F238E27FC236}">
                    <a16:creationId xmlns:a16="http://schemas.microsoft.com/office/drawing/2014/main" id="{31CDAA65-B707-64D1-F270-F0A7A83E3383}"/>
                  </a:ext>
                </a:extLst>
              </p:cNvPr>
              <p:cNvSpPr/>
              <p:nvPr/>
            </p:nvSpPr>
            <p:spPr>
              <a:xfrm>
                <a:off x="8272011"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81" name="Freeform: Shape 2280">
                <a:extLst>
                  <a:ext uri="{FF2B5EF4-FFF2-40B4-BE49-F238E27FC236}">
                    <a16:creationId xmlns:a16="http://schemas.microsoft.com/office/drawing/2014/main" id="{6B96B304-BC03-FE42-C9A2-288B633D7345}"/>
                  </a:ext>
                </a:extLst>
              </p:cNvPr>
              <p:cNvSpPr/>
              <p:nvPr/>
            </p:nvSpPr>
            <p:spPr>
              <a:xfrm>
                <a:off x="8279188"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82" name="Freeform: Shape 2281">
                <a:extLst>
                  <a:ext uri="{FF2B5EF4-FFF2-40B4-BE49-F238E27FC236}">
                    <a16:creationId xmlns:a16="http://schemas.microsoft.com/office/drawing/2014/main" id="{EAC2AFD2-F0CF-1DCF-9FEB-D8B90C6EE5F9}"/>
                  </a:ext>
                </a:extLst>
              </p:cNvPr>
              <p:cNvSpPr/>
              <p:nvPr/>
            </p:nvSpPr>
            <p:spPr>
              <a:xfrm>
                <a:off x="8323099"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83" name="Freeform: Shape 2282">
                <a:extLst>
                  <a:ext uri="{FF2B5EF4-FFF2-40B4-BE49-F238E27FC236}">
                    <a16:creationId xmlns:a16="http://schemas.microsoft.com/office/drawing/2014/main" id="{D12F15AB-AD6D-541E-3547-22712722B5B4}"/>
                  </a:ext>
                </a:extLst>
              </p:cNvPr>
              <p:cNvSpPr/>
              <p:nvPr/>
            </p:nvSpPr>
            <p:spPr>
              <a:xfrm>
                <a:off x="8337735"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84" name="Freeform: Shape 2283">
                <a:extLst>
                  <a:ext uri="{FF2B5EF4-FFF2-40B4-BE49-F238E27FC236}">
                    <a16:creationId xmlns:a16="http://schemas.microsoft.com/office/drawing/2014/main" id="{754FA495-CEE2-AFB8-66AB-3F6C463C68BA}"/>
                  </a:ext>
                </a:extLst>
              </p:cNvPr>
              <p:cNvSpPr/>
              <p:nvPr/>
            </p:nvSpPr>
            <p:spPr>
              <a:xfrm>
                <a:off x="8366867"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85" name="Freeform: Shape 2284">
                <a:extLst>
                  <a:ext uri="{FF2B5EF4-FFF2-40B4-BE49-F238E27FC236}">
                    <a16:creationId xmlns:a16="http://schemas.microsoft.com/office/drawing/2014/main" id="{B8DC8AED-76FE-67BF-D835-07F3B8842F74}"/>
                  </a:ext>
                </a:extLst>
              </p:cNvPr>
              <p:cNvSpPr/>
              <p:nvPr/>
            </p:nvSpPr>
            <p:spPr>
              <a:xfrm>
                <a:off x="8388823"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86" name="Freeform: Shape 2285">
                <a:extLst>
                  <a:ext uri="{FF2B5EF4-FFF2-40B4-BE49-F238E27FC236}">
                    <a16:creationId xmlns:a16="http://schemas.microsoft.com/office/drawing/2014/main" id="{578A938E-BD8E-CF76-60AA-F3169631D0B7}"/>
                  </a:ext>
                </a:extLst>
              </p:cNvPr>
              <p:cNvSpPr/>
              <p:nvPr/>
            </p:nvSpPr>
            <p:spPr>
              <a:xfrm>
                <a:off x="8418096"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87" name="Freeform: Shape 2286">
                <a:extLst>
                  <a:ext uri="{FF2B5EF4-FFF2-40B4-BE49-F238E27FC236}">
                    <a16:creationId xmlns:a16="http://schemas.microsoft.com/office/drawing/2014/main" id="{7415E1F3-1CDE-72C9-4C1D-051AE4731C16}"/>
                  </a:ext>
                </a:extLst>
              </p:cNvPr>
              <p:cNvSpPr/>
              <p:nvPr/>
            </p:nvSpPr>
            <p:spPr>
              <a:xfrm>
                <a:off x="8432732"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88" name="Freeform: Shape 2287">
                <a:extLst>
                  <a:ext uri="{FF2B5EF4-FFF2-40B4-BE49-F238E27FC236}">
                    <a16:creationId xmlns:a16="http://schemas.microsoft.com/office/drawing/2014/main" id="{394E6F9A-7861-498F-209E-EA0261B7E752}"/>
                  </a:ext>
                </a:extLst>
              </p:cNvPr>
              <p:cNvSpPr/>
              <p:nvPr/>
            </p:nvSpPr>
            <p:spPr>
              <a:xfrm>
                <a:off x="8461865"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89" name="Freeform: Shape 2288">
                <a:extLst>
                  <a:ext uri="{FF2B5EF4-FFF2-40B4-BE49-F238E27FC236}">
                    <a16:creationId xmlns:a16="http://schemas.microsoft.com/office/drawing/2014/main" id="{645DDFB5-926E-02CA-802B-4BB195497E80}"/>
                  </a:ext>
                </a:extLst>
              </p:cNvPr>
              <p:cNvSpPr/>
              <p:nvPr/>
            </p:nvSpPr>
            <p:spPr>
              <a:xfrm>
                <a:off x="8469183"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90" name="Freeform: Shape 2289">
                <a:extLst>
                  <a:ext uri="{FF2B5EF4-FFF2-40B4-BE49-F238E27FC236}">
                    <a16:creationId xmlns:a16="http://schemas.microsoft.com/office/drawing/2014/main" id="{DAF4229E-7AAF-45E8-303E-CA8AB8C36401}"/>
                  </a:ext>
                </a:extLst>
              </p:cNvPr>
              <p:cNvSpPr/>
              <p:nvPr/>
            </p:nvSpPr>
            <p:spPr>
              <a:xfrm>
                <a:off x="8476502"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91" name="Freeform: Shape 2290">
                <a:extLst>
                  <a:ext uri="{FF2B5EF4-FFF2-40B4-BE49-F238E27FC236}">
                    <a16:creationId xmlns:a16="http://schemas.microsoft.com/office/drawing/2014/main" id="{F7E65B02-7BF2-24B2-0164-F773DBE2C3EB}"/>
                  </a:ext>
                </a:extLst>
              </p:cNvPr>
              <p:cNvSpPr/>
              <p:nvPr/>
            </p:nvSpPr>
            <p:spPr>
              <a:xfrm>
                <a:off x="8483820"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92" name="Freeform: Shape 2291">
                <a:extLst>
                  <a:ext uri="{FF2B5EF4-FFF2-40B4-BE49-F238E27FC236}">
                    <a16:creationId xmlns:a16="http://schemas.microsoft.com/office/drawing/2014/main" id="{04057C80-DD0F-7DEF-51A1-D7C79869397D}"/>
                  </a:ext>
                </a:extLst>
              </p:cNvPr>
              <p:cNvSpPr/>
              <p:nvPr/>
            </p:nvSpPr>
            <p:spPr>
              <a:xfrm>
                <a:off x="8520411"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93" name="Freeform: Shape 2292">
                <a:extLst>
                  <a:ext uri="{FF2B5EF4-FFF2-40B4-BE49-F238E27FC236}">
                    <a16:creationId xmlns:a16="http://schemas.microsoft.com/office/drawing/2014/main" id="{9D8A2808-4777-116C-4001-C2942A12C58B}"/>
                  </a:ext>
                </a:extLst>
              </p:cNvPr>
              <p:cNvSpPr/>
              <p:nvPr/>
            </p:nvSpPr>
            <p:spPr>
              <a:xfrm>
                <a:off x="8571499"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94" name="Freeform: Shape 2293">
                <a:extLst>
                  <a:ext uri="{FF2B5EF4-FFF2-40B4-BE49-F238E27FC236}">
                    <a16:creationId xmlns:a16="http://schemas.microsoft.com/office/drawing/2014/main" id="{5DB43EC5-0D3C-AC54-50E1-B815A272FD72}"/>
                  </a:ext>
                </a:extLst>
              </p:cNvPr>
              <p:cNvSpPr/>
              <p:nvPr/>
            </p:nvSpPr>
            <p:spPr>
              <a:xfrm>
                <a:off x="8578817"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95" name="Freeform: Shape 2294">
                <a:extLst>
                  <a:ext uri="{FF2B5EF4-FFF2-40B4-BE49-F238E27FC236}">
                    <a16:creationId xmlns:a16="http://schemas.microsoft.com/office/drawing/2014/main" id="{B5FCC6E7-48AB-125B-1B79-D93FA97A0182}"/>
                  </a:ext>
                </a:extLst>
              </p:cNvPr>
              <p:cNvSpPr/>
              <p:nvPr/>
            </p:nvSpPr>
            <p:spPr>
              <a:xfrm>
                <a:off x="8586135"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96" name="Freeform: Shape 2295">
                <a:extLst>
                  <a:ext uri="{FF2B5EF4-FFF2-40B4-BE49-F238E27FC236}">
                    <a16:creationId xmlns:a16="http://schemas.microsoft.com/office/drawing/2014/main" id="{48A559DD-0DAA-5B27-FE5E-3C4DAADB634B}"/>
                  </a:ext>
                </a:extLst>
              </p:cNvPr>
              <p:cNvSpPr/>
              <p:nvPr/>
            </p:nvSpPr>
            <p:spPr>
              <a:xfrm>
                <a:off x="8593454"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97" name="Freeform: Shape 2296">
                <a:extLst>
                  <a:ext uri="{FF2B5EF4-FFF2-40B4-BE49-F238E27FC236}">
                    <a16:creationId xmlns:a16="http://schemas.microsoft.com/office/drawing/2014/main" id="{64687114-D075-A4B3-C10F-C3C160A540DF}"/>
                  </a:ext>
                </a:extLst>
              </p:cNvPr>
              <p:cNvSpPr/>
              <p:nvPr/>
            </p:nvSpPr>
            <p:spPr>
              <a:xfrm>
                <a:off x="8600772"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98" name="Freeform: Shape 2297">
                <a:extLst>
                  <a:ext uri="{FF2B5EF4-FFF2-40B4-BE49-F238E27FC236}">
                    <a16:creationId xmlns:a16="http://schemas.microsoft.com/office/drawing/2014/main" id="{4D09EF62-DC8D-C782-AC8F-23EC963CDA14}"/>
                  </a:ext>
                </a:extLst>
              </p:cNvPr>
              <p:cNvSpPr/>
              <p:nvPr/>
            </p:nvSpPr>
            <p:spPr>
              <a:xfrm>
                <a:off x="8615408"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99" name="Freeform: Shape 2298">
                <a:extLst>
                  <a:ext uri="{FF2B5EF4-FFF2-40B4-BE49-F238E27FC236}">
                    <a16:creationId xmlns:a16="http://schemas.microsoft.com/office/drawing/2014/main" id="{23993B1E-E97A-0E16-45C3-0D247AC4845F}"/>
                  </a:ext>
                </a:extLst>
              </p:cNvPr>
              <p:cNvSpPr/>
              <p:nvPr/>
            </p:nvSpPr>
            <p:spPr>
              <a:xfrm>
                <a:off x="8637223"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00" name="Freeform: Shape 2299">
                <a:extLst>
                  <a:ext uri="{FF2B5EF4-FFF2-40B4-BE49-F238E27FC236}">
                    <a16:creationId xmlns:a16="http://schemas.microsoft.com/office/drawing/2014/main" id="{B057FF88-F671-6E79-6388-5789F58E3AAD}"/>
                  </a:ext>
                </a:extLst>
              </p:cNvPr>
              <p:cNvSpPr/>
              <p:nvPr/>
            </p:nvSpPr>
            <p:spPr>
              <a:xfrm>
                <a:off x="8644541"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01" name="Freeform: Shape 2300">
                <a:extLst>
                  <a:ext uri="{FF2B5EF4-FFF2-40B4-BE49-F238E27FC236}">
                    <a16:creationId xmlns:a16="http://schemas.microsoft.com/office/drawing/2014/main" id="{299D7A93-5A8E-C50C-D8C1-C1F972338A67}"/>
                  </a:ext>
                </a:extLst>
              </p:cNvPr>
              <p:cNvSpPr/>
              <p:nvPr/>
            </p:nvSpPr>
            <p:spPr>
              <a:xfrm>
                <a:off x="8673814"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02" name="Freeform: Shape 2301">
                <a:extLst>
                  <a:ext uri="{FF2B5EF4-FFF2-40B4-BE49-F238E27FC236}">
                    <a16:creationId xmlns:a16="http://schemas.microsoft.com/office/drawing/2014/main" id="{102893FC-ED47-F091-611B-1B757DAA176F}"/>
                  </a:ext>
                </a:extLst>
              </p:cNvPr>
              <p:cNvSpPr/>
              <p:nvPr/>
            </p:nvSpPr>
            <p:spPr>
              <a:xfrm>
                <a:off x="8695770"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03" name="Freeform: Shape 2302">
                <a:extLst>
                  <a:ext uri="{FF2B5EF4-FFF2-40B4-BE49-F238E27FC236}">
                    <a16:creationId xmlns:a16="http://schemas.microsoft.com/office/drawing/2014/main" id="{9A65370A-C720-50F1-FA93-9B67C8A0FB08}"/>
                  </a:ext>
                </a:extLst>
              </p:cNvPr>
              <p:cNvSpPr/>
              <p:nvPr/>
            </p:nvSpPr>
            <p:spPr>
              <a:xfrm>
                <a:off x="8732220"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04" name="Freeform: Shape 2303">
                <a:extLst>
                  <a:ext uri="{FF2B5EF4-FFF2-40B4-BE49-F238E27FC236}">
                    <a16:creationId xmlns:a16="http://schemas.microsoft.com/office/drawing/2014/main" id="{636794F4-0C26-DE81-AFBF-D622A106D618}"/>
                  </a:ext>
                </a:extLst>
              </p:cNvPr>
              <p:cNvSpPr/>
              <p:nvPr/>
            </p:nvSpPr>
            <p:spPr>
              <a:xfrm>
                <a:off x="8739538"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05" name="Freeform: Shape 2304">
                <a:extLst>
                  <a:ext uri="{FF2B5EF4-FFF2-40B4-BE49-F238E27FC236}">
                    <a16:creationId xmlns:a16="http://schemas.microsoft.com/office/drawing/2014/main" id="{B7151E14-FE54-4243-130C-B9C0F608F699}"/>
                  </a:ext>
                </a:extLst>
              </p:cNvPr>
              <p:cNvSpPr/>
              <p:nvPr/>
            </p:nvSpPr>
            <p:spPr>
              <a:xfrm>
                <a:off x="8768812"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06" name="Freeform: Shape 2305">
                <a:extLst>
                  <a:ext uri="{FF2B5EF4-FFF2-40B4-BE49-F238E27FC236}">
                    <a16:creationId xmlns:a16="http://schemas.microsoft.com/office/drawing/2014/main" id="{CB164933-AF9D-60D7-3E80-A000C7AF6E4E}"/>
                  </a:ext>
                </a:extLst>
              </p:cNvPr>
              <p:cNvSpPr/>
              <p:nvPr/>
            </p:nvSpPr>
            <p:spPr>
              <a:xfrm>
                <a:off x="8783449"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07" name="Freeform: Shape 2306">
                <a:extLst>
                  <a:ext uri="{FF2B5EF4-FFF2-40B4-BE49-F238E27FC236}">
                    <a16:creationId xmlns:a16="http://schemas.microsoft.com/office/drawing/2014/main" id="{48A19196-D080-300C-1886-84532554753F}"/>
                  </a:ext>
                </a:extLst>
              </p:cNvPr>
              <p:cNvSpPr/>
              <p:nvPr/>
            </p:nvSpPr>
            <p:spPr>
              <a:xfrm>
                <a:off x="8790767"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08" name="Freeform: Shape 2307">
                <a:extLst>
                  <a:ext uri="{FF2B5EF4-FFF2-40B4-BE49-F238E27FC236}">
                    <a16:creationId xmlns:a16="http://schemas.microsoft.com/office/drawing/2014/main" id="{D57814AB-91B6-925F-1FC6-3BA1CEBD0ACA}"/>
                  </a:ext>
                </a:extLst>
              </p:cNvPr>
              <p:cNvSpPr/>
              <p:nvPr/>
            </p:nvSpPr>
            <p:spPr>
              <a:xfrm>
                <a:off x="8798085"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09" name="Freeform: Shape 2308">
                <a:extLst>
                  <a:ext uri="{FF2B5EF4-FFF2-40B4-BE49-F238E27FC236}">
                    <a16:creationId xmlns:a16="http://schemas.microsoft.com/office/drawing/2014/main" id="{F30FEFC7-E304-DFF0-9A0D-30B4AF21E92E}"/>
                  </a:ext>
                </a:extLst>
              </p:cNvPr>
              <p:cNvSpPr/>
              <p:nvPr/>
            </p:nvSpPr>
            <p:spPr>
              <a:xfrm>
                <a:off x="8827218"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10" name="Freeform: Shape 2309">
                <a:extLst>
                  <a:ext uri="{FF2B5EF4-FFF2-40B4-BE49-F238E27FC236}">
                    <a16:creationId xmlns:a16="http://schemas.microsoft.com/office/drawing/2014/main" id="{73EBE3BF-8C3D-756D-C3E2-FAC195BD6E20}"/>
                  </a:ext>
                </a:extLst>
              </p:cNvPr>
              <p:cNvSpPr/>
              <p:nvPr/>
            </p:nvSpPr>
            <p:spPr>
              <a:xfrm>
                <a:off x="8834536"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11" name="Freeform: Shape 2310">
                <a:extLst>
                  <a:ext uri="{FF2B5EF4-FFF2-40B4-BE49-F238E27FC236}">
                    <a16:creationId xmlns:a16="http://schemas.microsoft.com/office/drawing/2014/main" id="{972E0C8D-65E2-9B12-FEF0-561A3010BCD7}"/>
                  </a:ext>
                </a:extLst>
              </p:cNvPr>
              <p:cNvSpPr/>
              <p:nvPr/>
            </p:nvSpPr>
            <p:spPr>
              <a:xfrm>
                <a:off x="8849173"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12" name="Freeform: Shape 2311">
                <a:extLst>
                  <a:ext uri="{FF2B5EF4-FFF2-40B4-BE49-F238E27FC236}">
                    <a16:creationId xmlns:a16="http://schemas.microsoft.com/office/drawing/2014/main" id="{C2FE076D-A9C4-0FB4-4628-D4CA0DE80533}"/>
                  </a:ext>
                </a:extLst>
              </p:cNvPr>
              <p:cNvSpPr/>
              <p:nvPr/>
            </p:nvSpPr>
            <p:spPr>
              <a:xfrm>
                <a:off x="8885764"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13" name="Freeform: Shape 2312">
                <a:extLst>
                  <a:ext uri="{FF2B5EF4-FFF2-40B4-BE49-F238E27FC236}">
                    <a16:creationId xmlns:a16="http://schemas.microsoft.com/office/drawing/2014/main" id="{E91B8A81-77C4-0252-8984-3D3DA2E62729}"/>
                  </a:ext>
                </a:extLst>
              </p:cNvPr>
              <p:cNvSpPr/>
              <p:nvPr/>
            </p:nvSpPr>
            <p:spPr>
              <a:xfrm>
                <a:off x="8922215"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14" name="Freeform: Shape 2313">
                <a:extLst>
                  <a:ext uri="{FF2B5EF4-FFF2-40B4-BE49-F238E27FC236}">
                    <a16:creationId xmlns:a16="http://schemas.microsoft.com/office/drawing/2014/main" id="{0BAEE4E9-C039-3C41-49E1-A6A615616CD1}"/>
                  </a:ext>
                </a:extLst>
              </p:cNvPr>
              <p:cNvSpPr/>
              <p:nvPr/>
            </p:nvSpPr>
            <p:spPr>
              <a:xfrm>
                <a:off x="8929533"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15" name="Freeform: Shape 2314">
                <a:extLst>
                  <a:ext uri="{FF2B5EF4-FFF2-40B4-BE49-F238E27FC236}">
                    <a16:creationId xmlns:a16="http://schemas.microsoft.com/office/drawing/2014/main" id="{19EF39B1-A720-F7BF-A6F1-78B1BD9890C4}"/>
                  </a:ext>
                </a:extLst>
              </p:cNvPr>
              <p:cNvSpPr/>
              <p:nvPr/>
            </p:nvSpPr>
            <p:spPr>
              <a:xfrm>
                <a:off x="8936852"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16" name="Freeform: Shape 2315">
                <a:extLst>
                  <a:ext uri="{FF2B5EF4-FFF2-40B4-BE49-F238E27FC236}">
                    <a16:creationId xmlns:a16="http://schemas.microsoft.com/office/drawing/2014/main" id="{18AF280F-3E95-89EA-685F-3E11C89ED007}"/>
                  </a:ext>
                </a:extLst>
              </p:cNvPr>
              <p:cNvSpPr/>
              <p:nvPr/>
            </p:nvSpPr>
            <p:spPr>
              <a:xfrm>
                <a:off x="8944170"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17" name="Freeform: Shape 2316">
                <a:extLst>
                  <a:ext uri="{FF2B5EF4-FFF2-40B4-BE49-F238E27FC236}">
                    <a16:creationId xmlns:a16="http://schemas.microsoft.com/office/drawing/2014/main" id="{C974B28F-5E69-F19E-F178-8CEC011A700F}"/>
                  </a:ext>
                </a:extLst>
              </p:cNvPr>
              <p:cNvSpPr/>
              <p:nvPr/>
            </p:nvSpPr>
            <p:spPr>
              <a:xfrm>
                <a:off x="8951488"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18" name="Freeform: Shape 2317">
                <a:extLst>
                  <a:ext uri="{FF2B5EF4-FFF2-40B4-BE49-F238E27FC236}">
                    <a16:creationId xmlns:a16="http://schemas.microsoft.com/office/drawing/2014/main" id="{2E6C3BC6-246D-3076-3BB7-5E79AB2431A8}"/>
                  </a:ext>
                </a:extLst>
              </p:cNvPr>
              <p:cNvSpPr/>
              <p:nvPr/>
            </p:nvSpPr>
            <p:spPr>
              <a:xfrm>
                <a:off x="8973443"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19" name="Freeform: Shape 2318">
                <a:extLst>
                  <a:ext uri="{FF2B5EF4-FFF2-40B4-BE49-F238E27FC236}">
                    <a16:creationId xmlns:a16="http://schemas.microsoft.com/office/drawing/2014/main" id="{B6944DA6-BB0E-F284-D849-71285824F80F}"/>
                  </a:ext>
                </a:extLst>
              </p:cNvPr>
              <p:cNvSpPr/>
              <p:nvPr/>
            </p:nvSpPr>
            <p:spPr>
              <a:xfrm>
                <a:off x="8987939"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20" name="Freeform: Shape 2319">
                <a:extLst>
                  <a:ext uri="{FF2B5EF4-FFF2-40B4-BE49-F238E27FC236}">
                    <a16:creationId xmlns:a16="http://schemas.microsoft.com/office/drawing/2014/main" id="{F5C39915-F4F1-7282-482A-A5FF6DA33437}"/>
                  </a:ext>
                </a:extLst>
              </p:cNvPr>
              <p:cNvSpPr/>
              <p:nvPr/>
            </p:nvSpPr>
            <p:spPr>
              <a:xfrm>
                <a:off x="8995257"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21" name="Freeform: Shape 2320">
                <a:extLst>
                  <a:ext uri="{FF2B5EF4-FFF2-40B4-BE49-F238E27FC236}">
                    <a16:creationId xmlns:a16="http://schemas.microsoft.com/office/drawing/2014/main" id="{7D4C63AF-A4FF-402E-7669-27AEF58151D7}"/>
                  </a:ext>
                </a:extLst>
              </p:cNvPr>
              <p:cNvSpPr/>
              <p:nvPr/>
            </p:nvSpPr>
            <p:spPr>
              <a:xfrm>
                <a:off x="9002576"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22" name="Freeform: Shape 2321">
                <a:extLst>
                  <a:ext uri="{FF2B5EF4-FFF2-40B4-BE49-F238E27FC236}">
                    <a16:creationId xmlns:a16="http://schemas.microsoft.com/office/drawing/2014/main" id="{8798E3AE-7E31-F922-0010-4337612485A3}"/>
                  </a:ext>
                </a:extLst>
              </p:cNvPr>
              <p:cNvSpPr/>
              <p:nvPr/>
            </p:nvSpPr>
            <p:spPr>
              <a:xfrm>
                <a:off x="9024530"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23" name="Freeform: Shape 2322">
                <a:extLst>
                  <a:ext uri="{FF2B5EF4-FFF2-40B4-BE49-F238E27FC236}">
                    <a16:creationId xmlns:a16="http://schemas.microsoft.com/office/drawing/2014/main" id="{A52685AB-8BA2-3694-9CAD-4C50151CF297}"/>
                  </a:ext>
                </a:extLst>
              </p:cNvPr>
              <p:cNvSpPr/>
              <p:nvPr/>
            </p:nvSpPr>
            <p:spPr>
              <a:xfrm>
                <a:off x="9046485"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24" name="Freeform: Shape 2323">
                <a:extLst>
                  <a:ext uri="{FF2B5EF4-FFF2-40B4-BE49-F238E27FC236}">
                    <a16:creationId xmlns:a16="http://schemas.microsoft.com/office/drawing/2014/main" id="{15D1939A-64F9-867C-1B33-C3E799014415}"/>
                  </a:ext>
                </a:extLst>
              </p:cNvPr>
              <p:cNvSpPr/>
              <p:nvPr/>
            </p:nvSpPr>
            <p:spPr>
              <a:xfrm>
                <a:off x="9082936"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25" name="Freeform: Shape 2324">
                <a:extLst>
                  <a:ext uri="{FF2B5EF4-FFF2-40B4-BE49-F238E27FC236}">
                    <a16:creationId xmlns:a16="http://schemas.microsoft.com/office/drawing/2014/main" id="{5E4F5BDD-7D17-1688-86FB-BD4461FCC639}"/>
                  </a:ext>
                </a:extLst>
              </p:cNvPr>
              <p:cNvSpPr/>
              <p:nvPr/>
            </p:nvSpPr>
            <p:spPr>
              <a:xfrm>
                <a:off x="9090254"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26" name="Freeform: Shape 2325">
                <a:extLst>
                  <a:ext uri="{FF2B5EF4-FFF2-40B4-BE49-F238E27FC236}">
                    <a16:creationId xmlns:a16="http://schemas.microsoft.com/office/drawing/2014/main" id="{513BCA6B-4E1B-F041-C61E-3587B70263AB}"/>
                  </a:ext>
                </a:extLst>
              </p:cNvPr>
              <p:cNvSpPr/>
              <p:nvPr/>
            </p:nvSpPr>
            <p:spPr>
              <a:xfrm>
                <a:off x="9104891"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27" name="Freeform: Shape 2326">
                <a:extLst>
                  <a:ext uri="{FF2B5EF4-FFF2-40B4-BE49-F238E27FC236}">
                    <a16:creationId xmlns:a16="http://schemas.microsoft.com/office/drawing/2014/main" id="{9ECFA01C-8A80-D5C1-8204-D09A5C1333B1}"/>
                  </a:ext>
                </a:extLst>
              </p:cNvPr>
              <p:cNvSpPr/>
              <p:nvPr/>
            </p:nvSpPr>
            <p:spPr>
              <a:xfrm>
                <a:off x="9134165"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28" name="Freeform: Shape 2327">
                <a:extLst>
                  <a:ext uri="{FF2B5EF4-FFF2-40B4-BE49-F238E27FC236}">
                    <a16:creationId xmlns:a16="http://schemas.microsoft.com/office/drawing/2014/main" id="{FD952541-424D-4D5B-ADA9-80ADA4BA35A3}"/>
                  </a:ext>
                </a:extLst>
              </p:cNvPr>
              <p:cNvSpPr/>
              <p:nvPr/>
            </p:nvSpPr>
            <p:spPr>
              <a:xfrm>
                <a:off x="9199889"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29" name="Freeform: Shape 2328">
                <a:extLst>
                  <a:ext uri="{FF2B5EF4-FFF2-40B4-BE49-F238E27FC236}">
                    <a16:creationId xmlns:a16="http://schemas.microsoft.com/office/drawing/2014/main" id="{12659FBF-28C2-32E6-2C01-972AA4DD6195}"/>
                  </a:ext>
                </a:extLst>
              </p:cNvPr>
              <p:cNvSpPr/>
              <p:nvPr/>
            </p:nvSpPr>
            <p:spPr>
              <a:xfrm>
                <a:off x="9250977"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30" name="Freeform: Shape 2329">
                <a:extLst>
                  <a:ext uri="{FF2B5EF4-FFF2-40B4-BE49-F238E27FC236}">
                    <a16:creationId xmlns:a16="http://schemas.microsoft.com/office/drawing/2014/main" id="{C6BAD19D-D62D-F94A-A390-72B9D43FDF14}"/>
                  </a:ext>
                </a:extLst>
              </p:cNvPr>
              <p:cNvSpPr/>
              <p:nvPr/>
            </p:nvSpPr>
            <p:spPr>
              <a:xfrm>
                <a:off x="9258295"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31" name="Freeform: Shape 2330">
                <a:extLst>
                  <a:ext uri="{FF2B5EF4-FFF2-40B4-BE49-F238E27FC236}">
                    <a16:creationId xmlns:a16="http://schemas.microsoft.com/office/drawing/2014/main" id="{E566DA93-E987-C6B5-0118-E550684189D7}"/>
                  </a:ext>
                </a:extLst>
              </p:cNvPr>
              <p:cNvSpPr/>
              <p:nvPr/>
            </p:nvSpPr>
            <p:spPr>
              <a:xfrm>
                <a:off x="9280250"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32" name="Freeform: Shape 2331">
                <a:extLst>
                  <a:ext uri="{FF2B5EF4-FFF2-40B4-BE49-F238E27FC236}">
                    <a16:creationId xmlns:a16="http://schemas.microsoft.com/office/drawing/2014/main" id="{25CDCAE9-5B5C-D258-5604-BC18E516DED8}"/>
                  </a:ext>
                </a:extLst>
              </p:cNvPr>
              <p:cNvSpPr/>
              <p:nvPr/>
            </p:nvSpPr>
            <p:spPr>
              <a:xfrm>
                <a:off x="9287568"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33" name="Freeform: Shape 2332">
                <a:extLst>
                  <a:ext uri="{FF2B5EF4-FFF2-40B4-BE49-F238E27FC236}">
                    <a16:creationId xmlns:a16="http://schemas.microsoft.com/office/drawing/2014/main" id="{7AE0CA60-1B66-78AD-2E18-C68C24A14DE3}"/>
                  </a:ext>
                </a:extLst>
              </p:cNvPr>
              <p:cNvSpPr/>
              <p:nvPr/>
            </p:nvSpPr>
            <p:spPr>
              <a:xfrm>
                <a:off x="9309523"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34" name="Freeform: Shape 2333">
                <a:extLst>
                  <a:ext uri="{FF2B5EF4-FFF2-40B4-BE49-F238E27FC236}">
                    <a16:creationId xmlns:a16="http://schemas.microsoft.com/office/drawing/2014/main" id="{08F5A302-7141-9A6D-2006-3D99E57F37F1}"/>
                  </a:ext>
                </a:extLst>
              </p:cNvPr>
              <p:cNvSpPr/>
              <p:nvPr/>
            </p:nvSpPr>
            <p:spPr>
              <a:xfrm>
                <a:off x="9338655"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35" name="Freeform: Shape 2334">
                <a:extLst>
                  <a:ext uri="{FF2B5EF4-FFF2-40B4-BE49-F238E27FC236}">
                    <a16:creationId xmlns:a16="http://schemas.microsoft.com/office/drawing/2014/main" id="{B3B36702-AF00-F170-AAED-F1E463673148}"/>
                  </a:ext>
                </a:extLst>
              </p:cNvPr>
              <p:cNvSpPr/>
              <p:nvPr/>
            </p:nvSpPr>
            <p:spPr>
              <a:xfrm>
                <a:off x="9353292"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36" name="Freeform: Shape 2335">
                <a:extLst>
                  <a:ext uri="{FF2B5EF4-FFF2-40B4-BE49-F238E27FC236}">
                    <a16:creationId xmlns:a16="http://schemas.microsoft.com/office/drawing/2014/main" id="{0266A808-ADD2-4849-5DC2-BEC36625A6D5}"/>
                  </a:ext>
                </a:extLst>
              </p:cNvPr>
              <p:cNvSpPr/>
              <p:nvPr/>
            </p:nvSpPr>
            <p:spPr>
              <a:xfrm>
                <a:off x="9360610"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37" name="Freeform: Shape 2336">
                <a:extLst>
                  <a:ext uri="{FF2B5EF4-FFF2-40B4-BE49-F238E27FC236}">
                    <a16:creationId xmlns:a16="http://schemas.microsoft.com/office/drawing/2014/main" id="{F63A68DB-22AD-F9F1-9AD0-F1BA9752F47B}"/>
                  </a:ext>
                </a:extLst>
              </p:cNvPr>
              <p:cNvSpPr/>
              <p:nvPr/>
            </p:nvSpPr>
            <p:spPr>
              <a:xfrm>
                <a:off x="9382565"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38" name="Freeform: Shape 2337">
                <a:extLst>
                  <a:ext uri="{FF2B5EF4-FFF2-40B4-BE49-F238E27FC236}">
                    <a16:creationId xmlns:a16="http://schemas.microsoft.com/office/drawing/2014/main" id="{29B7E923-D03B-0E31-9493-2A6E1460EE1A}"/>
                  </a:ext>
                </a:extLst>
              </p:cNvPr>
              <p:cNvSpPr/>
              <p:nvPr/>
            </p:nvSpPr>
            <p:spPr>
              <a:xfrm>
                <a:off x="9440971"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39" name="Freeform: Shape 2338">
                <a:extLst>
                  <a:ext uri="{FF2B5EF4-FFF2-40B4-BE49-F238E27FC236}">
                    <a16:creationId xmlns:a16="http://schemas.microsoft.com/office/drawing/2014/main" id="{AA842999-A01E-7334-9576-82AD3BAA59A4}"/>
                  </a:ext>
                </a:extLst>
              </p:cNvPr>
              <p:cNvSpPr/>
              <p:nvPr/>
            </p:nvSpPr>
            <p:spPr>
              <a:xfrm>
                <a:off x="9499518"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40" name="Freeform: Shape 2339">
                <a:extLst>
                  <a:ext uri="{FF2B5EF4-FFF2-40B4-BE49-F238E27FC236}">
                    <a16:creationId xmlns:a16="http://schemas.microsoft.com/office/drawing/2014/main" id="{A646BEB2-2141-E7A5-0261-641BD69B26BD}"/>
                  </a:ext>
                </a:extLst>
              </p:cNvPr>
              <p:cNvSpPr/>
              <p:nvPr/>
            </p:nvSpPr>
            <p:spPr>
              <a:xfrm>
                <a:off x="9506695"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41" name="Freeform: Shape 2340">
                <a:extLst>
                  <a:ext uri="{FF2B5EF4-FFF2-40B4-BE49-F238E27FC236}">
                    <a16:creationId xmlns:a16="http://schemas.microsoft.com/office/drawing/2014/main" id="{B3ED098E-7A10-F18A-BF5F-BE0716EB7D6D}"/>
                  </a:ext>
                </a:extLst>
              </p:cNvPr>
              <p:cNvSpPr/>
              <p:nvPr/>
            </p:nvSpPr>
            <p:spPr>
              <a:xfrm>
                <a:off x="9565242"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42" name="Freeform: Shape 2341">
                <a:extLst>
                  <a:ext uri="{FF2B5EF4-FFF2-40B4-BE49-F238E27FC236}">
                    <a16:creationId xmlns:a16="http://schemas.microsoft.com/office/drawing/2014/main" id="{303D36A0-1FC3-90D6-7ED9-B1DEDC104A86}"/>
                  </a:ext>
                </a:extLst>
              </p:cNvPr>
              <p:cNvSpPr/>
              <p:nvPr/>
            </p:nvSpPr>
            <p:spPr>
              <a:xfrm>
                <a:off x="9601692"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43" name="Freeform: Shape 2342">
                <a:extLst>
                  <a:ext uri="{FF2B5EF4-FFF2-40B4-BE49-F238E27FC236}">
                    <a16:creationId xmlns:a16="http://schemas.microsoft.com/office/drawing/2014/main" id="{E1774DCD-5441-F89C-8D57-C9472CF9CCE3}"/>
                  </a:ext>
                </a:extLst>
              </p:cNvPr>
              <p:cNvSpPr/>
              <p:nvPr/>
            </p:nvSpPr>
            <p:spPr>
              <a:xfrm>
                <a:off x="9616329"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44" name="Freeform: Shape 2343">
                <a:extLst>
                  <a:ext uri="{FF2B5EF4-FFF2-40B4-BE49-F238E27FC236}">
                    <a16:creationId xmlns:a16="http://schemas.microsoft.com/office/drawing/2014/main" id="{F36BF9E9-C570-11FC-463E-2FE5643A9938}"/>
                  </a:ext>
                </a:extLst>
              </p:cNvPr>
              <p:cNvSpPr/>
              <p:nvPr/>
            </p:nvSpPr>
            <p:spPr>
              <a:xfrm>
                <a:off x="9667557"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45" name="Freeform: Shape 2344">
                <a:extLst>
                  <a:ext uri="{FF2B5EF4-FFF2-40B4-BE49-F238E27FC236}">
                    <a16:creationId xmlns:a16="http://schemas.microsoft.com/office/drawing/2014/main" id="{47869EF2-C298-5FAF-21E6-B4197F4344AF}"/>
                  </a:ext>
                </a:extLst>
              </p:cNvPr>
              <p:cNvSpPr/>
              <p:nvPr/>
            </p:nvSpPr>
            <p:spPr>
              <a:xfrm>
                <a:off x="9704008"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46" name="Freeform: Shape 2345">
                <a:extLst>
                  <a:ext uri="{FF2B5EF4-FFF2-40B4-BE49-F238E27FC236}">
                    <a16:creationId xmlns:a16="http://schemas.microsoft.com/office/drawing/2014/main" id="{D6CC24BE-5D2D-0FE3-78EE-D1BCC83E905B}"/>
                  </a:ext>
                </a:extLst>
              </p:cNvPr>
              <p:cNvSpPr/>
              <p:nvPr/>
            </p:nvSpPr>
            <p:spPr>
              <a:xfrm>
                <a:off x="9718645"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47" name="Freeform: Shape 2346">
                <a:extLst>
                  <a:ext uri="{FF2B5EF4-FFF2-40B4-BE49-F238E27FC236}">
                    <a16:creationId xmlns:a16="http://schemas.microsoft.com/office/drawing/2014/main" id="{24AE2EED-98FF-687A-AF26-F872BF047479}"/>
                  </a:ext>
                </a:extLst>
              </p:cNvPr>
              <p:cNvSpPr/>
              <p:nvPr/>
            </p:nvSpPr>
            <p:spPr>
              <a:xfrm>
                <a:off x="9762554"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48" name="Freeform: Shape 2347">
                <a:extLst>
                  <a:ext uri="{FF2B5EF4-FFF2-40B4-BE49-F238E27FC236}">
                    <a16:creationId xmlns:a16="http://schemas.microsoft.com/office/drawing/2014/main" id="{103395B5-DD8D-27B1-E995-9E00275BCDCC}"/>
                  </a:ext>
                </a:extLst>
              </p:cNvPr>
              <p:cNvSpPr/>
              <p:nvPr/>
            </p:nvSpPr>
            <p:spPr>
              <a:xfrm>
                <a:off x="9806323"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49" name="Freeform: Shape 2348">
                <a:extLst>
                  <a:ext uri="{FF2B5EF4-FFF2-40B4-BE49-F238E27FC236}">
                    <a16:creationId xmlns:a16="http://schemas.microsoft.com/office/drawing/2014/main" id="{8E813B4C-9A88-9C45-7A2E-6A831227A3DC}"/>
                  </a:ext>
                </a:extLst>
              </p:cNvPr>
              <p:cNvSpPr/>
              <p:nvPr/>
            </p:nvSpPr>
            <p:spPr>
              <a:xfrm>
                <a:off x="9908639"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50" name="Freeform: Shape 2349">
                <a:extLst>
                  <a:ext uri="{FF2B5EF4-FFF2-40B4-BE49-F238E27FC236}">
                    <a16:creationId xmlns:a16="http://schemas.microsoft.com/office/drawing/2014/main" id="{CCB3F916-EE7C-5F60-94E6-C8A7A9A5B056}"/>
                  </a:ext>
                </a:extLst>
              </p:cNvPr>
              <p:cNvSpPr/>
              <p:nvPr/>
            </p:nvSpPr>
            <p:spPr>
              <a:xfrm>
                <a:off x="9915957"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51" name="Freeform: Shape 2350">
                <a:extLst>
                  <a:ext uri="{FF2B5EF4-FFF2-40B4-BE49-F238E27FC236}">
                    <a16:creationId xmlns:a16="http://schemas.microsoft.com/office/drawing/2014/main" id="{9D0971D7-4284-7414-6606-6E9CC1F77A9B}"/>
                  </a:ext>
                </a:extLst>
              </p:cNvPr>
              <p:cNvSpPr/>
              <p:nvPr/>
            </p:nvSpPr>
            <p:spPr>
              <a:xfrm>
                <a:off x="9952408"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52" name="Freeform: Shape 2351">
                <a:extLst>
                  <a:ext uri="{FF2B5EF4-FFF2-40B4-BE49-F238E27FC236}">
                    <a16:creationId xmlns:a16="http://schemas.microsoft.com/office/drawing/2014/main" id="{B8CBAB80-A996-0F6D-AFD0-81B8BA09ADB9}"/>
                  </a:ext>
                </a:extLst>
              </p:cNvPr>
              <p:cNvSpPr/>
              <p:nvPr/>
            </p:nvSpPr>
            <p:spPr>
              <a:xfrm>
                <a:off x="10025592"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53" name="Freeform: Shape 2352">
                <a:extLst>
                  <a:ext uri="{FF2B5EF4-FFF2-40B4-BE49-F238E27FC236}">
                    <a16:creationId xmlns:a16="http://schemas.microsoft.com/office/drawing/2014/main" id="{8826291E-3145-BBAE-2711-E375D34F83C9}"/>
                  </a:ext>
                </a:extLst>
              </p:cNvPr>
              <p:cNvSpPr/>
              <p:nvPr/>
            </p:nvSpPr>
            <p:spPr>
              <a:xfrm>
                <a:off x="10157040"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54" name="Freeform: Shape 2353">
                <a:extLst>
                  <a:ext uri="{FF2B5EF4-FFF2-40B4-BE49-F238E27FC236}">
                    <a16:creationId xmlns:a16="http://schemas.microsoft.com/office/drawing/2014/main" id="{B94E8837-A1DD-B868-524D-CBF25C823D31}"/>
                  </a:ext>
                </a:extLst>
              </p:cNvPr>
              <p:cNvSpPr/>
              <p:nvPr/>
            </p:nvSpPr>
            <p:spPr>
              <a:xfrm>
                <a:off x="10230082"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55" name="Freeform: Shape 2354">
                <a:extLst>
                  <a:ext uri="{FF2B5EF4-FFF2-40B4-BE49-F238E27FC236}">
                    <a16:creationId xmlns:a16="http://schemas.microsoft.com/office/drawing/2014/main" id="{4F14E56D-374B-C374-9086-26F9A9C5EDCC}"/>
                  </a:ext>
                </a:extLst>
              </p:cNvPr>
              <p:cNvSpPr/>
              <p:nvPr/>
            </p:nvSpPr>
            <p:spPr>
              <a:xfrm>
                <a:off x="10266673"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56" name="Freeform: Shape 2355">
                <a:extLst>
                  <a:ext uri="{FF2B5EF4-FFF2-40B4-BE49-F238E27FC236}">
                    <a16:creationId xmlns:a16="http://schemas.microsoft.com/office/drawing/2014/main" id="{C988740E-9B5B-1A90-9D1D-D61E886B8B6F}"/>
                  </a:ext>
                </a:extLst>
              </p:cNvPr>
              <p:cNvSpPr/>
              <p:nvPr/>
            </p:nvSpPr>
            <p:spPr>
              <a:xfrm>
                <a:off x="10281310"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57" name="Freeform: Shape 2356">
                <a:extLst>
                  <a:ext uri="{FF2B5EF4-FFF2-40B4-BE49-F238E27FC236}">
                    <a16:creationId xmlns:a16="http://schemas.microsoft.com/office/drawing/2014/main" id="{C762EC7D-90C2-6B72-3A98-91CCCCCA852D}"/>
                  </a:ext>
                </a:extLst>
              </p:cNvPr>
              <p:cNvSpPr/>
              <p:nvPr/>
            </p:nvSpPr>
            <p:spPr>
              <a:xfrm>
                <a:off x="10383485"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58" name="Freeform: Shape 2357">
                <a:extLst>
                  <a:ext uri="{FF2B5EF4-FFF2-40B4-BE49-F238E27FC236}">
                    <a16:creationId xmlns:a16="http://schemas.microsoft.com/office/drawing/2014/main" id="{BD5E4552-6AAE-50F8-EB78-A44200BB0816}"/>
                  </a:ext>
                </a:extLst>
              </p:cNvPr>
              <p:cNvSpPr/>
              <p:nvPr/>
            </p:nvSpPr>
            <p:spPr>
              <a:xfrm>
                <a:off x="10405440"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59" name="Freeform: Shape 2358">
                <a:extLst>
                  <a:ext uri="{FF2B5EF4-FFF2-40B4-BE49-F238E27FC236}">
                    <a16:creationId xmlns:a16="http://schemas.microsoft.com/office/drawing/2014/main" id="{69DCA054-964F-08ED-FBFD-0C95AD676097}"/>
                  </a:ext>
                </a:extLst>
              </p:cNvPr>
              <p:cNvSpPr/>
              <p:nvPr/>
            </p:nvSpPr>
            <p:spPr>
              <a:xfrm>
                <a:off x="10463846"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60" name="Freeform: Shape 2359">
                <a:extLst>
                  <a:ext uri="{FF2B5EF4-FFF2-40B4-BE49-F238E27FC236}">
                    <a16:creationId xmlns:a16="http://schemas.microsoft.com/office/drawing/2014/main" id="{23DCEE8B-2CE6-3D9F-5ACC-5A76B8A4917B}"/>
                  </a:ext>
                </a:extLst>
              </p:cNvPr>
              <p:cNvSpPr/>
              <p:nvPr/>
            </p:nvSpPr>
            <p:spPr>
              <a:xfrm>
                <a:off x="10507756"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61" name="Freeform: Shape 2360">
                <a:extLst>
                  <a:ext uri="{FF2B5EF4-FFF2-40B4-BE49-F238E27FC236}">
                    <a16:creationId xmlns:a16="http://schemas.microsoft.com/office/drawing/2014/main" id="{23A5FD54-C89F-B9A2-73FC-6B219B649793}"/>
                  </a:ext>
                </a:extLst>
              </p:cNvPr>
              <p:cNvSpPr/>
              <p:nvPr/>
            </p:nvSpPr>
            <p:spPr>
              <a:xfrm>
                <a:off x="10580798"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62" name="Freeform: Shape 2361">
                <a:extLst>
                  <a:ext uri="{FF2B5EF4-FFF2-40B4-BE49-F238E27FC236}">
                    <a16:creationId xmlns:a16="http://schemas.microsoft.com/office/drawing/2014/main" id="{FCB9E02E-6B0F-A23D-A0D6-8BE7C72F2693}"/>
                  </a:ext>
                </a:extLst>
              </p:cNvPr>
              <p:cNvSpPr/>
              <p:nvPr/>
            </p:nvSpPr>
            <p:spPr>
              <a:xfrm>
                <a:off x="10610071"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63" name="Freeform: Shape 2362">
                <a:extLst>
                  <a:ext uri="{FF2B5EF4-FFF2-40B4-BE49-F238E27FC236}">
                    <a16:creationId xmlns:a16="http://schemas.microsoft.com/office/drawing/2014/main" id="{7BB366B4-D441-FDF1-73D7-54BB1FF1AEA4}"/>
                  </a:ext>
                </a:extLst>
              </p:cNvPr>
              <p:cNvSpPr/>
              <p:nvPr/>
            </p:nvSpPr>
            <p:spPr>
              <a:xfrm>
                <a:off x="10639204"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64" name="Freeform: Shape 2363">
                <a:extLst>
                  <a:ext uri="{FF2B5EF4-FFF2-40B4-BE49-F238E27FC236}">
                    <a16:creationId xmlns:a16="http://schemas.microsoft.com/office/drawing/2014/main" id="{F78ABF5A-6641-59BF-E810-9A800E6078DD}"/>
                  </a:ext>
                </a:extLst>
              </p:cNvPr>
              <p:cNvSpPr/>
              <p:nvPr/>
            </p:nvSpPr>
            <p:spPr>
              <a:xfrm>
                <a:off x="10968106"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65" name="Freeform: Shape 2364">
                <a:extLst>
                  <a:ext uri="{FF2B5EF4-FFF2-40B4-BE49-F238E27FC236}">
                    <a16:creationId xmlns:a16="http://schemas.microsoft.com/office/drawing/2014/main" id="{BD237345-0E9E-E479-0503-B4949E019872}"/>
                  </a:ext>
                </a:extLst>
              </p:cNvPr>
              <p:cNvSpPr/>
              <p:nvPr/>
            </p:nvSpPr>
            <p:spPr>
              <a:xfrm>
                <a:off x="10989920"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66" name="Freeform: Shape 2365">
                <a:extLst>
                  <a:ext uri="{FF2B5EF4-FFF2-40B4-BE49-F238E27FC236}">
                    <a16:creationId xmlns:a16="http://schemas.microsoft.com/office/drawing/2014/main" id="{DE262001-3C3C-7711-9FA8-10EDA0736CFD}"/>
                  </a:ext>
                </a:extLst>
              </p:cNvPr>
              <p:cNvSpPr/>
              <p:nvPr/>
            </p:nvSpPr>
            <p:spPr>
              <a:xfrm>
                <a:off x="1104285" y="870211"/>
                <a:ext cx="9885634" cy="622937"/>
              </a:xfrm>
              <a:custGeom>
                <a:avLst/>
                <a:gdLst>
                  <a:gd name="connsiteX0" fmla="*/ 0 w 9874493"/>
                  <a:gd name="connsiteY0" fmla="*/ 0 h 565338"/>
                  <a:gd name="connsiteX1" fmla="*/ 65650 w 9874493"/>
                  <a:gd name="connsiteY1" fmla="*/ 0 h 565338"/>
                  <a:gd name="connsiteX2" fmla="*/ 65650 w 9874493"/>
                  <a:gd name="connsiteY2" fmla="*/ 8137 h 565338"/>
                  <a:gd name="connsiteX3" fmla="*/ 65650 w 9874493"/>
                  <a:gd name="connsiteY3" fmla="*/ 8137 h 565338"/>
                  <a:gd name="connsiteX4" fmla="*/ 72960 w 9874493"/>
                  <a:gd name="connsiteY4" fmla="*/ 8137 h 565338"/>
                  <a:gd name="connsiteX5" fmla="*/ 72960 w 9874493"/>
                  <a:gd name="connsiteY5" fmla="*/ 16274 h 565338"/>
                  <a:gd name="connsiteX6" fmla="*/ 72960 w 9874493"/>
                  <a:gd name="connsiteY6" fmla="*/ 16274 h 565338"/>
                  <a:gd name="connsiteX7" fmla="*/ 87580 w 9874493"/>
                  <a:gd name="connsiteY7" fmla="*/ 16274 h 565338"/>
                  <a:gd name="connsiteX8" fmla="*/ 87580 w 9874493"/>
                  <a:gd name="connsiteY8" fmla="*/ 32548 h 565338"/>
                  <a:gd name="connsiteX9" fmla="*/ 87580 w 9874493"/>
                  <a:gd name="connsiteY9" fmla="*/ 32548 h 565338"/>
                  <a:gd name="connsiteX10" fmla="*/ 102060 w 9874493"/>
                  <a:gd name="connsiteY10" fmla="*/ 32548 h 565338"/>
                  <a:gd name="connsiteX11" fmla="*/ 102060 w 9874493"/>
                  <a:gd name="connsiteY11" fmla="*/ 40685 h 565338"/>
                  <a:gd name="connsiteX12" fmla="*/ 102060 w 9874493"/>
                  <a:gd name="connsiteY12" fmla="*/ 40685 h 565338"/>
                  <a:gd name="connsiteX13" fmla="*/ 233500 w 9874493"/>
                  <a:gd name="connsiteY13" fmla="*/ 40685 h 565338"/>
                  <a:gd name="connsiteX14" fmla="*/ 233500 w 9874493"/>
                  <a:gd name="connsiteY14" fmla="*/ 48822 h 565338"/>
                  <a:gd name="connsiteX15" fmla="*/ 233500 w 9874493"/>
                  <a:gd name="connsiteY15" fmla="*/ 48822 h 565338"/>
                  <a:gd name="connsiteX16" fmla="*/ 474311 w 9874493"/>
                  <a:gd name="connsiteY16" fmla="*/ 48822 h 565338"/>
                  <a:gd name="connsiteX17" fmla="*/ 474311 w 9874493"/>
                  <a:gd name="connsiteY17" fmla="*/ 56960 h 565338"/>
                  <a:gd name="connsiteX18" fmla="*/ 474311 w 9874493"/>
                  <a:gd name="connsiteY18" fmla="*/ 56960 h 565338"/>
                  <a:gd name="connsiteX19" fmla="*/ 897592 w 9874493"/>
                  <a:gd name="connsiteY19" fmla="*/ 56960 h 565338"/>
                  <a:gd name="connsiteX20" fmla="*/ 897592 w 9874493"/>
                  <a:gd name="connsiteY20" fmla="*/ 65097 h 565338"/>
                  <a:gd name="connsiteX21" fmla="*/ 897592 w 9874493"/>
                  <a:gd name="connsiteY21" fmla="*/ 65097 h 565338"/>
                  <a:gd name="connsiteX22" fmla="*/ 956072 w 9874493"/>
                  <a:gd name="connsiteY22" fmla="*/ 65097 h 565338"/>
                  <a:gd name="connsiteX23" fmla="*/ 956072 w 9874493"/>
                  <a:gd name="connsiteY23" fmla="*/ 73359 h 565338"/>
                  <a:gd name="connsiteX24" fmla="*/ 956072 w 9874493"/>
                  <a:gd name="connsiteY24" fmla="*/ 73359 h 565338"/>
                  <a:gd name="connsiteX25" fmla="*/ 999792 w 9874493"/>
                  <a:gd name="connsiteY25" fmla="*/ 73359 h 565338"/>
                  <a:gd name="connsiteX26" fmla="*/ 999792 w 9874493"/>
                  <a:gd name="connsiteY26" fmla="*/ 81496 h 565338"/>
                  <a:gd name="connsiteX27" fmla="*/ 999792 w 9874493"/>
                  <a:gd name="connsiteY27" fmla="*/ 81496 h 565338"/>
                  <a:gd name="connsiteX28" fmla="*/ 1204193 w 9874493"/>
                  <a:gd name="connsiteY28" fmla="*/ 81496 h 565338"/>
                  <a:gd name="connsiteX29" fmla="*/ 1204193 w 9874493"/>
                  <a:gd name="connsiteY29" fmla="*/ 89758 h 565338"/>
                  <a:gd name="connsiteX30" fmla="*/ 1204193 w 9874493"/>
                  <a:gd name="connsiteY30" fmla="*/ 89758 h 565338"/>
                  <a:gd name="connsiteX31" fmla="*/ 1218813 w 9874493"/>
                  <a:gd name="connsiteY31" fmla="*/ 89758 h 565338"/>
                  <a:gd name="connsiteX32" fmla="*/ 1218813 w 9874493"/>
                  <a:gd name="connsiteY32" fmla="*/ 97895 h 565338"/>
                  <a:gd name="connsiteX33" fmla="*/ 1218813 w 9874493"/>
                  <a:gd name="connsiteY33" fmla="*/ 97895 h 565338"/>
                  <a:gd name="connsiteX34" fmla="*/ 1269843 w 9874493"/>
                  <a:gd name="connsiteY34" fmla="*/ 97895 h 565338"/>
                  <a:gd name="connsiteX35" fmla="*/ 1269843 w 9874493"/>
                  <a:gd name="connsiteY35" fmla="*/ 106158 h 565338"/>
                  <a:gd name="connsiteX36" fmla="*/ 1269843 w 9874493"/>
                  <a:gd name="connsiteY36" fmla="*/ 106158 h 565338"/>
                  <a:gd name="connsiteX37" fmla="*/ 1445003 w 9874493"/>
                  <a:gd name="connsiteY37" fmla="*/ 106158 h 565338"/>
                  <a:gd name="connsiteX38" fmla="*/ 1445003 w 9874493"/>
                  <a:gd name="connsiteY38" fmla="*/ 114420 h 565338"/>
                  <a:gd name="connsiteX39" fmla="*/ 1445003 w 9874493"/>
                  <a:gd name="connsiteY39" fmla="*/ 114420 h 565338"/>
                  <a:gd name="connsiteX40" fmla="*/ 1671194 w 9874493"/>
                  <a:gd name="connsiteY40" fmla="*/ 114420 h 565338"/>
                  <a:gd name="connsiteX41" fmla="*/ 1671194 w 9874493"/>
                  <a:gd name="connsiteY41" fmla="*/ 122557 h 565338"/>
                  <a:gd name="connsiteX42" fmla="*/ 1671194 w 9874493"/>
                  <a:gd name="connsiteY42" fmla="*/ 122557 h 565338"/>
                  <a:gd name="connsiteX43" fmla="*/ 1890214 w 9874493"/>
                  <a:gd name="connsiteY43" fmla="*/ 122557 h 565338"/>
                  <a:gd name="connsiteX44" fmla="*/ 1890214 w 9874493"/>
                  <a:gd name="connsiteY44" fmla="*/ 138956 h 565338"/>
                  <a:gd name="connsiteX45" fmla="*/ 1890214 w 9874493"/>
                  <a:gd name="connsiteY45" fmla="*/ 138956 h 565338"/>
                  <a:gd name="connsiteX46" fmla="*/ 2313495 w 9874493"/>
                  <a:gd name="connsiteY46" fmla="*/ 138956 h 565338"/>
                  <a:gd name="connsiteX47" fmla="*/ 2313495 w 9874493"/>
                  <a:gd name="connsiteY47" fmla="*/ 147218 h 565338"/>
                  <a:gd name="connsiteX48" fmla="*/ 2313495 w 9874493"/>
                  <a:gd name="connsiteY48" fmla="*/ 147218 h 565338"/>
                  <a:gd name="connsiteX49" fmla="*/ 2393766 w 9874493"/>
                  <a:gd name="connsiteY49" fmla="*/ 147218 h 565338"/>
                  <a:gd name="connsiteX50" fmla="*/ 2393766 w 9874493"/>
                  <a:gd name="connsiteY50" fmla="*/ 155356 h 565338"/>
                  <a:gd name="connsiteX51" fmla="*/ 2393766 w 9874493"/>
                  <a:gd name="connsiteY51" fmla="*/ 155356 h 565338"/>
                  <a:gd name="connsiteX52" fmla="*/ 2634576 w 9874493"/>
                  <a:gd name="connsiteY52" fmla="*/ 155356 h 565338"/>
                  <a:gd name="connsiteX53" fmla="*/ 2634576 w 9874493"/>
                  <a:gd name="connsiteY53" fmla="*/ 163618 h 565338"/>
                  <a:gd name="connsiteX54" fmla="*/ 2634576 w 9874493"/>
                  <a:gd name="connsiteY54" fmla="*/ 163618 h 565338"/>
                  <a:gd name="connsiteX55" fmla="*/ 2831667 w 9874493"/>
                  <a:gd name="connsiteY55" fmla="*/ 163618 h 565338"/>
                  <a:gd name="connsiteX56" fmla="*/ 2831667 w 9874493"/>
                  <a:gd name="connsiteY56" fmla="*/ 171880 h 565338"/>
                  <a:gd name="connsiteX57" fmla="*/ 2831667 w 9874493"/>
                  <a:gd name="connsiteY57" fmla="*/ 171880 h 565338"/>
                  <a:gd name="connsiteX58" fmla="*/ 2926557 w 9874493"/>
                  <a:gd name="connsiteY58" fmla="*/ 171880 h 565338"/>
                  <a:gd name="connsiteX59" fmla="*/ 2926557 w 9874493"/>
                  <a:gd name="connsiteY59" fmla="*/ 180017 h 565338"/>
                  <a:gd name="connsiteX60" fmla="*/ 2926557 w 9874493"/>
                  <a:gd name="connsiteY60" fmla="*/ 180017 h 565338"/>
                  <a:gd name="connsiteX61" fmla="*/ 3087097 w 9874493"/>
                  <a:gd name="connsiteY61" fmla="*/ 180017 h 565338"/>
                  <a:gd name="connsiteX62" fmla="*/ 3087097 w 9874493"/>
                  <a:gd name="connsiteY62" fmla="*/ 188279 h 565338"/>
                  <a:gd name="connsiteX63" fmla="*/ 3087097 w 9874493"/>
                  <a:gd name="connsiteY63" fmla="*/ 188279 h 565338"/>
                  <a:gd name="connsiteX64" fmla="*/ 3262258 w 9874493"/>
                  <a:gd name="connsiteY64" fmla="*/ 188279 h 565338"/>
                  <a:gd name="connsiteX65" fmla="*/ 3262258 w 9874493"/>
                  <a:gd name="connsiteY65" fmla="*/ 196416 h 565338"/>
                  <a:gd name="connsiteX66" fmla="*/ 3262258 w 9874493"/>
                  <a:gd name="connsiteY66" fmla="*/ 196416 h 565338"/>
                  <a:gd name="connsiteX67" fmla="*/ 3276878 w 9874493"/>
                  <a:gd name="connsiteY67" fmla="*/ 196416 h 565338"/>
                  <a:gd name="connsiteX68" fmla="*/ 3276878 w 9874493"/>
                  <a:gd name="connsiteY68" fmla="*/ 204679 h 565338"/>
                  <a:gd name="connsiteX69" fmla="*/ 3276878 w 9874493"/>
                  <a:gd name="connsiteY69" fmla="*/ 204679 h 565338"/>
                  <a:gd name="connsiteX70" fmla="*/ 3357148 w 9874493"/>
                  <a:gd name="connsiteY70" fmla="*/ 204679 h 565338"/>
                  <a:gd name="connsiteX71" fmla="*/ 3357148 w 9874493"/>
                  <a:gd name="connsiteY71" fmla="*/ 212941 h 565338"/>
                  <a:gd name="connsiteX72" fmla="*/ 3357148 w 9874493"/>
                  <a:gd name="connsiteY72" fmla="*/ 212941 h 565338"/>
                  <a:gd name="connsiteX73" fmla="*/ 3401008 w 9874493"/>
                  <a:gd name="connsiteY73" fmla="*/ 212941 h 565338"/>
                  <a:gd name="connsiteX74" fmla="*/ 3401008 w 9874493"/>
                  <a:gd name="connsiteY74" fmla="*/ 221203 h 565338"/>
                  <a:gd name="connsiteX75" fmla="*/ 3401008 w 9874493"/>
                  <a:gd name="connsiteY75" fmla="*/ 221203 h 565338"/>
                  <a:gd name="connsiteX76" fmla="*/ 3444728 w 9874493"/>
                  <a:gd name="connsiteY76" fmla="*/ 221203 h 565338"/>
                  <a:gd name="connsiteX77" fmla="*/ 3444728 w 9874493"/>
                  <a:gd name="connsiteY77" fmla="*/ 229340 h 565338"/>
                  <a:gd name="connsiteX78" fmla="*/ 3444728 w 9874493"/>
                  <a:gd name="connsiteY78" fmla="*/ 229340 h 565338"/>
                  <a:gd name="connsiteX79" fmla="*/ 3510378 w 9874493"/>
                  <a:gd name="connsiteY79" fmla="*/ 229340 h 565338"/>
                  <a:gd name="connsiteX80" fmla="*/ 3510378 w 9874493"/>
                  <a:gd name="connsiteY80" fmla="*/ 237603 h 565338"/>
                  <a:gd name="connsiteX81" fmla="*/ 3510378 w 9874493"/>
                  <a:gd name="connsiteY81" fmla="*/ 237603 h 565338"/>
                  <a:gd name="connsiteX82" fmla="*/ 3685538 w 9874493"/>
                  <a:gd name="connsiteY82" fmla="*/ 237603 h 565338"/>
                  <a:gd name="connsiteX83" fmla="*/ 3685538 w 9874493"/>
                  <a:gd name="connsiteY83" fmla="*/ 245865 h 565338"/>
                  <a:gd name="connsiteX84" fmla="*/ 3685538 w 9874493"/>
                  <a:gd name="connsiteY84" fmla="*/ 245865 h 565338"/>
                  <a:gd name="connsiteX85" fmla="*/ 3795049 w 9874493"/>
                  <a:gd name="connsiteY85" fmla="*/ 245865 h 565338"/>
                  <a:gd name="connsiteX86" fmla="*/ 3795049 w 9874493"/>
                  <a:gd name="connsiteY86" fmla="*/ 254127 h 565338"/>
                  <a:gd name="connsiteX87" fmla="*/ 3795049 w 9874493"/>
                  <a:gd name="connsiteY87" fmla="*/ 254127 h 565338"/>
                  <a:gd name="connsiteX88" fmla="*/ 3962899 w 9874493"/>
                  <a:gd name="connsiteY88" fmla="*/ 254127 h 565338"/>
                  <a:gd name="connsiteX89" fmla="*/ 3962899 w 9874493"/>
                  <a:gd name="connsiteY89" fmla="*/ 262389 h 565338"/>
                  <a:gd name="connsiteX90" fmla="*/ 3962899 w 9874493"/>
                  <a:gd name="connsiteY90" fmla="*/ 262389 h 565338"/>
                  <a:gd name="connsiteX91" fmla="*/ 4167300 w 9874493"/>
                  <a:gd name="connsiteY91" fmla="*/ 262389 h 565338"/>
                  <a:gd name="connsiteX92" fmla="*/ 4167300 w 9874493"/>
                  <a:gd name="connsiteY92" fmla="*/ 270902 h 565338"/>
                  <a:gd name="connsiteX93" fmla="*/ 4167300 w 9874493"/>
                  <a:gd name="connsiteY93" fmla="*/ 270902 h 565338"/>
                  <a:gd name="connsiteX94" fmla="*/ 4291290 w 9874493"/>
                  <a:gd name="connsiteY94" fmla="*/ 270902 h 565338"/>
                  <a:gd name="connsiteX95" fmla="*/ 4291290 w 9874493"/>
                  <a:gd name="connsiteY95" fmla="*/ 279540 h 565338"/>
                  <a:gd name="connsiteX96" fmla="*/ 4291290 w 9874493"/>
                  <a:gd name="connsiteY96" fmla="*/ 279540 h 565338"/>
                  <a:gd name="connsiteX97" fmla="*/ 4371701 w 9874493"/>
                  <a:gd name="connsiteY97" fmla="*/ 279540 h 565338"/>
                  <a:gd name="connsiteX98" fmla="*/ 4371701 w 9874493"/>
                  <a:gd name="connsiteY98" fmla="*/ 288303 h 565338"/>
                  <a:gd name="connsiteX99" fmla="*/ 4371701 w 9874493"/>
                  <a:gd name="connsiteY99" fmla="*/ 288303 h 565338"/>
                  <a:gd name="connsiteX100" fmla="*/ 4415421 w 9874493"/>
                  <a:gd name="connsiteY100" fmla="*/ 288303 h 565338"/>
                  <a:gd name="connsiteX101" fmla="*/ 4415421 w 9874493"/>
                  <a:gd name="connsiteY101" fmla="*/ 297191 h 565338"/>
                  <a:gd name="connsiteX102" fmla="*/ 4415421 w 9874493"/>
                  <a:gd name="connsiteY102" fmla="*/ 297191 h 565338"/>
                  <a:gd name="connsiteX103" fmla="*/ 4627131 w 9874493"/>
                  <a:gd name="connsiteY103" fmla="*/ 297191 h 565338"/>
                  <a:gd name="connsiteX104" fmla="*/ 4627131 w 9874493"/>
                  <a:gd name="connsiteY104" fmla="*/ 306330 h 565338"/>
                  <a:gd name="connsiteX105" fmla="*/ 4627131 w 9874493"/>
                  <a:gd name="connsiteY105" fmla="*/ 306330 h 565338"/>
                  <a:gd name="connsiteX106" fmla="*/ 4656231 w 9874493"/>
                  <a:gd name="connsiteY106" fmla="*/ 306330 h 565338"/>
                  <a:gd name="connsiteX107" fmla="*/ 4656231 w 9874493"/>
                  <a:gd name="connsiteY107" fmla="*/ 315593 h 565338"/>
                  <a:gd name="connsiteX108" fmla="*/ 4656231 w 9874493"/>
                  <a:gd name="connsiteY108" fmla="*/ 315593 h 565338"/>
                  <a:gd name="connsiteX109" fmla="*/ 4904352 w 9874493"/>
                  <a:gd name="connsiteY109" fmla="*/ 315593 h 565338"/>
                  <a:gd name="connsiteX110" fmla="*/ 4904352 w 9874493"/>
                  <a:gd name="connsiteY110" fmla="*/ 325107 h 565338"/>
                  <a:gd name="connsiteX111" fmla="*/ 4904352 w 9874493"/>
                  <a:gd name="connsiteY111" fmla="*/ 325107 h 565338"/>
                  <a:gd name="connsiteX112" fmla="*/ 4970142 w 9874493"/>
                  <a:gd name="connsiteY112" fmla="*/ 325107 h 565338"/>
                  <a:gd name="connsiteX113" fmla="*/ 4970142 w 9874493"/>
                  <a:gd name="connsiteY113" fmla="*/ 334747 h 565338"/>
                  <a:gd name="connsiteX114" fmla="*/ 4970142 w 9874493"/>
                  <a:gd name="connsiteY114" fmla="*/ 334747 h 565338"/>
                  <a:gd name="connsiteX115" fmla="*/ 4977452 w 9874493"/>
                  <a:gd name="connsiteY115" fmla="*/ 334747 h 565338"/>
                  <a:gd name="connsiteX116" fmla="*/ 4977452 w 9874493"/>
                  <a:gd name="connsiteY116" fmla="*/ 344386 h 565338"/>
                  <a:gd name="connsiteX117" fmla="*/ 4977452 w 9874493"/>
                  <a:gd name="connsiteY117" fmla="*/ 344386 h 565338"/>
                  <a:gd name="connsiteX118" fmla="*/ 5232883 w 9874493"/>
                  <a:gd name="connsiteY118" fmla="*/ 344386 h 565338"/>
                  <a:gd name="connsiteX119" fmla="*/ 5232883 w 9874493"/>
                  <a:gd name="connsiteY119" fmla="*/ 364291 h 565338"/>
                  <a:gd name="connsiteX120" fmla="*/ 5232883 w 9874493"/>
                  <a:gd name="connsiteY120" fmla="*/ 364291 h 565338"/>
                  <a:gd name="connsiteX121" fmla="*/ 5240193 w 9874493"/>
                  <a:gd name="connsiteY121" fmla="*/ 364291 h 565338"/>
                  <a:gd name="connsiteX122" fmla="*/ 5240193 w 9874493"/>
                  <a:gd name="connsiteY122" fmla="*/ 374180 h 565338"/>
                  <a:gd name="connsiteX123" fmla="*/ 5240193 w 9874493"/>
                  <a:gd name="connsiteY123" fmla="*/ 374180 h 565338"/>
                  <a:gd name="connsiteX124" fmla="*/ 5349563 w 9874493"/>
                  <a:gd name="connsiteY124" fmla="*/ 374180 h 565338"/>
                  <a:gd name="connsiteX125" fmla="*/ 5349563 w 9874493"/>
                  <a:gd name="connsiteY125" fmla="*/ 384445 h 565338"/>
                  <a:gd name="connsiteX126" fmla="*/ 5349563 w 9874493"/>
                  <a:gd name="connsiteY126" fmla="*/ 384445 h 565338"/>
                  <a:gd name="connsiteX127" fmla="*/ 5408043 w 9874493"/>
                  <a:gd name="connsiteY127" fmla="*/ 384445 h 565338"/>
                  <a:gd name="connsiteX128" fmla="*/ 5408043 w 9874493"/>
                  <a:gd name="connsiteY128" fmla="*/ 394961 h 565338"/>
                  <a:gd name="connsiteX129" fmla="*/ 5408043 w 9874493"/>
                  <a:gd name="connsiteY129" fmla="*/ 394961 h 565338"/>
                  <a:gd name="connsiteX130" fmla="*/ 5481003 w 9874493"/>
                  <a:gd name="connsiteY130" fmla="*/ 394961 h 565338"/>
                  <a:gd name="connsiteX131" fmla="*/ 5481003 w 9874493"/>
                  <a:gd name="connsiteY131" fmla="*/ 405352 h 565338"/>
                  <a:gd name="connsiteX132" fmla="*/ 5481003 w 9874493"/>
                  <a:gd name="connsiteY132" fmla="*/ 405352 h 565338"/>
                  <a:gd name="connsiteX133" fmla="*/ 5641544 w 9874493"/>
                  <a:gd name="connsiteY133" fmla="*/ 405352 h 565338"/>
                  <a:gd name="connsiteX134" fmla="*/ 5641544 w 9874493"/>
                  <a:gd name="connsiteY134" fmla="*/ 416117 h 565338"/>
                  <a:gd name="connsiteX135" fmla="*/ 5641544 w 9874493"/>
                  <a:gd name="connsiteY135" fmla="*/ 416117 h 565338"/>
                  <a:gd name="connsiteX136" fmla="*/ 5751054 w 9874493"/>
                  <a:gd name="connsiteY136" fmla="*/ 416117 h 565338"/>
                  <a:gd name="connsiteX137" fmla="*/ 5751054 w 9874493"/>
                  <a:gd name="connsiteY137" fmla="*/ 427009 h 565338"/>
                  <a:gd name="connsiteX138" fmla="*/ 5751054 w 9874493"/>
                  <a:gd name="connsiteY138" fmla="*/ 427009 h 565338"/>
                  <a:gd name="connsiteX139" fmla="*/ 5875044 w 9874493"/>
                  <a:gd name="connsiteY139" fmla="*/ 427009 h 565338"/>
                  <a:gd name="connsiteX140" fmla="*/ 5875044 w 9874493"/>
                  <a:gd name="connsiteY140" fmla="*/ 438025 h 565338"/>
                  <a:gd name="connsiteX141" fmla="*/ 5875044 w 9874493"/>
                  <a:gd name="connsiteY141" fmla="*/ 438025 h 565338"/>
                  <a:gd name="connsiteX142" fmla="*/ 6013795 w 9874493"/>
                  <a:gd name="connsiteY142" fmla="*/ 438025 h 565338"/>
                  <a:gd name="connsiteX143" fmla="*/ 6013795 w 9874493"/>
                  <a:gd name="connsiteY143" fmla="*/ 449167 h 565338"/>
                  <a:gd name="connsiteX144" fmla="*/ 6013795 w 9874493"/>
                  <a:gd name="connsiteY144" fmla="*/ 449167 h 565338"/>
                  <a:gd name="connsiteX145" fmla="*/ 6349496 w 9874493"/>
                  <a:gd name="connsiteY145" fmla="*/ 449167 h 565338"/>
                  <a:gd name="connsiteX146" fmla="*/ 6349496 w 9874493"/>
                  <a:gd name="connsiteY146" fmla="*/ 461685 h 565338"/>
                  <a:gd name="connsiteX147" fmla="*/ 6349496 w 9874493"/>
                  <a:gd name="connsiteY147" fmla="*/ 461685 h 565338"/>
                  <a:gd name="connsiteX148" fmla="*/ 6364116 w 9874493"/>
                  <a:gd name="connsiteY148" fmla="*/ 461685 h 565338"/>
                  <a:gd name="connsiteX149" fmla="*/ 6364116 w 9874493"/>
                  <a:gd name="connsiteY149" fmla="*/ 474329 h 565338"/>
                  <a:gd name="connsiteX150" fmla="*/ 6364116 w 9874493"/>
                  <a:gd name="connsiteY150" fmla="*/ 474329 h 565338"/>
                  <a:gd name="connsiteX151" fmla="*/ 6488106 w 9874493"/>
                  <a:gd name="connsiteY151" fmla="*/ 474329 h 565338"/>
                  <a:gd name="connsiteX152" fmla="*/ 6488106 w 9874493"/>
                  <a:gd name="connsiteY152" fmla="*/ 487473 h 565338"/>
                  <a:gd name="connsiteX153" fmla="*/ 6488106 w 9874493"/>
                  <a:gd name="connsiteY153" fmla="*/ 487473 h 565338"/>
                  <a:gd name="connsiteX154" fmla="*/ 6670576 w 9874493"/>
                  <a:gd name="connsiteY154" fmla="*/ 487473 h 565338"/>
                  <a:gd name="connsiteX155" fmla="*/ 6670576 w 9874493"/>
                  <a:gd name="connsiteY155" fmla="*/ 502245 h 565338"/>
                  <a:gd name="connsiteX156" fmla="*/ 6670576 w 9874493"/>
                  <a:gd name="connsiteY156" fmla="*/ 502245 h 565338"/>
                  <a:gd name="connsiteX157" fmla="*/ 6867667 w 9874493"/>
                  <a:gd name="connsiteY157" fmla="*/ 502245 h 565338"/>
                  <a:gd name="connsiteX158" fmla="*/ 6867667 w 9874493"/>
                  <a:gd name="connsiteY158" fmla="*/ 519771 h 565338"/>
                  <a:gd name="connsiteX159" fmla="*/ 6867667 w 9874493"/>
                  <a:gd name="connsiteY159" fmla="*/ 519771 h 565338"/>
                  <a:gd name="connsiteX160" fmla="*/ 6874977 w 9874493"/>
                  <a:gd name="connsiteY160" fmla="*/ 519771 h 565338"/>
                  <a:gd name="connsiteX161" fmla="*/ 6874977 w 9874493"/>
                  <a:gd name="connsiteY161" fmla="*/ 537172 h 565338"/>
                  <a:gd name="connsiteX162" fmla="*/ 6874977 w 9874493"/>
                  <a:gd name="connsiteY162" fmla="*/ 537172 h 565338"/>
                  <a:gd name="connsiteX163" fmla="*/ 7415078 w 9874493"/>
                  <a:gd name="connsiteY163" fmla="*/ 537172 h 565338"/>
                  <a:gd name="connsiteX164" fmla="*/ 7415078 w 9874493"/>
                  <a:gd name="connsiteY164" fmla="*/ 565339 h 565338"/>
                  <a:gd name="connsiteX165" fmla="*/ 7415078 w 9874493"/>
                  <a:gd name="connsiteY165" fmla="*/ 565339 h 565338"/>
                  <a:gd name="connsiteX166" fmla="*/ 9874494 w 9874493"/>
                  <a:gd name="connsiteY166" fmla="*/ 565339 h 565338"/>
                  <a:gd name="connsiteX167" fmla="*/ 9874494 w 9874493"/>
                  <a:gd name="connsiteY167" fmla="*/ 565339 h 5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9874493" h="565338">
                    <a:moveTo>
                      <a:pt x="0" y="0"/>
                    </a:moveTo>
                    <a:lnTo>
                      <a:pt x="65650" y="0"/>
                    </a:lnTo>
                    <a:lnTo>
                      <a:pt x="65650" y="8137"/>
                    </a:lnTo>
                    <a:lnTo>
                      <a:pt x="65650" y="8137"/>
                    </a:lnTo>
                    <a:lnTo>
                      <a:pt x="72960" y="8137"/>
                    </a:lnTo>
                    <a:lnTo>
                      <a:pt x="72960" y="16274"/>
                    </a:lnTo>
                    <a:lnTo>
                      <a:pt x="72960" y="16274"/>
                    </a:lnTo>
                    <a:lnTo>
                      <a:pt x="87580" y="16274"/>
                    </a:lnTo>
                    <a:lnTo>
                      <a:pt x="87580" y="32548"/>
                    </a:lnTo>
                    <a:lnTo>
                      <a:pt x="87580" y="32548"/>
                    </a:lnTo>
                    <a:lnTo>
                      <a:pt x="102060" y="32548"/>
                    </a:lnTo>
                    <a:lnTo>
                      <a:pt x="102060" y="40685"/>
                    </a:lnTo>
                    <a:lnTo>
                      <a:pt x="102060" y="40685"/>
                    </a:lnTo>
                    <a:lnTo>
                      <a:pt x="233500" y="40685"/>
                    </a:lnTo>
                    <a:lnTo>
                      <a:pt x="233500" y="48822"/>
                    </a:lnTo>
                    <a:lnTo>
                      <a:pt x="233500" y="48822"/>
                    </a:lnTo>
                    <a:lnTo>
                      <a:pt x="474311" y="48822"/>
                    </a:lnTo>
                    <a:lnTo>
                      <a:pt x="474311" y="56960"/>
                    </a:lnTo>
                    <a:lnTo>
                      <a:pt x="474311" y="56960"/>
                    </a:lnTo>
                    <a:lnTo>
                      <a:pt x="897592" y="56960"/>
                    </a:lnTo>
                    <a:lnTo>
                      <a:pt x="897592" y="65097"/>
                    </a:lnTo>
                    <a:lnTo>
                      <a:pt x="897592" y="65097"/>
                    </a:lnTo>
                    <a:lnTo>
                      <a:pt x="956072" y="65097"/>
                    </a:lnTo>
                    <a:lnTo>
                      <a:pt x="956072" y="73359"/>
                    </a:lnTo>
                    <a:lnTo>
                      <a:pt x="956072" y="73359"/>
                    </a:lnTo>
                    <a:lnTo>
                      <a:pt x="999792" y="73359"/>
                    </a:lnTo>
                    <a:lnTo>
                      <a:pt x="999792" y="81496"/>
                    </a:lnTo>
                    <a:lnTo>
                      <a:pt x="999792" y="81496"/>
                    </a:lnTo>
                    <a:lnTo>
                      <a:pt x="1204193" y="81496"/>
                    </a:lnTo>
                    <a:lnTo>
                      <a:pt x="1204193" y="89758"/>
                    </a:lnTo>
                    <a:lnTo>
                      <a:pt x="1204193" y="89758"/>
                    </a:lnTo>
                    <a:lnTo>
                      <a:pt x="1218813" y="89758"/>
                    </a:lnTo>
                    <a:lnTo>
                      <a:pt x="1218813" y="97895"/>
                    </a:lnTo>
                    <a:lnTo>
                      <a:pt x="1218813" y="97895"/>
                    </a:lnTo>
                    <a:lnTo>
                      <a:pt x="1269843" y="97895"/>
                    </a:lnTo>
                    <a:lnTo>
                      <a:pt x="1269843" y="106158"/>
                    </a:lnTo>
                    <a:lnTo>
                      <a:pt x="1269843" y="106158"/>
                    </a:lnTo>
                    <a:lnTo>
                      <a:pt x="1445003" y="106158"/>
                    </a:lnTo>
                    <a:lnTo>
                      <a:pt x="1445003" y="114420"/>
                    </a:lnTo>
                    <a:lnTo>
                      <a:pt x="1445003" y="114420"/>
                    </a:lnTo>
                    <a:lnTo>
                      <a:pt x="1671194" y="114420"/>
                    </a:lnTo>
                    <a:lnTo>
                      <a:pt x="1671194" y="122557"/>
                    </a:lnTo>
                    <a:lnTo>
                      <a:pt x="1671194" y="122557"/>
                    </a:lnTo>
                    <a:lnTo>
                      <a:pt x="1890214" y="122557"/>
                    </a:lnTo>
                    <a:lnTo>
                      <a:pt x="1890214" y="138956"/>
                    </a:lnTo>
                    <a:lnTo>
                      <a:pt x="1890214" y="138956"/>
                    </a:lnTo>
                    <a:lnTo>
                      <a:pt x="2313495" y="138956"/>
                    </a:lnTo>
                    <a:lnTo>
                      <a:pt x="2313495" y="147218"/>
                    </a:lnTo>
                    <a:lnTo>
                      <a:pt x="2313495" y="147218"/>
                    </a:lnTo>
                    <a:lnTo>
                      <a:pt x="2393766" y="147218"/>
                    </a:lnTo>
                    <a:lnTo>
                      <a:pt x="2393766" y="155356"/>
                    </a:lnTo>
                    <a:lnTo>
                      <a:pt x="2393766" y="155356"/>
                    </a:lnTo>
                    <a:lnTo>
                      <a:pt x="2634576" y="155356"/>
                    </a:lnTo>
                    <a:lnTo>
                      <a:pt x="2634576" y="163618"/>
                    </a:lnTo>
                    <a:lnTo>
                      <a:pt x="2634576" y="163618"/>
                    </a:lnTo>
                    <a:lnTo>
                      <a:pt x="2831667" y="163618"/>
                    </a:lnTo>
                    <a:lnTo>
                      <a:pt x="2831667" y="171880"/>
                    </a:lnTo>
                    <a:lnTo>
                      <a:pt x="2831667" y="171880"/>
                    </a:lnTo>
                    <a:lnTo>
                      <a:pt x="2926557" y="171880"/>
                    </a:lnTo>
                    <a:lnTo>
                      <a:pt x="2926557" y="180017"/>
                    </a:lnTo>
                    <a:lnTo>
                      <a:pt x="2926557" y="180017"/>
                    </a:lnTo>
                    <a:lnTo>
                      <a:pt x="3087097" y="180017"/>
                    </a:lnTo>
                    <a:lnTo>
                      <a:pt x="3087097" y="188279"/>
                    </a:lnTo>
                    <a:lnTo>
                      <a:pt x="3087097" y="188279"/>
                    </a:lnTo>
                    <a:lnTo>
                      <a:pt x="3262258" y="188279"/>
                    </a:lnTo>
                    <a:lnTo>
                      <a:pt x="3262258" y="196416"/>
                    </a:lnTo>
                    <a:lnTo>
                      <a:pt x="3262258" y="196416"/>
                    </a:lnTo>
                    <a:lnTo>
                      <a:pt x="3276878" y="196416"/>
                    </a:lnTo>
                    <a:lnTo>
                      <a:pt x="3276878" y="204679"/>
                    </a:lnTo>
                    <a:lnTo>
                      <a:pt x="3276878" y="204679"/>
                    </a:lnTo>
                    <a:lnTo>
                      <a:pt x="3357148" y="204679"/>
                    </a:lnTo>
                    <a:lnTo>
                      <a:pt x="3357148" y="212941"/>
                    </a:lnTo>
                    <a:lnTo>
                      <a:pt x="3357148" y="212941"/>
                    </a:lnTo>
                    <a:lnTo>
                      <a:pt x="3401008" y="212941"/>
                    </a:lnTo>
                    <a:lnTo>
                      <a:pt x="3401008" y="221203"/>
                    </a:lnTo>
                    <a:lnTo>
                      <a:pt x="3401008" y="221203"/>
                    </a:lnTo>
                    <a:lnTo>
                      <a:pt x="3444728" y="221203"/>
                    </a:lnTo>
                    <a:lnTo>
                      <a:pt x="3444728" y="229340"/>
                    </a:lnTo>
                    <a:lnTo>
                      <a:pt x="3444728" y="229340"/>
                    </a:lnTo>
                    <a:lnTo>
                      <a:pt x="3510378" y="229340"/>
                    </a:lnTo>
                    <a:lnTo>
                      <a:pt x="3510378" y="237603"/>
                    </a:lnTo>
                    <a:lnTo>
                      <a:pt x="3510378" y="237603"/>
                    </a:lnTo>
                    <a:lnTo>
                      <a:pt x="3685538" y="237603"/>
                    </a:lnTo>
                    <a:lnTo>
                      <a:pt x="3685538" y="245865"/>
                    </a:lnTo>
                    <a:lnTo>
                      <a:pt x="3685538" y="245865"/>
                    </a:lnTo>
                    <a:lnTo>
                      <a:pt x="3795049" y="245865"/>
                    </a:lnTo>
                    <a:lnTo>
                      <a:pt x="3795049" y="254127"/>
                    </a:lnTo>
                    <a:lnTo>
                      <a:pt x="3795049" y="254127"/>
                    </a:lnTo>
                    <a:lnTo>
                      <a:pt x="3962899" y="254127"/>
                    </a:lnTo>
                    <a:lnTo>
                      <a:pt x="3962899" y="262389"/>
                    </a:lnTo>
                    <a:lnTo>
                      <a:pt x="3962899" y="262389"/>
                    </a:lnTo>
                    <a:lnTo>
                      <a:pt x="4167300" y="262389"/>
                    </a:lnTo>
                    <a:lnTo>
                      <a:pt x="4167300" y="270902"/>
                    </a:lnTo>
                    <a:lnTo>
                      <a:pt x="4167300" y="270902"/>
                    </a:lnTo>
                    <a:lnTo>
                      <a:pt x="4291290" y="270902"/>
                    </a:lnTo>
                    <a:lnTo>
                      <a:pt x="4291290" y="279540"/>
                    </a:lnTo>
                    <a:lnTo>
                      <a:pt x="4291290" y="279540"/>
                    </a:lnTo>
                    <a:lnTo>
                      <a:pt x="4371701" y="279540"/>
                    </a:lnTo>
                    <a:lnTo>
                      <a:pt x="4371701" y="288303"/>
                    </a:lnTo>
                    <a:lnTo>
                      <a:pt x="4371701" y="288303"/>
                    </a:lnTo>
                    <a:lnTo>
                      <a:pt x="4415421" y="288303"/>
                    </a:lnTo>
                    <a:lnTo>
                      <a:pt x="4415421" y="297191"/>
                    </a:lnTo>
                    <a:lnTo>
                      <a:pt x="4415421" y="297191"/>
                    </a:lnTo>
                    <a:lnTo>
                      <a:pt x="4627131" y="297191"/>
                    </a:lnTo>
                    <a:lnTo>
                      <a:pt x="4627131" y="306330"/>
                    </a:lnTo>
                    <a:lnTo>
                      <a:pt x="4627131" y="306330"/>
                    </a:lnTo>
                    <a:lnTo>
                      <a:pt x="4656231" y="306330"/>
                    </a:lnTo>
                    <a:lnTo>
                      <a:pt x="4656231" y="315593"/>
                    </a:lnTo>
                    <a:lnTo>
                      <a:pt x="4656231" y="315593"/>
                    </a:lnTo>
                    <a:lnTo>
                      <a:pt x="4904352" y="315593"/>
                    </a:lnTo>
                    <a:lnTo>
                      <a:pt x="4904352" y="325107"/>
                    </a:lnTo>
                    <a:lnTo>
                      <a:pt x="4904352" y="325107"/>
                    </a:lnTo>
                    <a:lnTo>
                      <a:pt x="4970142" y="325107"/>
                    </a:lnTo>
                    <a:lnTo>
                      <a:pt x="4970142" y="334747"/>
                    </a:lnTo>
                    <a:lnTo>
                      <a:pt x="4970142" y="334747"/>
                    </a:lnTo>
                    <a:lnTo>
                      <a:pt x="4977452" y="334747"/>
                    </a:lnTo>
                    <a:lnTo>
                      <a:pt x="4977452" y="344386"/>
                    </a:lnTo>
                    <a:lnTo>
                      <a:pt x="4977452" y="344386"/>
                    </a:lnTo>
                    <a:lnTo>
                      <a:pt x="5232883" y="344386"/>
                    </a:lnTo>
                    <a:lnTo>
                      <a:pt x="5232883" y="364291"/>
                    </a:lnTo>
                    <a:lnTo>
                      <a:pt x="5232883" y="364291"/>
                    </a:lnTo>
                    <a:lnTo>
                      <a:pt x="5240193" y="364291"/>
                    </a:lnTo>
                    <a:lnTo>
                      <a:pt x="5240193" y="374180"/>
                    </a:lnTo>
                    <a:lnTo>
                      <a:pt x="5240193" y="374180"/>
                    </a:lnTo>
                    <a:lnTo>
                      <a:pt x="5349563" y="374180"/>
                    </a:lnTo>
                    <a:lnTo>
                      <a:pt x="5349563" y="384445"/>
                    </a:lnTo>
                    <a:lnTo>
                      <a:pt x="5349563" y="384445"/>
                    </a:lnTo>
                    <a:lnTo>
                      <a:pt x="5408043" y="384445"/>
                    </a:lnTo>
                    <a:lnTo>
                      <a:pt x="5408043" y="394961"/>
                    </a:lnTo>
                    <a:lnTo>
                      <a:pt x="5408043" y="394961"/>
                    </a:lnTo>
                    <a:lnTo>
                      <a:pt x="5481003" y="394961"/>
                    </a:lnTo>
                    <a:lnTo>
                      <a:pt x="5481003" y="405352"/>
                    </a:lnTo>
                    <a:lnTo>
                      <a:pt x="5481003" y="405352"/>
                    </a:lnTo>
                    <a:lnTo>
                      <a:pt x="5641544" y="405352"/>
                    </a:lnTo>
                    <a:lnTo>
                      <a:pt x="5641544" y="416117"/>
                    </a:lnTo>
                    <a:lnTo>
                      <a:pt x="5641544" y="416117"/>
                    </a:lnTo>
                    <a:lnTo>
                      <a:pt x="5751054" y="416117"/>
                    </a:lnTo>
                    <a:lnTo>
                      <a:pt x="5751054" y="427009"/>
                    </a:lnTo>
                    <a:lnTo>
                      <a:pt x="5751054" y="427009"/>
                    </a:lnTo>
                    <a:lnTo>
                      <a:pt x="5875044" y="427009"/>
                    </a:lnTo>
                    <a:lnTo>
                      <a:pt x="5875044" y="438025"/>
                    </a:lnTo>
                    <a:lnTo>
                      <a:pt x="5875044" y="438025"/>
                    </a:lnTo>
                    <a:lnTo>
                      <a:pt x="6013795" y="438025"/>
                    </a:lnTo>
                    <a:lnTo>
                      <a:pt x="6013795" y="449167"/>
                    </a:lnTo>
                    <a:lnTo>
                      <a:pt x="6013795" y="449167"/>
                    </a:lnTo>
                    <a:lnTo>
                      <a:pt x="6349496" y="449167"/>
                    </a:lnTo>
                    <a:lnTo>
                      <a:pt x="6349496" y="461685"/>
                    </a:lnTo>
                    <a:lnTo>
                      <a:pt x="6349496" y="461685"/>
                    </a:lnTo>
                    <a:lnTo>
                      <a:pt x="6364116" y="461685"/>
                    </a:lnTo>
                    <a:lnTo>
                      <a:pt x="6364116" y="474329"/>
                    </a:lnTo>
                    <a:lnTo>
                      <a:pt x="6364116" y="474329"/>
                    </a:lnTo>
                    <a:lnTo>
                      <a:pt x="6488106" y="474329"/>
                    </a:lnTo>
                    <a:lnTo>
                      <a:pt x="6488106" y="487473"/>
                    </a:lnTo>
                    <a:lnTo>
                      <a:pt x="6488106" y="487473"/>
                    </a:lnTo>
                    <a:lnTo>
                      <a:pt x="6670576" y="487473"/>
                    </a:lnTo>
                    <a:lnTo>
                      <a:pt x="6670576" y="502245"/>
                    </a:lnTo>
                    <a:lnTo>
                      <a:pt x="6670576" y="502245"/>
                    </a:lnTo>
                    <a:lnTo>
                      <a:pt x="6867667" y="502245"/>
                    </a:lnTo>
                    <a:lnTo>
                      <a:pt x="6867667" y="519771"/>
                    </a:lnTo>
                    <a:lnTo>
                      <a:pt x="6867667" y="519771"/>
                    </a:lnTo>
                    <a:lnTo>
                      <a:pt x="6874977" y="519771"/>
                    </a:lnTo>
                    <a:lnTo>
                      <a:pt x="6874977" y="537172"/>
                    </a:lnTo>
                    <a:lnTo>
                      <a:pt x="6874977" y="537172"/>
                    </a:lnTo>
                    <a:lnTo>
                      <a:pt x="7415078" y="537172"/>
                    </a:lnTo>
                    <a:lnTo>
                      <a:pt x="7415078" y="565339"/>
                    </a:lnTo>
                    <a:lnTo>
                      <a:pt x="7415078" y="565339"/>
                    </a:lnTo>
                    <a:lnTo>
                      <a:pt x="9874494" y="565339"/>
                    </a:lnTo>
                    <a:lnTo>
                      <a:pt x="9874494" y="565339"/>
                    </a:lnTo>
                  </a:path>
                </a:pathLst>
              </a:custGeom>
              <a:noFill/>
              <a:ln w="28575" cap="flat">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67" name="Freeform: Shape 2366">
                <a:extLst>
                  <a:ext uri="{FF2B5EF4-FFF2-40B4-BE49-F238E27FC236}">
                    <a16:creationId xmlns:a16="http://schemas.microsoft.com/office/drawing/2014/main" id="{000E07F9-FB34-1BF5-2156-2A73E697F6AC}"/>
                  </a:ext>
                </a:extLst>
              </p:cNvPr>
              <p:cNvSpPr/>
              <p:nvPr/>
            </p:nvSpPr>
            <p:spPr>
              <a:xfrm>
                <a:off x="7928613" y="146652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sp>
          <p:nvSpPr>
            <p:cNvPr id="1047" name="Freeform: Shape 1046">
              <a:extLst>
                <a:ext uri="{FF2B5EF4-FFF2-40B4-BE49-F238E27FC236}">
                  <a16:creationId xmlns:a16="http://schemas.microsoft.com/office/drawing/2014/main" id="{B62D1649-1253-358B-36E0-AD6CEE8F9761}"/>
                </a:ext>
              </a:extLst>
            </p:cNvPr>
            <p:cNvSpPr/>
            <p:nvPr/>
          </p:nvSpPr>
          <p:spPr>
            <a:xfrm>
              <a:off x="5524688" y="115008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grpSp>
        <p:nvGrpSpPr>
          <p:cNvPr id="2368" name="Group 2367">
            <a:extLst>
              <a:ext uri="{FF2B5EF4-FFF2-40B4-BE49-F238E27FC236}">
                <a16:creationId xmlns:a16="http://schemas.microsoft.com/office/drawing/2014/main" id="{AB30FA8B-7ACC-7B59-4ECD-E992402CF77E}"/>
              </a:ext>
            </a:extLst>
          </p:cNvPr>
          <p:cNvGrpSpPr/>
          <p:nvPr/>
        </p:nvGrpSpPr>
        <p:grpSpPr>
          <a:xfrm>
            <a:off x="1104285" y="994066"/>
            <a:ext cx="9950936" cy="971617"/>
            <a:chOff x="1104285" y="822616"/>
            <a:chExt cx="9950936" cy="971617"/>
          </a:xfrm>
        </p:grpSpPr>
        <p:sp>
          <p:nvSpPr>
            <p:cNvPr id="2369" name="Freeform: Shape 2368">
              <a:extLst>
                <a:ext uri="{FF2B5EF4-FFF2-40B4-BE49-F238E27FC236}">
                  <a16:creationId xmlns:a16="http://schemas.microsoft.com/office/drawing/2014/main" id="{14E325EC-4752-6F65-C7BC-93AF9BA02AC0}"/>
                </a:ext>
              </a:extLst>
            </p:cNvPr>
            <p:cNvSpPr/>
            <p:nvPr/>
          </p:nvSpPr>
          <p:spPr>
            <a:xfrm>
              <a:off x="1491452" y="82261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70" name="Freeform: Shape 2369">
              <a:extLst>
                <a:ext uri="{FF2B5EF4-FFF2-40B4-BE49-F238E27FC236}">
                  <a16:creationId xmlns:a16="http://schemas.microsoft.com/office/drawing/2014/main" id="{71872022-965B-F06A-63BA-F97437D74C96}"/>
                </a:ext>
              </a:extLst>
            </p:cNvPr>
            <p:cNvSpPr/>
            <p:nvPr/>
          </p:nvSpPr>
          <p:spPr>
            <a:xfrm>
              <a:off x="1718039" y="831444"/>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71" name="Freeform: Shape 2370">
              <a:extLst>
                <a:ext uri="{FF2B5EF4-FFF2-40B4-BE49-F238E27FC236}">
                  <a16:creationId xmlns:a16="http://schemas.microsoft.com/office/drawing/2014/main" id="{D5FFC7EB-B88E-78DF-3842-930EAA4CC976}"/>
                </a:ext>
              </a:extLst>
            </p:cNvPr>
            <p:cNvSpPr/>
            <p:nvPr/>
          </p:nvSpPr>
          <p:spPr>
            <a:xfrm>
              <a:off x="1878760" y="84937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72" name="Freeform: Shape 2371">
              <a:extLst>
                <a:ext uri="{FF2B5EF4-FFF2-40B4-BE49-F238E27FC236}">
                  <a16:creationId xmlns:a16="http://schemas.microsoft.com/office/drawing/2014/main" id="{323C3A0C-10C9-9691-4EB8-50B3FA7F7347}"/>
                </a:ext>
              </a:extLst>
            </p:cNvPr>
            <p:cNvSpPr/>
            <p:nvPr/>
          </p:nvSpPr>
          <p:spPr>
            <a:xfrm>
              <a:off x="2046799" y="858205"/>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73" name="Freeform: Shape 2372">
              <a:extLst>
                <a:ext uri="{FF2B5EF4-FFF2-40B4-BE49-F238E27FC236}">
                  <a16:creationId xmlns:a16="http://schemas.microsoft.com/office/drawing/2014/main" id="{21AC971D-5C50-30C4-31E0-E25F2E78E14F}"/>
                </a:ext>
              </a:extLst>
            </p:cNvPr>
            <p:cNvSpPr/>
            <p:nvPr/>
          </p:nvSpPr>
          <p:spPr>
            <a:xfrm>
              <a:off x="2317155" y="858205"/>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74" name="Freeform: Shape 2373">
              <a:extLst>
                <a:ext uri="{FF2B5EF4-FFF2-40B4-BE49-F238E27FC236}">
                  <a16:creationId xmlns:a16="http://schemas.microsoft.com/office/drawing/2014/main" id="{79A69F11-88DA-52F8-E1AD-7022BFD25964}"/>
                </a:ext>
              </a:extLst>
            </p:cNvPr>
            <p:cNvSpPr/>
            <p:nvPr/>
          </p:nvSpPr>
          <p:spPr>
            <a:xfrm>
              <a:off x="2499832" y="876274"/>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75" name="Freeform: Shape 2374">
              <a:extLst>
                <a:ext uri="{FF2B5EF4-FFF2-40B4-BE49-F238E27FC236}">
                  <a16:creationId xmlns:a16="http://schemas.microsoft.com/office/drawing/2014/main" id="{AF0A417D-02F1-0EF5-9CF3-33928D3C43D2}"/>
                </a:ext>
              </a:extLst>
            </p:cNvPr>
            <p:cNvSpPr/>
            <p:nvPr/>
          </p:nvSpPr>
          <p:spPr>
            <a:xfrm>
              <a:off x="3055039" y="903311"/>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76" name="Freeform: Shape 2375">
              <a:extLst>
                <a:ext uri="{FF2B5EF4-FFF2-40B4-BE49-F238E27FC236}">
                  <a16:creationId xmlns:a16="http://schemas.microsoft.com/office/drawing/2014/main" id="{7FFA6B5B-038E-3A4C-4C80-A358A62EBE85}"/>
                </a:ext>
              </a:extLst>
            </p:cNvPr>
            <p:cNvSpPr/>
            <p:nvPr/>
          </p:nvSpPr>
          <p:spPr>
            <a:xfrm>
              <a:off x="4253412" y="1020974"/>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77" name="Freeform: Shape 2376">
              <a:extLst>
                <a:ext uri="{FF2B5EF4-FFF2-40B4-BE49-F238E27FC236}">
                  <a16:creationId xmlns:a16="http://schemas.microsoft.com/office/drawing/2014/main" id="{7F05A390-382C-B398-41C1-4F1B6EA9217A}"/>
                </a:ext>
              </a:extLst>
            </p:cNvPr>
            <p:cNvSpPr/>
            <p:nvPr/>
          </p:nvSpPr>
          <p:spPr>
            <a:xfrm>
              <a:off x="4311818" y="1029940"/>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78" name="Freeform: Shape 2377">
              <a:extLst>
                <a:ext uri="{FF2B5EF4-FFF2-40B4-BE49-F238E27FC236}">
                  <a16:creationId xmlns:a16="http://schemas.microsoft.com/office/drawing/2014/main" id="{F2CD066A-D633-02A7-6E8A-5873D0FFE0F9}"/>
                </a:ext>
              </a:extLst>
            </p:cNvPr>
            <p:cNvSpPr/>
            <p:nvPr/>
          </p:nvSpPr>
          <p:spPr>
            <a:xfrm>
              <a:off x="4538263" y="1048148"/>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79" name="Freeform: Shape 2378">
              <a:extLst>
                <a:ext uri="{FF2B5EF4-FFF2-40B4-BE49-F238E27FC236}">
                  <a16:creationId xmlns:a16="http://schemas.microsoft.com/office/drawing/2014/main" id="{82E7C3DD-A6C5-8EC1-89BF-6162CEAB7F2C}"/>
                </a:ext>
              </a:extLst>
            </p:cNvPr>
            <p:cNvSpPr/>
            <p:nvPr/>
          </p:nvSpPr>
          <p:spPr>
            <a:xfrm>
              <a:off x="4793982" y="1066356"/>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80" name="Freeform: Shape 2379">
              <a:extLst>
                <a:ext uri="{FF2B5EF4-FFF2-40B4-BE49-F238E27FC236}">
                  <a16:creationId xmlns:a16="http://schemas.microsoft.com/office/drawing/2014/main" id="{FFCAE012-9C3A-F362-DD79-6115F643E26B}"/>
                </a:ext>
              </a:extLst>
            </p:cNvPr>
            <p:cNvSpPr/>
            <p:nvPr/>
          </p:nvSpPr>
          <p:spPr>
            <a:xfrm>
              <a:off x="4808619" y="1075599"/>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81" name="Freeform: Shape 2380">
              <a:extLst>
                <a:ext uri="{FF2B5EF4-FFF2-40B4-BE49-F238E27FC236}">
                  <a16:creationId xmlns:a16="http://schemas.microsoft.com/office/drawing/2014/main" id="{37A7506D-EE46-4458-90C1-0269BC978946}"/>
                </a:ext>
              </a:extLst>
            </p:cNvPr>
            <p:cNvSpPr/>
            <p:nvPr/>
          </p:nvSpPr>
          <p:spPr>
            <a:xfrm>
              <a:off x="4830574" y="1084702"/>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82" name="Freeform: Shape 2381">
              <a:extLst>
                <a:ext uri="{FF2B5EF4-FFF2-40B4-BE49-F238E27FC236}">
                  <a16:creationId xmlns:a16="http://schemas.microsoft.com/office/drawing/2014/main" id="{C78DF1D4-48E1-D686-7F84-C3D47050029B}"/>
                </a:ext>
              </a:extLst>
            </p:cNvPr>
            <p:cNvSpPr/>
            <p:nvPr/>
          </p:nvSpPr>
          <p:spPr>
            <a:xfrm>
              <a:off x="5064338" y="11215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83" name="Freeform: Shape 2382">
              <a:extLst>
                <a:ext uri="{FF2B5EF4-FFF2-40B4-BE49-F238E27FC236}">
                  <a16:creationId xmlns:a16="http://schemas.microsoft.com/office/drawing/2014/main" id="{AB544D46-1D00-7F1E-7A5F-66855B2145E7}"/>
                </a:ext>
              </a:extLst>
            </p:cNvPr>
            <p:cNvSpPr/>
            <p:nvPr/>
          </p:nvSpPr>
          <p:spPr>
            <a:xfrm>
              <a:off x="5093611" y="11215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84" name="Freeform: Shape 2383">
              <a:extLst>
                <a:ext uri="{FF2B5EF4-FFF2-40B4-BE49-F238E27FC236}">
                  <a16:creationId xmlns:a16="http://schemas.microsoft.com/office/drawing/2014/main" id="{8E6AE6CC-54B1-0C0B-C0EA-EB4C4FCCC529}"/>
                </a:ext>
              </a:extLst>
            </p:cNvPr>
            <p:cNvSpPr/>
            <p:nvPr/>
          </p:nvSpPr>
          <p:spPr>
            <a:xfrm>
              <a:off x="5188608" y="11215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85" name="Freeform: Shape 2384">
              <a:extLst>
                <a:ext uri="{FF2B5EF4-FFF2-40B4-BE49-F238E27FC236}">
                  <a16:creationId xmlns:a16="http://schemas.microsoft.com/office/drawing/2014/main" id="{98297473-774D-0C48-091C-1C114E5A0CDA}"/>
                </a:ext>
              </a:extLst>
            </p:cNvPr>
            <p:cNvSpPr/>
            <p:nvPr/>
          </p:nvSpPr>
          <p:spPr>
            <a:xfrm>
              <a:off x="5195926" y="1130774"/>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86" name="Freeform: Shape 2385">
              <a:extLst>
                <a:ext uri="{FF2B5EF4-FFF2-40B4-BE49-F238E27FC236}">
                  <a16:creationId xmlns:a16="http://schemas.microsoft.com/office/drawing/2014/main" id="{80E0C8C6-E5B1-40E3-E2A7-84B96FDF7B62}"/>
                </a:ext>
              </a:extLst>
            </p:cNvPr>
            <p:cNvSpPr/>
            <p:nvPr/>
          </p:nvSpPr>
          <p:spPr>
            <a:xfrm>
              <a:off x="5203245" y="1130774"/>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87" name="Freeform: Shape 2386">
              <a:extLst>
                <a:ext uri="{FF2B5EF4-FFF2-40B4-BE49-F238E27FC236}">
                  <a16:creationId xmlns:a16="http://schemas.microsoft.com/office/drawing/2014/main" id="{2F478E11-3D8E-3339-0FBA-AE5E51F4673C}"/>
                </a:ext>
              </a:extLst>
            </p:cNvPr>
            <p:cNvSpPr/>
            <p:nvPr/>
          </p:nvSpPr>
          <p:spPr>
            <a:xfrm>
              <a:off x="5239696" y="1130774"/>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88" name="Freeform: Shape 2387">
              <a:extLst>
                <a:ext uri="{FF2B5EF4-FFF2-40B4-BE49-F238E27FC236}">
                  <a16:creationId xmlns:a16="http://schemas.microsoft.com/office/drawing/2014/main" id="{773776E0-3392-23A1-D7BA-F14C7916A2C7}"/>
                </a:ext>
              </a:extLst>
            </p:cNvPr>
            <p:cNvSpPr/>
            <p:nvPr/>
          </p:nvSpPr>
          <p:spPr>
            <a:xfrm>
              <a:off x="5254332" y="114029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89" name="Freeform: Shape 2388">
              <a:extLst>
                <a:ext uri="{FF2B5EF4-FFF2-40B4-BE49-F238E27FC236}">
                  <a16:creationId xmlns:a16="http://schemas.microsoft.com/office/drawing/2014/main" id="{EF2DF2E9-233E-D6BE-F091-B5BF8E1CB57A}"/>
                </a:ext>
              </a:extLst>
            </p:cNvPr>
            <p:cNvSpPr/>
            <p:nvPr/>
          </p:nvSpPr>
          <p:spPr>
            <a:xfrm>
              <a:off x="5305561" y="114029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90" name="Freeform: Shape 2389">
              <a:extLst>
                <a:ext uri="{FF2B5EF4-FFF2-40B4-BE49-F238E27FC236}">
                  <a16:creationId xmlns:a16="http://schemas.microsoft.com/office/drawing/2014/main" id="{850B6F3D-77D5-4140-FE27-65A80918D2DC}"/>
                </a:ext>
              </a:extLst>
            </p:cNvPr>
            <p:cNvSpPr/>
            <p:nvPr/>
          </p:nvSpPr>
          <p:spPr>
            <a:xfrm>
              <a:off x="5312738" y="114029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91" name="Freeform: Shape 2390">
              <a:extLst>
                <a:ext uri="{FF2B5EF4-FFF2-40B4-BE49-F238E27FC236}">
                  <a16:creationId xmlns:a16="http://schemas.microsoft.com/office/drawing/2014/main" id="{DBFE4A0E-6F0E-2F34-3CBD-8B11E929DD6F}"/>
                </a:ext>
              </a:extLst>
            </p:cNvPr>
            <p:cNvSpPr/>
            <p:nvPr/>
          </p:nvSpPr>
          <p:spPr>
            <a:xfrm>
              <a:off x="5320056" y="1159190"/>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92" name="Freeform: Shape 2391">
              <a:extLst>
                <a:ext uri="{FF2B5EF4-FFF2-40B4-BE49-F238E27FC236}">
                  <a16:creationId xmlns:a16="http://schemas.microsoft.com/office/drawing/2014/main" id="{03188B4F-32AB-E6AD-E94F-4B42C1AACEB3}"/>
                </a:ext>
              </a:extLst>
            </p:cNvPr>
            <p:cNvSpPr/>
            <p:nvPr/>
          </p:nvSpPr>
          <p:spPr>
            <a:xfrm>
              <a:off x="5334693" y="1159190"/>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93" name="Freeform: Shape 2392">
              <a:extLst>
                <a:ext uri="{FF2B5EF4-FFF2-40B4-BE49-F238E27FC236}">
                  <a16:creationId xmlns:a16="http://schemas.microsoft.com/office/drawing/2014/main" id="{DD547C78-2DC6-FC7C-04A5-1F5C6875DADB}"/>
                </a:ext>
              </a:extLst>
            </p:cNvPr>
            <p:cNvSpPr/>
            <p:nvPr/>
          </p:nvSpPr>
          <p:spPr>
            <a:xfrm>
              <a:off x="5349329" y="1159190"/>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94" name="Freeform: Shape 2393">
              <a:extLst>
                <a:ext uri="{FF2B5EF4-FFF2-40B4-BE49-F238E27FC236}">
                  <a16:creationId xmlns:a16="http://schemas.microsoft.com/office/drawing/2014/main" id="{EC567FB4-DE13-1B82-4E7A-C312E9CB717E}"/>
                </a:ext>
              </a:extLst>
            </p:cNvPr>
            <p:cNvSpPr/>
            <p:nvPr/>
          </p:nvSpPr>
          <p:spPr>
            <a:xfrm>
              <a:off x="5378603" y="11688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95" name="Freeform: Shape 2394">
              <a:extLst>
                <a:ext uri="{FF2B5EF4-FFF2-40B4-BE49-F238E27FC236}">
                  <a16:creationId xmlns:a16="http://schemas.microsoft.com/office/drawing/2014/main" id="{41C02F07-B24E-2226-9B75-6F2CFBDB4FCC}"/>
                </a:ext>
              </a:extLst>
            </p:cNvPr>
            <p:cNvSpPr/>
            <p:nvPr/>
          </p:nvSpPr>
          <p:spPr>
            <a:xfrm>
              <a:off x="5422372" y="11688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96" name="Freeform: Shape 2395">
              <a:extLst>
                <a:ext uri="{FF2B5EF4-FFF2-40B4-BE49-F238E27FC236}">
                  <a16:creationId xmlns:a16="http://schemas.microsoft.com/office/drawing/2014/main" id="{C92428ED-B2CC-67C5-9160-47A794AC85C2}"/>
                </a:ext>
              </a:extLst>
            </p:cNvPr>
            <p:cNvSpPr/>
            <p:nvPr/>
          </p:nvSpPr>
          <p:spPr>
            <a:xfrm>
              <a:off x="5466282" y="11688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97" name="Freeform: Shape 2396">
              <a:extLst>
                <a:ext uri="{FF2B5EF4-FFF2-40B4-BE49-F238E27FC236}">
                  <a16:creationId xmlns:a16="http://schemas.microsoft.com/office/drawing/2014/main" id="{03C7F934-4DA0-2E3C-48FD-642ECDE5139F}"/>
                </a:ext>
              </a:extLst>
            </p:cNvPr>
            <p:cNvSpPr/>
            <p:nvPr/>
          </p:nvSpPr>
          <p:spPr>
            <a:xfrm>
              <a:off x="5473600" y="11688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98" name="Freeform: Shape 2397">
              <a:extLst>
                <a:ext uri="{FF2B5EF4-FFF2-40B4-BE49-F238E27FC236}">
                  <a16:creationId xmlns:a16="http://schemas.microsoft.com/office/drawing/2014/main" id="{96443883-9214-BD92-EE07-91AF2C59EFE5}"/>
                </a:ext>
              </a:extLst>
            </p:cNvPr>
            <p:cNvSpPr/>
            <p:nvPr/>
          </p:nvSpPr>
          <p:spPr>
            <a:xfrm>
              <a:off x="5502733" y="11688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99" name="Freeform: Shape 2398">
              <a:extLst>
                <a:ext uri="{FF2B5EF4-FFF2-40B4-BE49-F238E27FC236}">
                  <a16:creationId xmlns:a16="http://schemas.microsoft.com/office/drawing/2014/main" id="{2D08872F-29BB-F148-DF91-FF9852D956CD}"/>
                </a:ext>
              </a:extLst>
            </p:cNvPr>
            <p:cNvSpPr/>
            <p:nvPr/>
          </p:nvSpPr>
          <p:spPr>
            <a:xfrm>
              <a:off x="5510051" y="11688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00" name="Freeform: Shape 2399">
              <a:extLst>
                <a:ext uri="{FF2B5EF4-FFF2-40B4-BE49-F238E27FC236}">
                  <a16:creationId xmlns:a16="http://schemas.microsoft.com/office/drawing/2014/main" id="{958914C9-1979-E39D-606A-B8F52DB95C86}"/>
                </a:ext>
              </a:extLst>
            </p:cNvPr>
            <p:cNvSpPr/>
            <p:nvPr/>
          </p:nvSpPr>
          <p:spPr>
            <a:xfrm>
              <a:off x="5517370" y="11688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01" name="Freeform: Shape 2400">
              <a:extLst>
                <a:ext uri="{FF2B5EF4-FFF2-40B4-BE49-F238E27FC236}">
                  <a16:creationId xmlns:a16="http://schemas.microsoft.com/office/drawing/2014/main" id="{31F07848-4827-5C8A-71EF-0E2E99FF145D}"/>
                </a:ext>
              </a:extLst>
            </p:cNvPr>
            <p:cNvSpPr/>
            <p:nvPr/>
          </p:nvSpPr>
          <p:spPr>
            <a:xfrm>
              <a:off x="5524688" y="11688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02" name="Freeform: Shape 2401">
              <a:extLst>
                <a:ext uri="{FF2B5EF4-FFF2-40B4-BE49-F238E27FC236}">
                  <a16:creationId xmlns:a16="http://schemas.microsoft.com/office/drawing/2014/main" id="{C9951C21-36D0-5842-CD2F-988D3D200A18}"/>
                </a:ext>
              </a:extLst>
            </p:cNvPr>
            <p:cNvSpPr/>
            <p:nvPr/>
          </p:nvSpPr>
          <p:spPr>
            <a:xfrm>
              <a:off x="5561279" y="1178778"/>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03" name="Freeform: Shape 2402">
              <a:extLst>
                <a:ext uri="{FF2B5EF4-FFF2-40B4-BE49-F238E27FC236}">
                  <a16:creationId xmlns:a16="http://schemas.microsoft.com/office/drawing/2014/main" id="{C83C3EC7-0B75-7C65-7BFE-B7C070BB2E9E}"/>
                </a:ext>
              </a:extLst>
            </p:cNvPr>
            <p:cNvSpPr/>
            <p:nvPr/>
          </p:nvSpPr>
          <p:spPr>
            <a:xfrm>
              <a:off x="5612367" y="1178778"/>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04" name="Freeform: Shape 2403">
              <a:extLst>
                <a:ext uri="{FF2B5EF4-FFF2-40B4-BE49-F238E27FC236}">
                  <a16:creationId xmlns:a16="http://schemas.microsoft.com/office/drawing/2014/main" id="{76D45C44-DC35-BF59-EC7A-B4BD3B4666D3}"/>
                </a:ext>
              </a:extLst>
            </p:cNvPr>
            <p:cNvSpPr/>
            <p:nvPr/>
          </p:nvSpPr>
          <p:spPr>
            <a:xfrm>
              <a:off x="5627003" y="1178778"/>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05" name="Freeform: Shape 2404">
              <a:extLst>
                <a:ext uri="{FF2B5EF4-FFF2-40B4-BE49-F238E27FC236}">
                  <a16:creationId xmlns:a16="http://schemas.microsoft.com/office/drawing/2014/main" id="{29E2C1B8-5420-68B0-0202-1B9B1A23BB65}"/>
                </a:ext>
              </a:extLst>
            </p:cNvPr>
            <p:cNvSpPr/>
            <p:nvPr/>
          </p:nvSpPr>
          <p:spPr>
            <a:xfrm>
              <a:off x="5648958" y="118870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06" name="Freeform: Shape 2405">
              <a:extLst>
                <a:ext uri="{FF2B5EF4-FFF2-40B4-BE49-F238E27FC236}">
                  <a16:creationId xmlns:a16="http://schemas.microsoft.com/office/drawing/2014/main" id="{948AF328-A3C0-04C2-7FE9-F2DB8D39933C}"/>
                </a:ext>
              </a:extLst>
            </p:cNvPr>
            <p:cNvSpPr/>
            <p:nvPr/>
          </p:nvSpPr>
          <p:spPr>
            <a:xfrm>
              <a:off x="5678091" y="118870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07" name="Freeform: Shape 2406">
              <a:extLst>
                <a:ext uri="{FF2B5EF4-FFF2-40B4-BE49-F238E27FC236}">
                  <a16:creationId xmlns:a16="http://schemas.microsoft.com/office/drawing/2014/main" id="{D75FF895-9417-416C-6D09-BC0E95885681}"/>
                </a:ext>
              </a:extLst>
            </p:cNvPr>
            <p:cNvSpPr/>
            <p:nvPr/>
          </p:nvSpPr>
          <p:spPr>
            <a:xfrm>
              <a:off x="5729319" y="118870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08" name="Freeform: Shape 2407">
              <a:extLst>
                <a:ext uri="{FF2B5EF4-FFF2-40B4-BE49-F238E27FC236}">
                  <a16:creationId xmlns:a16="http://schemas.microsoft.com/office/drawing/2014/main" id="{1B53FD82-1205-68A3-1499-1F89BCAF78D0}"/>
                </a:ext>
              </a:extLst>
            </p:cNvPr>
            <p:cNvSpPr/>
            <p:nvPr/>
          </p:nvSpPr>
          <p:spPr>
            <a:xfrm>
              <a:off x="5736638" y="118870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09" name="Freeform: Shape 2408">
              <a:extLst>
                <a:ext uri="{FF2B5EF4-FFF2-40B4-BE49-F238E27FC236}">
                  <a16:creationId xmlns:a16="http://schemas.microsoft.com/office/drawing/2014/main" id="{A88BCBB9-AB6F-4EB3-C91B-059FDAE8ACD2}"/>
                </a:ext>
              </a:extLst>
            </p:cNvPr>
            <p:cNvSpPr/>
            <p:nvPr/>
          </p:nvSpPr>
          <p:spPr>
            <a:xfrm>
              <a:off x="5773088" y="11989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10" name="Freeform: Shape 2409">
              <a:extLst>
                <a:ext uri="{FF2B5EF4-FFF2-40B4-BE49-F238E27FC236}">
                  <a16:creationId xmlns:a16="http://schemas.microsoft.com/office/drawing/2014/main" id="{BE0D1A1A-EE4B-7579-ED18-158C13E59322}"/>
                </a:ext>
              </a:extLst>
            </p:cNvPr>
            <p:cNvSpPr/>
            <p:nvPr/>
          </p:nvSpPr>
          <p:spPr>
            <a:xfrm>
              <a:off x="5809680" y="11989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11" name="Freeform: Shape 2410">
              <a:extLst>
                <a:ext uri="{FF2B5EF4-FFF2-40B4-BE49-F238E27FC236}">
                  <a16:creationId xmlns:a16="http://schemas.microsoft.com/office/drawing/2014/main" id="{60D48E76-3ABC-9AD4-BE2C-C52A221B5028}"/>
                </a:ext>
              </a:extLst>
            </p:cNvPr>
            <p:cNvSpPr/>
            <p:nvPr/>
          </p:nvSpPr>
          <p:spPr>
            <a:xfrm>
              <a:off x="5824317" y="11989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12" name="Freeform: Shape 2411">
              <a:extLst>
                <a:ext uri="{FF2B5EF4-FFF2-40B4-BE49-F238E27FC236}">
                  <a16:creationId xmlns:a16="http://schemas.microsoft.com/office/drawing/2014/main" id="{1C60CE73-FC6C-AF4D-EE77-8CB229B4F786}"/>
                </a:ext>
              </a:extLst>
            </p:cNvPr>
            <p:cNvSpPr/>
            <p:nvPr/>
          </p:nvSpPr>
          <p:spPr>
            <a:xfrm>
              <a:off x="5875404" y="11989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13" name="Freeform: Shape 2412">
              <a:extLst>
                <a:ext uri="{FF2B5EF4-FFF2-40B4-BE49-F238E27FC236}">
                  <a16:creationId xmlns:a16="http://schemas.microsoft.com/office/drawing/2014/main" id="{B0F8136D-2BA9-FEE4-C2AA-39395C9FB0BF}"/>
                </a:ext>
              </a:extLst>
            </p:cNvPr>
            <p:cNvSpPr/>
            <p:nvPr/>
          </p:nvSpPr>
          <p:spPr>
            <a:xfrm>
              <a:off x="5882722" y="11989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14" name="Freeform: Shape 2413">
              <a:extLst>
                <a:ext uri="{FF2B5EF4-FFF2-40B4-BE49-F238E27FC236}">
                  <a16:creationId xmlns:a16="http://schemas.microsoft.com/office/drawing/2014/main" id="{E1D5B616-83B0-0BFD-AB57-B535F067DE36}"/>
                </a:ext>
              </a:extLst>
            </p:cNvPr>
            <p:cNvSpPr/>
            <p:nvPr/>
          </p:nvSpPr>
          <p:spPr>
            <a:xfrm>
              <a:off x="5919173" y="11989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15" name="Freeform: Shape 2414">
              <a:extLst>
                <a:ext uri="{FF2B5EF4-FFF2-40B4-BE49-F238E27FC236}">
                  <a16:creationId xmlns:a16="http://schemas.microsoft.com/office/drawing/2014/main" id="{A6910483-DE70-66B9-26BA-52B130A92E0E}"/>
                </a:ext>
              </a:extLst>
            </p:cNvPr>
            <p:cNvSpPr/>
            <p:nvPr/>
          </p:nvSpPr>
          <p:spPr>
            <a:xfrm>
              <a:off x="5948447" y="11989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16" name="Freeform: Shape 2415">
              <a:extLst>
                <a:ext uri="{FF2B5EF4-FFF2-40B4-BE49-F238E27FC236}">
                  <a16:creationId xmlns:a16="http://schemas.microsoft.com/office/drawing/2014/main" id="{5DA49801-E565-B77D-AE54-77D48ACC5FBE}"/>
                </a:ext>
              </a:extLst>
            </p:cNvPr>
            <p:cNvSpPr/>
            <p:nvPr/>
          </p:nvSpPr>
          <p:spPr>
            <a:xfrm>
              <a:off x="5963083" y="11989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17" name="Freeform: Shape 2416">
              <a:extLst>
                <a:ext uri="{FF2B5EF4-FFF2-40B4-BE49-F238E27FC236}">
                  <a16:creationId xmlns:a16="http://schemas.microsoft.com/office/drawing/2014/main" id="{A0DAA008-7B8C-5346-329D-E78453BD02C5}"/>
                </a:ext>
              </a:extLst>
            </p:cNvPr>
            <p:cNvSpPr/>
            <p:nvPr/>
          </p:nvSpPr>
          <p:spPr>
            <a:xfrm>
              <a:off x="5970401" y="11989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18" name="Freeform: Shape 2417">
              <a:extLst>
                <a:ext uri="{FF2B5EF4-FFF2-40B4-BE49-F238E27FC236}">
                  <a16:creationId xmlns:a16="http://schemas.microsoft.com/office/drawing/2014/main" id="{1BDF2AE5-26C6-0D47-3480-C6FA14E09152}"/>
                </a:ext>
              </a:extLst>
            </p:cNvPr>
            <p:cNvSpPr/>
            <p:nvPr/>
          </p:nvSpPr>
          <p:spPr>
            <a:xfrm>
              <a:off x="6065398" y="1220298"/>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19" name="Freeform: Shape 2418">
              <a:extLst>
                <a:ext uri="{FF2B5EF4-FFF2-40B4-BE49-F238E27FC236}">
                  <a16:creationId xmlns:a16="http://schemas.microsoft.com/office/drawing/2014/main" id="{95B2D813-3239-3F77-B921-BA79F0059822}"/>
                </a:ext>
              </a:extLst>
            </p:cNvPr>
            <p:cNvSpPr/>
            <p:nvPr/>
          </p:nvSpPr>
          <p:spPr>
            <a:xfrm>
              <a:off x="6080035" y="1220298"/>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20" name="Freeform: Shape 2419">
              <a:extLst>
                <a:ext uri="{FF2B5EF4-FFF2-40B4-BE49-F238E27FC236}">
                  <a16:creationId xmlns:a16="http://schemas.microsoft.com/office/drawing/2014/main" id="{6DEE1849-FE4F-F407-C09C-E34BD1AE1063}"/>
                </a:ext>
              </a:extLst>
            </p:cNvPr>
            <p:cNvSpPr/>
            <p:nvPr/>
          </p:nvSpPr>
          <p:spPr>
            <a:xfrm>
              <a:off x="6087353" y="1220298"/>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21" name="Freeform: Shape 2420">
              <a:extLst>
                <a:ext uri="{FF2B5EF4-FFF2-40B4-BE49-F238E27FC236}">
                  <a16:creationId xmlns:a16="http://schemas.microsoft.com/office/drawing/2014/main" id="{F35376CA-6B06-8022-FC84-9A1E7AA0BDBC}"/>
                </a:ext>
              </a:extLst>
            </p:cNvPr>
            <p:cNvSpPr/>
            <p:nvPr/>
          </p:nvSpPr>
          <p:spPr>
            <a:xfrm>
              <a:off x="6109168" y="1220298"/>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22" name="Freeform: Shape 2421">
              <a:extLst>
                <a:ext uri="{FF2B5EF4-FFF2-40B4-BE49-F238E27FC236}">
                  <a16:creationId xmlns:a16="http://schemas.microsoft.com/office/drawing/2014/main" id="{22416A84-5D10-18FA-1647-793A542F18CB}"/>
                </a:ext>
              </a:extLst>
            </p:cNvPr>
            <p:cNvSpPr/>
            <p:nvPr/>
          </p:nvSpPr>
          <p:spPr>
            <a:xfrm>
              <a:off x="6116486" y="1220298"/>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23" name="Freeform: Shape 2422">
              <a:extLst>
                <a:ext uri="{FF2B5EF4-FFF2-40B4-BE49-F238E27FC236}">
                  <a16:creationId xmlns:a16="http://schemas.microsoft.com/office/drawing/2014/main" id="{C65ED1C8-6C71-1D67-E2CB-5AD676A393FA}"/>
                </a:ext>
              </a:extLst>
            </p:cNvPr>
            <p:cNvSpPr/>
            <p:nvPr/>
          </p:nvSpPr>
          <p:spPr>
            <a:xfrm>
              <a:off x="6123804" y="123105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24" name="Freeform: Shape 2423">
              <a:extLst>
                <a:ext uri="{FF2B5EF4-FFF2-40B4-BE49-F238E27FC236}">
                  <a16:creationId xmlns:a16="http://schemas.microsoft.com/office/drawing/2014/main" id="{C7AC3510-EC33-116A-C1E3-951B704BEFFD}"/>
                </a:ext>
              </a:extLst>
            </p:cNvPr>
            <p:cNvSpPr/>
            <p:nvPr/>
          </p:nvSpPr>
          <p:spPr>
            <a:xfrm>
              <a:off x="6131122" y="123105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25" name="Freeform: Shape 2424">
              <a:extLst>
                <a:ext uri="{FF2B5EF4-FFF2-40B4-BE49-F238E27FC236}">
                  <a16:creationId xmlns:a16="http://schemas.microsoft.com/office/drawing/2014/main" id="{B18F47B7-AD23-B0DF-0EEE-E0CF124FD272}"/>
                </a:ext>
              </a:extLst>
            </p:cNvPr>
            <p:cNvSpPr/>
            <p:nvPr/>
          </p:nvSpPr>
          <p:spPr>
            <a:xfrm>
              <a:off x="6175033" y="123105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26" name="Freeform: Shape 2425">
              <a:extLst>
                <a:ext uri="{FF2B5EF4-FFF2-40B4-BE49-F238E27FC236}">
                  <a16:creationId xmlns:a16="http://schemas.microsoft.com/office/drawing/2014/main" id="{63305E5C-1CFB-A86B-4280-9CCDA4A40E89}"/>
                </a:ext>
              </a:extLst>
            </p:cNvPr>
            <p:cNvSpPr/>
            <p:nvPr/>
          </p:nvSpPr>
          <p:spPr>
            <a:xfrm>
              <a:off x="6182210" y="123105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27" name="Freeform: Shape 2426">
              <a:extLst>
                <a:ext uri="{FF2B5EF4-FFF2-40B4-BE49-F238E27FC236}">
                  <a16:creationId xmlns:a16="http://schemas.microsoft.com/office/drawing/2014/main" id="{6C8FF70F-6873-0611-0FF6-A6CE1424E099}"/>
                </a:ext>
              </a:extLst>
            </p:cNvPr>
            <p:cNvSpPr/>
            <p:nvPr/>
          </p:nvSpPr>
          <p:spPr>
            <a:xfrm>
              <a:off x="6189528" y="123105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28" name="Freeform: Shape 2427">
              <a:extLst>
                <a:ext uri="{FF2B5EF4-FFF2-40B4-BE49-F238E27FC236}">
                  <a16:creationId xmlns:a16="http://schemas.microsoft.com/office/drawing/2014/main" id="{9B45ABC5-775F-67E5-C999-D5126FB02DC9}"/>
                </a:ext>
              </a:extLst>
            </p:cNvPr>
            <p:cNvSpPr/>
            <p:nvPr/>
          </p:nvSpPr>
          <p:spPr>
            <a:xfrm>
              <a:off x="6262712" y="123105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29" name="Freeform: Shape 2428">
              <a:extLst>
                <a:ext uri="{FF2B5EF4-FFF2-40B4-BE49-F238E27FC236}">
                  <a16:creationId xmlns:a16="http://schemas.microsoft.com/office/drawing/2014/main" id="{BA7CD800-1311-CABF-D9E8-9BC9D128543D}"/>
                </a:ext>
              </a:extLst>
            </p:cNvPr>
            <p:cNvSpPr/>
            <p:nvPr/>
          </p:nvSpPr>
          <p:spPr>
            <a:xfrm>
              <a:off x="6277207" y="123105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30" name="Freeform: Shape 2429">
              <a:extLst>
                <a:ext uri="{FF2B5EF4-FFF2-40B4-BE49-F238E27FC236}">
                  <a16:creationId xmlns:a16="http://schemas.microsoft.com/office/drawing/2014/main" id="{6E0C17EB-B338-7ABD-CCC7-41076660F263}"/>
                </a:ext>
              </a:extLst>
            </p:cNvPr>
            <p:cNvSpPr/>
            <p:nvPr/>
          </p:nvSpPr>
          <p:spPr>
            <a:xfrm>
              <a:off x="6284525" y="123105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31" name="Freeform: Shape 2430">
              <a:extLst>
                <a:ext uri="{FF2B5EF4-FFF2-40B4-BE49-F238E27FC236}">
                  <a16:creationId xmlns:a16="http://schemas.microsoft.com/office/drawing/2014/main" id="{64B06F63-988C-2D43-58ED-09C809EE3D53}"/>
                </a:ext>
              </a:extLst>
            </p:cNvPr>
            <p:cNvSpPr/>
            <p:nvPr/>
          </p:nvSpPr>
          <p:spPr>
            <a:xfrm>
              <a:off x="6335754" y="1253817"/>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32" name="Freeform: Shape 2431">
              <a:extLst>
                <a:ext uri="{FF2B5EF4-FFF2-40B4-BE49-F238E27FC236}">
                  <a16:creationId xmlns:a16="http://schemas.microsoft.com/office/drawing/2014/main" id="{E582B6CE-0BB5-3A6B-02C7-258E7A0DEC89}"/>
                </a:ext>
              </a:extLst>
            </p:cNvPr>
            <p:cNvSpPr/>
            <p:nvPr/>
          </p:nvSpPr>
          <p:spPr>
            <a:xfrm>
              <a:off x="6372205" y="1253817"/>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33" name="Freeform: Shape 2432">
              <a:extLst>
                <a:ext uri="{FF2B5EF4-FFF2-40B4-BE49-F238E27FC236}">
                  <a16:creationId xmlns:a16="http://schemas.microsoft.com/office/drawing/2014/main" id="{BBCA96A4-483A-0CBA-99E6-BFBB6559A54E}"/>
                </a:ext>
              </a:extLst>
            </p:cNvPr>
            <p:cNvSpPr/>
            <p:nvPr/>
          </p:nvSpPr>
          <p:spPr>
            <a:xfrm>
              <a:off x="6386842" y="1253817"/>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34" name="Freeform: Shape 2433">
              <a:extLst>
                <a:ext uri="{FF2B5EF4-FFF2-40B4-BE49-F238E27FC236}">
                  <a16:creationId xmlns:a16="http://schemas.microsoft.com/office/drawing/2014/main" id="{3A9F5665-CAA0-E4F0-8642-DE8ADA78E1D9}"/>
                </a:ext>
              </a:extLst>
            </p:cNvPr>
            <p:cNvSpPr/>
            <p:nvPr/>
          </p:nvSpPr>
          <p:spPr>
            <a:xfrm>
              <a:off x="6401478" y="1265266"/>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35" name="Freeform: Shape 2434">
              <a:extLst>
                <a:ext uri="{FF2B5EF4-FFF2-40B4-BE49-F238E27FC236}">
                  <a16:creationId xmlns:a16="http://schemas.microsoft.com/office/drawing/2014/main" id="{2B83D65C-BA2A-DE8D-BE98-914B15A08EDD}"/>
                </a:ext>
              </a:extLst>
            </p:cNvPr>
            <p:cNvSpPr/>
            <p:nvPr/>
          </p:nvSpPr>
          <p:spPr>
            <a:xfrm>
              <a:off x="6423433" y="1265266"/>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36" name="Freeform: Shape 2435">
              <a:extLst>
                <a:ext uri="{FF2B5EF4-FFF2-40B4-BE49-F238E27FC236}">
                  <a16:creationId xmlns:a16="http://schemas.microsoft.com/office/drawing/2014/main" id="{E5B2C1E0-23E2-4524-9AC9-33C81FE52E9A}"/>
                </a:ext>
              </a:extLst>
            </p:cNvPr>
            <p:cNvSpPr/>
            <p:nvPr/>
          </p:nvSpPr>
          <p:spPr>
            <a:xfrm>
              <a:off x="6430751" y="1265266"/>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37" name="Freeform: Shape 2436">
              <a:extLst>
                <a:ext uri="{FF2B5EF4-FFF2-40B4-BE49-F238E27FC236}">
                  <a16:creationId xmlns:a16="http://schemas.microsoft.com/office/drawing/2014/main" id="{5AEA16A7-FC7F-221C-083B-E838FF550D01}"/>
                </a:ext>
              </a:extLst>
            </p:cNvPr>
            <p:cNvSpPr/>
            <p:nvPr/>
          </p:nvSpPr>
          <p:spPr>
            <a:xfrm>
              <a:off x="6474520" y="1265266"/>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38" name="Freeform: Shape 2437">
              <a:extLst>
                <a:ext uri="{FF2B5EF4-FFF2-40B4-BE49-F238E27FC236}">
                  <a16:creationId xmlns:a16="http://schemas.microsoft.com/office/drawing/2014/main" id="{1853F53B-F45D-D8F0-C9BE-0CF78B39D1FB}"/>
                </a:ext>
              </a:extLst>
            </p:cNvPr>
            <p:cNvSpPr/>
            <p:nvPr/>
          </p:nvSpPr>
          <p:spPr>
            <a:xfrm>
              <a:off x="6481839" y="1276991"/>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39" name="Freeform: Shape 2438">
              <a:extLst>
                <a:ext uri="{FF2B5EF4-FFF2-40B4-BE49-F238E27FC236}">
                  <a16:creationId xmlns:a16="http://schemas.microsoft.com/office/drawing/2014/main" id="{C71FEB59-5422-4239-0B77-B9E179BB2BA9}"/>
                </a:ext>
              </a:extLst>
            </p:cNvPr>
            <p:cNvSpPr/>
            <p:nvPr/>
          </p:nvSpPr>
          <p:spPr>
            <a:xfrm>
              <a:off x="6540244" y="13005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40" name="Freeform: Shape 2439">
              <a:extLst>
                <a:ext uri="{FF2B5EF4-FFF2-40B4-BE49-F238E27FC236}">
                  <a16:creationId xmlns:a16="http://schemas.microsoft.com/office/drawing/2014/main" id="{2A36AE74-E6CE-157C-9B50-E00A10F79C87}"/>
                </a:ext>
              </a:extLst>
            </p:cNvPr>
            <p:cNvSpPr/>
            <p:nvPr/>
          </p:nvSpPr>
          <p:spPr>
            <a:xfrm>
              <a:off x="6569517" y="13005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41" name="Freeform: Shape 2440">
              <a:extLst>
                <a:ext uri="{FF2B5EF4-FFF2-40B4-BE49-F238E27FC236}">
                  <a16:creationId xmlns:a16="http://schemas.microsoft.com/office/drawing/2014/main" id="{8BF335EE-6228-3CC1-D87B-8D6595944705}"/>
                </a:ext>
              </a:extLst>
            </p:cNvPr>
            <p:cNvSpPr/>
            <p:nvPr/>
          </p:nvSpPr>
          <p:spPr>
            <a:xfrm>
              <a:off x="6584154" y="13005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42" name="Freeform: Shape 2441">
              <a:extLst>
                <a:ext uri="{FF2B5EF4-FFF2-40B4-BE49-F238E27FC236}">
                  <a16:creationId xmlns:a16="http://schemas.microsoft.com/office/drawing/2014/main" id="{E75366BD-E2D4-FC64-74A6-04ADCAB27354}"/>
                </a:ext>
              </a:extLst>
            </p:cNvPr>
            <p:cNvSpPr/>
            <p:nvPr/>
          </p:nvSpPr>
          <p:spPr>
            <a:xfrm>
              <a:off x="6591472" y="13005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43" name="Freeform: Shape 2442">
              <a:extLst>
                <a:ext uri="{FF2B5EF4-FFF2-40B4-BE49-F238E27FC236}">
                  <a16:creationId xmlns:a16="http://schemas.microsoft.com/office/drawing/2014/main" id="{F7128FDD-AD5F-DC88-911C-DEE59401C8CB}"/>
                </a:ext>
              </a:extLst>
            </p:cNvPr>
            <p:cNvSpPr/>
            <p:nvPr/>
          </p:nvSpPr>
          <p:spPr>
            <a:xfrm>
              <a:off x="6598791" y="13005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44" name="Freeform: Shape 2443">
              <a:extLst>
                <a:ext uri="{FF2B5EF4-FFF2-40B4-BE49-F238E27FC236}">
                  <a16:creationId xmlns:a16="http://schemas.microsoft.com/office/drawing/2014/main" id="{4C28103A-5E83-4C83-3C15-42FE193F8017}"/>
                </a:ext>
              </a:extLst>
            </p:cNvPr>
            <p:cNvSpPr/>
            <p:nvPr/>
          </p:nvSpPr>
          <p:spPr>
            <a:xfrm>
              <a:off x="6627923" y="13005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45" name="Freeform: Shape 2444">
              <a:extLst>
                <a:ext uri="{FF2B5EF4-FFF2-40B4-BE49-F238E27FC236}">
                  <a16:creationId xmlns:a16="http://schemas.microsoft.com/office/drawing/2014/main" id="{57614D38-083E-48D3-C760-2271850E748B}"/>
                </a:ext>
              </a:extLst>
            </p:cNvPr>
            <p:cNvSpPr/>
            <p:nvPr/>
          </p:nvSpPr>
          <p:spPr>
            <a:xfrm>
              <a:off x="6686470" y="1324995"/>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46" name="Freeform: Shape 2445">
              <a:extLst>
                <a:ext uri="{FF2B5EF4-FFF2-40B4-BE49-F238E27FC236}">
                  <a16:creationId xmlns:a16="http://schemas.microsoft.com/office/drawing/2014/main" id="{B4526A14-F810-3241-FDBA-0CEB4EDAB237}"/>
                </a:ext>
              </a:extLst>
            </p:cNvPr>
            <p:cNvSpPr/>
            <p:nvPr/>
          </p:nvSpPr>
          <p:spPr>
            <a:xfrm>
              <a:off x="6730240" y="1337271"/>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47" name="Freeform: Shape 2446">
              <a:extLst>
                <a:ext uri="{FF2B5EF4-FFF2-40B4-BE49-F238E27FC236}">
                  <a16:creationId xmlns:a16="http://schemas.microsoft.com/office/drawing/2014/main" id="{201E2CBD-488F-3BA9-047A-0A389F824C76}"/>
                </a:ext>
              </a:extLst>
            </p:cNvPr>
            <p:cNvSpPr/>
            <p:nvPr/>
          </p:nvSpPr>
          <p:spPr>
            <a:xfrm>
              <a:off x="6752194" y="1337271"/>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48" name="Freeform: Shape 2447">
              <a:extLst>
                <a:ext uri="{FF2B5EF4-FFF2-40B4-BE49-F238E27FC236}">
                  <a16:creationId xmlns:a16="http://schemas.microsoft.com/office/drawing/2014/main" id="{94AB48D9-7191-6035-BF9C-93AEBE169C09}"/>
                </a:ext>
              </a:extLst>
            </p:cNvPr>
            <p:cNvSpPr/>
            <p:nvPr/>
          </p:nvSpPr>
          <p:spPr>
            <a:xfrm>
              <a:off x="6781467" y="1337271"/>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49" name="Freeform: Shape 2448">
              <a:extLst>
                <a:ext uri="{FF2B5EF4-FFF2-40B4-BE49-F238E27FC236}">
                  <a16:creationId xmlns:a16="http://schemas.microsoft.com/office/drawing/2014/main" id="{64A1B1EA-60F8-F6F6-0452-D35CF7662B45}"/>
                </a:ext>
              </a:extLst>
            </p:cNvPr>
            <p:cNvSpPr/>
            <p:nvPr/>
          </p:nvSpPr>
          <p:spPr>
            <a:xfrm>
              <a:off x="6854510" y="1337271"/>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50" name="Freeform: Shape 2449">
              <a:extLst>
                <a:ext uri="{FF2B5EF4-FFF2-40B4-BE49-F238E27FC236}">
                  <a16:creationId xmlns:a16="http://schemas.microsoft.com/office/drawing/2014/main" id="{66AB7CDD-40C0-B2A6-6B44-540C53BEB273}"/>
                </a:ext>
              </a:extLst>
            </p:cNvPr>
            <p:cNvSpPr/>
            <p:nvPr/>
          </p:nvSpPr>
          <p:spPr>
            <a:xfrm>
              <a:off x="6949507" y="136210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51" name="Freeform: Shape 2450">
              <a:extLst>
                <a:ext uri="{FF2B5EF4-FFF2-40B4-BE49-F238E27FC236}">
                  <a16:creationId xmlns:a16="http://schemas.microsoft.com/office/drawing/2014/main" id="{0CD996FA-5546-28D8-5346-BD12E2EE510D}"/>
                </a:ext>
              </a:extLst>
            </p:cNvPr>
            <p:cNvSpPr/>
            <p:nvPr/>
          </p:nvSpPr>
          <p:spPr>
            <a:xfrm>
              <a:off x="6993276" y="137465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52" name="Freeform: Shape 2451">
              <a:extLst>
                <a:ext uri="{FF2B5EF4-FFF2-40B4-BE49-F238E27FC236}">
                  <a16:creationId xmlns:a16="http://schemas.microsoft.com/office/drawing/2014/main" id="{E5407964-DE0F-1149-033A-FCBB12BEDB63}"/>
                </a:ext>
              </a:extLst>
            </p:cNvPr>
            <p:cNvSpPr/>
            <p:nvPr/>
          </p:nvSpPr>
          <p:spPr>
            <a:xfrm>
              <a:off x="7000594" y="137465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53" name="Freeform: Shape 2452">
              <a:extLst>
                <a:ext uri="{FF2B5EF4-FFF2-40B4-BE49-F238E27FC236}">
                  <a16:creationId xmlns:a16="http://schemas.microsoft.com/office/drawing/2014/main" id="{CA1A0274-C08A-2C9B-AB45-BDB1A78EADB1}"/>
                </a:ext>
              </a:extLst>
            </p:cNvPr>
            <p:cNvSpPr/>
            <p:nvPr/>
          </p:nvSpPr>
          <p:spPr>
            <a:xfrm>
              <a:off x="7044505" y="1387344"/>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54" name="Freeform: Shape 2453">
              <a:extLst>
                <a:ext uri="{FF2B5EF4-FFF2-40B4-BE49-F238E27FC236}">
                  <a16:creationId xmlns:a16="http://schemas.microsoft.com/office/drawing/2014/main" id="{4E88FC09-76B4-0037-25A7-13D5009F6FAC}"/>
                </a:ext>
              </a:extLst>
            </p:cNvPr>
            <p:cNvSpPr/>
            <p:nvPr/>
          </p:nvSpPr>
          <p:spPr>
            <a:xfrm>
              <a:off x="7095592"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55" name="Freeform: Shape 2454">
              <a:extLst>
                <a:ext uri="{FF2B5EF4-FFF2-40B4-BE49-F238E27FC236}">
                  <a16:creationId xmlns:a16="http://schemas.microsoft.com/office/drawing/2014/main" id="{009170A5-319D-6F56-E4F7-30751753A3AC}"/>
                </a:ext>
              </a:extLst>
            </p:cNvPr>
            <p:cNvSpPr/>
            <p:nvPr/>
          </p:nvSpPr>
          <p:spPr>
            <a:xfrm>
              <a:off x="7146679"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56" name="Freeform: Shape 2455">
              <a:extLst>
                <a:ext uri="{FF2B5EF4-FFF2-40B4-BE49-F238E27FC236}">
                  <a16:creationId xmlns:a16="http://schemas.microsoft.com/office/drawing/2014/main" id="{56252876-4BF9-0BB1-725C-A45326D2C290}"/>
                </a:ext>
              </a:extLst>
            </p:cNvPr>
            <p:cNvSpPr/>
            <p:nvPr/>
          </p:nvSpPr>
          <p:spPr>
            <a:xfrm>
              <a:off x="7153997"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57" name="Freeform: Shape 2456">
              <a:extLst>
                <a:ext uri="{FF2B5EF4-FFF2-40B4-BE49-F238E27FC236}">
                  <a16:creationId xmlns:a16="http://schemas.microsoft.com/office/drawing/2014/main" id="{2F3F2ECD-9045-7EBC-4459-1D516B2228D1}"/>
                </a:ext>
              </a:extLst>
            </p:cNvPr>
            <p:cNvSpPr/>
            <p:nvPr/>
          </p:nvSpPr>
          <p:spPr>
            <a:xfrm>
              <a:off x="7161316"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58" name="Freeform: Shape 2457">
              <a:extLst>
                <a:ext uri="{FF2B5EF4-FFF2-40B4-BE49-F238E27FC236}">
                  <a16:creationId xmlns:a16="http://schemas.microsoft.com/office/drawing/2014/main" id="{42BF679C-C99A-3DB7-8876-40D25F9058C9}"/>
                </a:ext>
              </a:extLst>
            </p:cNvPr>
            <p:cNvSpPr/>
            <p:nvPr/>
          </p:nvSpPr>
          <p:spPr>
            <a:xfrm>
              <a:off x="7197908"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59" name="Freeform: Shape 2458">
              <a:extLst>
                <a:ext uri="{FF2B5EF4-FFF2-40B4-BE49-F238E27FC236}">
                  <a16:creationId xmlns:a16="http://schemas.microsoft.com/office/drawing/2014/main" id="{7EB2210D-BC6C-4122-7F11-5E6C11FA7086}"/>
                </a:ext>
              </a:extLst>
            </p:cNvPr>
            <p:cNvSpPr/>
            <p:nvPr/>
          </p:nvSpPr>
          <p:spPr>
            <a:xfrm>
              <a:off x="7241677"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60" name="Freeform: Shape 2459">
              <a:extLst>
                <a:ext uri="{FF2B5EF4-FFF2-40B4-BE49-F238E27FC236}">
                  <a16:creationId xmlns:a16="http://schemas.microsoft.com/office/drawing/2014/main" id="{60C2BF6E-E91B-2583-F4FD-071B444932E4}"/>
                </a:ext>
              </a:extLst>
            </p:cNvPr>
            <p:cNvSpPr/>
            <p:nvPr/>
          </p:nvSpPr>
          <p:spPr>
            <a:xfrm>
              <a:off x="7263632"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61" name="Freeform: Shape 2460">
              <a:extLst>
                <a:ext uri="{FF2B5EF4-FFF2-40B4-BE49-F238E27FC236}">
                  <a16:creationId xmlns:a16="http://schemas.microsoft.com/office/drawing/2014/main" id="{2FA214DD-2B81-EFA0-6ABD-1DA3CA416EFF}"/>
                </a:ext>
              </a:extLst>
            </p:cNvPr>
            <p:cNvSpPr/>
            <p:nvPr/>
          </p:nvSpPr>
          <p:spPr>
            <a:xfrm>
              <a:off x="7292905"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62" name="Freeform: Shape 2461">
              <a:extLst>
                <a:ext uri="{FF2B5EF4-FFF2-40B4-BE49-F238E27FC236}">
                  <a16:creationId xmlns:a16="http://schemas.microsoft.com/office/drawing/2014/main" id="{B422F98B-CEE4-C3FD-A683-DF8EF3CCCFB3}"/>
                </a:ext>
              </a:extLst>
            </p:cNvPr>
            <p:cNvSpPr/>
            <p:nvPr/>
          </p:nvSpPr>
          <p:spPr>
            <a:xfrm>
              <a:off x="7307541"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63" name="Freeform: Shape 2462">
              <a:extLst>
                <a:ext uri="{FF2B5EF4-FFF2-40B4-BE49-F238E27FC236}">
                  <a16:creationId xmlns:a16="http://schemas.microsoft.com/office/drawing/2014/main" id="{4C754D7A-BB03-4CA1-F5A9-2D7966105943}"/>
                </a:ext>
              </a:extLst>
            </p:cNvPr>
            <p:cNvSpPr/>
            <p:nvPr/>
          </p:nvSpPr>
          <p:spPr>
            <a:xfrm>
              <a:off x="7336674"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64" name="Freeform: Shape 2463">
              <a:extLst>
                <a:ext uri="{FF2B5EF4-FFF2-40B4-BE49-F238E27FC236}">
                  <a16:creationId xmlns:a16="http://schemas.microsoft.com/office/drawing/2014/main" id="{BE0E9014-6C4A-C51A-B4A4-B81A87578D29}"/>
                </a:ext>
              </a:extLst>
            </p:cNvPr>
            <p:cNvSpPr/>
            <p:nvPr/>
          </p:nvSpPr>
          <p:spPr>
            <a:xfrm>
              <a:off x="7343992"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65" name="Freeform: Shape 2464">
              <a:extLst>
                <a:ext uri="{FF2B5EF4-FFF2-40B4-BE49-F238E27FC236}">
                  <a16:creationId xmlns:a16="http://schemas.microsoft.com/office/drawing/2014/main" id="{B2CACA63-B712-56C3-9461-EE0A81D2DFC0}"/>
                </a:ext>
              </a:extLst>
            </p:cNvPr>
            <p:cNvSpPr/>
            <p:nvPr/>
          </p:nvSpPr>
          <p:spPr>
            <a:xfrm>
              <a:off x="7351311"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66" name="Freeform: Shape 2465">
              <a:extLst>
                <a:ext uri="{FF2B5EF4-FFF2-40B4-BE49-F238E27FC236}">
                  <a16:creationId xmlns:a16="http://schemas.microsoft.com/office/drawing/2014/main" id="{62E4756D-9396-B8C3-72A3-7A339AF556F9}"/>
                </a:ext>
              </a:extLst>
            </p:cNvPr>
            <p:cNvSpPr/>
            <p:nvPr/>
          </p:nvSpPr>
          <p:spPr>
            <a:xfrm>
              <a:off x="7358629"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67" name="Freeform: Shape 2466">
              <a:extLst>
                <a:ext uri="{FF2B5EF4-FFF2-40B4-BE49-F238E27FC236}">
                  <a16:creationId xmlns:a16="http://schemas.microsoft.com/office/drawing/2014/main" id="{CB38A28D-F973-51C1-9EA4-03CD57200D41}"/>
                </a:ext>
              </a:extLst>
            </p:cNvPr>
            <p:cNvSpPr/>
            <p:nvPr/>
          </p:nvSpPr>
          <p:spPr>
            <a:xfrm>
              <a:off x="7387902"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68" name="Freeform: Shape 2467">
              <a:extLst>
                <a:ext uri="{FF2B5EF4-FFF2-40B4-BE49-F238E27FC236}">
                  <a16:creationId xmlns:a16="http://schemas.microsoft.com/office/drawing/2014/main" id="{5B33B503-94AD-C53C-6C2A-FD2C76D3E9C6}"/>
                </a:ext>
              </a:extLst>
            </p:cNvPr>
            <p:cNvSpPr/>
            <p:nvPr/>
          </p:nvSpPr>
          <p:spPr>
            <a:xfrm>
              <a:off x="7395221"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69" name="Freeform: Shape 2468">
              <a:extLst>
                <a:ext uri="{FF2B5EF4-FFF2-40B4-BE49-F238E27FC236}">
                  <a16:creationId xmlns:a16="http://schemas.microsoft.com/office/drawing/2014/main" id="{9907FDE8-123B-F7DB-648B-DF553E652BB9}"/>
                </a:ext>
              </a:extLst>
            </p:cNvPr>
            <p:cNvSpPr/>
            <p:nvPr/>
          </p:nvSpPr>
          <p:spPr>
            <a:xfrm>
              <a:off x="7402539"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70" name="Freeform: Shape 2469">
              <a:extLst>
                <a:ext uri="{FF2B5EF4-FFF2-40B4-BE49-F238E27FC236}">
                  <a16:creationId xmlns:a16="http://schemas.microsoft.com/office/drawing/2014/main" id="{14CC5A26-38C0-0F69-8927-4EEB78F202D5}"/>
                </a:ext>
              </a:extLst>
            </p:cNvPr>
            <p:cNvSpPr/>
            <p:nvPr/>
          </p:nvSpPr>
          <p:spPr>
            <a:xfrm>
              <a:off x="7409716"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71" name="Freeform: Shape 2470">
              <a:extLst>
                <a:ext uri="{FF2B5EF4-FFF2-40B4-BE49-F238E27FC236}">
                  <a16:creationId xmlns:a16="http://schemas.microsoft.com/office/drawing/2014/main" id="{F015A444-6707-6030-418A-63AE18F2076D}"/>
                </a:ext>
              </a:extLst>
            </p:cNvPr>
            <p:cNvSpPr/>
            <p:nvPr/>
          </p:nvSpPr>
          <p:spPr>
            <a:xfrm>
              <a:off x="7417035"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72" name="Freeform: Shape 2471">
              <a:extLst>
                <a:ext uri="{FF2B5EF4-FFF2-40B4-BE49-F238E27FC236}">
                  <a16:creationId xmlns:a16="http://schemas.microsoft.com/office/drawing/2014/main" id="{BB2513E9-47CA-7564-EA3E-EF77F2168847}"/>
                </a:ext>
              </a:extLst>
            </p:cNvPr>
            <p:cNvSpPr/>
            <p:nvPr/>
          </p:nvSpPr>
          <p:spPr>
            <a:xfrm>
              <a:off x="7453626"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73" name="Freeform: Shape 2472">
              <a:extLst>
                <a:ext uri="{FF2B5EF4-FFF2-40B4-BE49-F238E27FC236}">
                  <a16:creationId xmlns:a16="http://schemas.microsoft.com/office/drawing/2014/main" id="{CCFBD1F8-31ED-BC02-968D-CF9CB5992456}"/>
                </a:ext>
              </a:extLst>
            </p:cNvPr>
            <p:cNvSpPr/>
            <p:nvPr/>
          </p:nvSpPr>
          <p:spPr>
            <a:xfrm>
              <a:off x="7460945"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74" name="Freeform: Shape 2473">
              <a:extLst>
                <a:ext uri="{FF2B5EF4-FFF2-40B4-BE49-F238E27FC236}">
                  <a16:creationId xmlns:a16="http://schemas.microsoft.com/office/drawing/2014/main" id="{8892373A-D6A0-720C-5B88-ED4350D17955}"/>
                </a:ext>
              </a:extLst>
            </p:cNvPr>
            <p:cNvSpPr/>
            <p:nvPr/>
          </p:nvSpPr>
          <p:spPr>
            <a:xfrm>
              <a:off x="7468263"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75" name="Freeform: Shape 2474">
              <a:extLst>
                <a:ext uri="{FF2B5EF4-FFF2-40B4-BE49-F238E27FC236}">
                  <a16:creationId xmlns:a16="http://schemas.microsoft.com/office/drawing/2014/main" id="{7857DA54-347E-B469-BE77-D2C7B4CB7242}"/>
                </a:ext>
              </a:extLst>
            </p:cNvPr>
            <p:cNvSpPr/>
            <p:nvPr/>
          </p:nvSpPr>
          <p:spPr>
            <a:xfrm>
              <a:off x="7519350"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76" name="Freeform: Shape 2475">
              <a:extLst>
                <a:ext uri="{FF2B5EF4-FFF2-40B4-BE49-F238E27FC236}">
                  <a16:creationId xmlns:a16="http://schemas.microsoft.com/office/drawing/2014/main" id="{092BA568-EA6F-0492-2FAE-61AD19D3DFC5}"/>
                </a:ext>
              </a:extLst>
            </p:cNvPr>
            <p:cNvSpPr/>
            <p:nvPr/>
          </p:nvSpPr>
          <p:spPr>
            <a:xfrm>
              <a:off x="7555942"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77" name="Freeform: Shape 2476">
              <a:extLst>
                <a:ext uri="{FF2B5EF4-FFF2-40B4-BE49-F238E27FC236}">
                  <a16:creationId xmlns:a16="http://schemas.microsoft.com/office/drawing/2014/main" id="{D0B9F940-B329-3C66-67C9-2658EC716F0B}"/>
                </a:ext>
              </a:extLst>
            </p:cNvPr>
            <p:cNvSpPr/>
            <p:nvPr/>
          </p:nvSpPr>
          <p:spPr>
            <a:xfrm>
              <a:off x="7570579"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78" name="Freeform: Shape 2477">
              <a:extLst>
                <a:ext uri="{FF2B5EF4-FFF2-40B4-BE49-F238E27FC236}">
                  <a16:creationId xmlns:a16="http://schemas.microsoft.com/office/drawing/2014/main" id="{E5DB4C63-6145-07FC-D82B-4E3522BFDA85}"/>
                </a:ext>
              </a:extLst>
            </p:cNvPr>
            <p:cNvSpPr/>
            <p:nvPr/>
          </p:nvSpPr>
          <p:spPr>
            <a:xfrm>
              <a:off x="7599712"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79" name="Freeform: Shape 2478">
              <a:extLst>
                <a:ext uri="{FF2B5EF4-FFF2-40B4-BE49-F238E27FC236}">
                  <a16:creationId xmlns:a16="http://schemas.microsoft.com/office/drawing/2014/main" id="{A1286D73-273A-E5E6-F97F-23F6E92794D6}"/>
                </a:ext>
              </a:extLst>
            </p:cNvPr>
            <p:cNvSpPr/>
            <p:nvPr/>
          </p:nvSpPr>
          <p:spPr>
            <a:xfrm>
              <a:off x="7607030"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80" name="Freeform: Shape 2479">
              <a:extLst>
                <a:ext uri="{FF2B5EF4-FFF2-40B4-BE49-F238E27FC236}">
                  <a16:creationId xmlns:a16="http://schemas.microsoft.com/office/drawing/2014/main" id="{4BDF6390-601E-1901-4C38-95026638FDDC}"/>
                </a:ext>
              </a:extLst>
            </p:cNvPr>
            <p:cNvSpPr/>
            <p:nvPr/>
          </p:nvSpPr>
          <p:spPr>
            <a:xfrm>
              <a:off x="7621666"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81" name="Freeform: Shape 2480">
              <a:extLst>
                <a:ext uri="{FF2B5EF4-FFF2-40B4-BE49-F238E27FC236}">
                  <a16:creationId xmlns:a16="http://schemas.microsoft.com/office/drawing/2014/main" id="{A6F180B8-1A62-D67D-B164-1772CAF06711}"/>
                </a:ext>
              </a:extLst>
            </p:cNvPr>
            <p:cNvSpPr/>
            <p:nvPr/>
          </p:nvSpPr>
          <p:spPr>
            <a:xfrm>
              <a:off x="7650939"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82" name="Freeform: Shape 2481">
              <a:extLst>
                <a:ext uri="{FF2B5EF4-FFF2-40B4-BE49-F238E27FC236}">
                  <a16:creationId xmlns:a16="http://schemas.microsoft.com/office/drawing/2014/main" id="{72077F18-179B-EA59-C358-E41096C796A8}"/>
                </a:ext>
              </a:extLst>
            </p:cNvPr>
            <p:cNvSpPr/>
            <p:nvPr/>
          </p:nvSpPr>
          <p:spPr>
            <a:xfrm>
              <a:off x="7658258"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83" name="Freeform: Shape 2482">
              <a:extLst>
                <a:ext uri="{FF2B5EF4-FFF2-40B4-BE49-F238E27FC236}">
                  <a16:creationId xmlns:a16="http://schemas.microsoft.com/office/drawing/2014/main" id="{29D1E8F3-4561-2C11-2ADA-02A439516166}"/>
                </a:ext>
              </a:extLst>
            </p:cNvPr>
            <p:cNvSpPr/>
            <p:nvPr/>
          </p:nvSpPr>
          <p:spPr>
            <a:xfrm>
              <a:off x="7665576"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84" name="Freeform: Shape 2483">
              <a:extLst>
                <a:ext uri="{FF2B5EF4-FFF2-40B4-BE49-F238E27FC236}">
                  <a16:creationId xmlns:a16="http://schemas.microsoft.com/office/drawing/2014/main" id="{8164B827-38F2-798C-BCAA-C8F974FCFE50}"/>
                </a:ext>
              </a:extLst>
            </p:cNvPr>
            <p:cNvSpPr/>
            <p:nvPr/>
          </p:nvSpPr>
          <p:spPr>
            <a:xfrm>
              <a:off x="7702027"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85" name="Freeform: Shape 2484">
              <a:extLst>
                <a:ext uri="{FF2B5EF4-FFF2-40B4-BE49-F238E27FC236}">
                  <a16:creationId xmlns:a16="http://schemas.microsoft.com/office/drawing/2014/main" id="{48B43347-9D9E-8D82-0EDD-3FAF9CA394AE}"/>
                </a:ext>
              </a:extLst>
            </p:cNvPr>
            <p:cNvSpPr/>
            <p:nvPr/>
          </p:nvSpPr>
          <p:spPr>
            <a:xfrm>
              <a:off x="7709345"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86" name="Freeform: Shape 2485">
              <a:extLst>
                <a:ext uri="{FF2B5EF4-FFF2-40B4-BE49-F238E27FC236}">
                  <a16:creationId xmlns:a16="http://schemas.microsoft.com/office/drawing/2014/main" id="{970FD28C-C7F2-420F-2CA2-413B5810FAF2}"/>
                </a:ext>
              </a:extLst>
            </p:cNvPr>
            <p:cNvSpPr/>
            <p:nvPr/>
          </p:nvSpPr>
          <p:spPr>
            <a:xfrm>
              <a:off x="7716663"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87" name="Freeform: Shape 2486">
              <a:extLst>
                <a:ext uri="{FF2B5EF4-FFF2-40B4-BE49-F238E27FC236}">
                  <a16:creationId xmlns:a16="http://schemas.microsoft.com/office/drawing/2014/main" id="{9ECBD753-014C-F2A4-DA99-003FED2F8E11}"/>
                </a:ext>
              </a:extLst>
            </p:cNvPr>
            <p:cNvSpPr/>
            <p:nvPr/>
          </p:nvSpPr>
          <p:spPr>
            <a:xfrm>
              <a:off x="7723982"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88" name="Freeform: Shape 2487">
              <a:extLst>
                <a:ext uri="{FF2B5EF4-FFF2-40B4-BE49-F238E27FC236}">
                  <a16:creationId xmlns:a16="http://schemas.microsoft.com/office/drawing/2014/main" id="{9C6354ED-0318-B335-25A4-CD4E8400EDAC}"/>
                </a:ext>
              </a:extLst>
            </p:cNvPr>
            <p:cNvSpPr/>
            <p:nvPr/>
          </p:nvSpPr>
          <p:spPr>
            <a:xfrm>
              <a:off x="7745936"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89" name="Freeform: Shape 2488">
              <a:extLst>
                <a:ext uri="{FF2B5EF4-FFF2-40B4-BE49-F238E27FC236}">
                  <a16:creationId xmlns:a16="http://schemas.microsoft.com/office/drawing/2014/main" id="{FA14C24A-919C-0652-A3FE-63B83046B847}"/>
                </a:ext>
              </a:extLst>
            </p:cNvPr>
            <p:cNvSpPr/>
            <p:nvPr/>
          </p:nvSpPr>
          <p:spPr>
            <a:xfrm>
              <a:off x="7753255"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90" name="Freeform: Shape 2489">
              <a:extLst>
                <a:ext uri="{FF2B5EF4-FFF2-40B4-BE49-F238E27FC236}">
                  <a16:creationId xmlns:a16="http://schemas.microsoft.com/office/drawing/2014/main" id="{3915FA3A-731B-6136-5F7E-F79F74B1608D}"/>
                </a:ext>
              </a:extLst>
            </p:cNvPr>
            <p:cNvSpPr/>
            <p:nvPr/>
          </p:nvSpPr>
          <p:spPr>
            <a:xfrm>
              <a:off x="7760433"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91" name="Freeform: Shape 2490">
              <a:extLst>
                <a:ext uri="{FF2B5EF4-FFF2-40B4-BE49-F238E27FC236}">
                  <a16:creationId xmlns:a16="http://schemas.microsoft.com/office/drawing/2014/main" id="{8F8BF0FF-B564-A6E0-D90F-26321345470B}"/>
                </a:ext>
              </a:extLst>
            </p:cNvPr>
            <p:cNvSpPr/>
            <p:nvPr/>
          </p:nvSpPr>
          <p:spPr>
            <a:xfrm>
              <a:off x="7767751"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92" name="Freeform: Shape 2491">
              <a:extLst>
                <a:ext uri="{FF2B5EF4-FFF2-40B4-BE49-F238E27FC236}">
                  <a16:creationId xmlns:a16="http://schemas.microsoft.com/office/drawing/2014/main" id="{E2B0C2E1-4341-7C8E-CB08-0161C180CF99}"/>
                </a:ext>
              </a:extLst>
            </p:cNvPr>
            <p:cNvSpPr/>
            <p:nvPr/>
          </p:nvSpPr>
          <p:spPr>
            <a:xfrm>
              <a:off x="7775069"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93" name="Freeform: Shape 2492">
              <a:extLst>
                <a:ext uri="{FF2B5EF4-FFF2-40B4-BE49-F238E27FC236}">
                  <a16:creationId xmlns:a16="http://schemas.microsoft.com/office/drawing/2014/main" id="{E8848418-8A2A-A8B9-00F5-8F5B3F6BEB59}"/>
                </a:ext>
              </a:extLst>
            </p:cNvPr>
            <p:cNvSpPr/>
            <p:nvPr/>
          </p:nvSpPr>
          <p:spPr>
            <a:xfrm>
              <a:off x="7811660"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94" name="Freeform: Shape 2493">
              <a:extLst>
                <a:ext uri="{FF2B5EF4-FFF2-40B4-BE49-F238E27FC236}">
                  <a16:creationId xmlns:a16="http://schemas.microsoft.com/office/drawing/2014/main" id="{E1982C30-E8A7-27BF-73CE-DEDF8464194F}"/>
                </a:ext>
              </a:extLst>
            </p:cNvPr>
            <p:cNvSpPr/>
            <p:nvPr/>
          </p:nvSpPr>
          <p:spPr>
            <a:xfrm>
              <a:off x="7818979"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95" name="Freeform: Shape 2494">
              <a:extLst>
                <a:ext uri="{FF2B5EF4-FFF2-40B4-BE49-F238E27FC236}">
                  <a16:creationId xmlns:a16="http://schemas.microsoft.com/office/drawing/2014/main" id="{03EB6662-9001-A0CD-7F66-8DFF35C18C96}"/>
                </a:ext>
              </a:extLst>
            </p:cNvPr>
            <p:cNvSpPr/>
            <p:nvPr/>
          </p:nvSpPr>
          <p:spPr>
            <a:xfrm>
              <a:off x="7826298"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96" name="Freeform: Shape 2495">
              <a:extLst>
                <a:ext uri="{FF2B5EF4-FFF2-40B4-BE49-F238E27FC236}">
                  <a16:creationId xmlns:a16="http://schemas.microsoft.com/office/drawing/2014/main" id="{6D871442-FD07-85A3-7807-863E3EB20BAE}"/>
                </a:ext>
              </a:extLst>
            </p:cNvPr>
            <p:cNvSpPr/>
            <p:nvPr/>
          </p:nvSpPr>
          <p:spPr>
            <a:xfrm>
              <a:off x="7848111" y="1446519"/>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97" name="Freeform: Shape 2496">
              <a:extLst>
                <a:ext uri="{FF2B5EF4-FFF2-40B4-BE49-F238E27FC236}">
                  <a16:creationId xmlns:a16="http://schemas.microsoft.com/office/drawing/2014/main" id="{A6F1DEC1-7F6A-5ECD-F039-213BA457CDE0}"/>
                </a:ext>
              </a:extLst>
            </p:cNvPr>
            <p:cNvSpPr/>
            <p:nvPr/>
          </p:nvSpPr>
          <p:spPr>
            <a:xfrm>
              <a:off x="7855430" y="1446519"/>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98" name="Freeform: Shape 2497">
              <a:extLst>
                <a:ext uri="{FF2B5EF4-FFF2-40B4-BE49-F238E27FC236}">
                  <a16:creationId xmlns:a16="http://schemas.microsoft.com/office/drawing/2014/main" id="{CB5D1221-4ACB-1E3F-4407-019984AB6203}"/>
                </a:ext>
              </a:extLst>
            </p:cNvPr>
            <p:cNvSpPr/>
            <p:nvPr/>
          </p:nvSpPr>
          <p:spPr>
            <a:xfrm>
              <a:off x="7870066" y="1446519"/>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99" name="Freeform: Shape 2498">
              <a:extLst>
                <a:ext uri="{FF2B5EF4-FFF2-40B4-BE49-F238E27FC236}">
                  <a16:creationId xmlns:a16="http://schemas.microsoft.com/office/drawing/2014/main" id="{970BB477-38A4-78A6-B06B-FBF177A931C6}"/>
                </a:ext>
              </a:extLst>
            </p:cNvPr>
            <p:cNvSpPr/>
            <p:nvPr/>
          </p:nvSpPr>
          <p:spPr>
            <a:xfrm>
              <a:off x="7877384" y="1446519"/>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00" name="Freeform: Shape 2499">
              <a:extLst>
                <a:ext uri="{FF2B5EF4-FFF2-40B4-BE49-F238E27FC236}">
                  <a16:creationId xmlns:a16="http://schemas.microsoft.com/office/drawing/2014/main" id="{2CEF97C2-392E-FB1A-A001-4F3679D16426}"/>
                </a:ext>
              </a:extLst>
            </p:cNvPr>
            <p:cNvSpPr/>
            <p:nvPr/>
          </p:nvSpPr>
          <p:spPr>
            <a:xfrm>
              <a:off x="7906658" y="1446519"/>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01" name="Freeform: Shape 2500">
              <a:extLst>
                <a:ext uri="{FF2B5EF4-FFF2-40B4-BE49-F238E27FC236}">
                  <a16:creationId xmlns:a16="http://schemas.microsoft.com/office/drawing/2014/main" id="{5E9A6599-D43D-771D-1C68-A79151340246}"/>
                </a:ext>
              </a:extLst>
            </p:cNvPr>
            <p:cNvSpPr/>
            <p:nvPr/>
          </p:nvSpPr>
          <p:spPr>
            <a:xfrm>
              <a:off x="7913977" y="1446519"/>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02" name="Freeform: Shape 2501">
              <a:extLst>
                <a:ext uri="{FF2B5EF4-FFF2-40B4-BE49-F238E27FC236}">
                  <a16:creationId xmlns:a16="http://schemas.microsoft.com/office/drawing/2014/main" id="{8499B654-1D23-6EF4-BC15-7BD72722E815}"/>
                </a:ext>
              </a:extLst>
            </p:cNvPr>
            <p:cNvSpPr/>
            <p:nvPr/>
          </p:nvSpPr>
          <p:spPr>
            <a:xfrm>
              <a:off x="7921295" y="1446519"/>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03" name="Freeform: Shape 2502">
              <a:extLst>
                <a:ext uri="{FF2B5EF4-FFF2-40B4-BE49-F238E27FC236}">
                  <a16:creationId xmlns:a16="http://schemas.microsoft.com/office/drawing/2014/main" id="{B0B62C13-8976-73E0-9994-4E40FDE5A809}"/>
                </a:ext>
              </a:extLst>
            </p:cNvPr>
            <p:cNvSpPr/>
            <p:nvPr/>
          </p:nvSpPr>
          <p:spPr>
            <a:xfrm>
              <a:off x="7950427" y="146652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04" name="Freeform: Shape 2503">
              <a:extLst>
                <a:ext uri="{FF2B5EF4-FFF2-40B4-BE49-F238E27FC236}">
                  <a16:creationId xmlns:a16="http://schemas.microsoft.com/office/drawing/2014/main" id="{ECF8C360-E7C2-656C-8F56-7E723959570D}"/>
                </a:ext>
              </a:extLst>
            </p:cNvPr>
            <p:cNvSpPr/>
            <p:nvPr/>
          </p:nvSpPr>
          <p:spPr>
            <a:xfrm>
              <a:off x="7957746" y="146652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05" name="Freeform: Shape 2504">
              <a:extLst>
                <a:ext uri="{FF2B5EF4-FFF2-40B4-BE49-F238E27FC236}">
                  <a16:creationId xmlns:a16="http://schemas.microsoft.com/office/drawing/2014/main" id="{3F8877BA-4395-39DE-F1C1-D3FE868DEBA7}"/>
                </a:ext>
              </a:extLst>
            </p:cNvPr>
            <p:cNvSpPr/>
            <p:nvPr/>
          </p:nvSpPr>
          <p:spPr>
            <a:xfrm>
              <a:off x="7965064" y="146652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06" name="Freeform: Shape 2505">
              <a:extLst>
                <a:ext uri="{FF2B5EF4-FFF2-40B4-BE49-F238E27FC236}">
                  <a16:creationId xmlns:a16="http://schemas.microsoft.com/office/drawing/2014/main" id="{3119B293-7759-35D2-6EBA-4A8E369C7888}"/>
                </a:ext>
              </a:extLst>
            </p:cNvPr>
            <p:cNvSpPr/>
            <p:nvPr/>
          </p:nvSpPr>
          <p:spPr>
            <a:xfrm>
              <a:off x="7972383" y="146652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07" name="Freeform: Shape 2506">
              <a:extLst>
                <a:ext uri="{FF2B5EF4-FFF2-40B4-BE49-F238E27FC236}">
                  <a16:creationId xmlns:a16="http://schemas.microsoft.com/office/drawing/2014/main" id="{F7B845A8-4202-AF4E-1594-2D143EDA8668}"/>
                </a:ext>
              </a:extLst>
            </p:cNvPr>
            <p:cNvSpPr/>
            <p:nvPr/>
          </p:nvSpPr>
          <p:spPr>
            <a:xfrm>
              <a:off x="7979701" y="146652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08" name="Freeform: Shape 2507">
              <a:extLst>
                <a:ext uri="{FF2B5EF4-FFF2-40B4-BE49-F238E27FC236}">
                  <a16:creationId xmlns:a16="http://schemas.microsoft.com/office/drawing/2014/main" id="{BD548BE1-B614-8AED-27B9-F2BBC06E559E}"/>
                </a:ext>
              </a:extLst>
            </p:cNvPr>
            <p:cNvSpPr/>
            <p:nvPr/>
          </p:nvSpPr>
          <p:spPr>
            <a:xfrm>
              <a:off x="8008974" y="146652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09" name="Freeform: Shape 2508">
              <a:extLst>
                <a:ext uri="{FF2B5EF4-FFF2-40B4-BE49-F238E27FC236}">
                  <a16:creationId xmlns:a16="http://schemas.microsoft.com/office/drawing/2014/main" id="{DF262DFF-DFED-9A71-03F9-20CA6F5AFD43}"/>
                </a:ext>
              </a:extLst>
            </p:cNvPr>
            <p:cNvSpPr/>
            <p:nvPr/>
          </p:nvSpPr>
          <p:spPr>
            <a:xfrm>
              <a:off x="8023470" y="146652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10" name="Freeform: Shape 2509">
              <a:extLst>
                <a:ext uri="{FF2B5EF4-FFF2-40B4-BE49-F238E27FC236}">
                  <a16:creationId xmlns:a16="http://schemas.microsoft.com/office/drawing/2014/main" id="{14E2D136-CD29-811C-FADE-EBD0869A7034}"/>
                </a:ext>
              </a:extLst>
            </p:cNvPr>
            <p:cNvSpPr/>
            <p:nvPr/>
          </p:nvSpPr>
          <p:spPr>
            <a:xfrm>
              <a:off x="8030788" y="146652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11" name="Freeform: Shape 2510">
              <a:extLst>
                <a:ext uri="{FF2B5EF4-FFF2-40B4-BE49-F238E27FC236}">
                  <a16:creationId xmlns:a16="http://schemas.microsoft.com/office/drawing/2014/main" id="{2B3E4955-77F9-1498-47A5-15DA9D997D06}"/>
                </a:ext>
              </a:extLst>
            </p:cNvPr>
            <p:cNvSpPr/>
            <p:nvPr/>
          </p:nvSpPr>
          <p:spPr>
            <a:xfrm>
              <a:off x="8067380"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12" name="Freeform: Shape 2511">
              <a:extLst>
                <a:ext uri="{FF2B5EF4-FFF2-40B4-BE49-F238E27FC236}">
                  <a16:creationId xmlns:a16="http://schemas.microsoft.com/office/drawing/2014/main" id="{00021074-845B-2B46-04B4-DC5BA420D8A3}"/>
                </a:ext>
              </a:extLst>
            </p:cNvPr>
            <p:cNvSpPr/>
            <p:nvPr/>
          </p:nvSpPr>
          <p:spPr>
            <a:xfrm>
              <a:off x="8074698"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13" name="Freeform: Shape 2512">
              <a:extLst>
                <a:ext uri="{FF2B5EF4-FFF2-40B4-BE49-F238E27FC236}">
                  <a16:creationId xmlns:a16="http://schemas.microsoft.com/office/drawing/2014/main" id="{C2BE548F-96E9-0A45-7ECB-6942CAE517DD}"/>
                </a:ext>
              </a:extLst>
            </p:cNvPr>
            <p:cNvSpPr/>
            <p:nvPr/>
          </p:nvSpPr>
          <p:spPr>
            <a:xfrm>
              <a:off x="8103831"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14" name="Freeform: Shape 2513">
              <a:extLst>
                <a:ext uri="{FF2B5EF4-FFF2-40B4-BE49-F238E27FC236}">
                  <a16:creationId xmlns:a16="http://schemas.microsoft.com/office/drawing/2014/main" id="{1424BEFB-580E-F9A2-CB90-0769C3E626AD}"/>
                </a:ext>
              </a:extLst>
            </p:cNvPr>
            <p:cNvSpPr/>
            <p:nvPr/>
          </p:nvSpPr>
          <p:spPr>
            <a:xfrm>
              <a:off x="8111149"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15" name="Freeform: Shape 2514">
              <a:extLst>
                <a:ext uri="{FF2B5EF4-FFF2-40B4-BE49-F238E27FC236}">
                  <a16:creationId xmlns:a16="http://schemas.microsoft.com/office/drawing/2014/main" id="{DEC10324-6697-95EA-3FED-6492C4C36955}"/>
                </a:ext>
              </a:extLst>
            </p:cNvPr>
            <p:cNvSpPr/>
            <p:nvPr/>
          </p:nvSpPr>
          <p:spPr>
            <a:xfrm>
              <a:off x="8118467"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16" name="Freeform: Shape 2515">
              <a:extLst>
                <a:ext uri="{FF2B5EF4-FFF2-40B4-BE49-F238E27FC236}">
                  <a16:creationId xmlns:a16="http://schemas.microsoft.com/office/drawing/2014/main" id="{76005255-0F08-E72C-B2BB-C7A3A53B5C44}"/>
                </a:ext>
              </a:extLst>
            </p:cNvPr>
            <p:cNvSpPr/>
            <p:nvPr/>
          </p:nvSpPr>
          <p:spPr>
            <a:xfrm>
              <a:off x="8125785"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17" name="Freeform: Shape 2516">
              <a:extLst>
                <a:ext uri="{FF2B5EF4-FFF2-40B4-BE49-F238E27FC236}">
                  <a16:creationId xmlns:a16="http://schemas.microsoft.com/office/drawing/2014/main" id="{B1BA164D-C484-793B-1469-F105FDFCD541}"/>
                </a:ext>
              </a:extLst>
            </p:cNvPr>
            <p:cNvSpPr/>
            <p:nvPr/>
          </p:nvSpPr>
          <p:spPr>
            <a:xfrm>
              <a:off x="8133104"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18" name="Freeform: Shape 2517">
              <a:extLst>
                <a:ext uri="{FF2B5EF4-FFF2-40B4-BE49-F238E27FC236}">
                  <a16:creationId xmlns:a16="http://schemas.microsoft.com/office/drawing/2014/main" id="{69F433E8-8187-B048-73F9-D8BF33581BE9}"/>
                </a:ext>
              </a:extLst>
            </p:cNvPr>
            <p:cNvSpPr/>
            <p:nvPr/>
          </p:nvSpPr>
          <p:spPr>
            <a:xfrm>
              <a:off x="8169695"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19" name="Freeform: Shape 2518">
              <a:extLst>
                <a:ext uri="{FF2B5EF4-FFF2-40B4-BE49-F238E27FC236}">
                  <a16:creationId xmlns:a16="http://schemas.microsoft.com/office/drawing/2014/main" id="{E335BA57-13FC-8882-EEF0-0BE7E3A35340}"/>
                </a:ext>
              </a:extLst>
            </p:cNvPr>
            <p:cNvSpPr/>
            <p:nvPr/>
          </p:nvSpPr>
          <p:spPr>
            <a:xfrm>
              <a:off x="8177013"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0" name="Freeform: Shape 2519">
              <a:extLst>
                <a:ext uri="{FF2B5EF4-FFF2-40B4-BE49-F238E27FC236}">
                  <a16:creationId xmlns:a16="http://schemas.microsoft.com/office/drawing/2014/main" id="{D155FFD1-7F08-171F-960F-BC018B098068}"/>
                </a:ext>
              </a:extLst>
            </p:cNvPr>
            <p:cNvSpPr/>
            <p:nvPr/>
          </p:nvSpPr>
          <p:spPr>
            <a:xfrm>
              <a:off x="8220783"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1" name="Freeform: Shape 2520">
              <a:extLst>
                <a:ext uri="{FF2B5EF4-FFF2-40B4-BE49-F238E27FC236}">
                  <a16:creationId xmlns:a16="http://schemas.microsoft.com/office/drawing/2014/main" id="{EB0BD880-18E1-F6F4-1695-FFC96FDFC49E}"/>
                </a:ext>
              </a:extLst>
            </p:cNvPr>
            <p:cNvSpPr/>
            <p:nvPr/>
          </p:nvSpPr>
          <p:spPr>
            <a:xfrm>
              <a:off x="8235419"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2" name="Freeform: Shape 2521">
              <a:extLst>
                <a:ext uri="{FF2B5EF4-FFF2-40B4-BE49-F238E27FC236}">
                  <a16:creationId xmlns:a16="http://schemas.microsoft.com/office/drawing/2014/main" id="{11E20255-B05C-7F6E-DA2C-3F80D97AB320}"/>
                </a:ext>
              </a:extLst>
            </p:cNvPr>
            <p:cNvSpPr/>
            <p:nvPr/>
          </p:nvSpPr>
          <p:spPr>
            <a:xfrm>
              <a:off x="8279188"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3" name="Freeform: Shape 2522">
              <a:extLst>
                <a:ext uri="{FF2B5EF4-FFF2-40B4-BE49-F238E27FC236}">
                  <a16:creationId xmlns:a16="http://schemas.microsoft.com/office/drawing/2014/main" id="{36E0A34D-3763-FAA1-0D12-E5530664B0E8}"/>
                </a:ext>
              </a:extLst>
            </p:cNvPr>
            <p:cNvSpPr/>
            <p:nvPr/>
          </p:nvSpPr>
          <p:spPr>
            <a:xfrm>
              <a:off x="8315780"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4" name="Freeform: Shape 2523">
              <a:extLst>
                <a:ext uri="{FF2B5EF4-FFF2-40B4-BE49-F238E27FC236}">
                  <a16:creationId xmlns:a16="http://schemas.microsoft.com/office/drawing/2014/main" id="{D4DF8B39-1BBE-994F-BB5E-789A388D78C2}"/>
                </a:ext>
              </a:extLst>
            </p:cNvPr>
            <p:cNvSpPr/>
            <p:nvPr/>
          </p:nvSpPr>
          <p:spPr>
            <a:xfrm>
              <a:off x="8323099" y="15161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5" name="Freeform: Shape 2524">
              <a:extLst>
                <a:ext uri="{FF2B5EF4-FFF2-40B4-BE49-F238E27FC236}">
                  <a16:creationId xmlns:a16="http://schemas.microsoft.com/office/drawing/2014/main" id="{D55762CC-8BA1-BE95-CC90-1A829BFA4AAE}"/>
                </a:ext>
              </a:extLst>
            </p:cNvPr>
            <p:cNvSpPr/>
            <p:nvPr/>
          </p:nvSpPr>
          <p:spPr>
            <a:xfrm>
              <a:off x="8330417" y="15161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6" name="Freeform: Shape 2525">
              <a:extLst>
                <a:ext uri="{FF2B5EF4-FFF2-40B4-BE49-F238E27FC236}">
                  <a16:creationId xmlns:a16="http://schemas.microsoft.com/office/drawing/2014/main" id="{6F226ADD-83D5-D4B5-4930-EA78F7EE7AD6}"/>
                </a:ext>
              </a:extLst>
            </p:cNvPr>
            <p:cNvSpPr/>
            <p:nvPr/>
          </p:nvSpPr>
          <p:spPr>
            <a:xfrm>
              <a:off x="8359690" y="15161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7" name="Freeform: Shape 2526">
              <a:extLst>
                <a:ext uri="{FF2B5EF4-FFF2-40B4-BE49-F238E27FC236}">
                  <a16:creationId xmlns:a16="http://schemas.microsoft.com/office/drawing/2014/main" id="{F0955C12-0F15-CBA1-A550-A778ACCA096B}"/>
                </a:ext>
              </a:extLst>
            </p:cNvPr>
            <p:cNvSpPr/>
            <p:nvPr/>
          </p:nvSpPr>
          <p:spPr>
            <a:xfrm>
              <a:off x="8366867" y="15161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8" name="Freeform: Shape 2527">
              <a:extLst>
                <a:ext uri="{FF2B5EF4-FFF2-40B4-BE49-F238E27FC236}">
                  <a16:creationId xmlns:a16="http://schemas.microsoft.com/office/drawing/2014/main" id="{8205E95B-5582-13DC-7304-80572025413B}"/>
                </a:ext>
              </a:extLst>
            </p:cNvPr>
            <p:cNvSpPr/>
            <p:nvPr/>
          </p:nvSpPr>
          <p:spPr>
            <a:xfrm>
              <a:off x="8374185" y="15161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9" name="Freeform: Shape 2528">
              <a:extLst>
                <a:ext uri="{FF2B5EF4-FFF2-40B4-BE49-F238E27FC236}">
                  <a16:creationId xmlns:a16="http://schemas.microsoft.com/office/drawing/2014/main" id="{74A02189-83D7-8FB3-EADA-DBE2701BE8C1}"/>
                </a:ext>
              </a:extLst>
            </p:cNvPr>
            <p:cNvSpPr/>
            <p:nvPr/>
          </p:nvSpPr>
          <p:spPr>
            <a:xfrm>
              <a:off x="8381504" y="15161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30" name="Freeform: Shape 2529">
              <a:extLst>
                <a:ext uri="{FF2B5EF4-FFF2-40B4-BE49-F238E27FC236}">
                  <a16:creationId xmlns:a16="http://schemas.microsoft.com/office/drawing/2014/main" id="{E3C676E3-6D89-F7F1-57A8-13101E357FF0}"/>
                </a:ext>
              </a:extLst>
            </p:cNvPr>
            <p:cNvSpPr/>
            <p:nvPr/>
          </p:nvSpPr>
          <p:spPr>
            <a:xfrm>
              <a:off x="8388823" y="15161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31" name="Freeform: Shape 2530">
              <a:extLst>
                <a:ext uri="{FF2B5EF4-FFF2-40B4-BE49-F238E27FC236}">
                  <a16:creationId xmlns:a16="http://schemas.microsoft.com/office/drawing/2014/main" id="{4B8A1652-F6F9-7FC8-30A2-C2C4E44BCCB7}"/>
                </a:ext>
              </a:extLst>
            </p:cNvPr>
            <p:cNvSpPr/>
            <p:nvPr/>
          </p:nvSpPr>
          <p:spPr>
            <a:xfrm>
              <a:off x="8418096" y="15161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32" name="Freeform: Shape 2531">
              <a:extLst>
                <a:ext uri="{FF2B5EF4-FFF2-40B4-BE49-F238E27FC236}">
                  <a16:creationId xmlns:a16="http://schemas.microsoft.com/office/drawing/2014/main" id="{97A94517-DE66-64D6-62E4-340531452E8B}"/>
                </a:ext>
              </a:extLst>
            </p:cNvPr>
            <p:cNvSpPr/>
            <p:nvPr/>
          </p:nvSpPr>
          <p:spPr>
            <a:xfrm>
              <a:off x="8440051" y="15161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33" name="Freeform: Shape 2532">
              <a:extLst>
                <a:ext uri="{FF2B5EF4-FFF2-40B4-BE49-F238E27FC236}">
                  <a16:creationId xmlns:a16="http://schemas.microsoft.com/office/drawing/2014/main" id="{9DDAC9D0-E945-5703-E671-5281A6C967DA}"/>
                </a:ext>
              </a:extLst>
            </p:cNvPr>
            <p:cNvSpPr/>
            <p:nvPr/>
          </p:nvSpPr>
          <p:spPr>
            <a:xfrm>
              <a:off x="8476502" y="1547078"/>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34" name="Freeform: Shape 2533">
              <a:extLst>
                <a:ext uri="{FF2B5EF4-FFF2-40B4-BE49-F238E27FC236}">
                  <a16:creationId xmlns:a16="http://schemas.microsoft.com/office/drawing/2014/main" id="{B2CAB27F-2184-F97E-84AA-5F5D7266FED1}"/>
                </a:ext>
              </a:extLst>
            </p:cNvPr>
            <p:cNvSpPr/>
            <p:nvPr/>
          </p:nvSpPr>
          <p:spPr>
            <a:xfrm>
              <a:off x="8483820" y="1547078"/>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35" name="Freeform: Shape 2534">
              <a:extLst>
                <a:ext uri="{FF2B5EF4-FFF2-40B4-BE49-F238E27FC236}">
                  <a16:creationId xmlns:a16="http://schemas.microsoft.com/office/drawing/2014/main" id="{8121B221-69C4-54DF-E630-C64878777D57}"/>
                </a:ext>
              </a:extLst>
            </p:cNvPr>
            <p:cNvSpPr/>
            <p:nvPr/>
          </p:nvSpPr>
          <p:spPr>
            <a:xfrm>
              <a:off x="8491138" y="1547078"/>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36" name="Freeform: Shape 2535">
              <a:extLst>
                <a:ext uri="{FF2B5EF4-FFF2-40B4-BE49-F238E27FC236}">
                  <a16:creationId xmlns:a16="http://schemas.microsoft.com/office/drawing/2014/main" id="{FE158B6A-8359-489A-FD8A-9EC2C072E89F}"/>
                </a:ext>
              </a:extLst>
            </p:cNvPr>
            <p:cNvSpPr/>
            <p:nvPr/>
          </p:nvSpPr>
          <p:spPr>
            <a:xfrm>
              <a:off x="8513093"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37" name="Freeform: Shape 2536">
              <a:extLst>
                <a:ext uri="{FF2B5EF4-FFF2-40B4-BE49-F238E27FC236}">
                  <a16:creationId xmlns:a16="http://schemas.microsoft.com/office/drawing/2014/main" id="{58F85128-B531-B0FC-C899-63859E19538F}"/>
                </a:ext>
              </a:extLst>
            </p:cNvPr>
            <p:cNvSpPr/>
            <p:nvPr/>
          </p:nvSpPr>
          <p:spPr>
            <a:xfrm>
              <a:off x="8527729"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38" name="Freeform: Shape 2537">
              <a:extLst>
                <a:ext uri="{FF2B5EF4-FFF2-40B4-BE49-F238E27FC236}">
                  <a16:creationId xmlns:a16="http://schemas.microsoft.com/office/drawing/2014/main" id="{80D69363-F45D-3143-B4FC-559DFEB9854D}"/>
                </a:ext>
              </a:extLst>
            </p:cNvPr>
            <p:cNvSpPr/>
            <p:nvPr/>
          </p:nvSpPr>
          <p:spPr>
            <a:xfrm>
              <a:off x="8593454"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39" name="Freeform: Shape 2538">
              <a:extLst>
                <a:ext uri="{FF2B5EF4-FFF2-40B4-BE49-F238E27FC236}">
                  <a16:creationId xmlns:a16="http://schemas.microsoft.com/office/drawing/2014/main" id="{1EDF82D3-C545-AB01-5467-70DBCC858CB1}"/>
                </a:ext>
              </a:extLst>
            </p:cNvPr>
            <p:cNvSpPr/>
            <p:nvPr/>
          </p:nvSpPr>
          <p:spPr>
            <a:xfrm>
              <a:off x="8629905"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40" name="Freeform: Shape 2539">
              <a:extLst>
                <a:ext uri="{FF2B5EF4-FFF2-40B4-BE49-F238E27FC236}">
                  <a16:creationId xmlns:a16="http://schemas.microsoft.com/office/drawing/2014/main" id="{47FFFE21-2F10-481F-4EA7-8A8BE6A83567}"/>
                </a:ext>
              </a:extLst>
            </p:cNvPr>
            <p:cNvSpPr/>
            <p:nvPr/>
          </p:nvSpPr>
          <p:spPr>
            <a:xfrm>
              <a:off x="8637223"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41" name="Freeform: Shape 2540">
              <a:extLst>
                <a:ext uri="{FF2B5EF4-FFF2-40B4-BE49-F238E27FC236}">
                  <a16:creationId xmlns:a16="http://schemas.microsoft.com/office/drawing/2014/main" id="{44CD281F-6FD0-4846-3671-B9FEB7C72A7E}"/>
                </a:ext>
              </a:extLst>
            </p:cNvPr>
            <p:cNvSpPr/>
            <p:nvPr/>
          </p:nvSpPr>
          <p:spPr>
            <a:xfrm>
              <a:off x="8688452"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42" name="Freeform: Shape 2541">
              <a:extLst>
                <a:ext uri="{FF2B5EF4-FFF2-40B4-BE49-F238E27FC236}">
                  <a16:creationId xmlns:a16="http://schemas.microsoft.com/office/drawing/2014/main" id="{8D215519-D864-9AF6-63D2-35DAFC3DE516}"/>
                </a:ext>
              </a:extLst>
            </p:cNvPr>
            <p:cNvSpPr/>
            <p:nvPr/>
          </p:nvSpPr>
          <p:spPr>
            <a:xfrm>
              <a:off x="8695770"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43" name="Freeform: Shape 2542">
              <a:extLst>
                <a:ext uri="{FF2B5EF4-FFF2-40B4-BE49-F238E27FC236}">
                  <a16:creationId xmlns:a16="http://schemas.microsoft.com/office/drawing/2014/main" id="{DFEDEF04-5E09-7727-9765-C60D61709F22}"/>
                </a:ext>
              </a:extLst>
            </p:cNvPr>
            <p:cNvSpPr/>
            <p:nvPr/>
          </p:nvSpPr>
          <p:spPr>
            <a:xfrm>
              <a:off x="8724902"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44" name="Freeform: Shape 2543">
              <a:extLst>
                <a:ext uri="{FF2B5EF4-FFF2-40B4-BE49-F238E27FC236}">
                  <a16:creationId xmlns:a16="http://schemas.microsoft.com/office/drawing/2014/main" id="{1E3F3B81-3FAE-677A-C7BA-13EAD0F29FA4}"/>
                </a:ext>
              </a:extLst>
            </p:cNvPr>
            <p:cNvSpPr/>
            <p:nvPr/>
          </p:nvSpPr>
          <p:spPr>
            <a:xfrm>
              <a:off x="8739538"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45" name="Freeform: Shape 2544">
              <a:extLst>
                <a:ext uri="{FF2B5EF4-FFF2-40B4-BE49-F238E27FC236}">
                  <a16:creationId xmlns:a16="http://schemas.microsoft.com/office/drawing/2014/main" id="{EF659A08-168A-4E48-A890-BDE8E0984B92}"/>
                </a:ext>
              </a:extLst>
            </p:cNvPr>
            <p:cNvSpPr/>
            <p:nvPr/>
          </p:nvSpPr>
          <p:spPr>
            <a:xfrm>
              <a:off x="8776130"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46" name="Freeform: Shape 2545">
              <a:extLst>
                <a:ext uri="{FF2B5EF4-FFF2-40B4-BE49-F238E27FC236}">
                  <a16:creationId xmlns:a16="http://schemas.microsoft.com/office/drawing/2014/main" id="{85CA357B-D766-2E11-9F9B-ABCB31F68EA8}"/>
                </a:ext>
              </a:extLst>
            </p:cNvPr>
            <p:cNvSpPr/>
            <p:nvPr/>
          </p:nvSpPr>
          <p:spPr>
            <a:xfrm>
              <a:off x="8783449"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47" name="Freeform: Shape 2546">
              <a:extLst>
                <a:ext uri="{FF2B5EF4-FFF2-40B4-BE49-F238E27FC236}">
                  <a16:creationId xmlns:a16="http://schemas.microsoft.com/office/drawing/2014/main" id="{58700E83-2355-A744-1128-F0E5F60AB54B}"/>
                </a:ext>
              </a:extLst>
            </p:cNvPr>
            <p:cNvSpPr/>
            <p:nvPr/>
          </p:nvSpPr>
          <p:spPr>
            <a:xfrm>
              <a:off x="8790767"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48" name="Freeform: Shape 2547">
              <a:extLst>
                <a:ext uri="{FF2B5EF4-FFF2-40B4-BE49-F238E27FC236}">
                  <a16:creationId xmlns:a16="http://schemas.microsoft.com/office/drawing/2014/main" id="{6C7B602A-356B-A672-0E9D-7C55243BB45D}"/>
                </a:ext>
              </a:extLst>
            </p:cNvPr>
            <p:cNvSpPr/>
            <p:nvPr/>
          </p:nvSpPr>
          <p:spPr>
            <a:xfrm>
              <a:off x="8819900"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49" name="Freeform: Shape 2548">
              <a:extLst>
                <a:ext uri="{FF2B5EF4-FFF2-40B4-BE49-F238E27FC236}">
                  <a16:creationId xmlns:a16="http://schemas.microsoft.com/office/drawing/2014/main" id="{753EDFD4-E49A-CE6A-0B95-78320918F582}"/>
                </a:ext>
              </a:extLst>
            </p:cNvPr>
            <p:cNvSpPr/>
            <p:nvPr/>
          </p:nvSpPr>
          <p:spPr>
            <a:xfrm>
              <a:off x="8827218"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50" name="Freeform: Shape 2549">
              <a:extLst>
                <a:ext uri="{FF2B5EF4-FFF2-40B4-BE49-F238E27FC236}">
                  <a16:creationId xmlns:a16="http://schemas.microsoft.com/office/drawing/2014/main" id="{439AF70B-4561-806D-87B7-64B36A9B1240}"/>
                </a:ext>
              </a:extLst>
            </p:cNvPr>
            <p:cNvSpPr/>
            <p:nvPr/>
          </p:nvSpPr>
          <p:spPr>
            <a:xfrm>
              <a:off x="8834536"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51" name="Freeform: Shape 2550">
              <a:extLst>
                <a:ext uri="{FF2B5EF4-FFF2-40B4-BE49-F238E27FC236}">
                  <a16:creationId xmlns:a16="http://schemas.microsoft.com/office/drawing/2014/main" id="{6955942E-E857-D84F-1A8E-195519815FA8}"/>
                </a:ext>
              </a:extLst>
            </p:cNvPr>
            <p:cNvSpPr/>
            <p:nvPr/>
          </p:nvSpPr>
          <p:spPr>
            <a:xfrm>
              <a:off x="8841854"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52" name="Freeform: Shape 2551">
              <a:extLst>
                <a:ext uri="{FF2B5EF4-FFF2-40B4-BE49-F238E27FC236}">
                  <a16:creationId xmlns:a16="http://schemas.microsoft.com/office/drawing/2014/main" id="{4FAC2FD4-3C0C-F861-AE1E-1B0CF7E3ADC0}"/>
                </a:ext>
              </a:extLst>
            </p:cNvPr>
            <p:cNvSpPr/>
            <p:nvPr/>
          </p:nvSpPr>
          <p:spPr>
            <a:xfrm>
              <a:off x="8849173"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53" name="Freeform: Shape 2552">
              <a:extLst>
                <a:ext uri="{FF2B5EF4-FFF2-40B4-BE49-F238E27FC236}">
                  <a16:creationId xmlns:a16="http://schemas.microsoft.com/office/drawing/2014/main" id="{95C295A0-5F57-15E7-6032-355F9D0644CE}"/>
                </a:ext>
              </a:extLst>
            </p:cNvPr>
            <p:cNvSpPr/>
            <p:nvPr/>
          </p:nvSpPr>
          <p:spPr>
            <a:xfrm>
              <a:off x="8892942"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54" name="Freeform: Shape 2553">
              <a:extLst>
                <a:ext uri="{FF2B5EF4-FFF2-40B4-BE49-F238E27FC236}">
                  <a16:creationId xmlns:a16="http://schemas.microsoft.com/office/drawing/2014/main" id="{AE7F2FF5-C8D3-3640-9689-F77344DD9888}"/>
                </a:ext>
              </a:extLst>
            </p:cNvPr>
            <p:cNvSpPr/>
            <p:nvPr/>
          </p:nvSpPr>
          <p:spPr>
            <a:xfrm>
              <a:off x="8929533"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55" name="Freeform: Shape 2554">
              <a:extLst>
                <a:ext uri="{FF2B5EF4-FFF2-40B4-BE49-F238E27FC236}">
                  <a16:creationId xmlns:a16="http://schemas.microsoft.com/office/drawing/2014/main" id="{6D3A012A-27E6-01A6-7453-4E60E47B7B12}"/>
                </a:ext>
              </a:extLst>
            </p:cNvPr>
            <p:cNvSpPr/>
            <p:nvPr/>
          </p:nvSpPr>
          <p:spPr>
            <a:xfrm>
              <a:off x="8951488"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56" name="Freeform: Shape 2555">
              <a:extLst>
                <a:ext uri="{FF2B5EF4-FFF2-40B4-BE49-F238E27FC236}">
                  <a16:creationId xmlns:a16="http://schemas.microsoft.com/office/drawing/2014/main" id="{08BB2E57-9C24-8886-0CFE-647893625452}"/>
                </a:ext>
              </a:extLst>
            </p:cNvPr>
            <p:cNvSpPr/>
            <p:nvPr/>
          </p:nvSpPr>
          <p:spPr>
            <a:xfrm>
              <a:off x="8973443"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57" name="Freeform: Shape 2556">
              <a:extLst>
                <a:ext uri="{FF2B5EF4-FFF2-40B4-BE49-F238E27FC236}">
                  <a16:creationId xmlns:a16="http://schemas.microsoft.com/office/drawing/2014/main" id="{49029E15-91DC-ED9F-51F5-372C59A687F8}"/>
                </a:ext>
              </a:extLst>
            </p:cNvPr>
            <p:cNvSpPr/>
            <p:nvPr/>
          </p:nvSpPr>
          <p:spPr>
            <a:xfrm>
              <a:off x="8987939"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58" name="Freeform: Shape 2557">
              <a:extLst>
                <a:ext uri="{FF2B5EF4-FFF2-40B4-BE49-F238E27FC236}">
                  <a16:creationId xmlns:a16="http://schemas.microsoft.com/office/drawing/2014/main" id="{6E7B3251-7E0E-A463-7B00-792A46DD9537}"/>
                </a:ext>
              </a:extLst>
            </p:cNvPr>
            <p:cNvSpPr/>
            <p:nvPr/>
          </p:nvSpPr>
          <p:spPr>
            <a:xfrm>
              <a:off x="9002576"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59" name="Freeform: Shape 2558">
              <a:extLst>
                <a:ext uri="{FF2B5EF4-FFF2-40B4-BE49-F238E27FC236}">
                  <a16:creationId xmlns:a16="http://schemas.microsoft.com/office/drawing/2014/main" id="{BFF15E82-908E-858D-9A31-5524546534C9}"/>
                </a:ext>
              </a:extLst>
            </p:cNvPr>
            <p:cNvSpPr/>
            <p:nvPr/>
          </p:nvSpPr>
          <p:spPr>
            <a:xfrm>
              <a:off x="9039167" y="163273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60" name="Freeform: Shape 2559">
              <a:extLst>
                <a:ext uri="{FF2B5EF4-FFF2-40B4-BE49-F238E27FC236}">
                  <a16:creationId xmlns:a16="http://schemas.microsoft.com/office/drawing/2014/main" id="{3F70ECA9-7BC5-00CF-0D0E-6FDA497F6021}"/>
                </a:ext>
              </a:extLst>
            </p:cNvPr>
            <p:cNvSpPr/>
            <p:nvPr/>
          </p:nvSpPr>
          <p:spPr>
            <a:xfrm>
              <a:off x="9053803" y="163273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61" name="Freeform: Shape 2560">
              <a:extLst>
                <a:ext uri="{FF2B5EF4-FFF2-40B4-BE49-F238E27FC236}">
                  <a16:creationId xmlns:a16="http://schemas.microsoft.com/office/drawing/2014/main" id="{A314BF2F-4481-EB50-3AFB-BB99D8BC3C13}"/>
                </a:ext>
              </a:extLst>
            </p:cNvPr>
            <p:cNvSpPr/>
            <p:nvPr/>
          </p:nvSpPr>
          <p:spPr>
            <a:xfrm>
              <a:off x="9068300" y="163273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62" name="Freeform: Shape 2561">
              <a:extLst>
                <a:ext uri="{FF2B5EF4-FFF2-40B4-BE49-F238E27FC236}">
                  <a16:creationId xmlns:a16="http://schemas.microsoft.com/office/drawing/2014/main" id="{3D41E395-26A7-A3CF-A85E-D49F8B925DEF}"/>
                </a:ext>
              </a:extLst>
            </p:cNvPr>
            <p:cNvSpPr/>
            <p:nvPr/>
          </p:nvSpPr>
          <p:spPr>
            <a:xfrm>
              <a:off x="9075618" y="163273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63" name="Freeform: Shape 2562">
              <a:extLst>
                <a:ext uri="{FF2B5EF4-FFF2-40B4-BE49-F238E27FC236}">
                  <a16:creationId xmlns:a16="http://schemas.microsoft.com/office/drawing/2014/main" id="{C6A7AE1B-F64C-4BB6-0C52-2D0C31C5F0F5}"/>
                </a:ext>
              </a:extLst>
            </p:cNvPr>
            <p:cNvSpPr/>
            <p:nvPr/>
          </p:nvSpPr>
          <p:spPr>
            <a:xfrm>
              <a:off x="9097573" y="163273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64" name="Freeform: Shape 2563">
              <a:extLst>
                <a:ext uri="{FF2B5EF4-FFF2-40B4-BE49-F238E27FC236}">
                  <a16:creationId xmlns:a16="http://schemas.microsoft.com/office/drawing/2014/main" id="{8804125C-6FFC-2722-B726-15688AE89139}"/>
                </a:ext>
              </a:extLst>
            </p:cNvPr>
            <p:cNvSpPr/>
            <p:nvPr/>
          </p:nvSpPr>
          <p:spPr>
            <a:xfrm>
              <a:off x="9126847"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65" name="Freeform: Shape 2564">
              <a:extLst>
                <a:ext uri="{FF2B5EF4-FFF2-40B4-BE49-F238E27FC236}">
                  <a16:creationId xmlns:a16="http://schemas.microsoft.com/office/drawing/2014/main" id="{14B645D3-5BCC-49D1-7008-A9A96EB6DD4E}"/>
                </a:ext>
              </a:extLst>
            </p:cNvPr>
            <p:cNvSpPr/>
            <p:nvPr/>
          </p:nvSpPr>
          <p:spPr>
            <a:xfrm>
              <a:off x="9134165"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66" name="Freeform: Shape 2565">
              <a:extLst>
                <a:ext uri="{FF2B5EF4-FFF2-40B4-BE49-F238E27FC236}">
                  <a16:creationId xmlns:a16="http://schemas.microsoft.com/office/drawing/2014/main" id="{F2190800-AA4D-5B3E-1A35-580770CE0313}"/>
                </a:ext>
              </a:extLst>
            </p:cNvPr>
            <p:cNvSpPr/>
            <p:nvPr/>
          </p:nvSpPr>
          <p:spPr>
            <a:xfrm>
              <a:off x="9185252"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67" name="Freeform: Shape 2566">
              <a:extLst>
                <a:ext uri="{FF2B5EF4-FFF2-40B4-BE49-F238E27FC236}">
                  <a16:creationId xmlns:a16="http://schemas.microsoft.com/office/drawing/2014/main" id="{23654876-30BE-912E-8750-5D402C789CCE}"/>
                </a:ext>
              </a:extLst>
            </p:cNvPr>
            <p:cNvSpPr/>
            <p:nvPr/>
          </p:nvSpPr>
          <p:spPr>
            <a:xfrm>
              <a:off x="9250977"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68" name="Freeform: Shape 2567">
              <a:extLst>
                <a:ext uri="{FF2B5EF4-FFF2-40B4-BE49-F238E27FC236}">
                  <a16:creationId xmlns:a16="http://schemas.microsoft.com/office/drawing/2014/main" id="{0780CC81-6422-E7EC-9063-80B121C889CA}"/>
                </a:ext>
              </a:extLst>
            </p:cNvPr>
            <p:cNvSpPr/>
            <p:nvPr/>
          </p:nvSpPr>
          <p:spPr>
            <a:xfrm>
              <a:off x="9280250"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69" name="Freeform: Shape 2568">
              <a:extLst>
                <a:ext uri="{FF2B5EF4-FFF2-40B4-BE49-F238E27FC236}">
                  <a16:creationId xmlns:a16="http://schemas.microsoft.com/office/drawing/2014/main" id="{4B12A8DC-B0A8-F006-4083-0B7B6B253105}"/>
                </a:ext>
              </a:extLst>
            </p:cNvPr>
            <p:cNvSpPr/>
            <p:nvPr/>
          </p:nvSpPr>
          <p:spPr>
            <a:xfrm>
              <a:off x="9294886"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70" name="Freeform: Shape 2569">
              <a:extLst>
                <a:ext uri="{FF2B5EF4-FFF2-40B4-BE49-F238E27FC236}">
                  <a16:creationId xmlns:a16="http://schemas.microsoft.com/office/drawing/2014/main" id="{03746A49-BBFA-6CB6-1D16-3BD190DD270A}"/>
                </a:ext>
              </a:extLst>
            </p:cNvPr>
            <p:cNvSpPr/>
            <p:nvPr/>
          </p:nvSpPr>
          <p:spPr>
            <a:xfrm>
              <a:off x="9302204"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71" name="Freeform: Shape 2570">
              <a:extLst>
                <a:ext uri="{FF2B5EF4-FFF2-40B4-BE49-F238E27FC236}">
                  <a16:creationId xmlns:a16="http://schemas.microsoft.com/office/drawing/2014/main" id="{A05650F5-1FD5-5ADD-9650-A86D2F4F6B47}"/>
                </a:ext>
              </a:extLst>
            </p:cNvPr>
            <p:cNvSpPr/>
            <p:nvPr/>
          </p:nvSpPr>
          <p:spPr>
            <a:xfrm>
              <a:off x="9331337"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72" name="Freeform: Shape 2571">
              <a:extLst>
                <a:ext uri="{FF2B5EF4-FFF2-40B4-BE49-F238E27FC236}">
                  <a16:creationId xmlns:a16="http://schemas.microsoft.com/office/drawing/2014/main" id="{3D2658D5-C321-8DF0-7EDE-F0ED24B1E218}"/>
                </a:ext>
              </a:extLst>
            </p:cNvPr>
            <p:cNvSpPr/>
            <p:nvPr/>
          </p:nvSpPr>
          <p:spPr>
            <a:xfrm>
              <a:off x="9345974"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73" name="Freeform: Shape 2572">
              <a:extLst>
                <a:ext uri="{FF2B5EF4-FFF2-40B4-BE49-F238E27FC236}">
                  <a16:creationId xmlns:a16="http://schemas.microsoft.com/office/drawing/2014/main" id="{17F3E69B-F06B-E769-89CD-AD9186A1CB44}"/>
                </a:ext>
              </a:extLst>
            </p:cNvPr>
            <p:cNvSpPr/>
            <p:nvPr/>
          </p:nvSpPr>
          <p:spPr>
            <a:xfrm>
              <a:off x="9382565"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74" name="Freeform: Shape 2573">
              <a:extLst>
                <a:ext uri="{FF2B5EF4-FFF2-40B4-BE49-F238E27FC236}">
                  <a16:creationId xmlns:a16="http://schemas.microsoft.com/office/drawing/2014/main" id="{6874A1E3-0A80-FEAC-1AF2-1F8236B4CBE4}"/>
                </a:ext>
              </a:extLst>
            </p:cNvPr>
            <p:cNvSpPr/>
            <p:nvPr/>
          </p:nvSpPr>
          <p:spPr>
            <a:xfrm>
              <a:off x="9397201"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75" name="Freeform: Shape 2574">
              <a:extLst>
                <a:ext uri="{FF2B5EF4-FFF2-40B4-BE49-F238E27FC236}">
                  <a16:creationId xmlns:a16="http://schemas.microsoft.com/office/drawing/2014/main" id="{21D454E7-14EA-32DD-A585-756AE8A9C36E}"/>
                </a:ext>
              </a:extLst>
            </p:cNvPr>
            <p:cNvSpPr/>
            <p:nvPr/>
          </p:nvSpPr>
          <p:spPr>
            <a:xfrm>
              <a:off x="9404520"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76" name="Freeform: Shape 2575">
              <a:extLst>
                <a:ext uri="{FF2B5EF4-FFF2-40B4-BE49-F238E27FC236}">
                  <a16:creationId xmlns:a16="http://schemas.microsoft.com/office/drawing/2014/main" id="{AA171C1B-A3A9-A297-9E40-23FC9D3D657F}"/>
                </a:ext>
              </a:extLst>
            </p:cNvPr>
            <p:cNvSpPr/>
            <p:nvPr/>
          </p:nvSpPr>
          <p:spPr>
            <a:xfrm>
              <a:off x="9455607"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77" name="Freeform: Shape 2576">
              <a:extLst>
                <a:ext uri="{FF2B5EF4-FFF2-40B4-BE49-F238E27FC236}">
                  <a16:creationId xmlns:a16="http://schemas.microsoft.com/office/drawing/2014/main" id="{FBAA35B3-95E0-0E07-6370-C20D91EC1FD8}"/>
                </a:ext>
              </a:extLst>
            </p:cNvPr>
            <p:cNvSpPr/>
            <p:nvPr/>
          </p:nvSpPr>
          <p:spPr>
            <a:xfrm>
              <a:off x="9499518"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78" name="Freeform: Shape 2577">
              <a:extLst>
                <a:ext uri="{FF2B5EF4-FFF2-40B4-BE49-F238E27FC236}">
                  <a16:creationId xmlns:a16="http://schemas.microsoft.com/office/drawing/2014/main" id="{36E473B0-62FE-5C63-0A1D-754F27B95CDA}"/>
                </a:ext>
              </a:extLst>
            </p:cNvPr>
            <p:cNvSpPr/>
            <p:nvPr/>
          </p:nvSpPr>
          <p:spPr>
            <a:xfrm>
              <a:off x="9506695"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79" name="Freeform: Shape 2578">
              <a:extLst>
                <a:ext uri="{FF2B5EF4-FFF2-40B4-BE49-F238E27FC236}">
                  <a16:creationId xmlns:a16="http://schemas.microsoft.com/office/drawing/2014/main" id="{C18B85CE-1FB8-832C-16DA-906C6A198968}"/>
                </a:ext>
              </a:extLst>
            </p:cNvPr>
            <p:cNvSpPr/>
            <p:nvPr/>
          </p:nvSpPr>
          <p:spPr>
            <a:xfrm>
              <a:off x="9514013"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80" name="Freeform: Shape 2579">
              <a:extLst>
                <a:ext uri="{FF2B5EF4-FFF2-40B4-BE49-F238E27FC236}">
                  <a16:creationId xmlns:a16="http://schemas.microsoft.com/office/drawing/2014/main" id="{8A79121F-FB58-537A-98E5-F5883F25BB35}"/>
                </a:ext>
              </a:extLst>
            </p:cNvPr>
            <p:cNvSpPr/>
            <p:nvPr/>
          </p:nvSpPr>
          <p:spPr>
            <a:xfrm>
              <a:off x="9535968"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81" name="Freeform: Shape 2580">
              <a:extLst>
                <a:ext uri="{FF2B5EF4-FFF2-40B4-BE49-F238E27FC236}">
                  <a16:creationId xmlns:a16="http://schemas.microsoft.com/office/drawing/2014/main" id="{090CA9DD-CA92-63C0-16D7-2765D49DF912}"/>
                </a:ext>
              </a:extLst>
            </p:cNvPr>
            <p:cNvSpPr/>
            <p:nvPr/>
          </p:nvSpPr>
          <p:spPr>
            <a:xfrm>
              <a:off x="9543286"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82" name="Freeform: Shape 2581">
              <a:extLst>
                <a:ext uri="{FF2B5EF4-FFF2-40B4-BE49-F238E27FC236}">
                  <a16:creationId xmlns:a16="http://schemas.microsoft.com/office/drawing/2014/main" id="{7CD180D5-DF6F-1CB1-C0EC-A26C50AD00CA}"/>
                </a:ext>
              </a:extLst>
            </p:cNvPr>
            <p:cNvSpPr/>
            <p:nvPr/>
          </p:nvSpPr>
          <p:spPr>
            <a:xfrm>
              <a:off x="9565242"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83" name="Freeform: Shape 2582">
              <a:extLst>
                <a:ext uri="{FF2B5EF4-FFF2-40B4-BE49-F238E27FC236}">
                  <a16:creationId xmlns:a16="http://schemas.microsoft.com/office/drawing/2014/main" id="{5BE59782-D1A9-2EAC-D944-B40EDC105FBA}"/>
                </a:ext>
              </a:extLst>
            </p:cNvPr>
            <p:cNvSpPr/>
            <p:nvPr/>
          </p:nvSpPr>
          <p:spPr>
            <a:xfrm>
              <a:off x="9587196"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84" name="Freeform: Shape 2583">
              <a:extLst>
                <a:ext uri="{FF2B5EF4-FFF2-40B4-BE49-F238E27FC236}">
                  <a16:creationId xmlns:a16="http://schemas.microsoft.com/office/drawing/2014/main" id="{A934CCEE-7466-6A42-D231-2ABFEF7EA208}"/>
                </a:ext>
              </a:extLst>
            </p:cNvPr>
            <p:cNvSpPr/>
            <p:nvPr/>
          </p:nvSpPr>
          <p:spPr>
            <a:xfrm>
              <a:off x="9609010"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85" name="Freeform: Shape 2584">
              <a:extLst>
                <a:ext uri="{FF2B5EF4-FFF2-40B4-BE49-F238E27FC236}">
                  <a16:creationId xmlns:a16="http://schemas.microsoft.com/office/drawing/2014/main" id="{4CBB70FD-9C27-9589-DD57-8D975EE4C68F}"/>
                </a:ext>
              </a:extLst>
            </p:cNvPr>
            <p:cNvSpPr/>
            <p:nvPr/>
          </p:nvSpPr>
          <p:spPr>
            <a:xfrm>
              <a:off x="9616329"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86" name="Freeform: Shape 2585">
              <a:extLst>
                <a:ext uri="{FF2B5EF4-FFF2-40B4-BE49-F238E27FC236}">
                  <a16:creationId xmlns:a16="http://schemas.microsoft.com/office/drawing/2014/main" id="{0CF22CC6-BA2A-E215-F3D6-078FADB64526}"/>
                </a:ext>
              </a:extLst>
            </p:cNvPr>
            <p:cNvSpPr/>
            <p:nvPr/>
          </p:nvSpPr>
          <p:spPr>
            <a:xfrm>
              <a:off x="9652921"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87" name="Freeform: Shape 2586">
              <a:extLst>
                <a:ext uri="{FF2B5EF4-FFF2-40B4-BE49-F238E27FC236}">
                  <a16:creationId xmlns:a16="http://schemas.microsoft.com/office/drawing/2014/main" id="{F4E758C8-5426-CCFA-1B84-CE6D648D0F42}"/>
                </a:ext>
              </a:extLst>
            </p:cNvPr>
            <p:cNvSpPr/>
            <p:nvPr/>
          </p:nvSpPr>
          <p:spPr>
            <a:xfrm>
              <a:off x="9696690"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88" name="Freeform: Shape 2587">
              <a:extLst>
                <a:ext uri="{FF2B5EF4-FFF2-40B4-BE49-F238E27FC236}">
                  <a16:creationId xmlns:a16="http://schemas.microsoft.com/office/drawing/2014/main" id="{552D532A-D609-471B-CA9A-F1265A0B80B0}"/>
                </a:ext>
              </a:extLst>
            </p:cNvPr>
            <p:cNvSpPr/>
            <p:nvPr/>
          </p:nvSpPr>
          <p:spPr>
            <a:xfrm>
              <a:off x="9762554"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89" name="Freeform: Shape 2588">
              <a:extLst>
                <a:ext uri="{FF2B5EF4-FFF2-40B4-BE49-F238E27FC236}">
                  <a16:creationId xmlns:a16="http://schemas.microsoft.com/office/drawing/2014/main" id="{6D5EAD22-067B-18A8-955C-ECBB5D0DC1AE}"/>
                </a:ext>
              </a:extLst>
            </p:cNvPr>
            <p:cNvSpPr/>
            <p:nvPr/>
          </p:nvSpPr>
          <p:spPr>
            <a:xfrm>
              <a:off x="9908639"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90" name="Freeform: Shape 2589">
              <a:extLst>
                <a:ext uri="{FF2B5EF4-FFF2-40B4-BE49-F238E27FC236}">
                  <a16:creationId xmlns:a16="http://schemas.microsoft.com/office/drawing/2014/main" id="{11F4CD5D-C434-4814-3ACD-A61CE6E12BCB}"/>
                </a:ext>
              </a:extLst>
            </p:cNvPr>
            <p:cNvSpPr/>
            <p:nvPr/>
          </p:nvSpPr>
          <p:spPr>
            <a:xfrm>
              <a:off x="9952408"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91" name="Freeform: Shape 2590">
              <a:extLst>
                <a:ext uri="{FF2B5EF4-FFF2-40B4-BE49-F238E27FC236}">
                  <a16:creationId xmlns:a16="http://schemas.microsoft.com/office/drawing/2014/main" id="{4DC2264B-4438-520E-1F6B-433D7414C138}"/>
                </a:ext>
              </a:extLst>
            </p:cNvPr>
            <p:cNvSpPr/>
            <p:nvPr/>
          </p:nvSpPr>
          <p:spPr>
            <a:xfrm>
              <a:off x="9967045"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92" name="Freeform: Shape 2591">
              <a:extLst>
                <a:ext uri="{FF2B5EF4-FFF2-40B4-BE49-F238E27FC236}">
                  <a16:creationId xmlns:a16="http://schemas.microsoft.com/office/drawing/2014/main" id="{F6643493-D452-F88A-BA7C-ECBAEBBE6FD6}"/>
                </a:ext>
              </a:extLst>
            </p:cNvPr>
            <p:cNvSpPr/>
            <p:nvPr/>
          </p:nvSpPr>
          <p:spPr>
            <a:xfrm>
              <a:off x="10076679"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93" name="Freeform: Shape 2592">
              <a:extLst>
                <a:ext uri="{FF2B5EF4-FFF2-40B4-BE49-F238E27FC236}">
                  <a16:creationId xmlns:a16="http://schemas.microsoft.com/office/drawing/2014/main" id="{B4D0F6E8-4E14-4398-5E2D-DD3A42BFD965}"/>
                </a:ext>
              </a:extLst>
            </p:cNvPr>
            <p:cNvSpPr/>
            <p:nvPr/>
          </p:nvSpPr>
          <p:spPr>
            <a:xfrm>
              <a:off x="10120448"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94" name="Freeform: Shape 2593">
              <a:extLst>
                <a:ext uri="{FF2B5EF4-FFF2-40B4-BE49-F238E27FC236}">
                  <a16:creationId xmlns:a16="http://schemas.microsoft.com/office/drawing/2014/main" id="{82FC4056-820D-050D-5757-D5EF4316DBD5}"/>
                </a:ext>
              </a:extLst>
            </p:cNvPr>
            <p:cNvSpPr/>
            <p:nvPr/>
          </p:nvSpPr>
          <p:spPr>
            <a:xfrm>
              <a:off x="10178994"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95" name="Freeform: Shape 2594">
              <a:extLst>
                <a:ext uri="{FF2B5EF4-FFF2-40B4-BE49-F238E27FC236}">
                  <a16:creationId xmlns:a16="http://schemas.microsoft.com/office/drawing/2014/main" id="{2D7F8532-3140-6CFE-1624-52B42200AD0E}"/>
                </a:ext>
              </a:extLst>
            </p:cNvPr>
            <p:cNvSpPr/>
            <p:nvPr/>
          </p:nvSpPr>
          <p:spPr>
            <a:xfrm>
              <a:off x="10200809"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96" name="Freeform: Shape 2595">
              <a:extLst>
                <a:ext uri="{FF2B5EF4-FFF2-40B4-BE49-F238E27FC236}">
                  <a16:creationId xmlns:a16="http://schemas.microsoft.com/office/drawing/2014/main" id="{3BE0337B-BD88-CC71-35AA-188A424BBAE5}"/>
                </a:ext>
              </a:extLst>
            </p:cNvPr>
            <p:cNvSpPr/>
            <p:nvPr/>
          </p:nvSpPr>
          <p:spPr>
            <a:xfrm>
              <a:off x="10310443"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97" name="Freeform: Shape 2596">
              <a:extLst>
                <a:ext uri="{FF2B5EF4-FFF2-40B4-BE49-F238E27FC236}">
                  <a16:creationId xmlns:a16="http://schemas.microsoft.com/office/drawing/2014/main" id="{A5177E29-ECD6-6057-5B48-B78E5C0ABC6C}"/>
                </a:ext>
              </a:extLst>
            </p:cNvPr>
            <p:cNvSpPr/>
            <p:nvPr/>
          </p:nvSpPr>
          <p:spPr>
            <a:xfrm>
              <a:off x="10376167"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98" name="Freeform: Shape 2597">
              <a:extLst>
                <a:ext uri="{FF2B5EF4-FFF2-40B4-BE49-F238E27FC236}">
                  <a16:creationId xmlns:a16="http://schemas.microsoft.com/office/drawing/2014/main" id="{C9920D36-F366-DFBE-C7EF-BAC34DBC2017}"/>
                </a:ext>
              </a:extLst>
            </p:cNvPr>
            <p:cNvSpPr/>
            <p:nvPr/>
          </p:nvSpPr>
          <p:spPr>
            <a:xfrm>
              <a:off x="10420077"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99" name="Freeform: Shape 2598">
              <a:extLst>
                <a:ext uri="{FF2B5EF4-FFF2-40B4-BE49-F238E27FC236}">
                  <a16:creationId xmlns:a16="http://schemas.microsoft.com/office/drawing/2014/main" id="{E44393C7-128B-A819-6316-881B36A86808}"/>
                </a:ext>
              </a:extLst>
            </p:cNvPr>
            <p:cNvSpPr/>
            <p:nvPr/>
          </p:nvSpPr>
          <p:spPr>
            <a:xfrm>
              <a:off x="10522392"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600" name="Freeform: Shape 2599">
              <a:extLst>
                <a:ext uri="{FF2B5EF4-FFF2-40B4-BE49-F238E27FC236}">
                  <a16:creationId xmlns:a16="http://schemas.microsoft.com/office/drawing/2014/main" id="{D37B056F-55BB-A5DC-3B56-349F97B12776}"/>
                </a:ext>
              </a:extLst>
            </p:cNvPr>
            <p:cNvSpPr/>
            <p:nvPr/>
          </p:nvSpPr>
          <p:spPr>
            <a:xfrm>
              <a:off x="10639204"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601" name="Freeform: Shape 2600">
              <a:extLst>
                <a:ext uri="{FF2B5EF4-FFF2-40B4-BE49-F238E27FC236}">
                  <a16:creationId xmlns:a16="http://schemas.microsoft.com/office/drawing/2014/main" id="{ED1FEC77-F7A6-C08C-9043-4E84CB58E634}"/>
                </a:ext>
              </a:extLst>
            </p:cNvPr>
            <p:cNvSpPr/>
            <p:nvPr/>
          </p:nvSpPr>
          <p:spPr>
            <a:xfrm>
              <a:off x="10719706"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602" name="Freeform: Shape 2601">
              <a:extLst>
                <a:ext uri="{FF2B5EF4-FFF2-40B4-BE49-F238E27FC236}">
                  <a16:creationId xmlns:a16="http://schemas.microsoft.com/office/drawing/2014/main" id="{498A2CED-F4DB-CB61-DB32-10E24D243CF4}"/>
                </a:ext>
              </a:extLst>
            </p:cNvPr>
            <p:cNvSpPr/>
            <p:nvPr/>
          </p:nvSpPr>
          <p:spPr>
            <a:xfrm>
              <a:off x="11041148"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603" name="Freeform: Shape 2602">
              <a:extLst>
                <a:ext uri="{FF2B5EF4-FFF2-40B4-BE49-F238E27FC236}">
                  <a16:creationId xmlns:a16="http://schemas.microsoft.com/office/drawing/2014/main" id="{FBD26289-F6BA-37E6-5B11-4ABDEA0C4F07}"/>
                </a:ext>
              </a:extLst>
            </p:cNvPr>
            <p:cNvSpPr/>
            <p:nvPr/>
          </p:nvSpPr>
          <p:spPr>
            <a:xfrm>
              <a:off x="1111636" y="82261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604" name="Freeform: Shape 2603">
              <a:extLst>
                <a:ext uri="{FF2B5EF4-FFF2-40B4-BE49-F238E27FC236}">
                  <a16:creationId xmlns:a16="http://schemas.microsoft.com/office/drawing/2014/main" id="{EBB0F188-DE12-0183-C45A-69542F4BB089}"/>
                </a:ext>
              </a:extLst>
            </p:cNvPr>
            <p:cNvSpPr/>
            <p:nvPr/>
          </p:nvSpPr>
          <p:spPr>
            <a:xfrm>
              <a:off x="1104285" y="870211"/>
              <a:ext cx="9936862" cy="870816"/>
            </a:xfrm>
            <a:custGeom>
              <a:avLst/>
              <a:gdLst>
                <a:gd name="connsiteX0" fmla="*/ 0 w 9925663"/>
                <a:gd name="connsiteY0" fmla="*/ 0 h 790297"/>
                <a:gd name="connsiteX1" fmla="*/ 525481 w 9925663"/>
                <a:gd name="connsiteY1" fmla="*/ 0 h 790297"/>
                <a:gd name="connsiteX2" fmla="*/ 525481 w 9925663"/>
                <a:gd name="connsiteY2" fmla="*/ 8012 h 790297"/>
                <a:gd name="connsiteX3" fmla="*/ 525481 w 9925663"/>
                <a:gd name="connsiteY3" fmla="*/ 8012 h 790297"/>
                <a:gd name="connsiteX4" fmla="*/ 620231 w 9925663"/>
                <a:gd name="connsiteY4" fmla="*/ 8012 h 790297"/>
                <a:gd name="connsiteX5" fmla="*/ 620231 w 9925663"/>
                <a:gd name="connsiteY5" fmla="*/ 16149 h 790297"/>
                <a:gd name="connsiteX6" fmla="*/ 620231 w 9925663"/>
                <a:gd name="connsiteY6" fmla="*/ 16149 h 790297"/>
                <a:gd name="connsiteX7" fmla="*/ 751672 w 9925663"/>
                <a:gd name="connsiteY7" fmla="*/ 16149 h 790297"/>
                <a:gd name="connsiteX8" fmla="*/ 751672 w 9925663"/>
                <a:gd name="connsiteY8" fmla="*/ 24286 h 790297"/>
                <a:gd name="connsiteX9" fmla="*/ 751672 w 9925663"/>
                <a:gd name="connsiteY9" fmla="*/ 24286 h 790297"/>
                <a:gd name="connsiteX10" fmla="*/ 817322 w 9925663"/>
                <a:gd name="connsiteY10" fmla="*/ 24286 h 790297"/>
                <a:gd name="connsiteX11" fmla="*/ 817322 w 9925663"/>
                <a:gd name="connsiteY11" fmla="*/ 32423 h 790297"/>
                <a:gd name="connsiteX12" fmla="*/ 817322 w 9925663"/>
                <a:gd name="connsiteY12" fmla="*/ 32423 h 790297"/>
                <a:gd name="connsiteX13" fmla="*/ 1233293 w 9925663"/>
                <a:gd name="connsiteY13" fmla="*/ 32423 h 790297"/>
                <a:gd name="connsiteX14" fmla="*/ 1233293 w 9925663"/>
                <a:gd name="connsiteY14" fmla="*/ 40560 h 790297"/>
                <a:gd name="connsiteX15" fmla="*/ 1233293 w 9925663"/>
                <a:gd name="connsiteY15" fmla="*/ 40560 h 790297"/>
                <a:gd name="connsiteX16" fmla="*/ 1393973 w 9925663"/>
                <a:gd name="connsiteY16" fmla="*/ 40560 h 790297"/>
                <a:gd name="connsiteX17" fmla="*/ 1393973 w 9925663"/>
                <a:gd name="connsiteY17" fmla="*/ 48697 h 790297"/>
                <a:gd name="connsiteX18" fmla="*/ 1393973 w 9925663"/>
                <a:gd name="connsiteY18" fmla="*/ 48697 h 790297"/>
                <a:gd name="connsiteX19" fmla="*/ 1671194 w 9925663"/>
                <a:gd name="connsiteY19" fmla="*/ 48697 h 790297"/>
                <a:gd name="connsiteX20" fmla="*/ 1671194 w 9925663"/>
                <a:gd name="connsiteY20" fmla="*/ 56834 h 790297"/>
                <a:gd name="connsiteX21" fmla="*/ 1671194 w 9925663"/>
                <a:gd name="connsiteY21" fmla="*/ 56834 h 790297"/>
                <a:gd name="connsiteX22" fmla="*/ 1919455 w 9925663"/>
                <a:gd name="connsiteY22" fmla="*/ 56834 h 790297"/>
                <a:gd name="connsiteX23" fmla="*/ 1919455 w 9925663"/>
                <a:gd name="connsiteY23" fmla="*/ 65097 h 790297"/>
                <a:gd name="connsiteX24" fmla="*/ 1919455 w 9925663"/>
                <a:gd name="connsiteY24" fmla="*/ 65097 h 790297"/>
                <a:gd name="connsiteX25" fmla="*/ 1941244 w 9925663"/>
                <a:gd name="connsiteY25" fmla="*/ 65097 h 790297"/>
                <a:gd name="connsiteX26" fmla="*/ 1941244 w 9925663"/>
                <a:gd name="connsiteY26" fmla="*/ 73234 h 790297"/>
                <a:gd name="connsiteX27" fmla="*/ 1941244 w 9925663"/>
                <a:gd name="connsiteY27" fmla="*/ 73234 h 790297"/>
                <a:gd name="connsiteX28" fmla="*/ 2014345 w 9925663"/>
                <a:gd name="connsiteY28" fmla="*/ 73234 h 790297"/>
                <a:gd name="connsiteX29" fmla="*/ 2014345 w 9925663"/>
                <a:gd name="connsiteY29" fmla="*/ 81496 h 790297"/>
                <a:gd name="connsiteX30" fmla="*/ 2014345 w 9925663"/>
                <a:gd name="connsiteY30" fmla="*/ 81496 h 790297"/>
                <a:gd name="connsiteX31" fmla="*/ 2094615 w 9925663"/>
                <a:gd name="connsiteY31" fmla="*/ 81496 h 790297"/>
                <a:gd name="connsiteX32" fmla="*/ 2094615 w 9925663"/>
                <a:gd name="connsiteY32" fmla="*/ 89633 h 790297"/>
                <a:gd name="connsiteX33" fmla="*/ 2094615 w 9925663"/>
                <a:gd name="connsiteY33" fmla="*/ 89633 h 790297"/>
                <a:gd name="connsiteX34" fmla="*/ 2109095 w 9925663"/>
                <a:gd name="connsiteY34" fmla="*/ 89633 h 790297"/>
                <a:gd name="connsiteX35" fmla="*/ 2109095 w 9925663"/>
                <a:gd name="connsiteY35" fmla="*/ 97895 h 790297"/>
                <a:gd name="connsiteX36" fmla="*/ 2109095 w 9925663"/>
                <a:gd name="connsiteY36" fmla="*/ 97895 h 790297"/>
                <a:gd name="connsiteX37" fmla="*/ 2247845 w 9925663"/>
                <a:gd name="connsiteY37" fmla="*/ 97895 h 790297"/>
                <a:gd name="connsiteX38" fmla="*/ 2247845 w 9925663"/>
                <a:gd name="connsiteY38" fmla="*/ 106158 h 790297"/>
                <a:gd name="connsiteX39" fmla="*/ 2247845 w 9925663"/>
                <a:gd name="connsiteY39" fmla="*/ 106158 h 790297"/>
                <a:gd name="connsiteX40" fmla="*/ 2517896 w 9925663"/>
                <a:gd name="connsiteY40" fmla="*/ 106158 h 790297"/>
                <a:gd name="connsiteX41" fmla="*/ 2517896 w 9925663"/>
                <a:gd name="connsiteY41" fmla="*/ 114295 h 790297"/>
                <a:gd name="connsiteX42" fmla="*/ 2517896 w 9925663"/>
                <a:gd name="connsiteY42" fmla="*/ 114295 h 790297"/>
                <a:gd name="connsiteX43" fmla="*/ 2641886 w 9925663"/>
                <a:gd name="connsiteY43" fmla="*/ 114295 h 790297"/>
                <a:gd name="connsiteX44" fmla="*/ 2641886 w 9925663"/>
                <a:gd name="connsiteY44" fmla="*/ 122557 h 790297"/>
                <a:gd name="connsiteX45" fmla="*/ 2641886 w 9925663"/>
                <a:gd name="connsiteY45" fmla="*/ 122557 h 790297"/>
                <a:gd name="connsiteX46" fmla="*/ 2656506 w 9925663"/>
                <a:gd name="connsiteY46" fmla="*/ 122557 h 790297"/>
                <a:gd name="connsiteX47" fmla="*/ 2656506 w 9925663"/>
                <a:gd name="connsiteY47" fmla="*/ 130694 h 790297"/>
                <a:gd name="connsiteX48" fmla="*/ 2656506 w 9925663"/>
                <a:gd name="connsiteY48" fmla="*/ 130694 h 790297"/>
                <a:gd name="connsiteX49" fmla="*/ 2714846 w 9925663"/>
                <a:gd name="connsiteY49" fmla="*/ 130694 h 790297"/>
                <a:gd name="connsiteX50" fmla="*/ 2714846 w 9925663"/>
                <a:gd name="connsiteY50" fmla="*/ 138956 h 790297"/>
                <a:gd name="connsiteX51" fmla="*/ 2714846 w 9925663"/>
                <a:gd name="connsiteY51" fmla="*/ 138956 h 790297"/>
                <a:gd name="connsiteX52" fmla="*/ 2853597 w 9925663"/>
                <a:gd name="connsiteY52" fmla="*/ 138956 h 790297"/>
                <a:gd name="connsiteX53" fmla="*/ 2853597 w 9925663"/>
                <a:gd name="connsiteY53" fmla="*/ 147093 h 790297"/>
                <a:gd name="connsiteX54" fmla="*/ 2853597 w 9925663"/>
                <a:gd name="connsiteY54" fmla="*/ 147093 h 790297"/>
                <a:gd name="connsiteX55" fmla="*/ 2948487 w 9925663"/>
                <a:gd name="connsiteY55" fmla="*/ 147093 h 790297"/>
                <a:gd name="connsiteX56" fmla="*/ 2948487 w 9925663"/>
                <a:gd name="connsiteY56" fmla="*/ 155356 h 790297"/>
                <a:gd name="connsiteX57" fmla="*/ 2948487 w 9925663"/>
                <a:gd name="connsiteY57" fmla="*/ 155356 h 790297"/>
                <a:gd name="connsiteX58" fmla="*/ 2992207 w 9925663"/>
                <a:gd name="connsiteY58" fmla="*/ 155356 h 790297"/>
                <a:gd name="connsiteX59" fmla="*/ 2992207 w 9925663"/>
                <a:gd name="connsiteY59" fmla="*/ 163618 h 790297"/>
                <a:gd name="connsiteX60" fmla="*/ 2992207 w 9925663"/>
                <a:gd name="connsiteY60" fmla="*/ 163618 h 790297"/>
                <a:gd name="connsiteX61" fmla="*/ 3021447 w 9925663"/>
                <a:gd name="connsiteY61" fmla="*/ 163618 h 790297"/>
                <a:gd name="connsiteX62" fmla="*/ 3021447 w 9925663"/>
                <a:gd name="connsiteY62" fmla="*/ 171755 h 790297"/>
                <a:gd name="connsiteX63" fmla="*/ 3021447 w 9925663"/>
                <a:gd name="connsiteY63" fmla="*/ 171755 h 790297"/>
                <a:gd name="connsiteX64" fmla="*/ 3123647 w 9925663"/>
                <a:gd name="connsiteY64" fmla="*/ 171755 h 790297"/>
                <a:gd name="connsiteX65" fmla="*/ 3123647 w 9925663"/>
                <a:gd name="connsiteY65" fmla="*/ 180017 h 790297"/>
                <a:gd name="connsiteX66" fmla="*/ 3123647 w 9925663"/>
                <a:gd name="connsiteY66" fmla="*/ 180017 h 790297"/>
                <a:gd name="connsiteX67" fmla="*/ 3196608 w 9925663"/>
                <a:gd name="connsiteY67" fmla="*/ 180017 h 790297"/>
                <a:gd name="connsiteX68" fmla="*/ 3196608 w 9925663"/>
                <a:gd name="connsiteY68" fmla="*/ 188154 h 790297"/>
                <a:gd name="connsiteX69" fmla="*/ 3196608 w 9925663"/>
                <a:gd name="connsiteY69" fmla="*/ 188154 h 790297"/>
                <a:gd name="connsiteX70" fmla="*/ 3335218 w 9925663"/>
                <a:gd name="connsiteY70" fmla="*/ 188154 h 790297"/>
                <a:gd name="connsiteX71" fmla="*/ 3335218 w 9925663"/>
                <a:gd name="connsiteY71" fmla="*/ 196416 h 790297"/>
                <a:gd name="connsiteX72" fmla="*/ 3335218 w 9925663"/>
                <a:gd name="connsiteY72" fmla="*/ 196416 h 790297"/>
                <a:gd name="connsiteX73" fmla="*/ 3371768 w 9925663"/>
                <a:gd name="connsiteY73" fmla="*/ 196416 h 790297"/>
                <a:gd name="connsiteX74" fmla="*/ 3371768 w 9925663"/>
                <a:gd name="connsiteY74" fmla="*/ 204679 h 790297"/>
                <a:gd name="connsiteX75" fmla="*/ 3371768 w 9925663"/>
                <a:gd name="connsiteY75" fmla="*/ 204679 h 790297"/>
                <a:gd name="connsiteX76" fmla="*/ 3524998 w 9925663"/>
                <a:gd name="connsiteY76" fmla="*/ 204679 h 790297"/>
                <a:gd name="connsiteX77" fmla="*/ 3524998 w 9925663"/>
                <a:gd name="connsiteY77" fmla="*/ 212941 h 790297"/>
                <a:gd name="connsiteX78" fmla="*/ 3524998 w 9925663"/>
                <a:gd name="connsiteY78" fmla="*/ 212941 h 790297"/>
                <a:gd name="connsiteX79" fmla="*/ 3671059 w 9925663"/>
                <a:gd name="connsiteY79" fmla="*/ 212941 h 790297"/>
                <a:gd name="connsiteX80" fmla="*/ 3671059 w 9925663"/>
                <a:gd name="connsiteY80" fmla="*/ 221328 h 790297"/>
                <a:gd name="connsiteX81" fmla="*/ 3671059 w 9925663"/>
                <a:gd name="connsiteY81" fmla="*/ 221328 h 790297"/>
                <a:gd name="connsiteX82" fmla="*/ 3700159 w 9925663"/>
                <a:gd name="connsiteY82" fmla="*/ 221328 h 790297"/>
                <a:gd name="connsiteX83" fmla="*/ 3700159 w 9925663"/>
                <a:gd name="connsiteY83" fmla="*/ 229591 h 790297"/>
                <a:gd name="connsiteX84" fmla="*/ 3700159 w 9925663"/>
                <a:gd name="connsiteY84" fmla="*/ 229591 h 790297"/>
                <a:gd name="connsiteX85" fmla="*/ 3722089 w 9925663"/>
                <a:gd name="connsiteY85" fmla="*/ 229591 h 790297"/>
                <a:gd name="connsiteX86" fmla="*/ 3722089 w 9925663"/>
                <a:gd name="connsiteY86" fmla="*/ 237853 h 790297"/>
                <a:gd name="connsiteX87" fmla="*/ 3722089 w 9925663"/>
                <a:gd name="connsiteY87" fmla="*/ 237853 h 790297"/>
                <a:gd name="connsiteX88" fmla="*/ 3882629 w 9925663"/>
                <a:gd name="connsiteY88" fmla="*/ 237853 h 790297"/>
                <a:gd name="connsiteX89" fmla="*/ 3882629 w 9925663"/>
                <a:gd name="connsiteY89" fmla="*/ 246240 h 790297"/>
                <a:gd name="connsiteX90" fmla="*/ 3882629 w 9925663"/>
                <a:gd name="connsiteY90" fmla="*/ 246240 h 790297"/>
                <a:gd name="connsiteX91" fmla="*/ 3919179 w 9925663"/>
                <a:gd name="connsiteY91" fmla="*/ 246240 h 790297"/>
                <a:gd name="connsiteX92" fmla="*/ 3919179 w 9925663"/>
                <a:gd name="connsiteY92" fmla="*/ 254628 h 790297"/>
                <a:gd name="connsiteX93" fmla="*/ 3919179 w 9925663"/>
                <a:gd name="connsiteY93" fmla="*/ 254628 h 790297"/>
                <a:gd name="connsiteX94" fmla="*/ 3933800 w 9925663"/>
                <a:gd name="connsiteY94" fmla="*/ 254628 h 790297"/>
                <a:gd name="connsiteX95" fmla="*/ 3933800 w 9925663"/>
                <a:gd name="connsiteY95" fmla="*/ 263015 h 790297"/>
                <a:gd name="connsiteX96" fmla="*/ 3933800 w 9925663"/>
                <a:gd name="connsiteY96" fmla="*/ 263015 h 790297"/>
                <a:gd name="connsiteX97" fmla="*/ 3940969 w 9925663"/>
                <a:gd name="connsiteY97" fmla="*/ 263015 h 790297"/>
                <a:gd name="connsiteX98" fmla="*/ 3940969 w 9925663"/>
                <a:gd name="connsiteY98" fmla="*/ 271277 h 790297"/>
                <a:gd name="connsiteX99" fmla="*/ 3940969 w 9925663"/>
                <a:gd name="connsiteY99" fmla="*/ 271277 h 790297"/>
                <a:gd name="connsiteX100" fmla="*/ 4087030 w 9925663"/>
                <a:gd name="connsiteY100" fmla="*/ 271277 h 790297"/>
                <a:gd name="connsiteX101" fmla="*/ 4087030 w 9925663"/>
                <a:gd name="connsiteY101" fmla="*/ 279790 h 790297"/>
                <a:gd name="connsiteX102" fmla="*/ 4087030 w 9925663"/>
                <a:gd name="connsiteY102" fmla="*/ 279790 h 790297"/>
                <a:gd name="connsiteX103" fmla="*/ 4138060 w 9925663"/>
                <a:gd name="connsiteY103" fmla="*/ 279790 h 790297"/>
                <a:gd name="connsiteX104" fmla="*/ 4138060 w 9925663"/>
                <a:gd name="connsiteY104" fmla="*/ 288303 h 790297"/>
                <a:gd name="connsiteX105" fmla="*/ 4138060 w 9925663"/>
                <a:gd name="connsiteY105" fmla="*/ 288303 h 790297"/>
                <a:gd name="connsiteX106" fmla="*/ 4211020 w 9925663"/>
                <a:gd name="connsiteY106" fmla="*/ 288303 h 790297"/>
                <a:gd name="connsiteX107" fmla="*/ 4211020 w 9925663"/>
                <a:gd name="connsiteY107" fmla="*/ 305578 h 790297"/>
                <a:gd name="connsiteX108" fmla="*/ 4211020 w 9925663"/>
                <a:gd name="connsiteY108" fmla="*/ 305578 h 790297"/>
                <a:gd name="connsiteX109" fmla="*/ 4254880 w 9925663"/>
                <a:gd name="connsiteY109" fmla="*/ 305578 h 790297"/>
                <a:gd name="connsiteX110" fmla="*/ 4254880 w 9925663"/>
                <a:gd name="connsiteY110" fmla="*/ 314216 h 790297"/>
                <a:gd name="connsiteX111" fmla="*/ 4254880 w 9925663"/>
                <a:gd name="connsiteY111" fmla="*/ 314216 h 790297"/>
                <a:gd name="connsiteX112" fmla="*/ 4430041 w 9925663"/>
                <a:gd name="connsiteY112" fmla="*/ 314216 h 790297"/>
                <a:gd name="connsiteX113" fmla="*/ 4430041 w 9925663"/>
                <a:gd name="connsiteY113" fmla="*/ 323230 h 790297"/>
                <a:gd name="connsiteX114" fmla="*/ 4430041 w 9925663"/>
                <a:gd name="connsiteY114" fmla="*/ 323230 h 790297"/>
                <a:gd name="connsiteX115" fmla="*/ 4532241 w 9925663"/>
                <a:gd name="connsiteY115" fmla="*/ 323230 h 790297"/>
                <a:gd name="connsiteX116" fmla="*/ 4532241 w 9925663"/>
                <a:gd name="connsiteY116" fmla="*/ 332368 h 790297"/>
                <a:gd name="connsiteX117" fmla="*/ 4532241 w 9925663"/>
                <a:gd name="connsiteY117" fmla="*/ 332368 h 790297"/>
                <a:gd name="connsiteX118" fmla="*/ 4663541 w 9925663"/>
                <a:gd name="connsiteY118" fmla="*/ 332368 h 790297"/>
                <a:gd name="connsiteX119" fmla="*/ 4663541 w 9925663"/>
                <a:gd name="connsiteY119" fmla="*/ 341632 h 790297"/>
                <a:gd name="connsiteX120" fmla="*/ 4663541 w 9925663"/>
                <a:gd name="connsiteY120" fmla="*/ 341632 h 790297"/>
                <a:gd name="connsiteX121" fmla="*/ 4904352 w 9925663"/>
                <a:gd name="connsiteY121" fmla="*/ 341632 h 790297"/>
                <a:gd name="connsiteX122" fmla="*/ 4904352 w 9925663"/>
                <a:gd name="connsiteY122" fmla="*/ 351271 h 790297"/>
                <a:gd name="connsiteX123" fmla="*/ 4904352 w 9925663"/>
                <a:gd name="connsiteY123" fmla="*/ 351271 h 790297"/>
                <a:gd name="connsiteX124" fmla="*/ 4933592 w 9925663"/>
                <a:gd name="connsiteY124" fmla="*/ 351271 h 790297"/>
                <a:gd name="connsiteX125" fmla="*/ 4933592 w 9925663"/>
                <a:gd name="connsiteY125" fmla="*/ 360911 h 790297"/>
                <a:gd name="connsiteX126" fmla="*/ 4933592 w 9925663"/>
                <a:gd name="connsiteY126" fmla="*/ 360911 h 790297"/>
                <a:gd name="connsiteX127" fmla="*/ 5013862 w 9925663"/>
                <a:gd name="connsiteY127" fmla="*/ 360911 h 790297"/>
                <a:gd name="connsiteX128" fmla="*/ 5013862 w 9925663"/>
                <a:gd name="connsiteY128" fmla="*/ 370800 h 790297"/>
                <a:gd name="connsiteX129" fmla="*/ 5013862 w 9925663"/>
                <a:gd name="connsiteY129" fmla="*/ 370800 h 790297"/>
                <a:gd name="connsiteX130" fmla="*/ 5196332 w 9925663"/>
                <a:gd name="connsiteY130" fmla="*/ 370800 h 790297"/>
                <a:gd name="connsiteX131" fmla="*/ 5196332 w 9925663"/>
                <a:gd name="connsiteY131" fmla="*/ 381065 h 790297"/>
                <a:gd name="connsiteX132" fmla="*/ 5196332 w 9925663"/>
                <a:gd name="connsiteY132" fmla="*/ 381065 h 790297"/>
                <a:gd name="connsiteX133" fmla="*/ 5218263 w 9925663"/>
                <a:gd name="connsiteY133" fmla="*/ 381065 h 790297"/>
                <a:gd name="connsiteX134" fmla="*/ 5218263 w 9925663"/>
                <a:gd name="connsiteY134" fmla="*/ 391331 h 790297"/>
                <a:gd name="connsiteX135" fmla="*/ 5218263 w 9925663"/>
                <a:gd name="connsiteY135" fmla="*/ 391331 h 790297"/>
                <a:gd name="connsiteX136" fmla="*/ 5283913 w 9925663"/>
                <a:gd name="connsiteY136" fmla="*/ 391331 h 790297"/>
                <a:gd name="connsiteX137" fmla="*/ 5283913 w 9925663"/>
                <a:gd name="connsiteY137" fmla="*/ 401721 h 790297"/>
                <a:gd name="connsiteX138" fmla="*/ 5283913 w 9925663"/>
                <a:gd name="connsiteY138" fmla="*/ 401721 h 790297"/>
                <a:gd name="connsiteX139" fmla="*/ 5371493 w 9925663"/>
                <a:gd name="connsiteY139" fmla="*/ 401721 h 790297"/>
                <a:gd name="connsiteX140" fmla="*/ 5371493 w 9925663"/>
                <a:gd name="connsiteY140" fmla="*/ 412362 h 790297"/>
                <a:gd name="connsiteX141" fmla="*/ 5371493 w 9925663"/>
                <a:gd name="connsiteY141" fmla="*/ 412362 h 790297"/>
                <a:gd name="connsiteX142" fmla="*/ 5393423 w 9925663"/>
                <a:gd name="connsiteY142" fmla="*/ 412362 h 790297"/>
                <a:gd name="connsiteX143" fmla="*/ 5393423 w 9925663"/>
                <a:gd name="connsiteY143" fmla="*/ 423128 h 790297"/>
                <a:gd name="connsiteX144" fmla="*/ 5393423 w 9925663"/>
                <a:gd name="connsiteY144" fmla="*/ 423128 h 790297"/>
                <a:gd name="connsiteX145" fmla="*/ 5422523 w 9925663"/>
                <a:gd name="connsiteY145" fmla="*/ 423128 h 790297"/>
                <a:gd name="connsiteX146" fmla="*/ 5422523 w 9925663"/>
                <a:gd name="connsiteY146" fmla="*/ 433769 h 790297"/>
                <a:gd name="connsiteX147" fmla="*/ 5422523 w 9925663"/>
                <a:gd name="connsiteY147" fmla="*/ 433769 h 790297"/>
                <a:gd name="connsiteX148" fmla="*/ 5532033 w 9925663"/>
                <a:gd name="connsiteY148" fmla="*/ 433769 h 790297"/>
                <a:gd name="connsiteX149" fmla="*/ 5532033 w 9925663"/>
                <a:gd name="connsiteY149" fmla="*/ 444910 h 790297"/>
                <a:gd name="connsiteX150" fmla="*/ 5532033 w 9925663"/>
                <a:gd name="connsiteY150" fmla="*/ 444910 h 790297"/>
                <a:gd name="connsiteX151" fmla="*/ 5546653 w 9925663"/>
                <a:gd name="connsiteY151" fmla="*/ 444910 h 790297"/>
                <a:gd name="connsiteX152" fmla="*/ 5546653 w 9925663"/>
                <a:gd name="connsiteY152" fmla="*/ 455926 h 790297"/>
                <a:gd name="connsiteX153" fmla="*/ 5546653 w 9925663"/>
                <a:gd name="connsiteY153" fmla="*/ 455926 h 790297"/>
                <a:gd name="connsiteX154" fmla="*/ 5612303 w 9925663"/>
                <a:gd name="connsiteY154" fmla="*/ 455926 h 790297"/>
                <a:gd name="connsiteX155" fmla="*/ 5612303 w 9925663"/>
                <a:gd name="connsiteY155" fmla="*/ 467068 h 790297"/>
                <a:gd name="connsiteX156" fmla="*/ 5612303 w 9925663"/>
                <a:gd name="connsiteY156" fmla="*/ 467068 h 790297"/>
                <a:gd name="connsiteX157" fmla="*/ 5772844 w 9925663"/>
                <a:gd name="connsiteY157" fmla="*/ 467068 h 790297"/>
                <a:gd name="connsiteX158" fmla="*/ 5772844 w 9925663"/>
                <a:gd name="connsiteY158" fmla="*/ 478335 h 790297"/>
                <a:gd name="connsiteX159" fmla="*/ 5772844 w 9925663"/>
                <a:gd name="connsiteY159" fmla="*/ 478335 h 790297"/>
                <a:gd name="connsiteX160" fmla="*/ 5831324 w 9925663"/>
                <a:gd name="connsiteY160" fmla="*/ 478335 h 790297"/>
                <a:gd name="connsiteX161" fmla="*/ 5831324 w 9925663"/>
                <a:gd name="connsiteY161" fmla="*/ 489727 h 790297"/>
                <a:gd name="connsiteX162" fmla="*/ 5831324 w 9925663"/>
                <a:gd name="connsiteY162" fmla="*/ 489727 h 790297"/>
                <a:gd name="connsiteX163" fmla="*/ 5853254 w 9925663"/>
                <a:gd name="connsiteY163" fmla="*/ 489727 h 790297"/>
                <a:gd name="connsiteX164" fmla="*/ 5853254 w 9925663"/>
                <a:gd name="connsiteY164" fmla="*/ 500993 h 790297"/>
                <a:gd name="connsiteX165" fmla="*/ 5853254 w 9925663"/>
                <a:gd name="connsiteY165" fmla="*/ 500993 h 790297"/>
                <a:gd name="connsiteX166" fmla="*/ 5926214 w 9925663"/>
                <a:gd name="connsiteY166" fmla="*/ 500993 h 790297"/>
                <a:gd name="connsiteX167" fmla="*/ 5926214 w 9925663"/>
                <a:gd name="connsiteY167" fmla="*/ 512510 h 790297"/>
                <a:gd name="connsiteX168" fmla="*/ 5926214 w 9925663"/>
                <a:gd name="connsiteY168" fmla="*/ 512510 h 790297"/>
                <a:gd name="connsiteX169" fmla="*/ 5940835 w 9925663"/>
                <a:gd name="connsiteY169" fmla="*/ 512510 h 790297"/>
                <a:gd name="connsiteX170" fmla="*/ 5940835 w 9925663"/>
                <a:gd name="connsiteY170" fmla="*/ 524153 h 790297"/>
                <a:gd name="connsiteX171" fmla="*/ 5940835 w 9925663"/>
                <a:gd name="connsiteY171" fmla="*/ 524153 h 790297"/>
                <a:gd name="connsiteX172" fmla="*/ 5962624 w 9925663"/>
                <a:gd name="connsiteY172" fmla="*/ 524153 h 790297"/>
                <a:gd name="connsiteX173" fmla="*/ 5962624 w 9925663"/>
                <a:gd name="connsiteY173" fmla="*/ 535670 h 790297"/>
                <a:gd name="connsiteX174" fmla="*/ 5962624 w 9925663"/>
                <a:gd name="connsiteY174" fmla="*/ 535670 h 790297"/>
                <a:gd name="connsiteX175" fmla="*/ 6451695 w 9925663"/>
                <a:gd name="connsiteY175" fmla="*/ 535670 h 790297"/>
                <a:gd name="connsiteX176" fmla="*/ 6451695 w 9925663"/>
                <a:gd name="connsiteY176" fmla="*/ 549190 h 790297"/>
                <a:gd name="connsiteX177" fmla="*/ 6451695 w 9925663"/>
                <a:gd name="connsiteY177" fmla="*/ 549190 h 790297"/>
                <a:gd name="connsiteX178" fmla="*/ 6729057 w 9925663"/>
                <a:gd name="connsiteY178" fmla="*/ 549190 h 790297"/>
                <a:gd name="connsiteX179" fmla="*/ 6729057 w 9925663"/>
                <a:gd name="connsiteY179" fmla="*/ 566215 h 790297"/>
                <a:gd name="connsiteX180" fmla="*/ 6729057 w 9925663"/>
                <a:gd name="connsiteY180" fmla="*/ 566215 h 790297"/>
                <a:gd name="connsiteX181" fmla="*/ 6816637 w 9925663"/>
                <a:gd name="connsiteY181" fmla="*/ 566215 h 790297"/>
                <a:gd name="connsiteX182" fmla="*/ 6816637 w 9925663"/>
                <a:gd name="connsiteY182" fmla="*/ 584492 h 790297"/>
                <a:gd name="connsiteX183" fmla="*/ 6816637 w 9925663"/>
                <a:gd name="connsiteY183" fmla="*/ 584492 h 790297"/>
                <a:gd name="connsiteX184" fmla="*/ 6926006 w 9925663"/>
                <a:gd name="connsiteY184" fmla="*/ 584492 h 790297"/>
                <a:gd name="connsiteX185" fmla="*/ 6926006 w 9925663"/>
                <a:gd name="connsiteY185" fmla="*/ 604898 h 790297"/>
                <a:gd name="connsiteX186" fmla="*/ 6926006 w 9925663"/>
                <a:gd name="connsiteY186" fmla="*/ 604898 h 790297"/>
                <a:gd name="connsiteX187" fmla="*/ 7210677 w 9925663"/>
                <a:gd name="connsiteY187" fmla="*/ 604898 h 790297"/>
                <a:gd name="connsiteX188" fmla="*/ 7210677 w 9925663"/>
                <a:gd name="connsiteY188" fmla="*/ 629434 h 790297"/>
                <a:gd name="connsiteX189" fmla="*/ 7210677 w 9925663"/>
                <a:gd name="connsiteY189" fmla="*/ 629434 h 790297"/>
                <a:gd name="connsiteX190" fmla="*/ 7363908 w 9925663"/>
                <a:gd name="connsiteY190" fmla="*/ 629434 h 790297"/>
                <a:gd name="connsiteX191" fmla="*/ 7363908 w 9925663"/>
                <a:gd name="connsiteY191" fmla="*/ 657476 h 790297"/>
                <a:gd name="connsiteX192" fmla="*/ 7363908 w 9925663"/>
                <a:gd name="connsiteY192" fmla="*/ 657476 h 790297"/>
                <a:gd name="connsiteX193" fmla="*/ 7385838 w 9925663"/>
                <a:gd name="connsiteY193" fmla="*/ 657476 h 790297"/>
                <a:gd name="connsiteX194" fmla="*/ 7385838 w 9925663"/>
                <a:gd name="connsiteY194" fmla="*/ 686894 h 790297"/>
                <a:gd name="connsiteX195" fmla="*/ 7385838 w 9925663"/>
                <a:gd name="connsiteY195" fmla="*/ 686894 h 790297"/>
                <a:gd name="connsiteX196" fmla="*/ 7918629 w 9925663"/>
                <a:gd name="connsiteY196" fmla="*/ 686894 h 790297"/>
                <a:gd name="connsiteX197" fmla="*/ 7918629 w 9925663"/>
                <a:gd name="connsiteY197" fmla="*/ 735216 h 790297"/>
                <a:gd name="connsiteX198" fmla="*/ 7918629 w 9925663"/>
                <a:gd name="connsiteY198" fmla="*/ 735216 h 790297"/>
                <a:gd name="connsiteX199" fmla="*/ 8013520 w 9925663"/>
                <a:gd name="connsiteY199" fmla="*/ 735216 h 790297"/>
                <a:gd name="connsiteX200" fmla="*/ 8013520 w 9925663"/>
                <a:gd name="connsiteY200" fmla="*/ 790298 h 790297"/>
                <a:gd name="connsiteX201" fmla="*/ 8013520 w 9925663"/>
                <a:gd name="connsiteY201" fmla="*/ 790298 h 790297"/>
                <a:gd name="connsiteX202" fmla="*/ 9925663 w 9925663"/>
                <a:gd name="connsiteY202" fmla="*/ 790298 h 790297"/>
                <a:gd name="connsiteX203" fmla="*/ 9925663 w 9925663"/>
                <a:gd name="connsiteY203" fmla="*/ 790298 h 79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9925663" h="790297">
                  <a:moveTo>
                    <a:pt x="0" y="0"/>
                  </a:moveTo>
                  <a:lnTo>
                    <a:pt x="525481" y="0"/>
                  </a:lnTo>
                  <a:lnTo>
                    <a:pt x="525481" y="8012"/>
                  </a:lnTo>
                  <a:lnTo>
                    <a:pt x="525481" y="8012"/>
                  </a:lnTo>
                  <a:lnTo>
                    <a:pt x="620231" y="8012"/>
                  </a:lnTo>
                  <a:lnTo>
                    <a:pt x="620231" y="16149"/>
                  </a:lnTo>
                  <a:lnTo>
                    <a:pt x="620231" y="16149"/>
                  </a:lnTo>
                  <a:lnTo>
                    <a:pt x="751672" y="16149"/>
                  </a:lnTo>
                  <a:lnTo>
                    <a:pt x="751672" y="24286"/>
                  </a:lnTo>
                  <a:lnTo>
                    <a:pt x="751672" y="24286"/>
                  </a:lnTo>
                  <a:lnTo>
                    <a:pt x="817322" y="24286"/>
                  </a:lnTo>
                  <a:lnTo>
                    <a:pt x="817322" y="32423"/>
                  </a:lnTo>
                  <a:lnTo>
                    <a:pt x="817322" y="32423"/>
                  </a:lnTo>
                  <a:lnTo>
                    <a:pt x="1233293" y="32423"/>
                  </a:lnTo>
                  <a:lnTo>
                    <a:pt x="1233293" y="40560"/>
                  </a:lnTo>
                  <a:lnTo>
                    <a:pt x="1233293" y="40560"/>
                  </a:lnTo>
                  <a:lnTo>
                    <a:pt x="1393973" y="40560"/>
                  </a:lnTo>
                  <a:lnTo>
                    <a:pt x="1393973" y="48697"/>
                  </a:lnTo>
                  <a:lnTo>
                    <a:pt x="1393973" y="48697"/>
                  </a:lnTo>
                  <a:lnTo>
                    <a:pt x="1671194" y="48697"/>
                  </a:lnTo>
                  <a:lnTo>
                    <a:pt x="1671194" y="56834"/>
                  </a:lnTo>
                  <a:lnTo>
                    <a:pt x="1671194" y="56834"/>
                  </a:lnTo>
                  <a:lnTo>
                    <a:pt x="1919455" y="56834"/>
                  </a:lnTo>
                  <a:lnTo>
                    <a:pt x="1919455" y="65097"/>
                  </a:lnTo>
                  <a:lnTo>
                    <a:pt x="1919455" y="65097"/>
                  </a:lnTo>
                  <a:lnTo>
                    <a:pt x="1941244" y="65097"/>
                  </a:lnTo>
                  <a:lnTo>
                    <a:pt x="1941244" y="73234"/>
                  </a:lnTo>
                  <a:lnTo>
                    <a:pt x="1941244" y="73234"/>
                  </a:lnTo>
                  <a:lnTo>
                    <a:pt x="2014345" y="73234"/>
                  </a:lnTo>
                  <a:lnTo>
                    <a:pt x="2014345" y="81496"/>
                  </a:lnTo>
                  <a:lnTo>
                    <a:pt x="2014345" y="81496"/>
                  </a:lnTo>
                  <a:lnTo>
                    <a:pt x="2094615" y="81496"/>
                  </a:lnTo>
                  <a:lnTo>
                    <a:pt x="2094615" y="89633"/>
                  </a:lnTo>
                  <a:lnTo>
                    <a:pt x="2094615" y="89633"/>
                  </a:lnTo>
                  <a:lnTo>
                    <a:pt x="2109095" y="89633"/>
                  </a:lnTo>
                  <a:lnTo>
                    <a:pt x="2109095" y="97895"/>
                  </a:lnTo>
                  <a:lnTo>
                    <a:pt x="2109095" y="97895"/>
                  </a:lnTo>
                  <a:lnTo>
                    <a:pt x="2247845" y="97895"/>
                  </a:lnTo>
                  <a:lnTo>
                    <a:pt x="2247845" y="106158"/>
                  </a:lnTo>
                  <a:lnTo>
                    <a:pt x="2247845" y="106158"/>
                  </a:lnTo>
                  <a:lnTo>
                    <a:pt x="2517896" y="106158"/>
                  </a:lnTo>
                  <a:lnTo>
                    <a:pt x="2517896" y="114295"/>
                  </a:lnTo>
                  <a:lnTo>
                    <a:pt x="2517896" y="114295"/>
                  </a:lnTo>
                  <a:lnTo>
                    <a:pt x="2641886" y="114295"/>
                  </a:lnTo>
                  <a:lnTo>
                    <a:pt x="2641886" y="122557"/>
                  </a:lnTo>
                  <a:lnTo>
                    <a:pt x="2641886" y="122557"/>
                  </a:lnTo>
                  <a:lnTo>
                    <a:pt x="2656506" y="122557"/>
                  </a:lnTo>
                  <a:lnTo>
                    <a:pt x="2656506" y="130694"/>
                  </a:lnTo>
                  <a:lnTo>
                    <a:pt x="2656506" y="130694"/>
                  </a:lnTo>
                  <a:lnTo>
                    <a:pt x="2714846" y="130694"/>
                  </a:lnTo>
                  <a:lnTo>
                    <a:pt x="2714846" y="138956"/>
                  </a:lnTo>
                  <a:lnTo>
                    <a:pt x="2714846" y="138956"/>
                  </a:lnTo>
                  <a:lnTo>
                    <a:pt x="2853597" y="138956"/>
                  </a:lnTo>
                  <a:lnTo>
                    <a:pt x="2853597" y="147093"/>
                  </a:lnTo>
                  <a:lnTo>
                    <a:pt x="2853597" y="147093"/>
                  </a:lnTo>
                  <a:lnTo>
                    <a:pt x="2948487" y="147093"/>
                  </a:lnTo>
                  <a:lnTo>
                    <a:pt x="2948487" y="155356"/>
                  </a:lnTo>
                  <a:lnTo>
                    <a:pt x="2948487" y="155356"/>
                  </a:lnTo>
                  <a:lnTo>
                    <a:pt x="2992207" y="155356"/>
                  </a:lnTo>
                  <a:lnTo>
                    <a:pt x="2992207" y="163618"/>
                  </a:lnTo>
                  <a:lnTo>
                    <a:pt x="2992207" y="163618"/>
                  </a:lnTo>
                  <a:lnTo>
                    <a:pt x="3021447" y="163618"/>
                  </a:lnTo>
                  <a:lnTo>
                    <a:pt x="3021447" y="171755"/>
                  </a:lnTo>
                  <a:lnTo>
                    <a:pt x="3021447" y="171755"/>
                  </a:lnTo>
                  <a:lnTo>
                    <a:pt x="3123647" y="171755"/>
                  </a:lnTo>
                  <a:lnTo>
                    <a:pt x="3123647" y="180017"/>
                  </a:lnTo>
                  <a:lnTo>
                    <a:pt x="3123647" y="180017"/>
                  </a:lnTo>
                  <a:lnTo>
                    <a:pt x="3196608" y="180017"/>
                  </a:lnTo>
                  <a:lnTo>
                    <a:pt x="3196608" y="188154"/>
                  </a:lnTo>
                  <a:lnTo>
                    <a:pt x="3196608" y="188154"/>
                  </a:lnTo>
                  <a:lnTo>
                    <a:pt x="3335218" y="188154"/>
                  </a:lnTo>
                  <a:lnTo>
                    <a:pt x="3335218" y="196416"/>
                  </a:lnTo>
                  <a:lnTo>
                    <a:pt x="3335218" y="196416"/>
                  </a:lnTo>
                  <a:lnTo>
                    <a:pt x="3371768" y="196416"/>
                  </a:lnTo>
                  <a:lnTo>
                    <a:pt x="3371768" y="204679"/>
                  </a:lnTo>
                  <a:lnTo>
                    <a:pt x="3371768" y="204679"/>
                  </a:lnTo>
                  <a:lnTo>
                    <a:pt x="3524998" y="204679"/>
                  </a:lnTo>
                  <a:lnTo>
                    <a:pt x="3524998" y="212941"/>
                  </a:lnTo>
                  <a:lnTo>
                    <a:pt x="3524998" y="212941"/>
                  </a:lnTo>
                  <a:lnTo>
                    <a:pt x="3671059" y="212941"/>
                  </a:lnTo>
                  <a:lnTo>
                    <a:pt x="3671059" y="221328"/>
                  </a:lnTo>
                  <a:lnTo>
                    <a:pt x="3671059" y="221328"/>
                  </a:lnTo>
                  <a:lnTo>
                    <a:pt x="3700159" y="221328"/>
                  </a:lnTo>
                  <a:lnTo>
                    <a:pt x="3700159" y="229591"/>
                  </a:lnTo>
                  <a:lnTo>
                    <a:pt x="3700159" y="229591"/>
                  </a:lnTo>
                  <a:lnTo>
                    <a:pt x="3722089" y="229591"/>
                  </a:lnTo>
                  <a:lnTo>
                    <a:pt x="3722089" y="237853"/>
                  </a:lnTo>
                  <a:lnTo>
                    <a:pt x="3722089" y="237853"/>
                  </a:lnTo>
                  <a:lnTo>
                    <a:pt x="3882629" y="237853"/>
                  </a:lnTo>
                  <a:lnTo>
                    <a:pt x="3882629" y="246240"/>
                  </a:lnTo>
                  <a:lnTo>
                    <a:pt x="3882629" y="246240"/>
                  </a:lnTo>
                  <a:lnTo>
                    <a:pt x="3919179" y="246240"/>
                  </a:lnTo>
                  <a:lnTo>
                    <a:pt x="3919179" y="254628"/>
                  </a:lnTo>
                  <a:lnTo>
                    <a:pt x="3919179" y="254628"/>
                  </a:lnTo>
                  <a:lnTo>
                    <a:pt x="3933800" y="254628"/>
                  </a:lnTo>
                  <a:lnTo>
                    <a:pt x="3933800" y="263015"/>
                  </a:lnTo>
                  <a:lnTo>
                    <a:pt x="3933800" y="263015"/>
                  </a:lnTo>
                  <a:lnTo>
                    <a:pt x="3940969" y="263015"/>
                  </a:lnTo>
                  <a:lnTo>
                    <a:pt x="3940969" y="271277"/>
                  </a:lnTo>
                  <a:lnTo>
                    <a:pt x="3940969" y="271277"/>
                  </a:lnTo>
                  <a:lnTo>
                    <a:pt x="4087030" y="271277"/>
                  </a:lnTo>
                  <a:lnTo>
                    <a:pt x="4087030" y="279790"/>
                  </a:lnTo>
                  <a:lnTo>
                    <a:pt x="4087030" y="279790"/>
                  </a:lnTo>
                  <a:lnTo>
                    <a:pt x="4138060" y="279790"/>
                  </a:lnTo>
                  <a:lnTo>
                    <a:pt x="4138060" y="288303"/>
                  </a:lnTo>
                  <a:lnTo>
                    <a:pt x="4138060" y="288303"/>
                  </a:lnTo>
                  <a:lnTo>
                    <a:pt x="4211020" y="288303"/>
                  </a:lnTo>
                  <a:lnTo>
                    <a:pt x="4211020" y="305578"/>
                  </a:lnTo>
                  <a:lnTo>
                    <a:pt x="4211020" y="305578"/>
                  </a:lnTo>
                  <a:lnTo>
                    <a:pt x="4254880" y="305578"/>
                  </a:lnTo>
                  <a:lnTo>
                    <a:pt x="4254880" y="314216"/>
                  </a:lnTo>
                  <a:lnTo>
                    <a:pt x="4254880" y="314216"/>
                  </a:lnTo>
                  <a:lnTo>
                    <a:pt x="4430041" y="314216"/>
                  </a:lnTo>
                  <a:lnTo>
                    <a:pt x="4430041" y="323230"/>
                  </a:lnTo>
                  <a:lnTo>
                    <a:pt x="4430041" y="323230"/>
                  </a:lnTo>
                  <a:lnTo>
                    <a:pt x="4532241" y="323230"/>
                  </a:lnTo>
                  <a:lnTo>
                    <a:pt x="4532241" y="332368"/>
                  </a:lnTo>
                  <a:lnTo>
                    <a:pt x="4532241" y="332368"/>
                  </a:lnTo>
                  <a:lnTo>
                    <a:pt x="4663541" y="332368"/>
                  </a:lnTo>
                  <a:lnTo>
                    <a:pt x="4663541" y="341632"/>
                  </a:lnTo>
                  <a:lnTo>
                    <a:pt x="4663541" y="341632"/>
                  </a:lnTo>
                  <a:lnTo>
                    <a:pt x="4904352" y="341632"/>
                  </a:lnTo>
                  <a:lnTo>
                    <a:pt x="4904352" y="351271"/>
                  </a:lnTo>
                  <a:lnTo>
                    <a:pt x="4904352" y="351271"/>
                  </a:lnTo>
                  <a:lnTo>
                    <a:pt x="4933592" y="351271"/>
                  </a:lnTo>
                  <a:lnTo>
                    <a:pt x="4933592" y="360911"/>
                  </a:lnTo>
                  <a:lnTo>
                    <a:pt x="4933592" y="360911"/>
                  </a:lnTo>
                  <a:lnTo>
                    <a:pt x="5013862" y="360911"/>
                  </a:lnTo>
                  <a:lnTo>
                    <a:pt x="5013862" y="370800"/>
                  </a:lnTo>
                  <a:lnTo>
                    <a:pt x="5013862" y="370800"/>
                  </a:lnTo>
                  <a:lnTo>
                    <a:pt x="5196332" y="370800"/>
                  </a:lnTo>
                  <a:lnTo>
                    <a:pt x="5196332" y="381065"/>
                  </a:lnTo>
                  <a:lnTo>
                    <a:pt x="5196332" y="381065"/>
                  </a:lnTo>
                  <a:lnTo>
                    <a:pt x="5218263" y="381065"/>
                  </a:lnTo>
                  <a:lnTo>
                    <a:pt x="5218263" y="391331"/>
                  </a:lnTo>
                  <a:lnTo>
                    <a:pt x="5218263" y="391331"/>
                  </a:lnTo>
                  <a:lnTo>
                    <a:pt x="5283913" y="391331"/>
                  </a:lnTo>
                  <a:lnTo>
                    <a:pt x="5283913" y="401721"/>
                  </a:lnTo>
                  <a:lnTo>
                    <a:pt x="5283913" y="401721"/>
                  </a:lnTo>
                  <a:lnTo>
                    <a:pt x="5371493" y="401721"/>
                  </a:lnTo>
                  <a:lnTo>
                    <a:pt x="5371493" y="412362"/>
                  </a:lnTo>
                  <a:lnTo>
                    <a:pt x="5371493" y="412362"/>
                  </a:lnTo>
                  <a:lnTo>
                    <a:pt x="5393423" y="412362"/>
                  </a:lnTo>
                  <a:lnTo>
                    <a:pt x="5393423" y="423128"/>
                  </a:lnTo>
                  <a:lnTo>
                    <a:pt x="5393423" y="423128"/>
                  </a:lnTo>
                  <a:lnTo>
                    <a:pt x="5422523" y="423128"/>
                  </a:lnTo>
                  <a:lnTo>
                    <a:pt x="5422523" y="433769"/>
                  </a:lnTo>
                  <a:lnTo>
                    <a:pt x="5422523" y="433769"/>
                  </a:lnTo>
                  <a:lnTo>
                    <a:pt x="5532033" y="433769"/>
                  </a:lnTo>
                  <a:lnTo>
                    <a:pt x="5532033" y="444910"/>
                  </a:lnTo>
                  <a:lnTo>
                    <a:pt x="5532033" y="444910"/>
                  </a:lnTo>
                  <a:lnTo>
                    <a:pt x="5546653" y="444910"/>
                  </a:lnTo>
                  <a:lnTo>
                    <a:pt x="5546653" y="455926"/>
                  </a:lnTo>
                  <a:lnTo>
                    <a:pt x="5546653" y="455926"/>
                  </a:lnTo>
                  <a:lnTo>
                    <a:pt x="5612303" y="455926"/>
                  </a:lnTo>
                  <a:lnTo>
                    <a:pt x="5612303" y="467068"/>
                  </a:lnTo>
                  <a:lnTo>
                    <a:pt x="5612303" y="467068"/>
                  </a:lnTo>
                  <a:lnTo>
                    <a:pt x="5772844" y="467068"/>
                  </a:lnTo>
                  <a:lnTo>
                    <a:pt x="5772844" y="478335"/>
                  </a:lnTo>
                  <a:lnTo>
                    <a:pt x="5772844" y="478335"/>
                  </a:lnTo>
                  <a:lnTo>
                    <a:pt x="5831324" y="478335"/>
                  </a:lnTo>
                  <a:lnTo>
                    <a:pt x="5831324" y="489727"/>
                  </a:lnTo>
                  <a:lnTo>
                    <a:pt x="5831324" y="489727"/>
                  </a:lnTo>
                  <a:lnTo>
                    <a:pt x="5853254" y="489727"/>
                  </a:lnTo>
                  <a:lnTo>
                    <a:pt x="5853254" y="500993"/>
                  </a:lnTo>
                  <a:lnTo>
                    <a:pt x="5853254" y="500993"/>
                  </a:lnTo>
                  <a:lnTo>
                    <a:pt x="5926214" y="500993"/>
                  </a:lnTo>
                  <a:lnTo>
                    <a:pt x="5926214" y="512510"/>
                  </a:lnTo>
                  <a:lnTo>
                    <a:pt x="5926214" y="512510"/>
                  </a:lnTo>
                  <a:lnTo>
                    <a:pt x="5940835" y="512510"/>
                  </a:lnTo>
                  <a:lnTo>
                    <a:pt x="5940835" y="524153"/>
                  </a:lnTo>
                  <a:lnTo>
                    <a:pt x="5940835" y="524153"/>
                  </a:lnTo>
                  <a:lnTo>
                    <a:pt x="5962624" y="524153"/>
                  </a:lnTo>
                  <a:lnTo>
                    <a:pt x="5962624" y="535670"/>
                  </a:lnTo>
                  <a:lnTo>
                    <a:pt x="5962624" y="535670"/>
                  </a:lnTo>
                  <a:lnTo>
                    <a:pt x="6451695" y="535670"/>
                  </a:lnTo>
                  <a:lnTo>
                    <a:pt x="6451695" y="549190"/>
                  </a:lnTo>
                  <a:lnTo>
                    <a:pt x="6451695" y="549190"/>
                  </a:lnTo>
                  <a:lnTo>
                    <a:pt x="6729057" y="549190"/>
                  </a:lnTo>
                  <a:lnTo>
                    <a:pt x="6729057" y="566215"/>
                  </a:lnTo>
                  <a:lnTo>
                    <a:pt x="6729057" y="566215"/>
                  </a:lnTo>
                  <a:lnTo>
                    <a:pt x="6816637" y="566215"/>
                  </a:lnTo>
                  <a:lnTo>
                    <a:pt x="6816637" y="584492"/>
                  </a:lnTo>
                  <a:lnTo>
                    <a:pt x="6816637" y="584492"/>
                  </a:lnTo>
                  <a:lnTo>
                    <a:pt x="6926006" y="584492"/>
                  </a:lnTo>
                  <a:lnTo>
                    <a:pt x="6926006" y="604898"/>
                  </a:lnTo>
                  <a:lnTo>
                    <a:pt x="6926006" y="604898"/>
                  </a:lnTo>
                  <a:lnTo>
                    <a:pt x="7210677" y="604898"/>
                  </a:lnTo>
                  <a:lnTo>
                    <a:pt x="7210677" y="629434"/>
                  </a:lnTo>
                  <a:lnTo>
                    <a:pt x="7210677" y="629434"/>
                  </a:lnTo>
                  <a:lnTo>
                    <a:pt x="7363908" y="629434"/>
                  </a:lnTo>
                  <a:lnTo>
                    <a:pt x="7363908" y="657476"/>
                  </a:lnTo>
                  <a:lnTo>
                    <a:pt x="7363908" y="657476"/>
                  </a:lnTo>
                  <a:lnTo>
                    <a:pt x="7385838" y="657476"/>
                  </a:lnTo>
                  <a:lnTo>
                    <a:pt x="7385838" y="686894"/>
                  </a:lnTo>
                  <a:lnTo>
                    <a:pt x="7385838" y="686894"/>
                  </a:lnTo>
                  <a:lnTo>
                    <a:pt x="7918629" y="686894"/>
                  </a:lnTo>
                  <a:lnTo>
                    <a:pt x="7918629" y="735216"/>
                  </a:lnTo>
                  <a:lnTo>
                    <a:pt x="7918629" y="735216"/>
                  </a:lnTo>
                  <a:lnTo>
                    <a:pt x="8013520" y="735216"/>
                  </a:lnTo>
                  <a:lnTo>
                    <a:pt x="8013520" y="790298"/>
                  </a:lnTo>
                  <a:lnTo>
                    <a:pt x="8013520" y="790298"/>
                  </a:lnTo>
                  <a:lnTo>
                    <a:pt x="9925663" y="790298"/>
                  </a:lnTo>
                  <a:lnTo>
                    <a:pt x="9925663" y="790298"/>
                  </a:lnTo>
                </a:path>
              </a:pathLst>
            </a:custGeom>
            <a:noFill/>
            <a:ln w="28575" cap="flat">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graphicFrame>
        <p:nvGraphicFramePr>
          <p:cNvPr id="32" name="Table 31">
            <a:extLst>
              <a:ext uri="{FF2B5EF4-FFF2-40B4-BE49-F238E27FC236}">
                <a16:creationId xmlns:a16="http://schemas.microsoft.com/office/drawing/2014/main" id="{FF73A8F5-D0B4-70B3-57DF-9DEBF4D9D78A}"/>
              </a:ext>
            </a:extLst>
          </p:cNvPr>
          <p:cNvGraphicFramePr>
            <a:graphicFrameLocks noGrp="1"/>
          </p:cNvGraphicFramePr>
          <p:nvPr/>
        </p:nvGraphicFramePr>
        <p:xfrm>
          <a:off x="1220023" y="3429000"/>
          <a:ext cx="3767334" cy="944868"/>
        </p:xfrm>
        <a:graphic>
          <a:graphicData uri="http://schemas.openxmlformats.org/drawingml/2006/table">
            <a:tbl>
              <a:tblPr firstRow="1" bandRow="1"/>
              <a:tblGrid>
                <a:gridCol w="1823334">
                  <a:extLst>
                    <a:ext uri="{9D8B030D-6E8A-4147-A177-3AD203B41FA5}">
                      <a16:colId xmlns:a16="http://schemas.microsoft.com/office/drawing/2014/main" val="3624223050"/>
                    </a:ext>
                  </a:extLst>
                </a:gridCol>
                <a:gridCol w="972000">
                  <a:extLst>
                    <a:ext uri="{9D8B030D-6E8A-4147-A177-3AD203B41FA5}">
                      <a16:colId xmlns:a16="http://schemas.microsoft.com/office/drawing/2014/main" val="2753886849"/>
                    </a:ext>
                  </a:extLst>
                </a:gridCol>
                <a:gridCol w="972000">
                  <a:extLst>
                    <a:ext uri="{9D8B030D-6E8A-4147-A177-3AD203B41FA5}">
                      <a16:colId xmlns:a16="http://schemas.microsoft.com/office/drawing/2014/main" val="3788604487"/>
                    </a:ext>
                  </a:extLst>
                </a:gridCol>
              </a:tblGrid>
              <a:tr h="238984">
                <a:tc>
                  <a:txBody>
                    <a:bodyPr/>
                    <a:lstStyle/>
                    <a:p>
                      <a:pPr marL="0" marR="0" algn="r">
                        <a:lnSpc>
                          <a:spcPct val="100000"/>
                        </a:lnSpc>
                        <a:spcBef>
                          <a:spcPts val="0"/>
                        </a:spcBef>
                        <a:spcAft>
                          <a:spcPts val="0"/>
                        </a:spcAft>
                      </a:pPr>
                      <a:endParaRPr lang="en-US" sz="1400" b="0" i="0">
                        <a:solidFill>
                          <a:srgbClr val="002557"/>
                        </a:solidFill>
                        <a:effectLst/>
                        <a:latin typeface="Arial" panose="020B0604020202020204" pitchFamily="34" charset="0"/>
                        <a:ea typeface="Arial" panose="020B0604020202020204" pitchFamily="34" charset="0"/>
                        <a:cs typeface="Arial" panose="020B0604020202020204" pitchFamily="34" charset="0"/>
                      </a:endParaRPr>
                    </a:p>
                  </a:txBody>
                  <a:tcPr marL="22857" marR="22857" marT="22857" marB="22857" anchor="ctr">
                    <a:lnL>
                      <a:noFill/>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b="1" i="0" dirty="0">
                          <a:solidFill>
                            <a:schemeClr val="bg1"/>
                          </a:solidFill>
                          <a:effectLst/>
                          <a:latin typeface="Arial" panose="020B0604020202020204" pitchFamily="34" charset="0"/>
                          <a:ea typeface="Arial" panose="020B0604020202020204" pitchFamily="34" charset="0"/>
                          <a:cs typeface="Arial" panose="020B0604020202020204" pitchFamily="34" charset="0"/>
                        </a:rPr>
                        <a:t>T-DXd + P (n=383)</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lang="en-US" sz="1400" b="1" i="0">
                          <a:solidFill>
                            <a:schemeClr val="bg1"/>
                          </a:solidFill>
                          <a:effectLst/>
                          <a:latin typeface="Arial" panose="020B0604020202020204" pitchFamily="34" charset="0"/>
                          <a:ea typeface="Arial" panose="020B0604020202020204" pitchFamily="34" charset="0"/>
                          <a:cs typeface="Arial" panose="020B0604020202020204" pitchFamily="34" charset="0"/>
                        </a:rPr>
                        <a:t>THP </a:t>
                      </a:r>
                      <a:br>
                        <a:rPr lang="en-US" sz="1400" b="1" i="0">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en-US" sz="1400" b="1" i="0">
                          <a:solidFill>
                            <a:schemeClr val="bg1"/>
                          </a:solidFill>
                          <a:effectLst/>
                          <a:latin typeface="Arial" panose="020B0604020202020204" pitchFamily="34" charset="0"/>
                          <a:ea typeface="Arial" panose="020B0604020202020204" pitchFamily="34" charset="0"/>
                          <a:cs typeface="Arial" panose="020B0604020202020204" pitchFamily="34" charset="0"/>
                        </a:rPr>
                        <a:t>(n=387)</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821852151"/>
                  </a:ext>
                </a:extLst>
              </a:tr>
              <a:tr h="238984">
                <a:tc>
                  <a:txBody>
                    <a:bodyPr/>
                    <a:lstStyle/>
                    <a:p>
                      <a:pPr marL="0" marR="0" algn="r">
                        <a:lnSpc>
                          <a:spcPct val="100000"/>
                        </a:lnSpc>
                        <a:spcBef>
                          <a:spcPts val="0"/>
                        </a:spcBef>
                        <a:spcAft>
                          <a:spcPts val="0"/>
                        </a:spcAft>
                      </a:pPr>
                      <a:r>
                        <a:rPr lang="en-US" sz="1400" b="0" i="0">
                          <a:solidFill>
                            <a:schemeClr val="tx1"/>
                          </a:solidFill>
                          <a:effectLst/>
                          <a:latin typeface="Arial" panose="020B0604020202020204" pitchFamily="34" charset="0"/>
                          <a:ea typeface="Arial" panose="020B0604020202020204" pitchFamily="34" charset="0"/>
                          <a:cs typeface="Arial" panose="020B0604020202020204" pitchFamily="34" charset="0"/>
                        </a:rPr>
                        <a:t>Median, </a:t>
                      </a:r>
                      <a:r>
                        <a:rPr lang="en-US" sz="1400" b="0" i="0" err="1">
                          <a:solidFill>
                            <a:schemeClr val="tx1"/>
                          </a:solidFill>
                          <a:effectLst/>
                          <a:latin typeface="Arial" panose="020B0604020202020204" pitchFamily="34" charset="0"/>
                          <a:ea typeface="Arial" panose="020B0604020202020204" pitchFamily="34" charset="0"/>
                          <a:cs typeface="Arial" panose="020B0604020202020204" pitchFamily="34" charset="0"/>
                        </a:rPr>
                        <a:t>mo</a:t>
                      </a:r>
                      <a:endParaRPr lang="en-US" sz="1400" b="0" i="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2857" marR="22857" marT="22857" marB="22857"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b="1" dirty="0">
                          <a:solidFill>
                            <a:schemeClr val="tx1"/>
                          </a:solidFill>
                          <a:effectLst/>
                          <a:latin typeface="+mn-lt"/>
                          <a:ea typeface="Arial" panose="020B0604020202020204" pitchFamily="34" charset="0"/>
                        </a:rPr>
                        <a:t>NC</a:t>
                      </a:r>
                      <a:endParaRPr lang="en-US" sz="1400" b="0" dirty="0">
                        <a:solidFill>
                          <a:schemeClr val="tx1"/>
                        </a:solidFill>
                        <a:effectLst/>
                        <a:latin typeface="+mn-lt"/>
                        <a:ea typeface="Arial" panose="020B0604020202020204" pitchFamily="34" charset="0"/>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400" b="1">
                          <a:solidFill>
                            <a:schemeClr val="tx1"/>
                          </a:solidFill>
                          <a:effectLst/>
                          <a:latin typeface="+mn-lt"/>
                          <a:ea typeface="Arial" panose="020B0604020202020204" pitchFamily="34" charset="0"/>
                        </a:rPr>
                        <a:t>NC</a:t>
                      </a:r>
                      <a:endParaRPr lang="en-US" sz="1400" b="0">
                        <a:solidFill>
                          <a:schemeClr val="tx1"/>
                        </a:solidFill>
                        <a:effectLst/>
                        <a:latin typeface="+mn-lt"/>
                        <a:ea typeface="Arial" panose="020B0604020202020204" pitchFamily="34" charset="0"/>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06518836"/>
                  </a:ext>
                </a:extLst>
              </a:tr>
              <a:tr h="145094">
                <a:tc>
                  <a:txBody>
                    <a:bodyPr/>
                    <a:lstStyle/>
                    <a:p>
                      <a:pPr marL="0" marR="0" algn="r">
                        <a:lnSpc>
                          <a:spcPct val="100000"/>
                        </a:lnSpc>
                        <a:spcBef>
                          <a:spcPts val="0"/>
                        </a:spcBef>
                        <a:spcAft>
                          <a:spcPts val="0"/>
                        </a:spcAft>
                      </a:pPr>
                      <a:r>
                        <a:rPr lang="en-US" sz="1400" b="0" i="0">
                          <a:solidFill>
                            <a:schemeClr val="tx1"/>
                          </a:solidFill>
                          <a:effectLst/>
                          <a:latin typeface="Arial" panose="020B0604020202020204" pitchFamily="34" charset="0"/>
                          <a:ea typeface="Arial" panose="020B0604020202020204" pitchFamily="34" charset="0"/>
                          <a:cs typeface="Arial" panose="020B0604020202020204" pitchFamily="34" charset="0"/>
                        </a:rPr>
                        <a:t>Hazard ratio (95% CI)</a:t>
                      </a:r>
                    </a:p>
                  </a:txBody>
                  <a:tcPr marL="22857" marR="22857" marT="22857" marB="22857"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n-lt"/>
                          <a:ea typeface="+mn-ea"/>
                          <a:cs typeface="+mn-cs"/>
                        </a:rPr>
                        <a:t>0.84 (</a:t>
                      </a:r>
                      <a:r>
                        <a:rPr lang="en-US" sz="1400" b="1" dirty="0">
                          <a:latin typeface="+mn-lt"/>
                        </a:rPr>
                        <a:t>0.59, 1.19</a:t>
                      </a:r>
                      <a:r>
                        <a:rPr kumimoji="0" lang="en-US" sz="1400" b="1" i="0" u="none" strike="noStrike" kern="1200" cap="none" spc="0" normalizeH="0" baseline="0" noProof="0" dirty="0">
                          <a:ln>
                            <a:noFill/>
                          </a:ln>
                          <a:effectLst/>
                          <a:uLnTx/>
                          <a:uFillTx/>
                          <a:latin typeface="+mn-lt"/>
                          <a:ea typeface="+mn-ea"/>
                          <a:cs typeface="+mn-cs"/>
                        </a:rPr>
                        <a:t>)</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00000"/>
                        </a:lnSpc>
                        <a:spcBef>
                          <a:spcPts val="0"/>
                        </a:spcBef>
                        <a:spcAft>
                          <a:spcPts val="0"/>
                        </a:spcAft>
                      </a:pPr>
                      <a:endParaRPr lang="en-US" sz="1400" b="0">
                        <a:solidFill>
                          <a:schemeClr val="tx1"/>
                        </a:solidFill>
                        <a:effectLst/>
                        <a:latin typeface="+mn-lt"/>
                        <a:ea typeface="Arial" panose="020B0604020202020204" pitchFamily="34" charset="0"/>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2210410"/>
                  </a:ext>
                </a:extLst>
              </a:tr>
            </a:tbl>
          </a:graphicData>
        </a:graphic>
      </p:graphicFrame>
      <p:grpSp>
        <p:nvGrpSpPr>
          <p:cNvPr id="40" name="Group 39">
            <a:extLst>
              <a:ext uri="{FF2B5EF4-FFF2-40B4-BE49-F238E27FC236}">
                <a16:creationId xmlns:a16="http://schemas.microsoft.com/office/drawing/2014/main" id="{FAAE5212-E3E5-211A-2626-D05C3C2A3941}"/>
              </a:ext>
            </a:extLst>
          </p:cNvPr>
          <p:cNvGrpSpPr/>
          <p:nvPr/>
        </p:nvGrpSpPr>
        <p:grpSpPr>
          <a:xfrm>
            <a:off x="399189" y="912446"/>
            <a:ext cx="589490" cy="3688019"/>
            <a:chOff x="380139" y="912446"/>
            <a:chExt cx="589490" cy="3688019"/>
          </a:xfrm>
        </p:grpSpPr>
        <p:sp>
          <p:nvSpPr>
            <p:cNvPr id="41" name="TextBox 40">
              <a:extLst>
                <a:ext uri="{FF2B5EF4-FFF2-40B4-BE49-F238E27FC236}">
                  <a16:creationId xmlns:a16="http://schemas.microsoft.com/office/drawing/2014/main" id="{A957C696-08BA-C2A5-8032-50F34E21B451}"/>
                </a:ext>
              </a:extLst>
            </p:cNvPr>
            <p:cNvSpPr txBox="1">
              <a:spLocks/>
            </p:cNvSpPr>
            <p:nvPr/>
          </p:nvSpPr>
          <p:spPr>
            <a:xfrm>
              <a:off x="380139" y="912446"/>
              <a:ext cx="589490" cy="253916"/>
            </a:xfrm>
            <a:prstGeom prst="rect">
              <a:avLst/>
            </a:prstGeom>
            <a:noFill/>
          </p:spPr>
          <p:txBody>
            <a:bodyPr wrap="square" lIns="0" rIns="0" rtlCol="0">
              <a:spAutoFit/>
            </a:bodyPr>
            <a:lstStyle/>
            <a:p>
              <a:pPr marL="0" marR="0" lvl="0" indent="0" algn="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1.0</a:t>
              </a:r>
            </a:p>
          </p:txBody>
        </p:sp>
        <p:sp>
          <p:nvSpPr>
            <p:cNvPr id="42" name="TextBox 41">
              <a:extLst>
                <a:ext uri="{FF2B5EF4-FFF2-40B4-BE49-F238E27FC236}">
                  <a16:creationId xmlns:a16="http://schemas.microsoft.com/office/drawing/2014/main" id="{6FA79369-104E-8A20-019E-F56580725A3E}"/>
                </a:ext>
              </a:extLst>
            </p:cNvPr>
            <p:cNvSpPr txBox="1">
              <a:spLocks/>
            </p:cNvSpPr>
            <p:nvPr/>
          </p:nvSpPr>
          <p:spPr>
            <a:xfrm>
              <a:off x="425928" y="4346549"/>
              <a:ext cx="543701" cy="253916"/>
            </a:xfrm>
            <a:prstGeom prst="rect">
              <a:avLst/>
            </a:prstGeom>
            <a:noFill/>
          </p:spPr>
          <p:txBody>
            <a:bodyPr wrap="square" lIns="0" rIns="0" rtlCol="0">
              <a:spAutoFit/>
            </a:bodyPr>
            <a:lstStyle/>
            <a:p>
              <a:pPr marL="0" marR="0" lvl="0" indent="0" algn="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43" name="TextBox 42">
              <a:extLst>
                <a:ext uri="{FF2B5EF4-FFF2-40B4-BE49-F238E27FC236}">
                  <a16:creationId xmlns:a16="http://schemas.microsoft.com/office/drawing/2014/main" id="{BC7C0AB7-CA9A-51F2-CA50-0A81EC8D9811}"/>
                </a:ext>
              </a:extLst>
            </p:cNvPr>
            <p:cNvSpPr txBox="1">
              <a:spLocks/>
            </p:cNvSpPr>
            <p:nvPr/>
          </p:nvSpPr>
          <p:spPr>
            <a:xfrm>
              <a:off x="470482" y="1603986"/>
              <a:ext cx="499147" cy="253916"/>
            </a:xfrm>
            <a:prstGeom prst="rect">
              <a:avLst/>
            </a:prstGeom>
            <a:noFill/>
          </p:spPr>
          <p:txBody>
            <a:bodyPr wrap="square" lIns="0" rIns="0" rtlCol="0">
              <a:spAutoFit/>
            </a:bodyPr>
            <a:lstStyle/>
            <a:p>
              <a:pPr marL="0" marR="0" lvl="0" indent="0" algn="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0.8</a:t>
              </a:r>
            </a:p>
          </p:txBody>
        </p:sp>
        <p:sp>
          <p:nvSpPr>
            <p:cNvPr id="44" name="TextBox 43">
              <a:extLst>
                <a:ext uri="{FF2B5EF4-FFF2-40B4-BE49-F238E27FC236}">
                  <a16:creationId xmlns:a16="http://schemas.microsoft.com/office/drawing/2014/main" id="{2F40BF70-D8D3-848E-AF8E-7B0F37466D69}"/>
                </a:ext>
              </a:extLst>
            </p:cNvPr>
            <p:cNvSpPr txBox="1">
              <a:spLocks/>
            </p:cNvSpPr>
            <p:nvPr/>
          </p:nvSpPr>
          <p:spPr>
            <a:xfrm>
              <a:off x="470482" y="2290373"/>
              <a:ext cx="499147" cy="253916"/>
            </a:xfrm>
            <a:prstGeom prst="rect">
              <a:avLst/>
            </a:prstGeom>
            <a:noFill/>
          </p:spPr>
          <p:txBody>
            <a:bodyPr wrap="square" lIns="0" rIns="0" rtlCol="0">
              <a:spAutoFit/>
            </a:bodyPr>
            <a:lstStyle/>
            <a:p>
              <a:pPr marL="0" marR="0" lvl="0" indent="0" algn="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0.6</a:t>
              </a:r>
            </a:p>
          </p:txBody>
        </p:sp>
        <p:sp>
          <p:nvSpPr>
            <p:cNvPr id="45" name="TextBox 44">
              <a:extLst>
                <a:ext uri="{FF2B5EF4-FFF2-40B4-BE49-F238E27FC236}">
                  <a16:creationId xmlns:a16="http://schemas.microsoft.com/office/drawing/2014/main" id="{84A0FFFB-15AA-E5F8-7882-318E531BA456}"/>
                </a:ext>
              </a:extLst>
            </p:cNvPr>
            <p:cNvSpPr txBox="1">
              <a:spLocks/>
            </p:cNvSpPr>
            <p:nvPr/>
          </p:nvSpPr>
          <p:spPr>
            <a:xfrm>
              <a:off x="470482" y="2979337"/>
              <a:ext cx="499147" cy="253916"/>
            </a:xfrm>
            <a:prstGeom prst="rect">
              <a:avLst/>
            </a:prstGeom>
            <a:noFill/>
          </p:spPr>
          <p:txBody>
            <a:bodyPr wrap="square" lIns="0" rIns="0" rtlCol="0">
              <a:spAutoFit/>
            </a:bodyPr>
            <a:lstStyle/>
            <a:p>
              <a:pPr marL="0" marR="0" lvl="0" indent="0" algn="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0.4</a:t>
              </a:r>
            </a:p>
          </p:txBody>
        </p:sp>
        <p:sp>
          <p:nvSpPr>
            <p:cNvPr id="46" name="TextBox 45">
              <a:extLst>
                <a:ext uri="{FF2B5EF4-FFF2-40B4-BE49-F238E27FC236}">
                  <a16:creationId xmlns:a16="http://schemas.microsoft.com/office/drawing/2014/main" id="{7AA01258-4461-EF10-1708-FDA5FC9A4419}"/>
                </a:ext>
              </a:extLst>
            </p:cNvPr>
            <p:cNvSpPr txBox="1">
              <a:spLocks/>
            </p:cNvSpPr>
            <p:nvPr/>
          </p:nvSpPr>
          <p:spPr>
            <a:xfrm>
              <a:off x="470482" y="3663149"/>
              <a:ext cx="499147" cy="253916"/>
            </a:xfrm>
            <a:prstGeom prst="rect">
              <a:avLst/>
            </a:prstGeom>
            <a:noFill/>
          </p:spPr>
          <p:txBody>
            <a:bodyPr wrap="square" lIns="0" rIns="0" rtlCol="0">
              <a:spAutoFit/>
            </a:bodyPr>
            <a:lstStyle/>
            <a:p>
              <a:pPr marL="0" marR="0" lvl="0" indent="0" algn="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0.2</a:t>
              </a:r>
            </a:p>
          </p:txBody>
        </p:sp>
      </p:grpSp>
      <p:sp>
        <p:nvSpPr>
          <p:cNvPr id="51" name="TextBox 50">
            <a:extLst>
              <a:ext uri="{FF2B5EF4-FFF2-40B4-BE49-F238E27FC236}">
                <a16:creationId xmlns:a16="http://schemas.microsoft.com/office/drawing/2014/main" id="{94E52BD4-AED0-7898-6F44-94EF7C24EF7C}"/>
              </a:ext>
            </a:extLst>
          </p:cNvPr>
          <p:cNvSpPr txBox="1">
            <a:spLocks/>
          </p:cNvSpPr>
          <p:nvPr/>
        </p:nvSpPr>
        <p:spPr>
          <a:xfrm>
            <a:off x="1316274" y="4544720"/>
            <a:ext cx="902486"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3</a:t>
            </a:r>
          </a:p>
        </p:txBody>
      </p:sp>
      <p:sp>
        <p:nvSpPr>
          <p:cNvPr id="52" name="TextBox 51">
            <a:extLst>
              <a:ext uri="{FF2B5EF4-FFF2-40B4-BE49-F238E27FC236}">
                <a16:creationId xmlns:a16="http://schemas.microsoft.com/office/drawing/2014/main" id="{46EACBC4-5933-6D40-1CC0-AEAE95283297}"/>
              </a:ext>
            </a:extLst>
          </p:cNvPr>
          <p:cNvSpPr txBox="1">
            <a:spLocks/>
          </p:cNvSpPr>
          <p:nvPr/>
        </p:nvSpPr>
        <p:spPr>
          <a:xfrm>
            <a:off x="2654688" y="4544720"/>
            <a:ext cx="902486"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9</a:t>
            </a:r>
          </a:p>
        </p:txBody>
      </p:sp>
      <p:sp>
        <p:nvSpPr>
          <p:cNvPr id="53" name="TextBox 52">
            <a:extLst>
              <a:ext uri="{FF2B5EF4-FFF2-40B4-BE49-F238E27FC236}">
                <a16:creationId xmlns:a16="http://schemas.microsoft.com/office/drawing/2014/main" id="{8D497BB5-B7EA-F39D-67C4-D8A6AD5A4C41}"/>
              </a:ext>
            </a:extLst>
          </p:cNvPr>
          <p:cNvSpPr txBox="1">
            <a:spLocks/>
          </p:cNvSpPr>
          <p:nvPr/>
        </p:nvSpPr>
        <p:spPr>
          <a:xfrm>
            <a:off x="3325590" y="4544720"/>
            <a:ext cx="902486"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12</a:t>
            </a:r>
          </a:p>
        </p:txBody>
      </p:sp>
      <p:sp>
        <p:nvSpPr>
          <p:cNvPr id="54" name="TextBox 53">
            <a:extLst>
              <a:ext uri="{FF2B5EF4-FFF2-40B4-BE49-F238E27FC236}">
                <a16:creationId xmlns:a16="http://schemas.microsoft.com/office/drawing/2014/main" id="{77616488-C58C-A621-F36D-429B41BB5146}"/>
              </a:ext>
            </a:extLst>
          </p:cNvPr>
          <p:cNvSpPr txBox="1">
            <a:spLocks/>
          </p:cNvSpPr>
          <p:nvPr/>
        </p:nvSpPr>
        <p:spPr>
          <a:xfrm>
            <a:off x="3986319" y="4544720"/>
            <a:ext cx="902486"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15</a:t>
            </a:r>
          </a:p>
        </p:txBody>
      </p:sp>
      <p:sp>
        <p:nvSpPr>
          <p:cNvPr id="55" name="TextBox 54">
            <a:extLst>
              <a:ext uri="{FF2B5EF4-FFF2-40B4-BE49-F238E27FC236}">
                <a16:creationId xmlns:a16="http://schemas.microsoft.com/office/drawing/2014/main" id="{B1B76E40-5602-8299-3DCB-ABC2C4EF76E1}"/>
              </a:ext>
            </a:extLst>
          </p:cNvPr>
          <p:cNvSpPr txBox="1">
            <a:spLocks/>
          </p:cNvSpPr>
          <p:nvPr/>
        </p:nvSpPr>
        <p:spPr>
          <a:xfrm>
            <a:off x="4653831" y="4544720"/>
            <a:ext cx="902486"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18</a:t>
            </a:r>
          </a:p>
        </p:txBody>
      </p:sp>
      <p:sp>
        <p:nvSpPr>
          <p:cNvPr id="56" name="TextBox 55">
            <a:extLst>
              <a:ext uri="{FF2B5EF4-FFF2-40B4-BE49-F238E27FC236}">
                <a16:creationId xmlns:a16="http://schemas.microsoft.com/office/drawing/2014/main" id="{12AB1AFF-902C-C645-7AC8-10E8A71DAEA5}"/>
              </a:ext>
            </a:extLst>
          </p:cNvPr>
          <p:cNvSpPr txBox="1">
            <a:spLocks/>
          </p:cNvSpPr>
          <p:nvPr/>
        </p:nvSpPr>
        <p:spPr>
          <a:xfrm>
            <a:off x="5321342" y="4544720"/>
            <a:ext cx="902486"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21</a:t>
            </a:r>
          </a:p>
        </p:txBody>
      </p:sp>
      <p:sp>
        <p:nvSpPr>
          <p:cNvPr id="57" name="TextBox 56">
            <a:extLst>
              <a:ext uri="{FF2B5EF4-FFF2-40B4-BE49-F238E27FC236}">
                <a16:creationId xmlns:a16="http://schemas.microsoft.com/office/drawing/2014/main" id="{C8803FB3-54BD-9115-ED35-DD453CD36EFF}"/>
              </a:ext>
            </a:extLst>
          </p:cNvPr>
          <p:cNvSpPr txBox="1">
            <a:spLocks/>
          </p:cNvSpPr>
          <p:nvPr/>
        </p:nvSpPr>
        <p:spPr>
          <a:xfrm>
            <a:off x="5988853" y="4544720"/>
            <a:ext cx="902486"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24</a:t>
            </a:r>
          </a:p>
        </p:txBody>
      </p:sp>
      <p:sp>
        <p:nvSpPr>
          <p:cNvPr id="58" name="TextBox 57">
            <a:extLst>
              <a:ext uri="{FF2B5EF4-FFF2-40B4-BE49-F238E27FC236}">
                <a16:creationId xmlns:a16="http://schemas.microsoft.com/office/drawing/2014/main" id="{77C33F5B-71C0-E09F-9978-4C637E8DFEA6}"/>
              </a:ext>
            </a:extLst>
          </p:cNvPr>
          <p:cNvSpPr txBox="1">
            <a:spLocks/>
          </p:cNvSpPr>
          <p:nvPr/>
        </p:nvSpPr>
        <p:spPr>
          <a:xfrm>
            <a:off x="6656364" y="4544720"/>
            <a:ext cx="902486"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27</a:t>
            </a:r>
          </a:p>
        </p:txBody>
      </p:sp>
      <p:sp>
        <p:nvSpPr>
          <p:cNvPr id="59" name="TextBox 58">
            <a:extLst>
              <a:ext uri="{FF2B5EF4-FFF2-40B4-BE49-F238E27FC236}">
                <a16:creationId xmlns:a16="http://schemas.microsoft.com/office/drawing/2014/main" id="{BE3EA1B9-FA61-94B9-0CE6-E31ED867C761}"/>
              </a:ext>
            </a:extLst>
          </p:cNvPr>
          <p:cNvSpPr txBox="1">
            <a:spLocks/>
          </p:cNvSpPr>
          <p:nvPr/>
        </p:nvSpPr>
        <p:spPr>
          <a:xfrm>
            <a:off x="7323876" y="4544720"/>
            <a:ext cx="902486"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30</a:t>
            </a:r>
          </a:p>
        </p:txBody>
      </p:sp>
      <p:sp>
        <p:nvSpPr>
          <p:cNvPr id="60" name="TextBox 59">
            <a:extLst>
              <a:ext uri="{FF2B5EF4-FFF2-40B4-BE49-F238E27FC236}">
                <a16:creationId xmlns:a16="http://schemas.microsoft.com/office/drawing/2014/main" id="{48E78B41-4BA5-DFD1-6D91-ABF9CC544C73}"/>
              </a:ext>
            </a:extLst>
          </p:cNvPr>
          <p:cNvSpPr txBox="1">
            <a:spLocks/>
          </p:cNvSpPr>
          <p:nvPr/>
        </p:nvSpPr>
        <p:spPr>
          <a:xfrm>
            <a:off x="7987996" y="4544720"/>
            <a:ext cx="902486"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33</a:t>
            </a:r>
          </a:p>
        </p:txBody>
      </p:sp>
      <p:sp>
        <p:nvSpPr>
          <p:cNvPr id="61" name="TextBox 60">
            <a:extLst>
              <a:ext uri="{FF2B5EF4-FFF2-40B4-BE49-F238E27FC236}">
                <a16:creationId xmlns:a16="http://schemas.microsoft.com/office/drawing/2014/main" id="{12587357-A56C-CD7F-0991-1B3D0CF8683F}"/>
              </a:ext>
            </a:extLst>
          </p:cNvPr>
          <p:cNvSpPr txBox="1">
            <a:spLocks/>
          </p:cNvSpPr>
          <p:nvPr/>
        </p:nvSpPr>
        <p:spPr>
          <a:xfrm>
            <a:off x="8655507" y="4544720"/>
            <a:ext cx="902486"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36</a:t>
            </a:r>
          </a:p>
        </p:txBody>
      </p:sp>
      <p:sp>
        <p:nvSpPr>
          <p:cNvPr id="62" name="TextBox 61">
            <a:extLst>
              <a:ext uri="{FF2B5EF4-FFF2-40B4-BE49-F238E27FC236}">
                <a16:creationId xmlns:a16="http://schemas.microsoft.com/office/drawing/2014/main" id="{5E69E695-2305-B1ED-F02A-612BF626CAA2}"/>
              </a:ext>
            </a:extLst>
          </p:cNvPr>
          <p:cNvSpPr txBox="1">
            <a:spLocks/>
          </p:cNvSpPr>
          <p:nvPr/>
        </p:nvSpPr>
        <p:spPr>
          <a:xfrm>
            <a:off x="9987138" y="4544720"/>
            <a:ext cx="902486"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42</a:t>
            </a:r>
          </a:p>
        </p:txBody>
      </p:sp>
      <p:sp>
        <p:nvSpPr>
          <p:cNvPr id="1042" name="TextBox 1041">
            <a:extLst>
              <a:ext uri="{FF2B5EF4-FFF2-40B4-BE49-F238E27FC236}">
                <a16:creationId xmlns:a16="http://schemas.microsoft.com/office/drawing/2014/main" id="{7642E7DE-CA1F-07BA-0D46-9AB91F5ADF1B}"/>
              </a:ext>
            </a:extLst>
          </p:cNvPr>
          <p:cNvSpPr txBox="1">
            <a:spLocks/>
          </p:cNvSpPr>
          <p:nvPr/>
        </p:nvSpPr>
        <p:spPr>
          <a:xfrm>
            <a:off x="11322267" y="4544720"/>
            <a:ext cx="902486"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48</a:t>
            </a:r>
          </a:p>
        </p:txBody>
      </p:sp>
      <p:sp>
        <p:nvSpPr>
          <p:cNvPr id="1086" name="TextBox 1085">
            <a:extLst>
              <a:ext uri="{FF2B5EF4-FFF2-40B4-BE49-F238E27FC236}">
                <a16:creationId xmlns:a16="http://schemas.microsoft.com/office/drawing/2014/main" id="{056E4173-3603-51F8-6A26-CFE5EA422FA4}"/>
              </a:ext>
            </a:extLst>
          </p:cNvPr>
          <p:cNvSpPr txBox="1">
            <a:spLocks/>
          </p:cNvSpPr>
          <p:nvPr/>
        </p:nvSpPr>
        <p:spPr>
          <a:xfrm>
            <a:off x="1987177" y="4544720"/>
            <a:ext cx="902486"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6</a:t>
            </a:r>
          </a:p>
        </p:txBody>
      </p:sp>
      <p:sp>
        <p:nvSpPr>
          <p:cNvPr id="2144" name="TextBox 2143">
            <a:extLst>
              <a:ext uri="{FF2B5EF4-FFF2-40B4-BE49-F238E27FC236}">
                <a16:creationId xmlns:a16="http://schemas.microsoft.com/office/drawing/2014/main" id="{45728EA8-105B-4D9C-4D7F-FE35AFA5EF75}"/>
              </a:ext>
            </a:extLst>
          </p:cNvPr>
          <p:cNvSpPr txBox="1">
            <a:spLocks/>
          </p:cNvSpPr>
          <p:nvPr/>
        </p:nvSpPr>
        <p:spPr>
          <a:xfrm>
            <a:off x="10654650" y="4544720"/>
            <a:ext cx="902486"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45</a:t>
            </a:r>
          </a:p>
        </p:txBody>
      </p:sp>
      <p:sp>
        <p:nvSpPr>
          <p:cNvPr id="2145" name="TextBox 2144">
            <a:extLst>
              <a:ext uri="{FF2B5EF4-FFF2-40B4-BE49-F238E27FC236}">
                <a16:creationId xmlns:a16="http://schemas.microsoft.com/office/drawing/2014/main" id="{B002A4EE-3F9D-A99A-91DD-AFC944176BE9}"/>
              </a:ext>
            </a:extLst>
          </p:cNvPr>
          <p:cNvSpPr txBox="1">
            <a:spLocks/>
          </p:cNvSpPr>
          <p:nvPr/>
        </p:nvSpPr>
        <p:spPr>
          <a:xfrm>
            <a:off x="9319627" y="4544720"/>
            <a:ext cx="902486"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39</a:t>
            </a:r>
          </a:p>
        </p:txBody>
      </p:sp>
      <p:sp>
        <p:nvSpPr>
          <p:cNvPr id="2146" name="TextBox 2145">
            <a:extLst>
              <a:ext uri="{FF2B5EF4-FFF2-40B4-BE49-F238E27FC236}">
                <a16:creationId xmlns:a16="http://schemas.microsoft.com/office/drawing/2014/main" id="{76D4BD51-BEA3-162F-D61E-45AD7B88C320}"/>
              </a:ext>
            </a:extLst>
          </p:cNvPr>
          <p:cNvSpPr txBox="1">
            <a:spLocks/>
          </p:cNvSpPr>
          <p:nvPr/>
        </p:nvSpPr>
        <p:spPr>
          <a:xfrm>
            <a:off x="871416" y="4544897"/>
            <a:ext cx="47417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a:t>
            </a:r>
          </a:p>
        </p:txBody>
      </p:sp>
      <p:grpSp>
        <p:nvGrpSpPr>
          <p:cNvPr id="3" name="Group 2">
            <a:extLst>
              <a:ext uri="{FF2B5EF4-FFF2-40B4-BE49-F238E27FC236}">
                <a16:creationId xmlns:a16="http://schemas.microsoft.com/office/drawing/2014/main" id="{6E89C8F1-535F-C93B-EB84-4BE5E237B436}"/>
              </a:ext>
            </a:extLst>
          </p:cNvPr>
          <p:cNvGrpSpPr/>
          <p:nvPr/>
        </p:nvGrpSpPr>
        <p:grpSpPr>
          <a:xfrm>
            <a:off x="864000" y="5010824"/>
            <a:ext cx="10574355" cy="385642"/>
            <a:chOff x="864000" y="5010824"/>
            <a:chExt cx="10574355" cy="385642"/>
          </a:xfrm>
        </p:grpSpPr>
        <p:grpSp>
          <p:nvGrpSpPr>
            <p:cNvPr id="47" name="Group 46">
              <a:extLst>
                <a:ext uri="{FF2B5EF4-FFF2-40B4-BE49-F238E27FC236}">
                  <a16:creationId xmlns:a16="http://schemas.microsoft.com/office/drawing/2014/main" id="{DB49CD74-5AD1-46C9-77A3-0440F4411A5C}"/>
                </a:ext>
              </a:extLst>
            </p:cNvPr>
            <p:cNvGrpSpPr/>
            <p:nvPr/>
          </p:nvGrpSpPr>
          <p:grpSpPr>
            <a:xfrm>
              <a:off x="864000" y="5012007"/>
              <a:ext cx="6736576" cy="384181"/>
              <a:chOff x="1018352" y="4840557"/>
              <a:chExt cx="6274685" cy="384181"/>
            </a:xfrm>
          </p:grpSpPr>
          <p:sp>
            <p:nvSpPr>
              <p:cNvPr id="1683" name="TextBox 1682">
                <a:extLst>
                  <a:ext uri="{FF2B5EF4-FFF2-40B4-BE49-F238E27FC236}">
                    <a16:creationId xmlns:a16="http://schemas.microsoft.com/office/drawing/2014/main" id="{EC2B3DBF-AAC9-99E9-2A65-E36E28778215}"/>
                  </a:ext>
                </a:extLst>
              </p:cNvPr>
              <p:cNvSpPr txBox="1">
                <a:spLocks/>
              </p:cNvSpPr>
              <p:nvPr/>
            </p:nvSpPr>
            <p:spPr>
              <a:xfrm>
                <a:off x="1948002" y="4978516"/>
                <a:ext cx="1066761"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375</a:t>
                </a:r>
              </a:p>
            </p:txBody>
          </p:sp>
          <p:sp>
            <p:nvSpPr>
              <p:cNvPr id="1684" name="TextBox 1683">
                <a:extLst>
                  <a:ext uri="{FF2B5EF4-FFF2-40B4-BE49-F238E27FC236}">
                    <a16:creationId xmlns:a16="http://schemas.microsoft.com/office/drawing/2014/main" id="{E44F74C9-E6BD-2754-34C6-7657FA2330FE}"/>
                  </a:ext>
                </a:extLst>
              </p:cNvPr>
              <p:cNvSpPr txBox="1">
                <a:spLocks/>
              </p:cNvSpPr>
              <p:nvPr/>
            </p:nvSpPr>
            <p:spPr>
              <a:xfrm>
                <a:off x="3269409" y="4978516"/>
                <a:ext cx="902410"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362</a:t>
                </a:r>
              </a:p>
            </p:txBody>
          </p:sp>
          <p:sp>
            <p:nvSpPr>
              <p:cNvPr id="1685" name="TextBox 1684">
                <a:extLst>
                  <a:ext uri="{FF2B5EF4-FFF2-40B4-BE49-F238E27FC236}">
                    <a16:creationId xmlns:a16="http://schemas.microsoft.com/office/drawing/2014/main" id="{E64F9358-1415-3F0E-E785-E51FF9F4BF72}"/>
                  </a:ext>
                </a:extLst>
              </p:cNvPr>
              <p:cNvSpPr txBox="1">
                <a:spLocks/>
              </p:cNvSpPr>
              <p:nvPr/>
            </p:nvSpPr>
            <p:spPr>
              <a:xfrm>
                <a:off x="5143028" y="4978516"/>
                <a:ext cx="902410"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297</a:t>
                </a:r>
              </a:p>
            </p:txBody>
          </p:sp>
          <p:sp>
            <p:nvSpPr>
              <p:cNvPr id="1686" name="TextBox 1685">
                <a:extLst>
                  <a:ext uri="{FF2B5EF4-FFF2-40B4-BE49-F238E27FC236}">
                    <a16:creationId xmlns:a16="http://schemas.microsoft.com/office/drawing/2014/main" id="{4494DD8A-E489-E7CE-60B4-B35CFC294891}"/>
                  </a:ext>
                </a:extLst>
              </p:cNvPr>
              <p:cNvSpPr txBox="1">
                <a:spLocks/>
              </p:cNvSpPr>
              <p:nvPr/>
            </p:nvSpPr>
            <p:spPr>
              <a:xfrm>
                <a:off x="1974272" y="4840557"/>
                <a:ext cx="1027083" cy="246220"/>
              </a:xfrm>
              <a:prstGeom prst="rect">
                <a:avLst/>
              </a:prstGeom>
              <a:noFill/>
              <a:ln>
                <a:noFill/>
              </a:ln>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365</a:t>
                </a:r>
              </a:p>
            </p:txBody>
          </p:sp>
          <p:sp>
            <p:nvSpPr>
              <p:cNvPr id="1687" name="TextBox 1686">
                <a:extLst>
                  <a:ext uri="{FF2B5EF4-FFF2-40B4-BE49-F238E27FC236}">
                    <a16:creationId xmlns:a16="http://schemas.microsoft.com/office/drawing/2014/main" id="{17B8F678-5625-8FB3-5781-D7C5EF0BB6C6}"/>
                  </a:ext>
                </a:extLst>
              </p:cNvPr>
              <p:cNvSpPr txBox="1">
                <a:spLocks/>
              </p:cNvSpPr>
              <p:nvPr/>
            </p:nvSpPr>
            <p:spPr>
              <a:xfrm>
                <a:off x="3208176" y="4840557"/>
                <a:ext cx="1027083"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358</a:t>
                </a:r>
              </a:p>
            </p:txBody>
          </p:sp>
          <p:sp>
            <p:nvSpPr>
              <p:cNvPr id="1688" name="TextBox 1687">
                <a:extLst>
                  <a:ext uri="{FF2B5EF4-FFF2-40B4-BE49-F238E27FC236}">
                    <a16:creationId xmlns:a16="http://schemas.microsoft.com/office/drawing/2014/main" id="{CC5AA78F-F8FC-2DC1-D742-B34CA3673B5F}"/>
                  </a:ext>
                </a:extLst>
              </p:cNvPr>
              <p:cNvSpPr txBox="1">
                <a:spLocks/>
              </p:cNvSpPr>
              <p:nvPr/>
            </p:nvSpPr>
            <p:spPr>
              <a:xfrm>
                <a:off x="5158876" y="4840557"/>
                <a:ext cx="868844"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302</a:t>
                </a:r>
              </a:p>
            </p:txBody>
          </p:sp>
          <p:sp>
            <p:nvSpPr>
              <p:cNvPr id="1689" name="TextBox 1688">
                <a:extLst>
                  <a:ext uri="{FF2B5EF4-FFF2-40B4-BE49-F238E27FC236}">
                    <a16:creationId xmlns:a16="http://schemas.microsoft.com/office/drawing/2014/main" id="{E0F0F5E8-5556-DB09-7BE5-51D011326AAF}"/>
                  </a:ext>
                </a:extLst>
              </p:cNvPr>
              <p:cNvSpPr txBox="1">
                <a:spLocks/>
              </p:cNvSpPr>
              <p:nvPr/>
            </p:nvSpPr>
            <p:spPr>
              <a:xfrm>
                <a:off x="1025549" y="4978516"/>
                <a:ext cx="447080" cy="246222"/>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n-ea"/>
                    <a:cs typeface="Arial"/>
                    <a:sym typeface="Arial"/>
                    <a:rtl val="0"/>
                  </a:rPr>
                  <a:t>387</a:t>
                </a:r>
              </a:p>
            </p:txBody>
          </p:sp>
          <p:sp>
            <p:nvSpPr>
              <p:cNvPr id="1690" name="TextBox 1689">
                <a:extLst>
                  <a:ext uri="{FF2B5EF4-FFF2-40B4-BE49-F238E27FC236}">
                    <a16:creationId xmlns:a16="http://schemas.microsoft.com/office/drawing/2014/main" id="{42EB507B-0022-56F5-E888-6FFF79AB8367}"/>
                  </a:ext>
                </a:extLst>
              </p:cNvPr>
              <p:cNvSpPr txBox="1">
                <a:spLocks/>
              </p:cNvSpPr>
              <p:nvPr/>
            </p:nvSpPr>
            <p:spPr>
              <a:xfrm>
                <a:off x="1018352" y="4840557"/>
                <a:ext cx="461475"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383</a:t>
                </a:r>
              </a:p>
            </p:txBody>
          </p:sp>
          <p:sp>
            <p:nvSpPr>
              <p:cNvPr id="1691" name="TextBox 1690">
                <a:extLst>
                  <a:ext uri="{FF2B5EF4-FFF2-40B4-BE49-F238E27FC236}">
                    <a16:creationId xmlns:a16="http://schemas.microsoft.com/office/drawing/2014/main" id="{3E0406C4-1F23-6FB9-55E5-A1E0C729A20C}"/>
                  </a:ext>
                </a:extLst>
              </p:cNvPr>
              <p:cNvSpPr txBox="1">
                <a:spLocks/>
              </p:cNvSpPr>
              <p:nvPr/>
            </p:nvSpPr>
            <p:spPr>
              <a:xfrm>
                <a:off x="5765931" y="4978516"/>
                <a:ext cx="902410"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255</a:t>
                </a:r>
              </a:p>
            </p:txBody>
          </p:sp>
          <p:sp>
            <p:nvSpPr>
              <p:cNvPr id="1692" name="TextBox 1691">
                <a:extLst>
                  <a:ext uri="{FF2B5EF4-FFF2-40B4-BE49-F238E27FC236}">
                    <a16:creationId xmlns:a16="http://schemas.microsoft.com/office/drawing/2014/main" id="{5465B7FB-088E-D53D-AAD3-CF506B550120}"/>
                  </a:ext>
                </a:extLst>
              </p:cNvPr>
              <p:cNvSpPr txBox="1">
                <a:spLocks/>
              </p:cNvSpPr>
              <p:nvPr/>
            </p:nvSpPr>
            <p:spPr>
              <a:xfrm>
                <a:off x="5781778" y="4840557"/>
                <a:ext cx="868844"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265</a:t>
                </a:r>
              </a:p>
            </p:txBody>
          </p:sp>
          <p:sp>
            <p:nvSpPr>
              <p:cNvPr id="1693" name="TextBox 1692">
                <a:extLst>
                  <a:ext uri="{FF2B5EF4-FFF2-40B4-BE49-F238E27FC236}">
                    <a16:creationId xmlns:a16="http://schemas.microsoft.com/office/drawing/2014/main" id="{45A51902-C1CD-5C96-C5A1-3F1D55A127F2}"/>
                  </a:ext>
                </a:extLst>
              </p:cNvPr>
              <p:cNvSpPr txBox="1">
                <a:spLocks/>
              </p:cNvSpPr>
              <p:nvPr/>
            </p:nvSpPr>
            <p:spPr>
              <a:xfrm>
                <a:off x="6390627" y="4978516"/>
                <a:ext cx="902410"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220</a:t>
                </a:r>
              </a:p>
            </p:txBody>
          </p:sp>
          <p:sp>
            <p:nvSpPr>
              <p:cNvPr id="1694" name="TextBox 1693">
                <a:extLst>
                  <a:ext uri="{FF2B5EF4-FFF2-40B4-BE49-F238E27FC236}">
                    <a16:creationId xmlns:a16="http://schemas.microsoft.com/office/drawing/2014/main" id="{1EC606F6-4024-BC37-0CC3-552CADD0104E}"/>
                  </a:ext>
                </a:extLst>
              </p:cNvPr>
              <p:cNvSpPr txBox="1">
                <a:spLocks/>
              </p:cNvSpPr>
              <p:nvPr/>
            </p:nvSpPr>
            <p:spPr>
              <a:xfrm>
                <a:off x="6406473" y="4840557"/>
                <a:ext cx="868844"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239</a:t>
                </a:r>
              </a:p>
            </p:txBody>
          </p:sp>
        </p:grpSp>
        <p:sp>
          <p:nvSpPr>
            <p:cNvPr id="49" name="TextBox 48">
              <a:extLst>
                <a:ext uri="{FF2B5EF4-FFF2-40B4-BE49-F238E27FC236}">
                  <a16:creationId xmlns:a16="http://schemas.microsoft.com/office/drawing/2014/main" id="{9E1CEAE6-4FC0-D541-113B-B47AF5959E81}"/>
                </a:ext>
              </a:extLst>
            </p:cNvPr>
            <p:cNvSpPr txBox="1">
              <a:spLocks/>
            </p:cNvSpPr>
            <p:nvPr/>
          </p:nvSpPr>
          <p:spPr>
            <a:xfrm>
              <a:off x="1200394" y="5149966"/>
              <a:ext cx="1145280"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n-ea"/>
                  <a:cs typeface="Arial"/>
                  <a:sym typeface="Arial"/>
                  <a:rtl val="0"/>
                </a:rPr>
                <a:t>381</a:t>
              </a:r>
            </a:p>
          </p:txBody>
        </p:sp>
        <p:sp>
          <p:nvSpPr>
            <p:cNvPr id="50" name="TextBox 49">
              <a:extLst>
                <a:ext uri="{FF2B5EF4-FFF2-40B4-BE49-F238E27FC236}">
                  <a16:creationId xmlns:a16="http://schemas.microsoft.com/office/drawing/2014/main" id="{40823AD2-6AF2-8A67-30F2-5713986BEF0A}"/>
                </a:ext>
              </a:extLst>
            </p:cNvPr>
            <p:cNvSpPr txBox="1">
              <a:spLocks/>
            </p:cNvSpPr>
            <p:nvPr/>
          </p:nvSpPr>
          <p:spPr>
            <a:xfrm>
              <a:off x="1221693" y="5012007"/>
              <a:ext cx="1102682"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373</a:t>
              </a:r>
            </a:p>
          </p:txBody>
        </p:sp>
        <p:sp>
          <p:nvSpPr>
            <p:cNvPr id="1024" name="TextBox 1023">
              <a:extLst>
                <a:ext uri="{FF2B5EF4-FFF2-40B4-BE49-F238E27FC236}">
                  <a16:creationId xmlns:a16="http://schemas.microsoft.com/office/drawing/2014/main" id="{D9FCBD81-5D96-EB04-ABDF-EF016DA80C62}"/>
                </a:ext>
              </a:extLst>
            </p:cNvPr>
            <p:cNvSpPr txBox="1">
              <a:spLocks/>
            </p:cNvSpPr>
            <p:nvPr/>
          </p:nvSpPr>
          <p:spPr>
            <a:xfrm>
              <a:off x="2534611" y="5149966"/>
              <a:ext cx="1145280"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n-ea"/>
                  <a:cs typeface="Arial"/>
                  <a:sym typeface="Arial"/>
                  <a:rtl val="0"/>
                </a:rPr>
                <a:t>369</a:t>
              </a:r>
            </a:p>
          </p:txBody>
        </p:sp>
        <p:sp>
          <p:nvSpPr>
            <p:cNvPr id="1025" name="TextBox 1024">
              <a:extLst>
                <a:ext uri="{FF2B5EF4-FFF2-40B4-BE49-F238E27FC236}">
                  <a16:creationId xmlns:a16="http://schemas.microsoft.com/office/drawing/2014/main" id="{80094DA5-16D8-F6EC-63AC-0335C1A5E1C4}"/>
                </a:ext>
              </a:extLst>
            </p:cNvPr>
            <p:cNvSpPr txBox="1">
              <a:spLocks/>
            </p:cNvSpPr>
            <p:nvPr/>
          </p:nvSpPr>
          <p:spPr>
            <a:xfrm>
              <a:off x="2555910" y="5012007"/>
              <a:ext cx="1102682"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361</a:t>
              </a:r>
            </a:p>
          </p:txBody>
        </p:sp>
        <p:sp>
          <p:nvSpPr>
            <p:cNvPr id="1026" name="TextBox 1025">
              <a:extLst>
                <a:ext uri="{FF2B5EF4-FFF2-40B4-BE49-F238E27FC236}">
                  <a16:creationId xmlns:a16="http://schemas.microsoft.com/office/drawing/2014/main" id="{03D86635-E41A-2A8D-DE4C-33CEDD98EE89}"/>
                </a:ext>
              </a:extLst>
            </p:cNvPr>
            <p:cNvSpPr txBox="1">
              <a:spLocks/>
            </p:cNvSpPr>
            <p:nvPr/>
          </p:nvSpPr>
          <p:spPr>
            <a:xfrm>
              <a:off x="3954318" y="5149966"/>
              <a:ext cx="968832"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n-ea"/>
                  <a:cs typeface="Arial"/>
                  <a:sym typeface="Arial"/>
                  <a:rtl val="0"/>
                </a:rPr>
                <a:t>352</a:t>
              </a:r>
            </a:p>
          </p:txBody>
        </p:sp>
        <p:sp>
          <p:nvSpPr>
            <p:cNvPr id="1027" name="TextBox 1026">
              <a:extLst>
                <a:ext uri="{FF2B5EF4-FFF2-40B4-BE49-F238E27FC236}">
                  <a16:creationId xmlns:a16="http://schemas.microsoft.com/office/drawing/2014/main" id="{64544841-D232-8266-333A-EBAF746DA62D}"/>
                </a:ext>
              </a:extLst>
            </p:cNvPr>
            <p:cNvSpPr txBox="1">
              <a:spLocks/>
            </p:cNvSpPr>
            <p:nvPr/>
          </p:nvSpPr>
          <p:spPr>
            <a:xfrm>
              <a:off x="3887393" y="5012007"/>
              <a:ext cx="1102682"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352</a:t>
              </a:r>
            </a:p>
          </p:txBody>
        </p:sp>
        <p:sp>
          <p:nvSpPr>
            <p:cNvPr id="1028" name="TextBox 1027">
              <a:extLst>
                <a:ext uri="{FF2B5EF4-FFF2-40B4-BE49-F238E27FC236}">
                  <a16:creationId xmlns:a16="http://schemas.microsoft.com/office/drawing/2014/main" id="{54A625C8-6795-55AF-14DB-76303B6BF0DA}"/>
                </a:ext>
              </a:extLst>
            </p:cNvPr>
            <p:cNvSpPr txBox="1">
              <a:spLocks/>
            </p:cNvSpPr>
            <p:nvPr/>
          </p:nvSpPr>
          <p:spPr>
            <a:xfrm>
              <a:off x="4621700" y="5149966"/>
              <a:ext cx="968832"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n-ea"/>
                  <a:cs typeface="Arial"/>
                  <a:sym typeface="Arial"/>
                  <a:rtl val="0"/>
                </a:rPr>
                <a:t>337</a:t>
              </a:r>
            </a:p>
          </p:txBody>
        </p:sp>
        <p:sp>
          <p:nvSpPr>
            <p:cNvPr id="1029" name="TextBox 1028">
              <a:extLst>
                <a:ext uri="{FF2B5EF4-FFF2-40B4-BE49-F238E27FC236}">
                  <a16:creationId xmlns:a16="http://schemas.microsoft.com/office/drawing/2014/main" id="{CB68E5BE-28CB-7A0D-D272-44045602953B}"/>
                </a:ext>
              </a:extLst>
            </p:cNvPr>
            <p:cNvSpPr txBox="1">
              <a:spLocks/>
            </p:cNvSpPr>
            <p:nvPr/>
          </p:nvSpPr>
          <p:spPr>
            <a:xfrm>
              <a:off x="4639717" y="5012007"/>
              <a:ext cx="932796"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342</a:t>
              </a:r>
            </a:p>
          </p:txBody>
        </p:sp>
        <p:sp>
          <p:nvSpPr>
            <p:cNvPr id="1030" name="TextBox 1029">
              <a:extLst>
                <a:ext uri="{FF2B5EF4-FFF2-40B4-BE49-F238E27FC236}">
                  <a16:creationId xmlns:a16="http://schemas.microsoft.com/office/drawing/2014/main" id="{C1C77EF4-1BAD-6580-9892-DC6A0D81EBD4}"/>
                </a:ext>
              </a:extLst>
            </p:cNvPr>
            <p:cNvSpPr txBox="1">
              <a:spLocks/>
            </p:cNvSpPr>
            <p:nvPr/>
          </p:nvSpPr>
          <p:spPr>
            <a:xfrm>
              <a:off x="7285587" y="5149966"/>
              <a:ext cx="968832"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n-ea"/>
                  <a:cs typeface="Arial"/>
                  <a:sym typeface="Arial"/>
                  <a:rtl val="0"/>
                </a:rPr>
                <a:t>158</a:t>
              </a:r>
            </a:p>
          </p:txBody>
        </p:sp>
        <p:sp>
          <p:nvSpPr>
            <p:cNvPr id="1031" name="TextBox 1030">
              <a:extLst>
                <a:ext uri="{FF2B5EF4-FFF2-40B4-BE49-F238E27FC236}">
                  <a16:creationId xmlns:a16="http://schemas.microsoft.com/office/drawing/2014/main" id="{9AC00F4B-EFB8-DE51-9AA7-1706483795C5}"/>
                </a:ext>
              </a:extLst>
            </p:cNvPr>
            <p:cNvSpPr txBox="1">
              <a:spLocks/>
            </p:cNvSpPr>
            <p:nvPr/>
          </p:nvSpPr>
          <p:spPr>
            <a:xfrm>
              <a:off x="7303603" y="5012007"/>
              <a:ext cx="932796"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176</a:t>
              </a:r>
            </a:p>
          </p:txBody>
        </p:sp>
        <p:sp>
          <p:nvSpPr>
            <p:cNvPr id="1032" name="TextBox 1031">
              <a:extLst>
                <a:ext uri="{FF2B5EF4-FFF2-40B4-BE49-F238E27FC236}">
                  <a16:creationId xmlns:a16="http://schemas.microsoft.com/office/drawing/2014/main" id="{DD8914BF-2455-67FA-E140-99D0B6112F5C}"/>
                </a:ext>
              </a:extLst>
            </p:cNvPr>
            <p:cNvSpPr txBox="1">
              <a:spLocks/>
            </p:cNvSpPr>
            <p:nvPr/>
          </p:nvSpPr>
          <p:spPr>
            <a:xfrm>
              <a:off x="8129765" y="5149966"/>
              <a:ext cx="619567"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n-ea"/>
                  <a:cs typeface="Arial"/>
                  <a:sym typeface="Arial"/>
                  <a:rtl val="0"/>
                </a:rPr>
                <a:t>88</a:t>
              </a:r>
            </a:p>
          </p:txBody>
        </p:sp>
        <p:sp>
          <p:nvSpPr>
            <p:cNvPr id="1033" name="TextBox 1032">
              <a:extLst>
                <a:ext uri="{FF2B5EF4-FFF2-40B4-BE49-F238E27FC236}">
                  <a16:creationId xmlns:a16="http://schemas.microsoft.com/office/drawing/2014/main" id="{F57B4996-A7EE-6CB4-46F9-B5DCDE386641}"/>
                </a:ext>
              </a:extLst>
            </p:cNvPr>
            <p:cNvSpPr txBox="1">
              <a:spLocks/>
            </p:cNvSpPr>
            <p:nvPr/>
          </p:nvSpPr>
          <p:spPr>
            <a:xfrm>
              <a:off x="7973151" y="5012007"/>
              <a:ext cx="932796"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96</a:t>
              </a:r>
            </a:p>
          </p:txBody>
        </p:sp>
        <p:sp>
          <p:nvSpPr>
            <p:cNvPr id="1034" name="TextBox 1033">
              <a:extLst>
                <a:ext uri="{FF2B5EF4-FFF2-40B4-BE49-F238E27FC236}">
                  <a16:creationId xmlns:a16="http://schemas.microsoft.com/office/drawing/2014/main" id="{D8F4D7F0-4DAE-F341-3A42-B94818789556}"/>
                </a:ext>
              </a:extLst>
            </p:cNvPr>
            <p:cNvSpPr txBox="1">
              <a:spLocks/>
            </p:cNvSpPr>
            <p:nvPr/>
          </p:nvSpPr>
          <p:spPr>
            <a:xfrm>
              <a:off x="8795505" y="5150246"/>
              <a:ext cx="619567"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n-ea"/>
                  <a:cs typeface="Arial"/>
                  <a:sym typeface="Arial"/>
                  <a:rtl val="0"/>
                </a:rPr>
                <a:t>43</a:t>
              </a:r>
            </a:p>
          </p:txBody>
        </p:sp>
        <p:sp>
          <p:nvSpPr>
            <p:cNvPr id="1035" name="TextBox 1034">
              <a:extLst>
                <a:ext uri="{FF2B5EF4-FFF2-40B4-BE49-F238E27FC236}">
                  <a16:creationId xmlns:a16="http://schemas.microsoft.com/office/drawing/2014/main" id="{1990719A-9928-B86C-49CB-246764C68A53}"/>
                </a:ext>
              </a:extLst>
            </p:cNvPr>
            <p:cNvSpPr txBox="1">
              <a:spLocks/>
            </p:cNvSpPr>
            <p:nvPr/>
          </p:nvSpPr>
          <p:spPr>
            <a:xfrm>
              <a:off x="8638890" y="5012287"/>
              <a:ext cx="932796"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47</a:t>
              </a:r>
            </a:p>
          </p:txBody>
        </p:sp>
        <p:sp>
          <p:nvSpPr>
            <p:cNvPr id="1036" name="TextBox 1035">
              <a:extLst>
                <a:ext uri="{FF2B5EF4-FFF2-40B4-BE49-F238E27FC236}">
                  <a16:creationId xmlns:a16="http://schemas.microsoft.com/office/drawing/2014/main" id="{5B4DB2B3-BF13-DEBF-15FC-70E4FE2C39EC}"/>
                </a:ext>
              </a:extLst>
            </p:cNvPr>
            <p:cNvSpPr txBox="1">
              <a:spLocks/>
            </p:cNvSpPr>
            <p:nvPr/>
          </p:nvSpPr>
          <p:spPr>
            <a:xfrm>
              <a:off x="9460852" y="5149966"/>
              <a:ext cx="619567"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n-ea"/>
                  <a:cs typeface="Arial"/>
                  <a:sym typeface="Arial"/>
                  <a:rtl val="0"/>
                </a:rPr>
                <a:t>15</a:t>
              </a:r>
            </a:p>
          </p:txBody>
        </p:sp>
        <p:sp>
          <p:nvSpPr>
            <p:cNvPr id="1037" name="TextBox 1036">
              <a:extLst>
                <a:ext uri="{FF2B5EF4-FFF2-40B4-BE49-F238E27FC236}">
                  <a16:creationId xmlns:a16="http://schemas.microsoft.com/office/drawing/2014/main" id="{9CA15918-34B8-B652-0792-3999CFB5742C}"/>
                </a:ext>
              </a:extLst>
            </p:cNvPr>
            <p:cNvSpPr txBox="1">
              <a:spLocks/>
            </p:cNvSpPr>
            <p:nvPr/>
          </p:nvSpPr>
          <p:spPr>
            <a:xfrm>
              <a:off x="9438199" y="5012007"/>
              <a:ext cx="664872"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23</a:t>
              </a:r>
            </a:p>
          </p:txBody>
        </p:sp>
        <p:sp>
          <p:nvSpPr>
            <p:cNvPr id="1038" name="TextBox 1037">
              <a:extLst>
                <a:ext uri="{FF2B5EF4-FFF2-40B4-BE49-F238E27FC236}">
                  <a16:creationId xmlns:a16="http://schemas.microsoft.com/office/drawing/2014/main" id="{B4F688C7-20F7-6B4E-DCA3-01E0CB213D02}"/>
                </a:ext>
              </a:extLst>
            </p:cNvPr>
            <p:cNvSpPr txBox="1">
              <a:spLocks/>
            </p:cNvSpPr>
            <p:nvPr/>
          </p:nvSpPr>
          <p:spPr>
            <a:xfrm>
              <a:off x="10127374" y="5148783"/>
              <a:ext cx="619567"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n-ea"/>
                  <a:cs typeface="Arial"/>
                  <a:sym typeface="Arial"/>
                  <a:rtl val="0"/>
                </a:rPr>
                <a:t>4</a:t>
              </a:r>
            </a:p>
          </p:txBody>
        </p:sp>
        <p:sp>
          <p:nvSpPr>
            <p:cNvPr id="1039" name="TextBox 1038">
              <a:extLst>
                <a:ext uri="{FF2B5EF4-FFF2-40B4-BE49-F238E27FC236}">
                  <a16:creationId xmlns:a16="http://schemas.microsoft.com/office/drawing/2014/main" id="{6BF00A3B-864F-E2C8-8F62-D2290D7C6B6B}"/>
                </a:ext>
              </a:extLst>
            </p:cNvPr>
            <p:cNvSpPr txBox="1">
              <a:spLocks/>
            </p:cNvSpPr>
            <p:nvPr/>
          </p:nvSpPr>
          <p:spPr>
            <a:xfrm>
              <a:off x="10104721" y="5010824"/>
              <a:ext cx="664872"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9</a:t>
              </a:r>
            </a:p>
          </p:txBody>
        </p:sp>
        <p:sp>
          <p:nvSpPr>
            <p:cNvPr id="1040" name="TextBox 1039">
              <a:extLst>
                <a:ext uri="{FF2B5EF4-FFF2-40B4-BE49-F238E27FC236}">
                  <a16:creationId xmlns:a16="http://schemas.microsoft.com/office/drawing/2014/main" id="{ABF78275-06F6-3EC8-A164-87EC8CCD25A5}"/>
                </a:ext>
              </a:extLst>
            </p:cNvPr>
            <p:cNvSpPr txBox="1">
              <a:spLocks/>
            </p:cNvSpPr>
            <p:nvPr/>
          </p:nvSpPr>
          <p:spPr>
            <a:xfrm>
              <a:off x="10796136" y="5150246"/>
              <a:ext cx="619567"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0</a:t>
              </a:r>
            </a:p>
          </p:txBody>
        </p:sp>
        <p:sp>
          <p:nvSpPr>
            <p:cNvPr id="1048" name="TextBox 1047">
              <a:extLst>
                <a:ext uri="{FF2B5EF4-FFF2-40B4-BE49-F238E27FC236}">
                  <a16:creationId xmlns:a16="http://schemas.microsoft.com/office/drawing/2014/main" id="{01B4E85D-F3DD-285A-A752-5E90D519A226}"/>
                </a:ext>
              </a:extLst>
            </p:cNvPr>
            <p:cNvSpPr txBox="1">
              <a:spLocks/>
            </p:cNvSpPr>
            <p:nvPr/>
          </p:nvSpPr>
          <p:spPr>
            <a:xfrm>
              <a:off x="10773483" y="5012287"/>
              <a:ext cx="664872"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0</a:t>
              </a:r>
            </a:p>
          </p:txBody>
        </p:sp>
      </p:grpSp>
      <p:sp>
        <p:nvSpPr>
          <p:cNvPr id="6" name="Rectangle 5">
            <a:extLst>
              <a:ext uri="{FF2B5EF4-FFF2-40B4-BE49-F238E27FC236}">
                <a16:creationId xmlns:a16="http://schemas.microsoft.com/office/drawing/2014/main" id="{303FE7E5-CB93-ADA1-E9A1-FE281A7BCA05}"/>
              </a:ext>
            </a:extLst>
          </p:cNvPr>
          <p:cNvSpPr/>
          <p:nvPr/>
        </p:nvSpPr>
        <p:spPr>
          <a:xfrm>
            <a:off x="2584938" y="6594231"/>
            <a:ext cx="3938954" cy="1758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Abstract LBA1008 </a:t>
            </a:r>
          </a:p>
        </p:txBody>
      </p:sp>
    </p:spTree>
    <p:extLst>
      <p:ext uri="{BB962C8B-B14F-4D97-AF65-F5344CB8AC3E}">
        <p14:creationId xmlns:p14="http://schemas.microsoft.com/office/powerpoint/2010/main" val="1309152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94D98-AA09-3134-8959-896F851742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3AF990-48EB-282B-5B5F-1371CD48E9DA}"/>
              </a:ext>
            </a:extLst>
          </p:cNvPr>
          <p:cNvSpPr>
            <a:spLocks noGrp="1"/>
          </p:cNvSpPr>
          <p:nvPr>
            <p:ph type="title"/>
          </p:nvPr>
        </p:nvSpPr>
        <p:spPr>
          <a:xfrm>
            <a:off x="305555" y="246609"/>
            <a:ext cx="11161846" cy="564705"/>
          </a:xfrm>
        </p:spPr>
        <p:txBody>
          <a:bodyPr/>
          <a:lstStyle/>
          <a:p>
            <a:r>
              <a:rPr lang="en-US"/>
              <a:t>PFS2 (investigator assessment) and post-trial treatments</a:t>
            </a:r>
            <a:endParaRPr lang="en-GB"/>
          </a:p>
        </p:txBody>
      </p:sp>
      <p:sp>
        <p:nvSpPr>
          <p:cNvPr id="24" name="Content Placeholder 23">
            <a:extLst>
              <a:ext uri="{FF2B5EF4-FFF2-40B4-BE49-F238E27FC236}">
                <a16:creationId xmlns:a16="http://schemas.microsoft.com/office/drawing/2014/main" id="{912DD2FF-CB3E-CF99-BF96-79D8AEE7A788}"/>
              </a:ext>
            </a:extLst>
          </p:cNvPr>
          <p:cNvSpPr>
            <a:spLocks noGrp="1"/>
          </p:cNvSpPr>
          <p:nvPr>
            <p:ph sz="quarter" idx="13"/>
          </p:nvPr>
        </p:nvSpPr>
        <p:spPr>
          <a:xfrm>
            <a:off x="305554" y="5806580"/>
            <a:ext cx="11580892" cy="415498"/>
          </a:xfrm>
        </p:spPr>
        <p:txBody>
          <a:bodyPr/>
          <a:lstStyle/>
          <a:p>
            <a:r>
              <a:rPr lang="en-US" dirty="0">
                <a:sym typeface="Arial"/>
              </a:rPr>
              <a:t>PFS2 was defined by investigators according to local standard clinical practice as the time from randomization to second progression (earliest progression event following first subsequent therapy) or death</a:t>
            </a:r>
            <a:br>
              <a:rPr lang="en-US" dirty="0">
                <a:sym typeface="Arial"/>
              </a:rPr>
            </a:br>
            <a:r>
              <a:rPr lang="en-GB" dirty="0"/>
              <a:t>*Stratified log-rank test; </a:t>
            </a:r>
            <a:r>
              <a:rPr lang="en-GB" baseline="30000" dirty="0"/>
              <a:t>†</a:t>
            </a:r>
            <a:r>
              <a:rPr lang="en-GB" dirty="0"/>
              <a:t>percentages are based on the overall population. Therapies listed are not exhaustive. Patients may have received more than one type of therapy; </a:t>
            </a:r>
            <a:r>
              <a:rPr lang="en-US" sz="800" b="0" i="0" baseline="30000" dirty="0">
                <a:solidFill>
                  <a:schemeClr val="tx1"/>
                </a:solidFill>
                <a:effectLst/>
                <a:latin typeface="Arial" panose="020B0604020202020204" pitchFamily="34" charset="0"/>
                <a:ea typeface="Arial" panose="020B0604020202020204" pitchFamily="34" charset="0"/>
                <a:cs typeface="Arial" panose="020B0604020202020204" pitchFamily="34" charset="0"/>
              </a:rPr>
              <a:t>‡</a:t>
            </a:r>
            <a:r>
              <a:rPr lang="en-US" sz="800" b="0" i="0" dirty="0">
                <a:solidFill>
                  <a:schemeClr val="tx1"/>
                </a:solidFill>
                <a:effectLst/>
                <a:latin typeface="Arial" panose="020B0604020202020204" pitchFamily="34" charset="0"/>
                <a:ea typeface="Arial" panose="020B0604020202020204" pitchFamily="34" charset="0"/>
                <a:cs typeface="Arial" panose="020B0604020202020204" pitchFamily="34" charset="0"/>
              </a:rPr>
              <a:t>patients may have received trastuzumab and </a:t>
            </a:r>
            <a:r>
              <a:rPr lang="en-US" sz="800" b="0" i="0" dirty="0" err="1">
                <a:solidFill>
                  <a:schemeClr val="tx1"/>
                </a:solidFill>
                <a:effectLst/>
                <a:latin typeface="Arial" panose="020B0604020202020204" pitchFamily="34" charset="0"/>
                <a:ea typeface="Arial" panose="020B0604020202020204" pitchFamily="34" charset="0"/>
                <a:cs typeface="Arial" panose="020B0604020202020204" pitchFamily="34" charset="0"/>
              </a:rPr>
              <a:t>pertuzumab</a:t>
            </a:r>
            <a:r>
              <a:rPr lang="en-US" sz="800" b="0" i="0" dirty="0">
                <a:solidFill>
                  <a:schemeClr val="tx1"/>
                </a:solidFill>
                <a:effectLst/>
                <a:latin typeface="Arial" panose="020B0604020202020204" pitchFamily="34" charset="0"/>
                <a:ea typeface="Arial" panose="020B0604020202020204" pitchFamily="34" charset="0"/>
                <a:cs typeface="Arial" panose="020B0604020202020204" pitchFamily="34" charset="0"/>
              </a:rPr>
              <a:t> concurrently</a:t>
            </a:r>
          </a:p>
          <a:p>
            <a:r>
              <a:rPr lang="en-US" dirty="0"/>
              <a:t>CI, confidence interval; NC, not calculable; P, </a:t>
            </a:r>
            <a:r>
              <a:rPr lang="en-US" dirty="0" err="1"/>
              <a:t>pertuzumab</a:t>
            </a:r>
            <a:r>
              <a:rPr lang="en-US" dirty="0"/>
              <a:t>; </a:t>
            </a:r>
            <a:r>
              <a:rPr lang="en-US" dirty="0">
                <a:sym typeface="Arial"/>
              </a:rPr>
              <a:t>PFS2, second progression-free survival; T-DM1, trastuzumab emtansine; </a:t>
            </a:r>
            <a:r>
              <a:rPr lang="en-US" dirty="0"/>
              <a:t>T-DXd, trastuzumab deruxtecan; THP, taxane + trastuzumab + </a:t>
            </a:r>
            <a:r>
              <a:rPr lang="en-US" dirty="0" err="1"/>
              <a:t>pertuzumab</a:t>
            </a:r>
            <a:endParaRPr lang="en-GB" dirty="0"/>
          </a:p>
        </p:txBody>
      </p:sp>
      <p:sp>
        <p:nvSpPr>
          <p:cNvPr id="5" name="TextBox 4">
            <a:extLst>
              <a:ext uri="{FF2B5EF4-FFF2-40B4-BE49-F238E27FC236}">
                <a16:creationId xmlns:a16="http://schemas.microsoft.com/office/drawing/2014/main" id="{E544DCFE-FCC0-ABA7-AA9A-8938A3C47CB0}"/>
              </a:ext>
            </a:extLst>
          </p:cNvPr>
          <p:cNvSpPr txBox="1"/>
          <p:nvPr/>
        </p:nvSpPr>
        <p:spPr>
          <a:xfrm>
            <a:off x="305554" y="5397363"/>
            <a:ext cx="11580892" cy="400110"/>
          </a:xfrm>
          <a:prstGeom prst="rect">
            <a:avLst/>
          </a:prstGeom>
          <a:solidFill>
            <a:schemeClr val="tx1">
              <a:lumMod val="10000"/>
              <a:lumOff val="90000"/>
            </a:schemeClr>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effectLst/>
                <a:uLnTx/>
                <a:uFillTx/>
                <a:latin typeface="Arial" panose="020B0604020202020204"/>
              </a:defRPr>
            </a:lvl1p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557"/>
                </a:solidFill>
                <a:effectLst/>
                <a:uLnTx/>
                <a:uFillTx/>
                <a:latin typeface="Arial" panose="020B0604020202020204"/>
                <a:ea typeface="+mn-ea"/>
                <a:cs typeface="+mn-cs"/>
              </a:rPr>
              <a:t>Clinically meaningful improvement in PFS2 with T-DXd + P vs THP</a:t>
            </a:r>
          </a:p>
        </p:txBody>
      </p:sp>
      <p:sp>
        <p:nvSpPr>
          <p:cNvPr id="20" name="TextBox 19">
            <a:extLst>
              <a:ext uri="{FF2B5EF4-FFF2-40B4-BE49-F238E27FC236}">
                <a16:creationId xmlns:a16="http://schemas.microsoft.com/office/drawing/2014/main" id="{2824DEF7-ECFE-3FE8-F505-1E529ECA66CC}"/>
              </a:ext>
            </a:extLst>
          </p:cNvPr>
          <p:cNvSpPr txBox="1">
            <a:spLocks/>
          </p:cNvSpPr>
          <p:nvPr/>
        </p:nvSpPr>
        <p:spPr>
          <a:xfrm rot="16200000">
            <a:off x="-436980" y="2612357"/>
            <a:ext cx="1912751" cy="276999"/>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2557"/>
                </a:solidFill>
                <a:effectLst/>
                <a:uLnTx/>
                <a:uFillTx/>
                <a:latin typeface="Arial" panose="020B0604020202020204"/>
                <a:ea typeface="+mn-ea"/>
                <a:cs typeface="Arial"/>
                <a:sym typeface="Arial"/>
                <a:rtl val="0"/>
              </a:rPr>
              <a:t>Probability of PFS</a:t>
            </a:r>
          </a:p>
        </p:txBody>
      </p:sp>
      <p:sp>
        <p:nvSpPr>
          <p:cNvPr id="28" name="Freeform: Shape 106">
            <a:extLst>
              <a:ext uri="{FF2B5EF4-FFF2-40B4-BE49-F238E27FC236}">
                <a16:creationId xmlns:a16="http://schemas.microsoft.com/office/drawing/2014/main" id="{74F0D7AF-93B5-B542-D0D6-7B45A713DE97}"/>
              </a:ext>
            </a:extLst>
          </p:cNvPr>
          <p:cNvSpPr/>
          <p:nvPr/>
        </p:nvSpPr>
        <p:spPr>
          <a:xfrm>
            <a:off x="1107805" y="4467562"/>
            <a:ext cx="7974"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9" name="Freeform: Shape 107">
            <a:extLst>
              <a:ext uri="{FF2B5EF4-FFF2-40B4-BE49-F238E27FC236}">
                <a16:creationId xmlns:a16="http://schemas.microsoft.com/office/drawing/2014/main" id="{A53BF692-7376-5411-2B96-50C46C1AAF24}"/>
              </a:ext>
            </a:extLst>
          </p:cNvPr>
          <p:cNvSpPr/>
          <p:nvPr/>
        </p:nvSpPr>
        <p:spPr>
          <a:xfrm>
            <a:off x="1480934" y="4467562"/>
            <a:ext cx="7974"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0" name="Freeform: Shape 108">
            <a:extLst>
              <a:ext uri="{FF2B5EF4-FFF2-40B4-BE49-F238E27FC236}">
                <a16:creationId xmlns:a16="http://schemas.microsoft.com/office/drawing/2014/main" id="{59D7CF84-7F8D-4DA0-9EF8-98E863F60363}"/>
              </a:ext>
            </a:extLst>
          </p:cNvPr>
          <p:cNvSpPr/>
          <p:nvPr/>
        </p:nvSpPr>
        <p:spPr>
          <a:xfrm>
            <a:off x="1854141" y="4467562"/>
            <a:ext cx="7974"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1" name="Freeform: Shape 109">
            <a:extLst>
              <a:ext uri="{FF2B5EF4-FFF2-40B4-BE49-F238E27FC236}">
                <a16:creationId xmlns:a16="http://schemas.microsoft.com/office/drawing/2014/main" id="{88BF1FE5-0355-D349-E0C2-DE289F485854}"/>
              </a:ext>
            </a:extLst>
          </p:cNvPr>
          <p:cNvSpPr/>
          <p:nvPr/>
        </p:nvSpPr>
        <p:spPr>
          <a:xfrm>
            <a:off x="2227350" y="4467562"/>
            <a:ext cx="7974"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 name="Freeform: Shape 110">
            <a:extLst>
              <a:ext uri="{FF2B5EF4-FFF2-40B4-BE49-F238E27FC236}">
                <a16:creationId xmlns:a16="http://schemas.microsoft.com/office/drawing/2014/main" id="{EC10F727-AF49-3C74-C519-171F5F9F0549}"/>
              </a:ext>
            </a:extLst>
          </p:cNvPr>
          <p:cNvSpPr/>
          <p:nvPr/>
        </p:nvSpPr>
        <p:spPr>
          <a:xfrm>
            <a:off x="2600478" y="4467562"/>
            <a:ext cx="7974"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3" name="Freeform: Shape 111">
            <a:extLst>
              <a:ext uri="{FF2B5EF4-FFF2-40B4-BE49-F238E27FC236}">
                <a16:creationId xmlns:a16="http://schemas.microsoft.com/office/drawing/2014/main" id="{1C3808AC-95F1-6B61-2154-EC2FC968DB8C}"/>
              </a:ext>
            </a:extLst>
          </p:cNvPr>
          <p:cNvSpPr/>
          <p:nvPr/>
        </p:nvSpPr>
        <p:spPr>
          <a:xfrm>
            <a:off x="2973687" y="4467562"/>
            <a:ext cx="7974"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4" name="Freeform: Shape 112">
            <a:extLst>
              <a:ext uri="{FF2B5EF4-FFF2-40B4-BE49-F238E27FC236}">
                <a16:creationId xmlns:a16="http://schemas.microsoft.com/office/drawing/2014/main" id="{A9313ABC-23B3-AD82-CF4E-F1F20103EA3F}"/>
              </a:ext>
            </a:extLst>
          </p:cNvPr>
          <p:cNvSpPr/>
          <p:nvPr/>
        </p:nvSpPr>
        <p:spPr>
          <a:xfrm>
            <a:off x="3346895" y="4467562"/>
            <a:ext cx="7974"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5" name="Freeform: Shape 113">
            <a:extLst>
              <a:ext uri="{FF2B5EF4-FFF2-40B4-BE49-F238E27FC236}">
                <a16:creationId xmlns:a16="http://schemas.microsoft.com/office/drawing/2014/main" id="{9AE10D48-C4AD-413F-469E-7C9BDF35D7BB}"/>
              </a:ext>
            </a:extLst>
          </p:cNvPr>
          <p:cNvSpPr/>
          <p:nvPr/>
        </p:nvSpPr>
        <p:spPr>
          <a:xfrm>
            <a:off x="3720103" y="4467562"/>
            <a:ext cx="7974"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6" name="Freeform: Shape 114">
            <a:extLst>
              <a:ext uri="{FF2B5EF4-FFF2-40B4-BE49-F238E27FC236}">
                <a16:creationId xmlns:a16="http://schemas.microsoft.com/office/drawing/2014/main" id="{F832CC94-FDA3-7F1A-D52D-3BC31F115AB0}"/>
              </a:ext>
            </a:extLst>
          </p:cNvPr>
          <p:cNvSpPr/>
          <p:nvPr/>
        </p:nvSpPr>
        <p:spPr>
          <a:xfrm>
            <a:off x="4093232" y="4467562"/>
            <a:ext cx="7974"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7" name="Freeform: Shape 115">
            <a:extLst>
              <a:ext uri="{FF2B5EF4-FFF2-40B4-BE49-F238E27FC236}">
                <a16:creationId xmlns:a16="http://schemas.microsoft.com/office/drawing/2014/main" id="{5056C17D-009A-71D9-00F3-C0C270FB7950}"/>
              </a:ext>
            </a:extLst>
          </p:cNvPr>
          <p:cNvSpPr/>
          <p:nvPr/>
        </p:nvSpPr>
        <p:spPr>
          <a:xfrm>
            <a:off x="4466440" y="4467562"/>
            <a:ext cx="7974"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8" name="Freeform: Shape 116">
            <a:extLst>
              <a:ext uri="{FF2B5EF4-FFF2-40B4-BE49-F238E27FC236}">
                <a16:creationId xmlns:a16="http://schemas.microsoft.com/office/drawing/2014/main" id="{12CFCA5F-1FE0-72D1-C8DB-E876D265532E}"/>
              </a:ext>
            </a:extLst>
          </p:cNvPr>
          <p:cNvSpPr/>
          <p:nvPr/>
        </p:nvSpPr>
        <p:spPr>
          <a:xfrm>
            <a:off x="4839648" y="4467562"/>
            <a:ext cx="7974"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9" name="Freeform: Shape 117">
            <a:extLst>
              <a:ext uri="{FF2B5EF4-FFF2-40B4-BE49-F238E27FC236}">
                <a16:creationId xmlns:a16="http://schemas.microsoft.com/office/drawing/2014/main" id="{9FCF9EF2-476A-61ED-33B0-FA91D3018471}"/>
              </a:ext>
            </a:extLst>
          </p:cNvPr>
          <p:cNvSpPr/>
          <p:nvPr/>
        </p:nvSpPr>
        <p:spPr>
          <a:xfrm>
            <a:off x="5212776" y="4467562"/>
            <a:ext cx="7974"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0" name="Freeform: Shape 118">
            <a:extLst>
              <a:ext uri="{FF2B5EF4-FFF2-40B4-BE49-F238E27FC236}">
                <a16:creationId xmlns:a16="http://schemas.microsoft.com/office/drawing/2014/main" id="{D9373896-3288-9C8E-CC15-A5A30C754CD3}"/>
              </a:ext>
            </a:extLst>
          </p:cNvPr>
          <p:cNvSpPr/>
          <p:nvPr/>
        </p:nvSpPr>
        <p:spPr>
          <a:xfrm>
            <a:off x="5585986" y="4467562"/>
            <a:ext cx="7974"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1" name="Freeform: Shape 119">
            <a:extLst>
              <a:ext uri="{FF2B5EF4-FFF2-40B4-BE49-F238E27FC236}">
                <a16:creationId xmlns:a16="http://schemas.microsoft.com/office/drawing/2014/main" id="{2E093B05-31D4-5B18-CCD8-ADE96D76AC17}"/>
              </a:ext>
            </a:extLst>
          </p:cNvPr>
          <p:cNvSpPr/>
          <p:nvPr/>
        </p:nvSpPr>
        <p:spPr>
          <a:xfrm>
            <a:off x="5959193" y="4467562"/>
            <a:ext cx="7974"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2" name="Freeform: Shape 120">
            <a:extLst>
              <a:ext uri="{FF2B5EF4-FFF2-40B4-BE49-F238E27FC236}">
                <a16:creationId xmlns:a16="http://schemas.microsoft.com/office/drawing/2014/main" id="{54BEBFF0-375A-1919-8396-78E03B2AA666}"/>
              </a:ext>
            </a:extLst>
          </p:cNvPr>
          <p:cNvSpPr/>
          <p:nvPr/>
        </p:nvSpPr>
        <p:spPr>
          <a:xfrm>
            <a:off x="6332402" y="4467562"/>
            <a:ext cx="7974"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3" name="Freeform: Shape 121">
            <a:extLst>
              <a:ext uri="{FF2B5EF4-FFF2-40B4-BE49-F238E27FC236}">
                <a16:creationId xmlns:a16="http://schemas.microsoft.com/office/drawing/2014/main" id="{89EEFC99-E78B-874A-9DD1-AD518BB77529}"/>
              </a:ext>
            </a:extLst>
          </p:cNvPr>
          <p:cNvSpPr/>
          <p:nvPr/>
        </p:nvSpPr>
        <p:spPr>
          <a:xfrm>
            <a:off x="6705530" y="4467562"/>
            <a:ext cx="7974"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4" name="Freeform: Shape 122">
            <a:extLst>
              <a:ext uri="{FF2B5EF4-FFF2-40B4-BE49-F238E27FC236}">
                <a16:creationId xmlns:a16="http://schemas.microsoft.com/office/drawing/2014/main" id="{53BA384D-7EBA-2529-9734-D53C41B401E8}"/>
              </a:ext>
            </a:extLst>
          </p:cNvPr>
          <p:cNvSpPr/>
          <p:nvPr/>
        </p:nvSpPr>
        <p:spPr>
          <a:xfrm>
            <a:off x="7078739" y="4467562"/>
            <a:ext cx="7974"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0B7354EB-CEFF-F54B-AFD8-F31F600750D7}"/>
              </a:ext>
            </a:extLst>
          </p:cNvPr>
          <p:cNvSpPr txBox="1">
            <a:spLocks/>
          </p:cNvSpPr>
          <p:nvPr/>
        </p:nvSpPr>
        <p:spPr>
          <a:xfrm>
            <a:off x="1240898" y="4544897"/>
            <a:ext cx="47417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3</a:t>
            </a:r>
          </a:p>
        </p:txBody>
      </p:sp>
      <p:sp>
        <p:nvSpPr>
          <p:cNvPr id="46" name="TextBox 45">
            <a:extLst>
              <a:ext uri="{FF2B5EF4-FFF2-40B4-BE49-F238E27FC236}">
                <a16:creationId xmlns:a16="http://schemas.microsoft.com/office/drawing/2014/main" id="{FC806E49-3F86-086B-F151-257E6C29B145}"/>
              </a:ext>
            </a:extLst>
          </p:cNvPr>
          <p:cNvSpPr txBox="1">
            <a:spLocks/>
          </p:cNvSpPr>
          <p:nvPr/>
        </p:nvSpPr>
        <p:spPr>
          <a:xfrm>
            <a:off x="1990320" y="4544897"/>
            <a:ext cx="47417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9</a:t>
            </a:r>
          </a:p>
        </p:txBody>
      </p:sp>
      <p:sp>
        <p:nvSpPr>
          <p:cNvPr id="47" name="TextBox 46">
            <a:extLst>
              <a:ext uri="{FF2B5EF4-FFF2-40B4-BE49-F238E27FC236}">
                <a16:creationId xmlns:a16="http://schemas.microsoft.com/office/drawing/2014/main" id="{F4923820-8018-C7B2-CF56-D9F3DF49AC1F}"/>
              </a:ext>
            </a:extLst>
          </p:cNvPr>
          <p:cNvSpPr txBox="1">
            <a:spLocks/>
          </p:cNvSpPr>
          <p:nvPr/>
        </p:nvSpPr>
        <p:spPr>
          <a:xfrm>
            <a:off x="2365980" y="4544897"/>
            <a:ext cx="47417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12</a:t>
            </a:r>
          </a:p>
        </p:txBody>
      </p:sp>
      <p:sp>
        <p:nvSpPr>
          <p:cNvPr id="48" name="TextBox 47">
            <a:extLst>
              <a:ext uri="{FF2B5EF4-FFF2-40B4-BE49-F238E27FC236}">
                <a16:creationId xmlns:a16="http://schemas.microsoft.com/office/drawing/2014/main" id="{42243758-FAA5-EEE2-0A82-5DE8D486CB65}"/>
              </a:ext>
            </a:extLst>
          </p:cNvPr>
          <p:cNvSpPr txBox="1">
            <a:spLocks/>
          </p:cNvSpPr>
          <p:nvPr/>
        </p:nvSpPr>
        <p:spPr>
          <a:xfrm>
            <a:off x="2735944" y="4544897"/>
            <a:ext cx="47417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15</a:t>
            </a:r>
          </a:p>
        </p:txBody>
      </p:sp>
      <p:sp>
        <p:nvSpPr>
          <p:cNvPr id="49" name="TextBox 48">
            <a:extLst>
              <a:ext uri="{FF2B5EF4-FFF2-40B4-BE49-F238E27FC236}">
                <a16:creationId xmlns:a16="http://schemas.microsoft.com/office/drawing/2014/main" id="{0659393E-A26E-0A0B-D3B6-A1862DE454D5}"/>
              </a:ext>
            </a:extLst>
          </p:cNvPr>
          <p:cNvSpPr txBox="1">
            <a:spLocks/>
          </p:cNvSpPr>
          <p:nvPr/>
        </p:nvSpPr>
        <p:spPr>
          <a:xfrm>
            <a:off x="3109706" y="4544897"/>
            <a:ext cx="47417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18</a:t>
            </a:r>
          </a:p>
        </p:txBody>
      </p:sp>
      <p:sp>
        <p:nvSpPr>
          <p:cNvPr id="50" name="TextBox 49">
            <a:extLst>
              <a:ext uri="{FF2B5EF4-FFF2-40B4-BE49-F238E27FC236}">
                <a16:creationId xmlns:a16="http://schemas.microsoft.com/office/drawing/2014/main" id="{2EBE34E2-CF14-9E9C-49A8-5BD0149AD98A}"/>
              </a:ext>
            </a:extLst>
          </p:cNvPr>
          <p:cNvSpPr txBox="1">
            <a:spLocks/>
          </p:cNvSpPr>
          <p:nvPr/>
        </p:nvSpPr>
        <p:spPr>
          <a:xfrm>
            <a:off x="3483468" y="4544897"/>
            <a:ext cx="47417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21</a:t>
            </a:r>
          </a:p>
        </p:txBody>
      </p:sp>
      <p:sp>
        <p:nvSpPr>
          <p:cNvPr id="51" name="TextBox 50">
            <a:extLst>
              <a:ext uri="{FF2B5EF4-FFF2-40B4-BE49-F238E27FC236}">
                <a16:creationId xmlns:a16="http://schemas.microsoft.com/office/drawing/2014/main" id="{DF548BBC-D5E1-914F-4FF3-4BF0C0141914}"/>
              </a:ext>
            </a:extLst>
          </p:cNvPr>
          <p:cNvSpPr txBox="1">
            <a:spLocks/>
          </p:cNvSpPr>
          <p:nvPr/>
        </p:nvSpPr>
        <p:spPr>
          <a:xfrm>
            <a:off x="3857229" y="4544897"/>
            <a:ext cx="47417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24</a:t>
            </a:r>
          </a:p>
        </p:txBody>
      </p:sp>
      <p:sp>
        <p:nvSpPr>
          <p:cNvPr id="52" name="TextBox 51">
            <a:extLst>
              <a:ext uri="{FF2B5EF4-FFF2-40B4-BE49-F238E27FC236}">
                <a16:creationId xmlns:a16="http://schemas.microsoft.com/office/drawing/2014/main" id="{1C5D91B8-915C-7951-05C1-CF5FBB40FC8E}"/>
              </a:ext>
            </a:extLst>
          </p:cNvPr>
          <p:cNvSpPr txBox="1">
            <a:spLocks/>
          </p:cNvSpPr>
          <p:nvPr/>
        </p:nvSpPr>
        <p:spPr>
          <a:xfrm>
            <a:off x="4230991" y="4544897"/>
            <a:ext cx="47417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27</a:t>
            </a:r>
          </a:p>
        </p:txBody>
      </p:sp>
      <p:sp>
        <p:nvSpPr>
          <p:cNvPr id="53" name="TextBox 52">
            <a:extLst>
              <a:ext uri="{FF2B5EF4-FFF2-40B4-BE49-F238E27FC236}">
                <a16:creationId xmlns:a16="http://schemas.microsoft.com/office/drawing/2014/main" id="{89A27179-0B76-48EA-8153-D3BE29A42946}"/>
              </a:ext>
            </a:extLst>
          </p:cNvPr>
          <p:cNvSpPr txBox="1">
            <a:spLocks/>
          </p:cNvSpPr>
          <p:nvPr/>
        </p:nvSpPr>
        <p:spPr>
          <a:xfrm>
            <a:off x="4604753" y="4544897"/>
            <a:ext cx="47417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30</a:t>
            </a:r>
          </a:p>
        </p:txBody>
      </p:sp>
      <p:sp>
        <p:nvSpPr>
          <p:cNvPr id="54" name="TextBox 53">
            <a:extLst>
              <a:ext uri="{FF2B5EF4-FFF2-40B4-BE49-F238E27FC236}">
                <a16:creationId xmlns:a16="http://schemas.microsoft.com/office/drawing/2014/main" id="{2C1EAF16-CE54-C718-44AE-9FE0098434FD}"/>
              </a:ext>
            </a:extLst>
          </p:cNvPr>
          <p:cNvSpPr txBox="1">
            <a:spLocks/>
          </p:cNvSpPr>
          <p:nvPr/>
        </p:nvSpPr>
        <p:spPr>
          <a:xfrm>
            <a:off x="4976616" y="4544897"/>
            <a:ext cx="47417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33</a:t>
            </a:r>
          </a:p>
        </p:txBody>
      </p:sp>
      <p:sp>
        <p:nvSpPr>
          <p:cNvPr id="55" name="TextBox 54">
            <a:extLst>
              <a:ext uri="{FF2B5EF4-FFF2-40B4-BE49-F238E27FC236}">
                <a16:creationId xmlns:a16="http://schemas.microsoft.com/office/drawing/2014/main" id="{1801099D-83BC-E7C7-829A-F934F9DD18F0}"/>
              </a:ext>
            </a:extLst>
          </p:cNvPr>
          <p:cNvSpPr txBox="1">
            <a:spLocks/>
          </p:cNvSpPr>
          <p:nvPr/>
        </p:nvSpPr>
        <p:spPr>
          <a:xfrm>
            <a:off x="5350377" y="4544897"/>
            <a:ext cx="47417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36</a:t>
            </a:r>
          </a:p>
        </p:txBody>
      </p:sp>
      <p:sp>
        <p:nvSpPr>
          <p:cNvPr id="56" name="TextBox 55">
            <a:extLst>
              <a:ext uri="{FF2B5EF4-FFF2-40B4-BE49-F238E27FC236}">
                <a16:creationId xmlns:a16="http://schemas.microsoft.com/office/drawing/2014/main" id="{7113AC84-6F9B-63C2-67C0-764C632F4887}"/>
              </a:ext>
            </a:extLst>
          </p:cNvPr>
          <p:cNvSpPr txBox="1">
            <a:spLocks/>
          </p:cNvSpPr>
          <p:nvPr/>
        </p:nvSpPr>
        <p:spPr>
          <a:xfrm>
            <a:off x="6096001" y="4544897"/>
            <a:ext cx="47417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42</a:t>
            </a:r>
          </a:p>
        </p:txBody>
      </p:sp>
      <p:sp>
        <p:nvSpPr>
          <p:cNvPr id="57" name="TextBox 56">
            <a:extLst>
              <a:ext uri="{FF2B5EF4-FFF2-40B4-BE49-F238E27FC236}">
                <a16:creationId xmlns:a16="http://schemas.microsoft.com/office/drawing/2014/main" id="{39AD6276-5274-A1A8-AB33-6D9C7F337846}"/>
              </a:ext>
            </a:extLst>
          </p:cNvPr>
          <p:cNvSpPr txBox="1">
            <a:spLocks/>
          </p:cNvSpPr>
          <p:nvPr/>
        </p:nvSpPr>
        <p:spPr>
          <a:xfrm>
            <a:off x="871416" y="4544897"/>
            <a:ext cx="47417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58" name="TextBox 57">
            <a:extLst>
              <a:ext uri="{FF2B5EF4-FFF2-40B4-BE49-F238E27FC236}">
                <a16:creationId xmlns:a16="http://schemas.microsoft.com/office/drawing/2014/main" id="{D3A045C1-200F-2D55-8E9A-02572B390D51}"/>
              </a:ext>
            </a:extLst>
          </p:cNvPr>
          <p:cNvSpPr txBox="1">
            <a:spLocks/>
          </p:cNvSpPr>
          <p:nvPr/>
        </p:nvSpPr>
        <p:spPr>
          <a:xfrm>
            <a:off x="6843584" y="4544897"/>
            <a:ext cx="47417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48</a:t>
            </a:r>
          </a:p>
        </p:txBody>
      </p:sp>
      <p:sp>
        <p:nvSpPr>
          <p:cNvPr id="59" name="TextBox 58">
            <a:extLst>
              <a:ext uri="{FF2B5EF4-FFF2-40B4-BE49-F238E27FC236}">
                <a16:creationId xmlns:a16="http://schemas.microsoft.com/office/drawing/2014/main" id="{FFF3B42D-4128-AF4B-907B-6A733140568E}"/>
              </a:ext>
            </a:extLst>
          </p:cNvPr>
          <p:cNvSpPr txBox="1">
            <a:spLocks/>
          </p:cNvSpPr>
          <p:nvPr/>
        </p:nvSpPr>
        <p:spPr>
          <a:xfrm>
            <a:off x="1616558" y="4544897"/>
            <a:ext cx="47417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6</a:t>
            </a:r>
          </a:p>
        </p:txBody>
      </p:sp>
      <p:sp>
        <p:nvSpPr>
          <p:cNvPr id="60" name="TextBox 59">
            <a:extLst>
              <a:ext uri="{FF2B5EF4-FFF2-40B4-BE49-F238E27FC236}">
                <a16:creationId xmlns:a16="http://schemas.microsoft.com/office/drawing/2014/main" id="{B0475A80-CB1C-299C-D9DB-011CF90D118E}"/>
              </a:ext>
            </a:extLst>
          </p:cNvPr>
          <p:cNvSpPr txBox="1">
            <a:spLocks/>
          </p:cNvSpPr>
          <p:nvPr/>
        </p:nvSpPr>
        <p:spPr>
          <a:xfrm>
            <a:off x="6469763" y="4544897"/>
            <a:ext cx="47417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srgbClr val="002557"/>
                </a:solidFill>
                <a:effectLst/>
                <a:uLnTx/>
                <a:uFillTx/>
                <a:latin typeface="Arial"/>
                <a:ea typeface="+mn-ea"/>
                <a:cs typeface="Arial"/>
                <a:sym typeface="Arial"/>
                <a:rtl val="0"/>
              </a:rPr>
              <a:t>45</a:t>
            </a:r>
          </a:p>
        </p:txBody>
      </p:sp>
      <p:sp>
        <p:nvSpPr>
          <p:cNvPr id="61" name="TextBox 60">
            <a:extLst>
              <a:ext uri="{FF2B5EF4-FFF2-40B4-BE49-F238E27FC236}">
                <a16:creationId xmlns:a16="http://schemas.microsoft.com/office/drawing/2014/main" id="{B7407737-4B58-0A90-130C-83807B56BBDB}"/>
              </a:ext>
            </a:extLst>
          </p:cNvPr>
          <p:cNvSpPr txBox="1">
            <a:spLocks/>
          </p:cNvSpPr>
          <p:nvPr/>
        </p:nvSpPr>
        <p:spPr>
          <a:xfrm>
            <a:off x="5722240" y="4544897"/>
            <a:ext cx="474170" cy="209466"/>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39</a:t>
            </a:r>
          </a:p>
        </p:txBody>
      </p:sp>
      <p:sp>
        <p:nvSpPr>
          <p:cNvPr id="62" name="Free-form: Shape 201">
            <a:extLst>
              <a:ext uri="{FF2B5EF4-FFF2-40B4-BE49-F238E27FC236}">
                <a16:creationId xmlns:a16="http://schemas.microsoft.com/office/drawing/2014/main" id="{417A7D95-4E12-A8C8-D2E1-4F37CB8D881E}"/>
              </a:ext>
            </a:extLst>
          </p:cNvPr>
          <p:cNvSpPr/>
          <p:nvPr/>
        </p:nvSpPr>
        <p:spPr>
          <a:xfrm>
            <a:off x="1107804" y="1031059"/>
            <a:ext cx="5976415" cy="3434598"/>
          </a:xfrm>
          <a:custGeom>
            <a:avLst/>
            <a:gdLst>
              <a:gd name="connsiteX0" fmla="*/ 0 w 5000085"/>
              <a:gd name="connsiteY0" fmla="*/ 0 h 3445040"/>
              <a:gd name="connsiteX1" fmla="*/ 0 w 5000085"/>
              <a:gd name="connsiteY1" fmla="*/ 3445041 h 3445040"/>
              <a:gd name="connsiteX2" fmla="*/ 5000086 w 5000085"/>
              <a:gd name="connsiteY2" fmla="*/ 3445041 h 3445040"/>
            </a:gdLst>
            <a:ahLst/>
            <a:cxnLst>
              <a:cxn ang="0">
                <a:pos x="connsiteX0" y="connsiteY0"/>
              </a:cxn>
              <a:cxn ang="0">
                <a:pos x="connsiteX1" y="connsiteY1"/>
              </a:cxn>
              <a:cxn ang="0">
                <a:pos x="connsiteX2" y="connsiteY2"/>
              </a:cxn>
            </a:cxnLst>
            <a:rect l="l" t="t" r="r" b="b"/>
            <a:pathLst>
              <a:path w="5000085" h="3445040">
                <a:moveTo>
                  <a:pt x="0" y="0"/>
                </a:moveTo>
                <a:lnTo>
                  <a:pt x="0" y="3445041"/>
                </a:lnTo>
                <a:lnTo>
                  <a:pt x="5000086" y="3445041"/>
                </a:lnTo>
              </a:path>
            </a:pathLst>
          </a:custGeom>
          <a:noFill/>
          <a:ln w="12700"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 name="TextBox 62" hidden="1">
            <a:extLst>
              <a:ext uri="{FF2B5EF4-FFF2-40B4-BE49-F238E27FC236}">
                <a16:creationId xmlns:a16="http://schemas.microsoft.com/office/drawing/2014/main" id="{D1C03478-A674-D29F-B9BA-C347E3DBF5BC}"/>
              </a:ext>
            </a:extLst>
          </p:cNvPr>
          <p:cNvSpPr txBox="1">
            <a:spLocks/>
          </p:cNvSpPr>
          <p:nvPr/>
        </p:nvSpPr>
        <p:spPr>
          <a:xfrm>
            <a:off x="309885" y="5170622"/>
            <a:ext cx="537312" cy="165966"/>
          </a:xfrm>
          <a:prstGeom prst="rect">
            <a:avLst/>
          </a:prstGeom>
          <a:noFill/>
        </p:spPr>
        <p:txBody>
          <a:bodyPr wrap="square" lIns="0" tIns="0" rIns="0" bIns="0" rtlCol="0">
            <a:no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lumMod val="75000"/>
                  </a:srgbClr>
                </a:solidFill>
                <a:effectLst/>
                <a:uLnTx/>
                <a:uFillTx/>
                <a:latin typeface="Arial"/>
                <a:ea typeface="+mn-ea"/>
                <a:cs typeface="Arial"/>
                <a:sym typeface="Arial"/>
                <a:rtl val="0"/>
              </a:rPr>
              <a:t>THP</a:t>
            </a:r>
          </a:p>
        </p:txBody>
      </p:sp>
      <p:sp>
        <p:nvSpPr>
          <p:cNvPr id="64" name="TextBox 63" hidden="1">
            <a:extLst>
              <a:ext uri="{FF2B5EF4-FFF2-40B4-BE49-F238E27FC236}">
                <a16:creationId xmlns:a16="http://schemas.microsoft.com/office/drawing/2014/main" id="{BB633CA0-CE83-343A-37C5-6480D2FC9D48}"/>
              </a:ext>
            </a:extLst>
          </p:cNvPr>
          <p:cNvSpPr txBox="1">
            <a:spLocks/>
          </p:cNvSpPr>
          <p:nvPr/>
        </p:nvSpPr>
        <p:spPr>
          <a:xfrm>
            <a:off x="314533" y="4860248"/>
            <a:ext cx="580123" cy="230832"/>
          </a:xfrm>
          <a:prstGeom prst="rect">
            <a:avLst/>
          </a:prstGeom>
          <a:noFill/>
        </p:spPr>
        <p:txBody>
          <a:bodyPr wrap="square" lIns="0" tIns="0" rIns="0" bIns="0" rtlCol="0">
            <a:no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557"/>
                </a:solidFill>
                <a:effectLst/>
                <a:uLnTx/>
                <a:uFillTx/>
                <a:latin typeface="Arial"/>
                <a:ea typeface="+mn-ea"/>
                <a:cs typeface="Arial"/>
                <a:sym typeface="Arial"/>
                <a:rtl val="0"/>
              </a:rPr>
              <a:t>No. at risk</a:t>
            </a:r>
          </a:p>
        </p:txBody>
      </p:sp>
      <p:sp>
        <p:nvSpPr>
          <p:cNvPr id="65" name="TextBox 64" hidden="1">
            <a:extLst>
              <a:ext uri="{FF2B5EF4-FFF2-40B4-BE49-F238E27FC236}">
                <a16:creationId xmlns:a16="http://schemas.microsoft.com/office/drawing/2014/main" id="{B87ABC86-0C63-7DBC-D3D0-D87339CF6650}"/>
              </a:ext>
            </a:extLst>
          </p:cNvPr>
          <p:cNvSpPr txBox="1">
            <a:spLocks/>
          </p:cNvSpPr>
          <p:nvPr/>
        </p:nvSpPr>
        <p:spPr>
          <a:xfrm>
            <a:off x="309884" y="5026213"/>
            <a:ext cx="721625" cy="144410"/>
          </a:xfrm>
          <a:prstGeom prst="rect">
            <a:avLst/>
          </a:prstGeom>
          <a:noFill/>
        </p:spPr>
        <p:txBody>
          <a:bodyPr wrap="square" lIns="0" tIns="0" rIns="0" bIns="0" rtlCol="0">
            <a:no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t>T-DXd + P</a:t>
            </a:r>
            <a:endParaRPr kumimoji="0" lang="en-US" sz="900" b="0" i="0" u="none" strike="noStrike" kern="1200" cap="none" spc="0" normalizeH="0" baseline="0" noProof="0">
              <a:ln/>
              <a:solidFill>
                <a:srgbClr val="002985"/>
              </a:solidFill>
              <a:effectLst/>
              <a:uLnTx/>
              <a:uFillTx/>
              <a:latin typeface="Arial"/>
              <a:ea typeface="+mn-ea"/>
              <a:cs typeface="Arial"/>
              <a:sym typeface="Arial"/>
              <a:rtl val="0"/>
            </a:endParaRPr>
          </a:p>
        </p:txBody>
      </p:sp>
      <p:sp>
        <p:nvSpPr>
          <p:cNvPr id="67" name="TextBox 66">
            <a:extLst>
              <a:ext uri="{FF2B5EF4-FFF2-40B4-BE49-F238E27FC236}">
                <a16:creationId xmlns:a16="http://schemas.microsoft.com/office/drawing/2014/main" id="{60134B69-2205-91A2-CAC5-18CB4F438BEF}"/>
              </a:ext>
            </a:extLst>
          </p:cNvPr>
          <p:cNvSpPr txBox="1">
            <a:spLocks/>
          </p:cNvSpPr>
          <p:nvPr/>
        </p:nvSpPr>
        <p:spPr>
          <a:xfrm>
            <a:off x="1318717" y="5195387"/>
            <a:ext cx="318532" cy="246220"/>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n-ea"/>
                <a:cs typeface="Arial"/>
                <a:sym typeface="Arial"/>
                <a:rtl val="0"/>
              </a:rPr>
              <a:t>373</a:t>
            </a:r>
          </a:p>
        </p:txBody>
      </p:sp>
      <p:sp>
        <p:nvSpPr>
          <p:cNvPr id="68" name="TextBox 67">
            <a:extLst>
              <a:ext uri="{FF2B5EF4-FFF2-40B4-BE49-F238E27FC236}">
                <a16:creationId xmlns:a16="http://schemas.microsoft.com/office/drawing/2014/main" id="{919973D6-30DC-14F6-AA5B-8166BDD3707F}"/>
              </a:ext>
            </a:extLst>
          </p:cNvPr>
          <p:cNvSpPr txBox="1">
            <a:spLocks/>
          </p:cNvSpPr>
          <p:nvPr/>
        </p:nvSpPr>
        <p:spPr>
          <a:xfrm>
            <a:off x="1699897" y="5195387"/>
            <a:ext cx="307492" cy="246220"/>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358</a:t>
            </a:r>
          </a:p>
        </p:txBody>
      </p:sp>
      <p:sp>
        <p:nvSpPr>
          <p:cNvPr id="69" name="TextBox 68">
            <a:extLst>
              <a:ext uri="{FF2B5EF4-FFF2-40B4-BE49-F238E27FC236}">
                <a16:creationId xmlns:a16="http://schemas.microsoft.com/office/drawing/2014/main" id="{F10CD5E5-6DC9-D881-F44E-AAECF4D7B1EF}"/>
              </a:ext>
            </a:extLst>
          </p:cNvPr>
          <p:cNvSpPr txBox="1">
            <a:spLocks/>
          </p:cNvSpPr>
          <p:nvPr/>
        </p:nvSpPr>
        <p:spPr>
          <a:xfrm>
            <a:off x="2438830" y="5195387"/>
            <a:ext cx="328470" cy="246220"/>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319</a:t>
            </a:r>
          </a:p>
        </p:txBody>
      </p:sp>
      <p:sp>
        <p:nvSpPr>
          <p:cNvPr id="70" name="TextBox 69">
            <a:extLst>
              <a:ext uri="{FF2B5EF4-FFF2-40B4-BE49-F238E27FC236}">
                <a16:creationId xmlns:a16="http://schemas.microsoft.com/office/drawing/2014/main" id="{DB4E0A84-0D7C-D1D7-A16A-D128B482EF1F}"/>
              </a:ext>
            </a:extLst>
          </p:cNvPr>
          <p:cNvSpPr txBox="1">
            <a:spLocks/>
          </p:cNvSpPr>
          <p:nvPr/>
        </p:nvSpPr>
        <p:spPr>
          <a:xfrm>
            <a:off x="2808794" y="5195387"/>
            <a:ext cx="328470" cy="246220"/>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292</a:t>
            </a:r>
          </a:p>
        </p:txBody>
      </p:sp>
      <p:sp>
        <p:nvSpPr>
          <p:cNvPr id="71" name="TextBox 70">
            <a:extLst>
              <a:ext uri="{FF2B5EF4-FFF2-40B4-BE49-F238E27FC236}">
                <a16:creationId xmlns:a16="http://schemas.microsoft.com/office/drawing/2014/main" id="{1E7BB224-5DB9-517E-03AB-DEF371E897C0}"/>
              </a:ext>
            </a:extLst>
          </p:cNvPr>
          <p:cNvSpPr txBox="1">
            <a:spLocks/>
          </p:cNvSpPr>
          <p:nvPr/>
        </p:nvSpPr>
        <p:spPr>
          <a:xfrm>
            <a:off x="2086650" y="5195387"/>
            <a:ext cx="281510" cy="246220"/>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341</a:t>
            </a:r>
          </a:p>
        </p:txBody>
      </p:sp>
      <p:sp>
        <p:nvSpPr>
          <p:cNvPr id="72" name="TextBox 71">
            <a:extLst>
              <a:ext uri="{FF2B5EF4-FFF2-40B4-BE49-F238E27FC236}">
                <a16:creationId xmlns:a16="http://schemas.microsoft.com/office/drawing/2014/main" id="{DB0BF8AE-227B-95F8-3038-1DE398D4E3DA}"/>
              </a:ext>
            </a:extLst>
          </p:cNvPr>
          <p:cNvSpPr txBox="1">
            <a:spLocks/>
          </p:cNvSpPr>
          <p:nvPr/>
        </p:nvSpPr>
        <p:spPr>
          <a:xfrm>
            <a:off x="3182556" y="5195387"/>
            <a:ext cx="328470" cy="246220"/>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252</a:t>
            </a:r>
          </a:p>
        </p:txBody>
      </p:sp>
      <p:sp>
        <p:nvSpPr>
          <p:cNvPr id="73" name="TextBox 72">
            <a:extLst>
              <a:ext uri="{FF2B5EF4-FFF2-40B4-BE49-F238E27FC236}">
                <a16:creationId xmlns:a16="http://schemas.microsoft.com/office/drawing/2014/main" id="{49D6F1E3-B1B7-57D4-DBBF-A3BF8AE3DFD1}"/>
              </a:ext>
            </a:extLst>
          </p:cNvPr>
          <p:cNvSpPr txBox="1">
            <a:spLocks/>
          </p:cNvSpPr>
          <p:nvPr/>
        </p:nvSpPr>
        <p:spPr>
          <a:xfrm>
            <a:off x="3556318" y="5195387"/>
            <a:ext cx="328470" cy="246220"/>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212</a:t>
            </a:r>
          </a:p>
        </p:txBody>
      </p:sp>
      <p:sp>
        <p:nvSpPr>
          <p:cNvPr id="74" name="TextBox 73">
            <a:extLst>
              <a:ext uri="{FF2B5EF4-FFF2-40B4-BE49-F238E27FC236}">
                <a16:creationId xmlns:a16="http://schemas.microsoft.com/office/drawing/2014/main" id="{831B814A-AE3A-DC36-14EC-DF85FB781C70}"/>
              </a:ext>
            </a:extLst>
          </p:cNvPr>
          <p:cNvSpPr txBox="1">
            <a:spLocks/>
          </p:cNvSpPr>
          <p:nvPr/>
        </p:nvSpPr>
        <p:spPr>
          <a:xfrm>
            <a:off x="4677603" y="5195387"/>
            <a:ext cx="328470" cy="246220"/>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80</a:t>
            </a:r>
          </a:p>
        </p:txBody>
      </p:sp>
      <p:sp>
        <p:nvSpPr>
          <p:cNvPr id="75" name="TextBox 74">
            <a:extLst>
              <a:ext uri="{FF2B5EF4-FFF2-40B4-BE49-F238E27FC236}">
                <a16:creationId xmlns:a16="http://schemas.microsoft.com/office/drawing/2014/main" id="{85CBCCCD-F12B-7A4B-A52C-CD3E5B0C457C}"/>
              </a:ext>
            </a:extLst>
          </p:cNvPr>
          <p:cNvSpPr txBox="1">
            <a:spLocks/>
          </p:cNvSpPr>
          <p:nvPr/>
        </p:nvSpPr>
        <p:spPr>
          <a:xfrm>
            <a:off x="5108673" y="5195387"/>
            <a:ext cx="210056" cy="246220"/>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48</a:t>
            </a:r>
          </a:p>
        </p:txBody>
      </p:sp>
      <p:sp>
        <p:nvSpPr>
          <p:cNvPr id="76" name="TextBox 75">
            <a:extLst>
              <a:ext uri="{FF2B5EF4-FFF2-40B4-BE49-F238E27FC236}">
                <a16:creationId xmlns:a16="http://schemas.microsoft.com/office/drawing/2014/main" id="{5CD7ADBD-A1B0-22D5-2665-32F367B41E4C}"/>
              </a:ext>
            </a:extLst>
          </p:cNvPr>
          <p:cNvSpPr txBox="1">
            <a:spLocks/>
          </p:cNvSpPr>
          <p:nvPr/>
        </p:nvSpPr>
        <p:spPr>
          <a:xfrm>
            <a:off x="5482434" y="5195387"/>
            <a:ext cx="210056" cy="246220"/>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15</a:t>
            </a:r>
          </a:p>
        </p:txBody>
      </p:sp>
      <p:sp>
        <p:nvSpPr>
          <p:cNvPr id="77" name="TextBox 76">
            <a:extLst>
              <a:ext uri="{FF2B5EF4-FFF2-40B4-BE49-F238E27FC236}">
                <a16:creationId xmlns:a16="http://schemas.microsoft.com/office/drawing/2014/main" id="{E02091F7-CA92-EB48-2168-23E0B94C81A4}"/>
              </a:ext>
            </a:extLst>
          </p:cNvPr>
          <p:cNvSpPr txBox="1">
            <a:spLocks/>
          </p:cNvSpPr>
          <p:nvPr/>
        </p:nvSpPr>
        <p:spPr>
          <a:xfrm>
            <a:off x="5854297" y="5195387"/>
            <a:ext cx="210056" cy="246220"/>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5</a:t>
            </a:r>
          </a:p>
        </p:txBody>
      </p:sp>
      <p:sp>
        <p:nvSpPr>
          <p:cNvPr id="78" name="TextBox 77">
            <a:extLst>
              <a:ext uri="{FF2B5EF4-FFF2-40B4-BE49-F238E27FC236}">
                <a16:creationId xmlns:a16="http://schemas.microsoft.com/office/drawing/2014/main" id="{40070A95-0925-E0AE-48A3-B8267B4E0BC6}"/>
              </a:ext>
            </a:extLst>
          </p:cNvPr>
          <p:cNvSpPr txBox="1">
            <a:spLocks/>
          </p:cNvSpPr>
          <p:nvPr/>
        </p:nvSpPr>
        <p:spPr>
          <a:xfrm>
            <a:off x="6228058" y="5195387"/>
            <a:ext cx="210056" cy="246220"/>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0</a:t>
            </a:r>
          </a:p>
        </p:txBody>
      </p:sp>
      <p:sp>
        <p:nvSpPr>
          <p:cNvPr id="79" name="TextBox 78">
            <a:extLst>
              <a:ext uri="{FF2B5EF4-FFF2-40B4-BE49-F238E27FC236}">
                <a16:creationId xmlns:a16="http://schemas.microsoft.com/office/drawing/2014/main" id="{E20FC88E-9800-CE30-90A4-151E3D06B9A1}"/>
              </a:ext>
            </a:extLst>
          </p:cNvPr>
          <p:cNvSpPr txBox="1">
            <a:spLocks/>
          </p:cNvSpPr>
          <p:nvPr/>
        </p:nvSpPr>
        <p:spPr>
          <a:xfrm>
            <a:off x="1333519" y="5063353"/>
            <a:ext cx="288928" cy="143529"/>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370</a:t>
            </a:r>
          </a:p>
        </p:txBody>
      </p:sp>
      <p:sp>
        <p:nvSpPr>
          <p:cNvPr id="80" name="TextBox 79">
            <a:extLst>
              <a:ext uri="{FF2B5EF4-FFF2-40B4-BE49-F238E27FC236}">
                <a16:creationId xmlns:a16="http://schemas.microsoft.com/office/drawing/2014/main" id="{CCDF72CF-9FE0-018B-2BE5-9B7B9F5FFD01}"/>
              </a:ext>
            </a:extLst>
          </p:cNvPr>
          <p:cNvSpPr txBox="1">
            <a:spLocks/>
          </p:cNvSpPr>
          <p:nvPr/>
        </p:nvSpPr>
        <p:spPr>
          <a:xfrm>
            <a:off x="1703763" y="5063353"/>
            <a:ext cx="299760" cy="143529"/>
          </a:xfrm>
          <a:prstGeom prst="rect">
            <a:avLst/>
          </a:prstGeom>
          <a:noFill/>
          <a:ln>
            <a:noFill/>
          </a:ln>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356</a:t>
            </a:r>
          </a:p>
        </p:txBody>
      </p:sp>
      <p:sp>
        <p:nvSpPr>
          <p:cNvPr id="81" name="TextBox 80">
            <a:extLst>
              <a:ext uri="{FF2B5EF4-FFF2-40B4-BE49-F238E27FC236}">
                <a16:creationId xmlns:a16="http://schemas.microsoft.com/office/drawing/2014/main" id="{A31CF23F-8BE5-5DAF-7B5E-9C648759E85A}"/>
              </a:ext>
            </a:extLst>
          </p:cNvPr>
          <p:cNvSpPr txBox="1">
            <a:spLocks/>
          </p:cNvSpPr>
          <p:nvPr/>
        </p:nvSpPr>
        <p:spPr>
          <a:xfrm>
            <a:off x="2416140" y="5063353"/>
            <a:ext cx="373850" cy="143529"/>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331</a:t>
            </a:r>
          </a:p>
        </p:txBody>
      </p:sp>
      <p:sp>
        <p:nvSpPr>
          <p:cNvPr id="82" name="TextBox 81">
            <a:extLst>
              <a:ext uri="{FF2B5EF4-FFF2-40B4-BE49-F238E27FC236}">
                <a16:creationId xmlns:a16="http://schemas.microsoft.com/office/drawing/2014/main" id="{705488A6-8DC0-2728-6316-E7400CAC76C7}"/>
              </a:ext>
            </a:extLst>
          </p:cNvPr>
          <p:cNvSpPr txBox="1">
            <a:spLocks/>
          </p:cNvSpPr>
          <p:nvPr/>
        </p:nvSpPr>
        <p:spPr>
          <a:xfrm>
            <a:off x="2786104" y="5063353"/>
            <a:ext cx="373850" cy="143529"/>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320</a:t>
            </a:r>
          </a:p>
        </p:txBody>
      </p:sp>
      <p:sp>
        <p:nvSpPr>
          <p:cNvPr id="83" name="TextBox 82">
            <a:extLst>
              <a:ext uri="{FF2B5EF4-FFF2-40B4-BE49-F238E27FC236}">
                <a16:creationId xmlns:a16="http://schemas.microsoft.com/office/drawing/2014/main" id="{7865D98F-4796-BF5D-BAFD-55141BD8A275}"/>
              </a:ext>
            </a:extLst>
          </p:cNvPr>
          <p:cNvSpPr txBox="1">
            <a:spLocks/>
          </p:cNvSpPr>
          <p:nvPr/>
        </p:nvSpPr>
        <p:spPr>
          <a:xfrm>
            <a:off x="2091886" y="5063353"/>
            <a:ext cx="271038" cy="143529"/>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343</a:t>
            </a:r>
          </a:p>
        </p:txBody>
      </p:sp>
      <p:sp>
        <p:nvSpPr>
          <p:cNvPr id="84" name="TextBox 83">
            <a:extLst>
              <a:ext uri="{FF2B5EF4-FFF2-40B4-BE49-F238E27FC236}">
                <a16:creationId xmlns:a16="http://schemas.microsoft.com/office/drawing/2014/main" id="{3EA5A611-FDD3-6247-274F-D208B958C2C9}"/>
              </a:ext>
            </a:extLst>
          </p:cNvPr>
          <p:cNvSpPr txBox="1">
            <a:spLocks/>
          </p:cNvSpPr>
          <p:nvPr/>
        </p:nvSpPr>
        <p:spPr>
          <a:xfrm>
            <a:off x="3188665" y="5063353"/>
            <a:ext cx="316252" cy="143529"/>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290</a:t>
            </a:r>
          </a:p>
        </p:txBody>
      </p:sp>
      <p:sp>
        <p:nvSpPr>
          <p:cNvPr id="85" name="TextBox 84">
            <a:extLst>
              <a:ext uri="{FF2B5EF4-FFF2-40B4-BE49-F238E27FC236}">
                <a16:creationId xmlns:a16="http://schemas.microsoft.com/office/drawing/2014/main" id="{D2BBABD3-9B92-288F-0499-9AD2396C41C9}"/>
              </a:ext>
            </a:extLst>
          </p:cNvPr>
          <p:cNvSpPr txBox="1">
            <a:spLocks/>
          </p:cNvSpPr>
          <p:nvPr/>
        </p:nvSpPr>
        <p:spPr>
          <a:xfrm>
            <a:off x="3562427" y="5063353"/>
            <a:ext cx="316252" cy="143529"/>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254</a:t>
            </a:r>
          </a:p>
        </p:txBody>
      </p:sp>
      <p:sp>
        <p:nvSpPr>
          <p:cNvPr id="86" name="TextBox 85">
            <a:extLst>
              <a:ext uri="{FF2B5EF4-FFF2-40B4-BE49-F238E27FC236}">
                <a16:creationId xmlns:a16="http://schemas.microsoft.com/office/drawing/2014/main" id="{EA277F22-9DB8-4B1D-2347-E0451DE3E2AD}"/>
              </a:ext>
            </a:extLst>
          </p:cNvPr>
          <p:cNvSpPr txBox="1">
            <a:spLocks/>
          </p:cNvSpPr>
          <p:nvPr/>
        </p:nvSpPr>
        <p:spPr>
          <a:xfrm>
            <a:off x="4683712" y="5063353"/>
            <a:ext cx="316252" cy="143529"/>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101</a:t>
            </a:r>
          </a:p>
        </p:txBody>
      </p:sp>
      <p:sp>
        <p:nvSpPr>
          <p:cNvPr id="87" name="TextBox 86">
            <a:extLst>
              <a:ext uri="{FF2B5EF4-FFF2-40B4-BE49-F238E27FC236}">
                <a16:creationId xmlns:a16="http://schemas.microsoft.com/office/drawing/2014/main" id="{72247B2B-91F0-1104-4B30-F8AC0800C9C8}"/>
              </a:ext>
            </a:extLst>
          </p:cNvPr>
          <p:cNvSpPr txBox="1">
            <a:spLocks/>
          </p:cNvSpPr>
          <p:nvPr/>
        </p:nvSpPr>
        <p:spPr>
          <a:xfrm>
            <a:off x="5055575" y="5063353"/>
            <a:ext cx="316252" cy="143529"/>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59</a:t>
            </a:r>
          </a:p>
        </p:txBody>
      </p:sp>
      <p:sp>
        <p:nvSpPr>
          <p:cNvPr id="88" name="TextBox 87">
            <a:extLst>
              <a:ext uri="{FF2B5EF4-FFF2-40B4-BE49-F238E27FC236}">
                <a16:creationId xmlns:a16="http://schemas.microsoft.com/office/drawing/2014/main" id="{AC5A6154-7F46-F0A8-D608-C08528CFB320}"/>
              </a:ext>
            </a:extLst>
          </p:cNvPr>
          <p:cNvSpPr txBox="1">
            <a:spLocks/>
          </p:cNvSpPr>
          <p:nvPr/>
        </p:nvSpPr>
        <p:spPr>
          <a:xfrm>
            <a:off x="5429336" y="5063353"/>
            <a:ext cx="316252" cy="143529"/>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28</a:t>
            </a:r>
          </a:p>
        </p:txBody>
      </p:sp>
      <p:sp>
        <p:nvSpPr>
          <p:cNvPr id="89" name="TextBox 88">
            <a:extLst>
              <a:ext uri="{FF2B5EF4-FFF2-40B4-BE49-F238E27FC236}">
                <a16:creationId xmlns:a16="http://schemas.microsoft.com/office/drawing/2014/main" id="{12DB59B9-25BF-D50D-51B6-8FA62FDC53E5}"/>
              </a:ext>
            </a:extLst>
          </p:cNvPr>
          <p:cNvSpPr txBox="1">
            <a:spLocks/>
          </p:cNvSpPr>
          <p:nvPr/>
        </p:nvSpPr>
        <p:spPr>
          <a:xfrm>
            <a:off x="5846617" y="5063353"/>
            <a:ext cx="225416" cy="143529"/>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12</a:t>
            </a:r>
          </a:p>
        </p:txBody>
      </p:sp>
      <p:sp>
        <p:nvSpPr>
          <p:cNvPr id="90" name="TextBox 89">
            <a:extLst>
              <a:ext uri="{FF2B5EF4-FFF2-40B4-BE49-F238E27FC236}">
                <a16:creationId xmlns:a16="http://schemas.microsoft.com/office/drawing/2014/main" id="{864B33F3-2480-2297-F263-9E5D2AA3CC9C}"/>
              </a:ext>
            </a:extLst>
          </p:cNvPr>
          <p:cNvSpPr txBox="1">
            <a:spLocks/>
          </p:cNvSpPr>
          <p:nvPr/>
        </p:nvSpPr>
        <p:spPr>
          <a:xfrm>
            <a:off x="6220378" y="5063353"/>
            <a:ext cx="225416" cy="143529"/>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3</a:t>
            </a:r>
          </a:p>
        </p:txBody>
      </p:sp>
      <p:sp>
        <p:nvSpPr>
          <p:cNvPr id="93" name="TextBox 92">
            <a:extLst>
              <a:ext uri="{FF2B5EF4-FFF2-40B4-BE49-F238E27FC236}">
                <a16:creationId xmlns:a16="http://schemas.microsoft.com/office/drawing/2014/main" id="{B7877949-0EBC-81C3-87D2-EEBCDEA5BF10}"/>
              </a:ext>
            </a:extLst>
          </p:cNvPr>
          <p:cNvSpPr txBox="1">
            <a:spLocks/>
          </p:cNvSpPr>
          <p:nvPr/>
        </p:nvSpPr>
        <p:spPr>
          <a:xfrm>
            <a:off x="3930079" y="5195387"/>
            <a:ext cx="328470" cy="246220"/>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174</a:t>
            </a:r>
          </a:p>
        </p:txBody>
      </p:sp>
      <p:sp>
        <p:nvSpPr>
          <p:cNvPr id="94" name="TextBox 93">
            <a:extLst>
              <a:ext uri="{FF2B5EF4-FFF2-40B4-BE49-F238E27FC236}">
                <a16:creationId xmlns:a16="http://schemas.microsoft.com/office/drawing/2014/main" id="{D7EB1979-8470-FB9A-C74B-4D79AB5E3A9D}"/>
              </a:ext>
            </a:extLst>
          </p:cNvPr>
          <p:cNvSpPr txBox="1">
            <a:spLocks/>
          </p:cNvSpPr>
          <p:nvPr/>
        </p:nvSpPr>
        <p:spPr>
          <a:xfrm>
            <a:off x="3936188" y="5063353"/>
            <a:ext cx="316252" cy="143529"/>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209</a:t>
            </a:r>
          </a:p>
        </p:txBody>
      </p:sp>
      <p:sp>
        <p:nvSpPr>
          <p:cNvPr id="95" name="TextBox 94">
            <a:extLst>
              <a:ext uri="{FF2B5EF4-FFF2-40B4-BE49-F238E27FC236}">
                <a16:creationId xmlns:a16="http://schemas.microsoft.com/office/drawing/2014/main" id="{83BEB05F-60B2-3943-E972-3BC7216460EF}"/>
              </a:ext>
            </a:extLst>
          </p:cNvPr>
          <p:cNvSpPr txBox="1">
            <a:spLocks/>
          </p:cNvSpPr>
          <p:nvPr/>
        </p:nvSpPr>
        <p:spPr>
          <a:xfrm>
            <a:off x="4303841" y="5195387"/>
            <a:ext cx="328470" cy="246220"/>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143</a:t>
            </a:r>
          </a:p>
        </p:txBody>
      </p:sp>
      <p:sp>
        <p:nvSpPr>
          <p:cNvPr id="96" name="TextBox 95">
            <a:extLst>
              <a:ext uri="{FF2B5EF4-FFF2-40B4-BE49-F238E27FC236}">
                <a16:creationId xmlns:a16="http://schemas.microsoft.com/office/drawing/2014/main" id="{7B160E88-000D-FED6-B7CD-F48267E58023}"/>
              </a:ext>
            </a:extLst>
          </p:cNvPr>
          <p:cNvSpPr txBox="1">
            <a:spLocks/>
          </p:cNvSpPr>
          <p:nvPr/>
        </p:nvSpPr>
        <p:spPr>
          <a:xfrm>
            <a:off x="4309950" y="5063353"/>
            <a:ext cx="316252" cy="143529"/>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180</a:t>
            </a:r>
          </a:p>
        </p:txBody>
      </p:sp>
      <p:sp>
        <p:nvSpPr>
          <p:cNvPr id="97" name="TextBox 96">
            <a:extLst>
              <a:ext uri="{FF2B5EF4-FFF2-40B4-BE49-F238E27FC236}">
                <a16:creationId xmlns:a16="http://schemas.microsoft.com/office/drawing/2014/main" id="{92238DE6-4271-899A-9039-7F1142A4EBE5}"/>
              </a:ext>
            </a:extLst>
          </p:cNvPr>
          <p:cNvSpPr txBox="1">
            <a:spLocks/>
          </p:cNvSpPr>
          <p:nvPr/>
        </p:nvSpPr>
        <p:spPr>
          <a:xfrm>
            <a:off x="6601820" y="5195387"/>
            <a:ext cx="210056" cy="246220"/>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lumMod val="75000"/>
                  </a:srgbClr>
                </a:solidFill>
                <a:effectLst/>
                <a:uLnTx/>
                <a:uFillTx/>
                <a:latin typeface="Arial"/>
                <a:ea typeface="+mn-ea"/>
                <a:cs typeface="Arial"/>
                <a:sym typeface="Arial"/>
                <a:rtl val="0"/>
              </a:rPr>
              <a:t>0</a:t>
            </a:r>
          </a:p>
        </p:txBody>
      </p:sp>
      <p:sp>
        <p:nvSpPr>
          <p:cNvPr id="98" name="TextBox 97">
            <a:extLst>
              <a:ext uri="{FF2B5EF4-FFF2-40B4-BE49-F238E27FC236}">
                <a16:creationId xmlns:a16="http://schemas.microsoft.com/office/drawing/2014/main" id="{AF5BF805-26BD-50EE-DF5E-930E2DDE728B}"/>
              </a:ext>
            </a:extLst>
          </p:cNvPr>
          <p:cNvSpPr txBox="1">
            <a:spLocks/>
          </p:cNvSpPr>
          <p:nvPr/>
        </p:nvSpPr>
        <p:spPr>
          <a:xfrm>
            <a:off x="6594140" y="5063353"/>
            <a:ext cx="225416" cy="143529"/>
          </a:xfrm>
          <a:prstGeom prst="rect">
            <a:avLst/>
          </a:prstGeom>
          <a:noFill/>
        </p:spPr>
        <p:txBody>
          <a:bodyPr wrap="square" lIns="0" tIns="0" rIns="0" bIns="0" rtlCol="0">
            <a:no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0</a:t>
            </a:r>
          </a:p>
        </p:txBody>
      </p:sp>
      <p:sp>
        <p:nvSpPr>
          <p:cNvPr id="99" name="TextBox 98">
            <a:extLst>
              <a:ext uri="{FF2B5EF4-FFF2-40B4-BE49-F238E27FC236}">
                <a16:creationId xmlns:a16="http://schemas.microsoft.com/office/drawing/2014/main" id="{A865174D-3E89-A54C-81CC-E4313A54536C}"/>
              </a:ext>
            </a:extLst>
          </p:cNvPr>
          <p:cNvSpPr txBox="1">
            <a:spLocks/>
          </p:cNvSpPr>
          <p:nvPr/>
        </p:nvSpPr>
        <p:spPr>
          <a:xfrm>
            <a:off x="1115811" y="4723776"/>
            <a:ext cx="5971231" cy="276999"/>
          </a:xfrm>
          <a:prstGeom prst="rect">
            <a:avLst/>
          </a:prstGeom>
          <a:noFill/>
          <a:ln>
            <a:noFill/>
          </a:ln>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2557"/>
                </a:solidFill>
                <a:effectLst/>
                <a:uLnTx/>
                <a:uFillTx/>
                <a:latin typeface="Arial" panose="020B0604020202020204"/>
                <a:ea typeface="+mn-ea"/>
                <a:cs typeface="Arial"/>
                <a:sym typeface="Arial"/>
                <a:rtl val="0"/>
              </a:rPr>
              <a:t>Time from randomization (months)</a:t>
            </a:r>
          </a:p>
        </p:txBody>
      </p:sp>
      <p:grpSp>
        <p:nvGrpSpPr>
          <p:cNvPr id="16" name="Group 15">
            <a:extLst>
              <a:ext uri="{FF2B5EF4-FFF2-40B4-BE49-F238E27FC236}">
                <a16:creationId xmlns:a16="http://schemas.microsoft.com/office/drawing/2014/main" id="{7BB996FB-4CC3-BF98-74DD-0E4C0C4CD5D3}"/>
              </a:ext>
            </a:extLst>
          </p:cNvPr>
          <p:cNvGrpSpPr/>
          <p:nvPr/>
        </p:nvGrpSpPr>
        <p:grpSpPr>
          <a:xfrm>
            <a:off x="399189" y="912446"/>
            <a:ext cx="713692" cy="3688019"/>
            <a:chOff x="399189" y="912446"/>
            <a:chExt cx="713692" cy="3688019"/>
          </a:xfrm>
        </p:grpSpPr>
        <p:grpSp>
          <p:nvGrpSpPr>
            <p:cNvPr id="10" name="Group 9">
              <a:extLst>
                <a:ext uri="{FF2B5EF4-FFF2-40B4-BE49-F238E27FC236}">
                  <a16:creationId xmlns:a16="http://schemas.microsoft.com/office/drawing/2014/main" id="{D5E40EE9-4BAC-DA20-AA47-91A1673334BA}"/>
                </a:ext>
              </a:extLst>
            </p:cNvPr>
            <p:cNvGrpSpPr/>
            <p:nvPr/>
          </p:nvGrpSpPr>
          <p:grpSpPr>
            <a:xfrm>
              <a:off x="1020024" y="1036797"/>
              <a:ext cx="92857" cy="3443257"/>
              <a:chOff x="1020024" y="1036797"/>
              <a:chExt cx="92857" cy="3443257"/>
            </a:xfrm>
          </p:grpSpPr>
          <p:sp>
            <p:nvSpPr>
              <p:cNvPr id="6" name="Freeform: Shape 6058">
                <a:extLst>
                  <a:ext uri="{FF2B5EF4-FFF2-40B4-BE49-F238E27FC236}">
                    <a16:creationId xmlns:a16="http://schemas.microsoft.com/office/drawing/2014/main" id="{E0F0C9B7-860C-0BD2-E1AA-4E5106C445F7}"/>
                  </a:ext>
                </a:extLst>
              </p:cNvPr>
              <p:cNvSpPr/>
              <p:nvPr/>
            </p:nvSpPr>
            <p:spPr>
              <a:xfrm>
                <a:off x="1020024" y="4466031"/>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 name="Freeform: Shape 6060">
                <a:extLst>
                  <a:ext uri="{FF2B5EF4-FFF2-40B4-BE49-F238E27FC236}">
                    <a16:creationId xmlns:a16="http://schemas.microsoft.com/office/drawing/2014/main" id="{06CA8916-E541-F2A6-10C6-10771CE9E3BD}"/>
                  </a:ext>
                </a:extLst>
              </p:cNvPr>
              <p:cNvSpPr/>
              <p:nvPr/>
            </p:nvSpPr>
            <p:spPr>
              <a:xfrm>
                <a:off x="1020024" y="3784252"/>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3" name="Freeform: Shape 6062">
                <a:extLst>
                  <a:ext uri="{FF2B5EF4-FFF2-40B4-BE49-F238E27FC236}">
                    <a16:creationId xmlns:a16="http://schemas.microsoft.com/office/drawing/2014/main" id="{652268DA-17B9-6639-4952-B394918F8EB9}"/>
                  </a:ext>
                </a:extLst>
              </p:cNvPr>
              <p:cNvSpPr/>
              <p:nvPr/>
            </p:nvSpPr>
            <p:spPr>
              <a:xfrm>
                <a:off x="1020024" y="3098619"/>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4" name="Freeform: Shape 6064">
                <a:extLst>
                  <a:ext uri="{FF2B5EF4-FFF2-40B4-BE49-F238E27FC236}">
                    <a16:creationId xmlns:a16="http://schemas.microsoft.com/office/drawing/2014/main" id="{0F703F17-A46B-65CC-90B4-17E25C42078D}"/>
                  </a:ext>
                </a:extLst>
              </p:cNvPr>
              <p:cNvSpPr/>
              <p:nvPr/>
            </p:nvSpPr>
            <p:spPr>
              <a:xfrm>
                <a:off x="1020024" y="2412987"/>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5" name="Freeform: Shape 6066">
                <a:extLst>
                  <a:ext uri="{FF2B5EF4-FFF2-40B4-BE49-F238E27FC236}">
                    <a16:creationId xmlns:a16="http://schemas.microsoft.com/office/drawing/2014/main" id="{1B8A3111-950E-1F5E-A047-3A6C596AF19B}"/>
                  </a:ext>
                </a:extLst>
              </p:cNvPr>
              <p:cNvSpPr/>
              <p:nvPr/>
            </p:nvSpPr>
            <p:spPr>
              <a:xfrm>
                <a:off x="1020024" y="1727354"/>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7" name="Freeform: Shape 1444">
                <a:extLst>
                  <a:ext uri="{FF2B5EF4-FFF2-40B4-BE49-F238E27FC236}">
                    <a16:creationId xmlns:a16="http://schemas.microsoft.com/office/drawing/2014/main" id="{10BBCE2C-4121-86D3-9033-789A36B0A79D}"/>
                  </a:ext>
                </a:extLst>
              </p:cNvPr>
              <p:cNvSpPr/>
              <p:nvPr/>
            </p:nvSpPr>
            <p:spPr>
              <a:xfrm>
                <a:off x="1020024" y="1036797"/>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grpSp>
          <p:nvGrpSpPr>
            <p:cNvPr id="8" name="Group 7">
              <a:extLst>
                <a:ext uri="{FF2B5EF4-FFF2-40B4-BE49-F238E27FC236}">
                  <a16:creationId xmlns:a16="http://schemas.microsoft.com/office/drawing/2014/main" id="{E13616F1-65FC-3B6F-06AC-0EAC538620E8}"/>
                </a:ext>
              </a:extLst>
            </p:cNvPr>
            <p:cNvGrpSpPr/>
            <p:nvPr/>
          </p:nvGrpSpPr>
          <p:grpSpPr>
            <a:xfrm>
              <a:off x="399189" y="912446"/>
              <a:ext cx="589490" cy="3688019"/>
              <a:chOff x="380139" y="912446"/>
              <a:chExt cx="589490" cy="3688019"/>
            </a:xfrm>
          </p:grpSpPr>
          <p:sp>
            <p:nvSpPr>
              <p:cNvPr id="9" name="TextBox 8">
                <a:extLst>
                  <a:ext uri="{FF2B5EF4-FFF2-40B4-BE49-F238E27FC236}">
                    <a16:creationId xmlns:a16="http://schemas.microsoft.com/office/drawing/2014/main" id="{600B9311-B6C5-5E0B-427A-BFF74DDF8D69}"/>
                  </a:ext>
                </a:extLst>
              </p:cNvPr>
              <p:cNvSpPr txBox="1">
                <a:spLocks/>
              </p:cNvSpPr>
              <p:nvPr/>
            </p:nvSpPr>
            <p:spPr>
              <a:xfrm>
                <a:off x="380139" y="912446"/>
                <a:ext cx="589490" cy="253916"/>
              </a:xfrm>
              <a:prstGeom prst="rect">
                <a:avLst/>
              </a:prstGeom>
              <a:noFill/>
            </p:spPr>
            <p:txBody>
              <a:bodyPr wrap="square" lIns="0" rIns="0" rtlCol="0">
                <a:spAutoFit/>
              </a:bodyPr>
              <a:lstStyle/>
              <a:p>
                <a:pPr marL="0" marR="0" lvl="0" indent="0" algn="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1.0</a:t>
                </a:r>
              </a:p>
            </p:txBody>
          </p:sp>
          <p:sp>
            <p:nvSpPr>
              <p:cNvPr id="11" name="TextBox 10">
                <a:extLst>
                  <a:ext uri="{FF2B5EF4-FFF2-40B4-BE49-F238E27FC236}">
                    <a16:creationId xmlns:a16="http://schemas.microsoft.com/office/drawing/2014/main" id="{8306D3DB-205A-4723-2A71-427116686661}"/>
                  </a:ext>
                </a:extLst>
              </p:cNvPr>
              <p:cNvSpPr txBox="1">
                <a:spLocks/>
              </p:cNvSpPr>
              <p:nvPr/>
            </p:nvSpPr>
            <p:spPr>
              <a:xfrm>
                <a:off x="425928" y="4346549"/>
                <a:ext cx="543701" cy="253916"/>
              </a:xfrm>
              <a:prstGeom prst="rect">
                <a:avLst/>
              </a:prstGeom>
              <a:noFill/>
            </p:spPr>
            <p:txBody>
              <a:bodyPr wrap="square" lIns="0" rIns="0" rtlCol="0">
                <a:spAutoFit/>
              </a:bodyPr>
              <a:lstStyle/>
              <a:p>
                <a:pPr marL="0" marR="0" lvl="0" indent="0" algn="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19" name="TextBox 18">
                <a:extLst>
                  <a:ext uri="{FF2B5EF4-FFF2-40B4-BE49-F238E27FC236}">
                    <a16:creationId xmlns:a16="http://schemas.microsoft.com/office/drawing/2014/main" id="{01ADC6E4-99A7-4606-6E35-3402E51E4D64}"/>
                  </a:ext>
                </a:extLst>
              </p:cNvPr>
              <p:cNvSpPr txBox="1">
                <a:spLocks/>
              </p:cNvSpPr>
              <p:nvPr/>
            </p:nvSpPr>
            <p:spPr>
              <a:xfrm>
                <a:off x="470482" y="1603986"/>
                <a:ext cx="499147" cy="253916"/>
              </a:xfrm>
              <a:prstGeom prst="rect">
                <a:avLst/>
              </a:prstGeom>
              <a:noFill/>
            </p:spPr>
            <p:txBody>
              <a:bodyPr wrap="square" lIns="0" rIns="0" rtlCol="0">
                <a:spAutoFit/>
              </a:bodyPr>
              <a:lstStyle/>
              <a:p>
                <a:pPr marL="0" marR="0" lvl="0" indent="0" algn="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0.8</a:t>
                </a:r>
              </a:p>
            </p:txBody>
          </p:sp>
          <p:sp>
            <p:nvSpPr>
              <p:cNvPr id="21" name="TextBox 20">
                <a:extLst>
                  <a:ext uri="{FF2B5EF4-FFF2-40B4-BE49-F238E27FC236}">
                    <a16:creationId xmlns:a16="http://schemas.microsoft.com/office/drawing/2014/main" id="{202D5ED0-09D6-D4AF-497D-2DB822D719FD}"/>
                  </a:ext>
                </a:extLst>
              </p:cNvPr>
              <p:cNvSpPr txBox="1">
                <a:spLocks/>
              </p:cNvSpPr>
              <p:nvPr/>
            </p:nvSpPr>
            <p:spPr>
              <a:xfrm>
                <a:off x="470482" y="2290373"/>
                <a:ext cx="499147" cy="253916"/>
              </a:xfrm>
              <a:prstGeom prst="rect">
                <a:avLst/>
              </a:prstGeom>
              <a:noFill/>
            </p:spPr>
            <p:txBody>
              <a:bodyPr wrap="square" lIns="0" rIns="0" rtlCol="0">
                <a:spAutoFit/>
              </a:bodyPr>
              <a:lstStyle/>
              <a:p>
                <a:pPr marL="0" marR="0" lvl="0" indent="0" algn="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0.6</a:t>
                </a:r>
              </a:p>
            </p:txBody>
          </p:sp>
          <p:sp>
            <p:nvSpPr>
              <p:cNvPr id="22" name="TextBox 21">
                <a:extLst>
                  <a:ext uri="{FF2B5EF4-FFF2-40B4-BE49-F238E27FC236}">
                    <a16:creationId xmlns:a16="http://schemas.microsoft.com/office/drawing/2014/main" id="{688CE029-3AD4-53AD-1C36-E4E74B2043CC}"/>
                  </a:ext>
                </a:extLst>
              </p:cNvPr>
              <p:cNvSpPr txBox="1">
                <a:spLocks/>
              </p:cNvSpPr>
              <p:nvPr/>
            </p:nvSpPr>
            <p:spPr>
              <a:xfrm>
                <a:off x="470482" y="2979337"/>
                <a:ext cx="499147" cy="253916"/>
              </a:xfrm>
              <a:prstGeom prst="rect">
                <a:avLst/>
              </a:prstGeom>
              <a:noFill/>
            </p:spPr>
            <p:txBody>
              <a:bodyPr wrap="square" lIns="0" rIns="0" rtlCol="0">
                <a:spAutoFit/>
              </a:bodyPr>
              <a:lstStyle/>
              <a:p>
                <a:pPr marL="0" marR="0" lvl="0" indent="0" algn="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0.4</a:t>
                </a:r>
              </a:p>
            </p:txBody>
          </p:sp>
          <p:sp>
            <p:nvSpPr>
              <p:cNvPr id="23" name="TextBox 22">
                <a:extLst>
                  <a:ext uri="{FF2B5EF4-FFF2-40B4-BE49-F238E27FC236}">
                    <a16:creationId xmlns:a16="http://schemas.microsoft.com/office/drawing/2014/main" id="{34739AAE-4E5A-FAEE-B833-703BD0F4F4DF}"/>
                  </a:ext>
                </a:extLst>
              </p:cNvPr>
              <p:cNvSpPr txBox="1">
                <a:spLocks/>
              </p:cNvSpPr>
              <p:nvPr/>
            </p:nvSpPr>
            <p:spPr>
              <a:xfrm>
                <a:off x="470482" y="3663149"/>
                <a:ext cx="499147" cy="253916"/>
              </a:xfrm>
              <a:prstGeom prst="rect">
                <a:avLst/>
              </a:prstGeom>
              <a:noFill/>
            </p:spPr>
            <p:txBody>
              <a:bodyPr wrap="square" lIns="0" rIns="0" rtlCol="0">
                <a:spAutoFit/>
              </a:bodyPr>
              <a:lstStyle/>
              <a:p>
                <a:pPr marL="0" marR="0" lvl="0" indent="0" algn="r" defTabSz="91380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srgbClr val="002557"/>
                    </a:solidFill>
                    <a:effectLst/>
                    <a:uLnTx/>
                    <a:uFillTx/>
                    <a:latin typeface="Arial"/>
                    <a:ea typeface="+mn-ea"/>
                    <a:cs typeface="Arial"/>
                    <a:sym typeface="Arial"/>
                    <a:rtl val="0"/>
                  </a:rPr>
                  <a:t>0.2</a:t>
                </a:r>
              </a:p>
            </p:txBody>
          </p:sp>
        </p:grpSp>
      </p:grpSp>
      <p:grpSp>
        <p:nvGrpSpPr>
          <p:cNvPr id="26" name="Graphic 14">
            <a:extLst>
              <a:ext uri="{FF2B5EF4-FFF2-40B4-BE49-F238E27FC236}">
                <a16:creationId xmlns:a16="http://schemas.microsoft.com/office/drawing/2014/main" id="{7A2A7637-5CFC-288B-1767-2B48A618A7E9}"/>
              </a:ext>
            </a:extLst>
          </p:cNvPr>
          <p:cNvGrpSpPr/>
          <p:nvPr/>
        </p:nvGrpSpPr>
        <p:grpSpPr>
          <a:xfrm>
            <a:off x="1111970" y="990356"/>
            <a:ext cx="5506780" cy="1268641"/>
            <a:chOff x="1109327" y="819240"/>
            <a:chExt cx="5514760" cy="1288441"/>
          </a:xfrm>
          <a:noFill/>
        </p:grpSpPr>
        <p:sp>
          <p:nvSpPr>
            <p:cNvPr id="27" name="Freeform: Shape 26">
              <a:extLst>
                <a:ext uri="{FF2B5EF4-FFF2-40B4-BE49-F238E27FC236}">
                  <a16:creationId xmlns:a16="http://schemas.microsoft.com/office/drawing/2014/main" id="{DD673596-2CF8-F095-D291-72F9A6546E32}"/>
                </a:ext>
              </a:extLst>
            </p:cNvPr>
            <p:cNvSpPr/>
            <p:nvPr/>
          </p:nvSpPr>
          <p:spPr>
            <a:xfrm>
              <a:off x="1109327" y="871467"/>
              <a:ext cx="5503271" cy="1183986"/>
            </a:xfrm>
            <a:custGeom>
              <a:avLst/>
              <a:gdLst>
                <a:gd name="connsiteX0" fmla="*/ 0 w 5503271"/>
                <a:gd name="connsiteY0" fmla="*/ 0 h 1183986"/>
                <a:gd name="connsiteX1" fmla="*/ 36764 w 5503271"/>
                <a:gd name="connsiteY1" fmla="*/ 0 h 1183986"/>
                <a:gd name="connsiteX2" fmla="*/ 36764 w 5503271"/>
                <a:gd name="connsiteY2" fmla="*/ 9227 h 1183986"/>
                <a:gd name="connsiteX3" fmla="*/ 36764 w 5503271"/>
                <a:gd name="connsiteY3" fmla="*/ 9227 h 1183986"/>
                <a:gd name="connsiteX4" fmla="*/ 40900 w 5503271"/>
                <a:gd name="connsiteY4" fmla="*/ 9227 h 1183986"/>
                <a:gd name="connsiteX5" fmla="*/ 40900 w 5503271"/>
                <a:gd name="connsiteY5" fmla="*/ 18279 h 1183986"/>
                <a:gd name="connsiteX6" fmla="*/ 40900 w 5503271"/>
                <a:gd name="connsiteY6" fmla="*/ 18279 h 1183986"/>
                <a:gd name="connsiteX7" fmla="*/ 49057 w 5503271"/>
                <a:gd name="connsiteY7" fmla="*/ 18279 h 1183986"/>
                <a:gd name="connsiteX8" fmla="*/ 49057 w 5503271"/>
                <a:gd name="connsiteY8" fmla="*/ 36733 h 1183986"/>
                <a:gd name="connsiteX9" fmla="*/ 49057 w 5503271"/>
                <a:gd name="connsiteY9" fmla="*/ 36733 h 1183986"/>
                <a:gd name="connsiteX10" fmla="*/ 57214 w 5503271"/>
                <a:gd name="connsiteY10" fmla="*/ 36733 h 1183986"/>
                <a:gd name="connsiteX11" fmla="*/ 57214 w 5503271"/>
                <a:gd name="connsiteY11" fmla="*/ 45786 h 1183986"/>
                <a:gd name="connsiteX12" fmla="*/ 57214 w 5503271"/>
                <a:gd name="connsiteY12" fmla="*/ 45786 h 1183986"/>
                <a:gd name="connsiteX13" fmla="*/ 130973 w 5503271"/>
                <a:gd name="connsiteY13" fmla="*/ 45786 h 1183986"/>
                <a:gd name="connsiteX14" fmla="*/ 130973 w 5503271"/>
                <a:gd name="connsiteY14" fmla="*/ 55012 h 1183986"/>
                <a:gd name="connsiteX15" fmla="*/ 130973 w 5503271"/>
                <a:gd name="connsiteY15" fmla="*/ 55012 h 1183986"/>
                <a:gd name="connsiteX16" fmla="*/ 265967 w 5503271"/>
                <a:gd name="connsiteY16" fmla="*/ 55012 h 1183986"/>
                <a:gd name="connsiteX17" fmla="*/ 265967 w 5503271"/>
                <a:gd name="connsiteY17" fmla="*/ 64239 h 1183986"/>
                <a:gd name="connsiteX18" fmla="*/ 265967 w 5503271"/>
                <a:gd name="connsiteY18" fmla="*/ 64239 h 1183986"/>
                <a:gd name="connsiteX19" fmla="*/ 503211 w 5503271"/>
                <a:gd name="connsiteY19" fmla="*/ 64239 h 1183986"/>
                <a:gd name="connsiteX20" fmla="*/ 503211 w 5503271"/>
                <a:gd name="connsiteY20" fmla="*/ 73466 h 1183986"/>
                <a:gd name="connsiteX21" fmla="*/ 503211 w 5503271"/>
                <a:gd name="connsiteY21" fmla="*/ 73466 h 1183986"/>
                <a:gd name="connsiteX22" fmla="*/ 535955 w 5503271"/>
                <a:gd name="connsiteY22" fmla="*/ 73466 h 1183986"/>
                <a:gd name="connsiteX23" fmla="*/ 535955 w 5503271"/>
                <a:gd name="connsiteY23" fmla="*/ 82867 h 1183986"/>
                <a:gd name="connsiteX24" fmla="*/ 535955 w 5503271"/>
                <a:gd name="connsiteY24" fmla="*/ 82867 h 1183986"/>
                <a:gd name="connsiteX25" fmla="*/ 560541 w 5503271"/>
                <a:gd name="connsiteY25" fmla="*/ 82867 h 1183986"/>
                <a:gd name="connsiteX26" fmla="*/ 560541 w 5503271"/>
                <a:gd name="connsiteY26" fmla="*/ 92268 h 1183986"/>
                <a:gd name="connsiteX27" fmla="*/ 560541 w 5503271"/>
                <a:gd name="connsiteY27" fmla="*/ 92268 h 1183986"/>
                <a:gd name="connsiteX28" fmla="*/ 675085 w 5503271"/>
                <a:gd name="connsiteY28" fmla="*/ 92268 h 1183986"/>
                <a:gd name="connsiteX29" fmla="*/ 675085 w 5503271"/>
                <a:gd name="connsiteY29" fmla="*/ 101669 h 1183986"/>
                <a:gd name="connsiteX30" fmla="*/ 675085 w 5503271"/>
                <a:gd name="connsiteY30" fmla="*/ 101669 h 1183986"/>
                <a:gd name="connsiteX31" fmla="*/ 683242 w 5503271"/>
                <a:gd name="connsiteY31" fmla="*/ 101669 h 1183986"/>
                <a:gd name="connsiteX32" fmla="*/ 683242 w 5503271"/>
                <a:gd name="connsiteY32" fmla="*/ 111069 h 1183986"/>
                <a:gd name="connsiteX33" fmla="*/ 683242 w 5503271"/>
                <a:gd name="connsiteY33" fmla="*/ 111069 h 1183986"/>
                <a:gd name="connsiteX34" fmla="*/ 711964 w 5503271"/>
                <a:gd name="connsiteY34" fmla="*/ 111069 h 1183986"/>
                <a:gd name="connsiteX35" fmla="*/ 711964 w 5503271"/>
                <a:gd name="connsiteY35" fmla="*/ 120644 h 1183986"/>
                <a:gd name="connsiteX36" fmla="*/ 711964 w 5503271"/>
                <a:gd name="connsiteY36" fmla="*/ 120644 h 1183986"/>
                <a:gd name="connsiteX37" fmla="*/ 810079 w 5503271"/>
                <a:gd name="connsiteY37" fmla="*/ 120644 h 1183986"/>
                <a:gd name="connsiteX38" fmla="*/ 810079 w 5503271"/>
                <a:gd name="connsiteY38" fmla="*/ 130045 h 1183986"/>
                <a:gd name="connsiteX39" fmla="*/ 810079 w 5503271"/>
                <a:gd name="connsiteY39" fmla="*/ 130045 h 1183986"/>
                <a:gd name="connsiteX40" fmla="*/ 937030 w 5503271"/>
                <a:gd name="connsiteY40" fmla="*/ 130045 h 1183986"/>
                <a:gd name="connsiteX41" fmla="*/ 937030 w 5503271"/>
                <a:gd name="connsiteY41" fmla="*/ 139620 h 1183986"/>
                <a:gd name="connsiteX42" fmla="*/ 937030 w 5503271"/>
                <a:gd name="connsiteY42" fmla="*/ 139620 h 1183986"/>
                <a:gd name="connsiteX43" fmla="*/ 1014695 w 5503271"/>
                <a:gd name="connsiteY43" fmla="*/ 139620 h 1183986"/>
                <a:gd name="connsiteX44" fmla="*/ 1014695 w 5503271"/>
                <a:gd name="connsiteY44" fmla="*/ 149021 h 1183986"/>
                <a:gd name="connsiteX45" fmla="*/ 1014695 w 5503271"/>
                <a:gd name="connsiteY45" fmla="*/ 149021 h 1183986"/>
                <a:gd name="connsiteX46" fmla="*/ 1031124 w 5503271"/>
                <a:gd name="connsiteY46" fmla="*/ 149021 h 1183986"/>
                <a:gd name="connsiteX47" fmla="*/ 1031124 w 5503271"/>
                <a:gd name="connsiteY47" fmla="*/ 158596 h 1183986"/>
                <a:gd name="connsiteX48" fmla="*/ 1031124 w 5503271"/>
                <a:gd name="connsiteY48" fmla="*/ 158596 h 1183986"/>
                <a:gd name="connsiteX49" fmla="*/ 1059731 w 5503271"/>
                <a:gd name="connsiteY49" fmla="*/ 158596 h 1183986"/>
                <a:gd name="connsiteX50" fmla="*/ 1059731 w 5503271"/>
                <a:gd name="connsiteY50" fmla="*/ 177746 h 1183986"/>
                <a:gd name="connsiteX51" fmla="*/ 1059731 w 5503271"/>
                <a:gd name="connsiteY51" fmla="*/ 177746 h 1183986"/>
                <a:gd name="connsiteX52" fmla="*/ 1215175 w 5503271"/>
                <a:gd name="connsiteY52" fmla="*/ 177746 h 1183986"/>
                <a:gd name="connsiteX53" fmla="*/ 1215175 w 5503271"/>
                <a:gd name="connsiteY53" fmla="*/ 187495 h 1183986"/>
                <a:gd name="connsiteX54" fmla="*/ 1215175 w 5503271"/>
                <a:gd name="connsiteY54" fmla="*/ 187495 h 1183986"/>
                <a:gd name="connsiteX55" fmla="*/ 1297091 w 5503271"/>
                <a:gd name="connsiteY55" fmla="*/ 187495 h 1183986"/>
                <a:gd name="connsiteX56" fmla="*/ 1297091 w 5503271"/>
                <a:gd name="connsiteY56" fmla="*/ 197244 h 1183986"/>
                <a:gd name="connsiteX57" fmla="*/ 1297091 w 5503271"/>
                <a:gd name="connsiteY57" fmla="*/ 197244 h 1183986"/>
                <a:gd name="connsiteX58" fmla="*/ 1378891 w 5503271"/>
                <a:gd name="connsiteY58" fmla="*/ 197244 h 1183986"/>
                <a:gd name="connsiteX59" fmla="*/ 1378891 w 5503271"/>
                <a:gd name="connsiteY59" fmla="*/ 206993 h 1183986"/>
                <a:gd name="connsiteX60" fmla="*/ 1378891 w 5503271"/>
                <a:gd name="connsiteY60" fmla="*/ 206993 h 1183986"/>
                <a:gd name="connsiteX61" fmla="*/ 1477121 w 5503271"/>
                <a:gd name="connsiteY61" fmla="*/ 206993 h 1183986"/>
                <a:gd name="connsiteX62" fmla="*/ 1477121 w 5503271"/>
                <a:gd name="connsiteY62" fmla="*/ 216916 h 1183986"/>
                <a:gd name="connsiteX63" fmla="*/ 1477121 w 5503271"/>
                <a:gd name="connsiteY63" fmla="*/ 216916 h 1183986"/>
                <a:gd name="connsiteX64" fmla="*/ 1587529 w 5503271"/>
                <a:gd name="connsiteY64" fmla="*/ 216916 h 1183986"/>
                <a:gd name="connsiteX65" fmla="*/ 1587529 w 5503271"/>
                <a:gd name="connsiteY65" fmla="*/ 226665 h 1183986"/>
                <a:gd name="connsiteX66" fmla="*/ 1587529 w 5503271"/>
                <a:gd name="connsiteY66" fmla="*/ 226665 h 1183986"/>
                <a:gd name="connsiteX67" fmla="*/ 1640722 w 5503271"/>
                <a:gd name="connsiteY67" fmla="*/ 226665 h 1183986"/>
                <a:gd name="connsiteX68" fmla="*/ 1640722 w 5503271"/>
                <a:gd name="connsiteY68" fmla="*/ 236588 h 1183986"/>
                <a:gd name="connsiteX69" fmla="*/ 1640722 w 5503271"/>
                <a:gd name="connsiteY69" fmla="*/ 236588 h 1183986"/>
                <a:gd name="connsiteX70" fmla="*/ 1648879 w 5503271"/>
                <a:gd name="connsiteY70" fmla="*/ 236588 h 1183986"/>
                <a:gd name="connsiteX71" fmla="*/ 1648879 w 5503271"/>
                <a:gd name="connsiteY71" fmla="*/ 246512 h 1183986"/>
                <a:gd name="connsiteX72" fmla="*/ 1648879 w 5503271"/>
                <a:gd name="connsiteY72" fmla="*/ 246512 h 1183986"/>
                <a:gd name="connsiteX73" fmla="*/ 1730795 w 5503271"/>
                <a:gd name="connsiteY73" fmla="*/ 246512 h 1183986"/>
                <a:gd name="connsiteX74" fmla="*/ 1730795 w 5503271"/>
                <a:gd name="connsiteY74" fmla="*/ 256435 h 1183986"/>
                <a:gd name="connsiteX75" fmla="*/ 1730795 w 5503271"/>
                <a:gd name="connsiteY75" fmla="*/ 256435 h 1183986"/>
                <a:gd name="connsiteX76" fmla="*/ 1771695 w 5503271"/>
                <a:gd name="connsiteY76" fmla="*/ 256435 h 1183986"/>
                <a:gd name="connsiteX77" fmla="*/ 1771695 w 5503271"/>
                <a:gd name="connsiteY77" fmla="*/ 266532 h 1183986"/>
                <a:gd name="connsiteX78" fmla="*/ 1771695 w 5503271"/>
                <a:gd name="connsiteY78" fmla="*/ 266532 h 1183986"/>
                <a:gd name="connsiteX79" fmla="*/ 1828909 w 5503271"/>
                <a:gd name="connsiteY79" fmla="*/ 266532 h 1183986"/>
                <a:gd name="connsiteX80" fmla="*/ 1828909 w 5503271"/>
                <a:gd name="connsiteY80" fmla="*/ 276455 h 1183986"/>
                <a:gd name="connsiteX81" fmla="*/ 1828909 w 5503271"/>
                <a:gd name="connsiteY81" fmla="*/ 276455 h 1183986"/>
                <a:gd name="connsiteX82" fmla="*/ 1837181 w 5503271"/>
                <a:gd name="connsiteY82" fmla="*/ 276455 h 1183986"/>
                <a:gd name="connsiteX83" fmla="*/ 1837181 w 5503271"/>
                <a:gd name="connsiteY83" fmla="*/ 286552 h 1183986"/>
                <a:gd name="connsiteX84" fmla="*/ 1837181 w 5503271"/>
                <a:gd name="connsiteY84" fmla="*/ 286552 h 1183986"/>
                <a:gd name="connsiteX85" fmla="*/ 1882103 w 5503271"/>
                <a:gd name="connsiteY85" fmla="*/ 286552 h 1183986"/>
                <a:gd name="connsiteX86" fmla="*/ 1882103 w 5503271"/>
                <a:gd name="connsiteY86" fmla="*/ 296475 h 1183986"/>
                <a:gd name="connsiteX87" fmla="*/ 1882103 w 5503271"/>
                <a:gd name="connsiteY87" fmla="*/ 296475 h 1183986"/>
                <a:gd name="connsiteX88" fmla="*/ 1906689 w 5503271"/>
                <a:gd name="connsiteY88" fmla="*/ 296475 h 1183986"/>
                <a:gd name="connsiteX89" fmla="*/ 1906689 w 5503271"/>
                <a:gd name="connsiteY89" fmla="*/ 306573 h 1183986"/>
                <a:gd name="connsiteX90" fmla="*/ 1906689 w 5503271"/>
                <a:gd name="connsiteY90" fmla="*/ 306573 h 1183986"/>
                <a:gd name="connsiteX91" fmla="*/ 1931275 w 5503271"/>
                <a:gd name="connsiteY91" fmla="*/ 306573 h 1183986"/>
                <a:gd name="connsiteX92" fmla="*/ 1931275 w 5503271"/>
                <a:gd name="connsiteY92" fmla="*/ 316670 h 1183986"/>
                <a:gd name="connsiteX93" fmla="*/ 1931275 w 5503271"/>
                <a:gd name="connsiteY93" fmla="*/ 316670 h 1183986"/>
                <a:gd name="connsiteX94" fmla="*/ 1968039 w 5503271"/>
                <a:gd name="connsiteY94" fmla="*/ 316670 h 1183986"/>
                <a:gd name="connsiteX95" fmla="*/ 1968039 w 5503271"/>
                <a:gd name="connsiteY95" fmla="*/ 326941 h 1183986"/>
                <a:gd name="connsiteX96" fmla="*/ 1968039 w 5503271"/>
                <a:gd name="connsiteY96" fmla="*/ 326941 h 1183986"/>
                <a:gd name="connsiteX97" fmla="*/ 1988490 w 5503271"/>
                <a:gd name="connsiteY97" fmla="*/ 326941 h 1183986"/>
                <a:gd name="connsiteX98" fmla="*/ 1988490 w 5503271"/>
                <a:gd name="connsiteY98" fmla="*/ 337038 h 1183986"/>
                <a:gd name="connsiteX99" fmla="*/ 1988490 w 5503271"/>
                <a:gd name="connsiteY99" fmla="*/ 337038 h 1183986"/>
                <a:gd name="connsiteX100" fmla="*/ 2066269 w 5503271"/>
                <a:gd name="connsiteY100" fmla="*/ 337038 h 1183986"/>
                <a:gd name="connsiteX101" fmla="*/ 2066269 w 5503271"/>
                <a:gd name="connsiteY101" fmla="*/ 347310 h 1183986"/>
                <a:gd name="connsiteX102" fmla="*/ 2066269 w 5503271"/>
                <a:gd name="connsiteY102" fmla="*/ 347310 h 1183986"/>
                <a:gd name="connsiteX103" fmla="*/ 2111305 w 5503271"/>
                <a:gd name="connsiteY103" fmla="*/ 347310 h 1183986"/>
                <a:gd name="connsiteX104" fmla="*/ 2111305 w 5503271"/>
                <a:gd name="connsiteY104" fmla="*/ 357581 h 1183986"/>
                <a:gd name="connsiteX105" fmla="*/ 2111305 w 5503271"/>
                <a:gd name="connsiteY105" fmla="*/ 357581 h 1183986"/>
                <a:gd name="connsiteX106" fmla="*/ 2127620 w 5503271"/>
                <a:gd name="connsiteY106" fmla="*/ 357581 h 1183986"/>
                <a:gd name="connsiteX107" fmla="*/ 2127620 w 5503271"/>
                <a:gd name="connsiteY107" fmla="*/ 367852 h 1183986"/>
                <a:gd name="connsiteX108" fmla="*/ 2127620 w 5503271"/>
                <a:gd name="connsiteY108" fmla="*/ 367852 h 1183986"/>
                <a:gd name="connsiteX109" fmla="*/ 2135776 w 5503271"/>
                <a:gd name="connsiteY109" fmla="*/ 367852 h 1183986"/>
                <a:gd name="connsiteX110" fmla="*/ 2135776 w 5503271"/>
                <a:gd name="connsiteY110" fmla="*/ 378124 h 1183986"/>
                <a:gd name="connsiteX111" fmla="*/ 2135776 w 5503271"/>
                <a:gd name="connsiteY111" fmla="*/ 378124 h 1183986"/>
                <a:gd name="connsiteX112" fmla="*/ 2139912 w 5503271"/>
                <a:gd name="connsiteY112" fmla="*/ 378124 h 1183986"/>
                <a:gd name="connsiteX113" fmla="*/ 2139912 w 5503271"/>
                <a:gd name="connsiteY113" fmla="*/ 388569 h 1183986"/>
                <a:gd name="connsiteX114" fmla="*/ 2139912 w 5503271"/>
                <a:gd name="connsiteY114" fmla="*/ 388569 h 1183986"/>
                <a:gd name="connsiteX115" fmla="*/ 2168520 w 5503271"/>
                <a:gd name="connsiteY115" fmla="*/ 388569 h 1183986"/>
                <a:gd name="connsiteX116" fmla="*/ 2168520 w 5503271"/>
                <a:gd name="connsiteY116" fmla="*/ 399015 h 1183986"/>
                <a:gd name="connsiteX117" fmla="*/ 2168520 w 5503271"/>
                <a:gd name="connsiteY117" fmla="*/ 399015 h 1183986"/>
                <a:gd name="connsiteX118" fmla="*/ 2287200 w 5503271"/>
                <a:gd name="connsiteY118" fmla="*/ 399015 h 1183986"/>
                <a:gd name="connsiteX119" fmla="*/ 2287200 w 5503271"/>
                <a:gd name="connsiteY119" fmla="*/ 409634 h 1183986"/>
                <a:gd name="connsiteX120" fmla="*/ 2287200 w 5503271"/>
                <a:gd name="connsiteY120" fmla="*/ 409634 h 1183986"/>
                <a:gd name="connsiteX121" fmla="*/ 2307650 w 5503271"/>
                <a:gd name="connsiteY121" fmla="*/ 409634 h 1183986"/>
                <a:gd name="connsiteX122" fmla="*/ 2307650 w 5503271"/>
                <a:gd name="connsiteY122" fmla="*/ 420253 h 1183986"/>
                <a:gd name="connsiteX123" fmla="*/ 2307650 w 5503271"/>
                <a:gd name="connsiteY123" fmla="*/ 420253 h 1183986"/>
                <a:gd name="connsiteX124" fmla="*/ 2328100 w 5503271"/>
                <a:gd name="connsiteY124" fmla="*/ 420253 h 1183986"/>
                <a:gd name="connsiteX125" fmla="*/ 2328100 w 5503271"/>
                <a:gd name="connsiteY125" fmla="*/ 431047 h 1183986"/>
                <a:gd name="connsiteX126" fmla="*/ 2328100 w 5503271"/>
                <a:gd name="connsiteY126" fmla="*/ 431047 h 1183986"/>
                <a:gd name="connsiteX127" fmla="*/ 2336372 w 5503271"/>
                <a:gd name="connsiteY127" fmla="*/ 431047 h 1183986"/>
                <a:gd name="connsiteX128" fmla="*/ 2336372 w 5503271"/>
                <a:gd name="connsiteY128" fmla="*/ 441667 h 1183986"/>
                <a:gd name="connsiteX129" fmla="*/ 2336372 w 5503271"/>
                <a:gd name="connsiteY129" fmla="*/ 441667 h 1183986"/>
                <a:gd name="connsiteX130" fmla="*/ 2377272 w 5503271"/>
                <a:gd name="connsiteY130" fmla="*/ 441667 h 1183986"/>
                <a:gd name="connsiteX131" fmla="*/ 2377272 w 5503271"/>
                <a:gd name="connsiteY131" fmla="*/ 452460 h 1183986"/>
                <a:gd name="connsiteX132" fmla="*/ 2377272 w 5503271"/>
                <a:gd name="connsiteY132" fmla="*/ 452460 h 1183986"/>
                <a:gd name="connsiteX133" fmla="*/ 2381293 w 5503271"/>
                <a:gd name="connsiteY133" fmla="*/ 452460 h 1183986"/>
                <a:gd name="connsiteX134" fmla="*/ 2381293 w 5503271"/>
                <a:gd name="connsiteY134" fmla="*/ 463254 h 1183986"/>
                <a:gd name="connsiteX135" fmla="*/ 2381293 w 5503271"/>
                <a:gd name="connsiteY135" fmla="*/ 463254 h 1183986"/>
                <a:gd name="connsiteX136" fmla="*/ 2450916 w 5503271"/>
                <a:gd name="connsiteY136" fmla="*/ 463254 h 1183986"/>
                <a:gd name="connsiteX137" fmla="*/ 2450916 w 5503271"/>
                <a:gd name="connsiteY137" fmla="*/ 474570 h 1183986"/>
                <a:gd name="connsiteX138" fmla="*/ 2450916 w 5503271"/>
                <a:gd name="connsiteY138" fmla="*/ 474570 h 1183986"/>
                <a:gd name="connsiteX139" fmla="*/ 2463209 w 5503271"/>
                <a:gd name="connsiteY139" fmla="*/ 474570 h 1183986"/>
                <a:gd name="connsiteX140" fmla="*/ 2463209 w 5503271"/>
                <a:gd name="connsiteY140" fmla="*/ 486060 h 1183986"/>
                <a:gd name="connsiteX141" fmla="*/ 2463209 w 5503271"/>
                <a:gd name="connsiteY141" fmla="*/ 486060 h 1183986"/>
                <a:gd name="connsiteX142" fmla="*/ 2475387 w 5503271"/>
                <a:gd name="connsiteY142" fmla="*/ 486060 h 1183986"/>
                <a:gd name="connsiteX143" fmla="*/ 2475387 w 5503271"/>
                <a:gd name="connsiteY143" fmla="*/ 497375 h 1183986"/>
                <a:gd name="connsiteX144" fmla="*/ 2475387 w 5503271"/>
                <a:gd name="connsiteY144" fmla="*/ 497375 h 1183986"/>
                <a:gd name="connsiteX145" fmla="*/ 2532716 w 5503271"/>
                <a:gd name="connsiteY145" fmla="*/ 497375 h 1183986"/>
                <a:gd name="connsiteX146" fmla="*/ 2532716 w 5503271"/>
                <a:gd name="connsiteY146" fmla="*/ 508865 h 1183986"/>
                <a:gd name="connsiteX147" fmla="*/ 2532716 w 5503271"/>
                <a:gd name="connsiteY147" fmla="*/ 508865 h 1183986"/>
                <a:gd name="connsiteX148" fmla="*/ 2581774 w 5503271"/>
                <a:gd name="connsiteY148" fmla="*/ 508865 h 1183986"/>
                <a:gd name="connsiteX149" fmla="*/ 2581774 w 5503271"/>
                <a:gd name="connsiteY149" fmla="*/ 531845 h 1183986"/>
                <a:gd name="connsiteX150" fmla="*/ 2581774 w 5503271"/>
                <a:gd name="connsiteY150" fmla="*/ 531845 h 1183986"/>
                <a:gd name="connsiteX151" fmla="*/ 2594067 w 5503271"/>
                <a:gd name="connsiteY151" fmla="*/ 531845 h 1183986"/>
                <a:gd name="connsiteX152" fmla="*/ 2594067 w 5503271"/>
                <a:gd name="connsiteY152" fmla="*/ 543335 h 1183986"/>
                <a:gd name="connsiteX153" fmla="*/ 2594067 w 5503271"/>
                <a:gd name="connsiteY153" fmla="*/ 543335 h 1183986"/>
                <a:gd name="connsiteX154" fmla="*/ 2610496 w 5503271"/>
                <a:gd name="connsiteY154" fmla="*/ 543335 h 1183986"/>
                <a:gd name="connsiteX155" fmla="*/ 2610496 w 5503271"/>
                <a:gd name="connsiteY155" fmla="*/ 554825 h 1183986"/>
                <a:gd name="connsiteX156" fmla="*/ 2610496 w 5503271"/>
                <a:gd name="connsiteY156" fmla="*/ 554825 h 1183986"/>
                <a:gd name="connsiteX157" fmla="*/ 2630946 w 5503271"/>
                <a:gd name="connsiteY157" fmla="*/ 554825 h 1183986"/>
                <a:gd name="connsiteX158" fmla="*/ 2630946 w 5503271"/>
                <a:gd name="connsiteY158" fmla="*/ 566315 h 1183986"/>
                <a:gd name="connsiteX159" fmla="*/ 2630946 w 5503271"/>
                <a:gd name="connsiteY159" fmla="*/ 566315 h 1183986"/>
                <a:gd name="connsiteX160" fmla="*/ 2684139 w 5503271"/>
                <a:gd name="connsiteY160" fmla="*/ 566315 h 1183986"/>
                <a:gd name="connsiteX161" fmla="*/ 2684139 w 5503271"/>
                <a:gd name="connsiteY161" fmla="*/ 578327 h 1183986"/>
                <a:gd name="connsiteX162" fmla="*/ 2684139 w 5503271"/>
                <a:gd name="connsiteY162" fmla="*/ 578327 h 1183986"/>
                <a:gd name="connsiteX163" fmla="*/ 2786390 w 5503271"/>
                <a:gd name="connsiteY163" fmla="*/ 578327 h 1183986"/>
                <a:gd name="connsiteX164" fmla="*/ 2786390 w 5503271"/>
                <a:gd name="connsiteY164" fmla="*/ 590862 h 1183986"/>
                <a:gd name="connsiteX165" fmla="*/ 2786390 w 5503271"/>
                <a:gd name="connsiteY165" fmla="*/ 590862 h 1183986"/>
                <a:gd name="connsiteX166" fmla="*/ 2856012 w 5503271"/>
                <a:gd name="connsiteY166" fmla="*/ 590862 h 1183986"/>
                <a:gd name="connsiteX167" fmla="*/ 2856012 w 5503271"/>
                <a:gd name="connsiteY167" fmla="*/ 603396 h 1183986"/>
                <a:gd name="connsiteX168" fmla="*/ 2856012 w 5503271"/>
                <a:gd name="connsiteY168" fmla="*/ 603396 h 1183986"/>
                <a:gd name="connsiteX169" fmla="*/ 2929656 w 5503271"/>
                <a:gd name="connsiteY169" fmla="*/ 603396 h 1183986"/>
                <a:gd name="connsiteX170" fmla="*/ 2929656 w 5503271"/>
                <a:gd name="connsiteY170" fmla="*/ 616627 h 1183986"/>
                <a:gd name="connsiteX171" fmla="*/ 2929656 w 5503271"/>
                <a:gd name="connsiteY171" fmla="*/ 616627 h 1183986"/>
                <a:gd name="connsiteX172" fmla="*/ 2933677 w 5503271"/>
                <a:gd name="connsiteY172" fmla="*/ 616627 h 1183986"/>
                <a:gd name="connsiteX173" fmla="*/ 2933677 w 5503271"/>
                <a:gd name="connsiteY173" fmla="*/ 642741 h 1183986"/>
                <a:gd name="connsiteX174" fmla="*/ 2933677 w 5503271"/>
                <a:gd name="connsiteY174" fmla="*/ 642741 h 1183986"/>
                <a:gd name="connsiteX175" fmla="*/ 2999163 w 5503271"/>
                <a:gd name="connsiteY175" fmla="*/ 642741 h 1183986"/>
                <a:gd name="connsiteX176" fmla="*/ 2999163 w 5503271"/>
                <a:gd name="connsiteY176" fmla="*/ 670073 h 1183986"/>
                <a:gd name="connsiteX177" fmla="*/ 2999163 w 5503271"/>
                <a:gd name="connsiteY177" fmla="*/ 670073 h 1183986"/>
                <a:gd name="connsiteX178" fmla="*/ 3031907 w 5503271"/>
                <a:gd name="connsiteY178" fmla="*/ 670073 h 1183986"/>
                <a:gd name="connsiteX179" fmla="*/ 3031907 w 5503271"/>
                <a:gd name="connsiteY179" fmla="*/ 683652 h 1183986"/>
                <a:gd name="connsiteX180" fmla="*/ 3031907 w 5503271"/>
                <a:gd name="connsiteY180" fmla="*/ 683652 h 1183986"/>
                <a:gd name="connsiteX181" fmla="*/ 3162879 w 5503271"/>
                <a:gd name="connsiteY181" fmla="*/ 683652 h 1183986"/>
                <a:gd name="connsiteX182" fmla="*/ 3162879 w 5503271"/>
                <a:gd name="connsiteY182" fmla="*/ 697753 h 1183986"/>
                <a:gd name="connsiteX183" fmla="*/ 3162879 w 5503271"/>
                <a:gd name="connsiteY183" fmla="*/ 697753 h 1183986"/>
                <a:gd name="connsiteX184" fmla="*/ 3224230 w 5503271"/>
                <a:gd name="connsiteY184" fmla="*/ 697753 h 1183986"/>
                <a:gd name="connsiteX185" fmla="*/ 3224230 w 5503271"/>
                <a:gd name="connsiteY185" fmla="*/ 712551 h 1183986"/>
                <a:gd name="connsiteX186" fmla="*/ 3224230 w 5503271"/>
                <a:gd name="connsiteY186" fmla="*/ 712551 h 1183986"/>
                <a:gd name="connsiteX187" fmla="*/ 3252837 w 5503271"/>
                <a:gd name="connsiteY187" fmla="*/ 712551 h 1183986"/>
                <a:gd name="connsiteX188" fmla="*/ 3252837 w 5503271"/>
                <a:gd name="connsiteY188" fmla="*/ 727523 h 1183986"/>
                <a:gd name="connsiteX189" fmla="*/ 3252837 w 5503271"/>
                <a:gd name="connsiteY189" fmla="*/ 727523 h 1183986"/>
                <a:gd name="connsiteX190" fmla="*/ 3293737 w 5503271"/>
                <a:gd name="connsiteY190" fmla="*/ 727523 h 1183986"/>
                <a:gd name="connsiteX191" fmla="*/ 3293737 w 5503271"/>
                <a:gd name="connsiteY191" fmla="*/ 742494 h 1183986"/>
                <a:gd name="connsiteX192" fmla="*/ 3293737 w 5503271"/>
                <a:gd name="connsiteY192" fmla="*/ 742494 h 1183986"/>
                <a:gd name="connsiteX193" fmla="*/ 3318323 w 5503271"/>
                <a:gd name="connsiteY193" fmla="*/ 742494 h 1183986"/>
                <a:gd name="connsiteX194" fmla="*/ 3318323 w 5503271"/>
                <a:gd name="connsiteY194" fmla="*/ 757466 h 1183986"/>
                <a:gd name="connsiteX195" fmla="*/ 3318323 w 5503271"/>
                <a:gd name="connsiteY195" fmla="*/ 757466 h 1183986"/>
                <a:gd name="connsiteX196" fmla="*/ 3371517 w 5503271"/>
                <a:gd name="connsiteY196" fmla="*/ 757466 h 1183986"/>
                <a:gd name="connsiteX197" fmla="*/ 3371517 w 5503271"/>
                <a:gd name="connsiteY197" fmla="*/ 772612 h 1183986"/>
                <a:gd name="connsiteX198" fmla="*/ 3371517 w 5503271"/>
                <a:gd name="connsiteY198" fmla="*/ 772612 h 1183986"/>
                <a:gd name="connsiteX199" fmla="*/ 3535118 w 5503271"/>
                <a:gd name="connsiteY199" fmla="*/ 772612 h 1183986"/>
                <a:gd name="connsiteX200" fmla="*/ 3535118 w 5503271"/>
                <a:gd name="connsiteY200" fmla="*/ 791239 h 1183986"/>
                <a:gd name="connsiteX201" fmla="*/ 3535118 w 5503271"/>
                <a:gd name="connsiteY201" fmla="*/ 791239 h 1183986"/>
                <a:gd name="connsiteX202" fmla="*/ 3559704 w 5503271"/>
                <a:gd name="connsiteY202" fmla="*/ 791239 h 1183986"/>
                <a:gd name="connsiteX203" fmla="*/ 3559704 w 5503271"/>
                <a:gd name="connsiteY203" fmla="*/ 810041 h 1183986"/>
                <a:gd name="connsiteX204" fmla="*/ 3559704 w 5503271"/>
                <a:gd name="connsiteY204" fmla="*/ 810041 h 1183986"/>
                <a:gd name="connsiteX205" fmla="*/ 3567861 w 5503271"/>
                <a:gd name="connsiteY205" fmla="*/ 810041 h 1183986"/>
                <a:gd name="connsiteX206" fmla="*/ 3567861 w 5503271"/>
                <a:gd name="connsiteY206" fmla="*/ 828843 h 1183986"/>
                <a:gd name="connsiteX207" fmla="*/ 3567861 w 5503271"/>
                <a:gd name="connsiteY207" fmla="*/ 828843 h 1183986"/>
                <a:gd name="connsiteX208" fmla="*/ 3739734 w 5503271"/>
                <a:gd name="connsiteY208" fmla="*/ 828843 h 1183986"/>
                <a:gd name="connsiteX209" fmla="*/ 3739734 w 5503271"/>
                <a:gd name="connsiteY209" fmla="*/ 855131 h 1183986"/>
                <a:gd name="connsiteX210" fmla="*/ 3739734 w 5503271"/>
                <a:gd name="connsiteY210" fmla="*/ 855131 h 1183986"/>
                <a:gd name="connsiteX211" fmla="*/ 3850257 w 5503271"/>
                <a:gd name="connsiteY211" fmla="*/ 855131 h 1183986"/>
                <a:gd name="connsiteX212" fmla="*/ 3850257 w 5503271"/>
                <a:gd name="connsiteY212" fmla="*/ 882637 h 1183986"/>
                <a:gd name="connsiteX213" fmla="*/ 3850257 w 5503271"/>
                <a:gd name="connsiteY213" fmla="*/ 882637 h 1183986"/>
                <a:gd name="connsiteX214" fmla="*/ 3854278 w 5503271"/>
                <a:gd name="connsiteY214" fmla="*/ 882637 h 1183986"/>
                <a:gd name="connsiteX215" fmla="*/ 3854278 w 5503271"/>
                <a:gd name="connsiteY215" fmla="*/ 909969 h 1183986"/>
                <a:gd name="connsiteX216" fmla="*/ 3854278 w 5503271"/>
                <a:gd name="connsiteY216" fmla="*/ 909969 h 1183986"/>
                <a:gd name="connsiteX217" fmla="*/ 4157124 w 5503271"/>
                <a:gd name="connsiteY217" fmla="*/ 909969 h 1183986"/>
                <a:gd name="connsiteX218" fmla="*/ 4157124 w 5503271"/>
                <a:gd name="connsiteY218" fmla="*/ 953666 h 1183986"/>
                <a:gd name="connsiteX219" fmla="*/ 4157124 w 5503271"/>
                <a:gd name="connsiteY219" fmla="*/ 953666 h 1183986"/>
                <a:gd name="connsiteX220" fmla="*/ 4934574 w 5503271"/>
                <a:gd name="connsiteY220" fmla="*/ 953666 h 1183986"/>
                <a:gd name="connsiteX221" fmla="*/ 4934574 w 5503271"/>
                <a:gd name="connsiteY221" fmla="*/ 1183987 h 1183986"/>
                <a:gd name="connsiteX222" fmla="*/ 4934574 w 5503271"/>
                <a:gd name="connsiteY222" fmla="*/ 1183987 h 1183986"/>
                <a:gd name="connsiteX223" fmla="*/ 5503272 w 5503271"/>
                <a:gd name="connsiteY223" fmla="*/ 1183987 h 1183986"/>
                <a:gd name="connsiteX224" fmla="*/ 5503272 w 5503271"/>
                <a:gd name="connsiteY224" fmla="*/ 1183987 h 11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5503271" h="1183986">
                  <a:moveTo>
                    <a:pt x="0" y="0"/>
                  </a:moveTo>
                  <a:lnTo>
                    <a:pt x="36764" y="0"/>
                  </a:lnTo>
                  <a:lnTo>
                    <a:pt x="36764" y="9227"/>
                  </a:lnTo>
                  <a:lnTo>
                    <a:pt x="36764" y="9227"/>
                  </a:lnTo>
                  <a:lnTo>
                    <a:pt x="40900" y="9227"/>
                  </a:lnTo>
                  <a:lnTo>
                    <a:pt x="40900" y="18279"/>
                  </a:lnTo>
                  <a:lnTo>
                    <a:pt x="40900" y="18279"/>
                  </a:lnTo>
                  <a:lnTo>
                    <a:pt x="49057" y="18279"/>
                  </a:lnTo>
                  <a:lnTo>
                    <a:pt x="49057" y="36733"/>
                  </a:lnTo>
                  <a:lnTo>
                    <a:pt x="49057" y="36733"/>
                  </a:lnTo>
                  <a:lnTo>
                    <a:pt x="57214" y="36733"/>
                  </a:lnTo>
                  <a:lnTo>
                    <a:pt x="57214" y="45786"/>
                  </a:lnTo>
                  <a:lnTo>
                    <a:pt x="57214" y="45786"/>
                  </a:lnTo>
                  <a:lnTo>
                    <a:pt x="130973" y="45786"/>
                  </a:lnTo>
                  <a:lnTo>
                    <a:pt x="130973" y="55012"/>
                  </a:lnTo>
                  <a:lnTo>
                    <a:pt x="130973" y="55012"/>
                  </a:lnTo>
                  <a:lnTo>
                    <a:pt x="265967" y="55012"/>
                  </a:lnTo>
                  <a:lnTo>
                    <a:pt x="265967" y="64239"/>
                  </a:lnTo>
                  <a:lnTo>
                    <a:pt x="265967" y="64239"/>
                  </a:lnTo>
                  <a:lnTo>
                    <a:pt x="503211" y="64239"/>
                  </a:lnTo>
                  <a:lnTo>
                    <a:pt x="503211" y="73466"/>
                  </a:lnTo>
                  <a:lnTo>
                    <a:pt x="503211" y="73466"/>
                  </a:lnTo>
                  <a:lnTo>
                    <a:pt x="535955" y="73466"/>
                  </a:lnTo>
                  <a:lnTo>
                    <a:pt x="535955" y="82867"/>
                  </a:lnTo>
                  <a:lnTo>
                    <a:pt x="535955" y="82867"/>
                  </a:lnTo>
                  <a:lnTo>
                    <a:pt x="560541" y="82867"/>
                  </a:lnTo>
                  <a:lnTo>
                    <a:pt x="560541" y="92268"/>
                  </a:lnTo>
                  <a:lnTo>
                    <a:pt x="560541" y="92268"/>
                  </a:lnTo>
                  <a:lnTo>
                    <a:pt x="675085" y="92268"/>
                  </a:lnTo>
                  <a:lnTo>
                    <a:pt x="675085" y="101669"/>
                  </a:lnTo>
                  <a:lnTo>
                    <a:pt x="675085" y="101669"/>
                  </a:lnTo>
                  <a:lnTo>
                    <a:pt x="683242" y="101669"/>
                  </a:lnTo>
                  <a:lnTo>
                    <a:pt x="683242" y="111069"/>
                  </a:lnTo>
                  <a:lnTo>
                    <a:pt x="683242" y="111069"/>
                  </a:lnTo>
                  <a:lnTo>
                    <a:pt x="711964" y="111069"/>
                  </a:lnTo>
                  <a:lnTo>
                    <a:pt x="711964" y="120644"/>
                  </a:lnTo>
                  <a:lnTo>
                    <a:pt x="711964" y="120644"/>
                  </a:lnTo>
                  <a:lnTo>
                    <a:pt x="810079" y="120644"/>
                  </a:lnTo>
                  <a:lnTo>
                    <a:pt x="810079" y="130045"/>
                  </a:lnTo>
                  <a:lnTo>
                    <a:pt x="810079" y="130045"/>
                  </a:lnTo>
                  <a:lnTo>
                    <a:pt x="937030" y="130045"/>
                  </a:lnTo>
                  <a:lnTo>
                    <a:pt x="937030" y="139620"/>
                  </a:lnTo>
                  <a:lnTo>
                    <a:pt x="937030" y="139620"/>
                  </a:lnTo>
                  <a:lnTo>
                    <a:pt x="1014695" y="139620"/>
                  </a:lnTo>
                  <a:lnTo>
                    <a:pt x="1014695" y="149021"/>
                  </a:lnTo>
                  <a:lnTo>
                    <a:pt x="1014695" y="149021"/>
                  </a:lnTo>
                  <a:lnTo>
                    <a:pt x="1031124" y="149021"/>
                  </a:lnTo>
                  <a:lnTo>
                    <a:pt x="1031124" y="158596"/>
                  </a:lnTo>
                  <a:lnTo>
                    <a:pt x="1031124" y="158596"/>
                  </a:lnTo>
                  <a:lnTo>
                    <a:pt x="1059731" y="158596"/>
                  </a:lnTo>
                  <a:lnTo>
                    <a:pt x="1059731" y="177746"/>
                  </a:lnTo>
                  <a:lnTo>
                    <a:pt x="1059731" y="177746"/>
                  </a:lnTo>
                  <a:lnTo>
                    <a:pt x="1215175" y="177746"/>
                  </a:lnTo>
                  <a:lnTo>
                    <a:pt x="1215175" y="187495"/>
                  </a:lnTo>
                  <a:lnTo>
                    <a:pt x="1215175" y="187495"/>
                  </a:lnTo>
                  <a:lnTo>
                    <a:pt x="1297091" y="187495"/>
                  </a:lnTo>
                  <a:lnTo>
                    <a:pt x="1297091" y="197244"/>
                  </a:lnTo>
                  <a:lnTo>
                    <a:pt x="1297091" y="197244"/>
                  </a:lnTo>
                  <a:lnTo>
                    <a:pt x="1378891" y="197244"/>
                  </a:lnTo>
                  <a:lnTo>
                    <a:pt x="1378891" y="206993"/>
                  </a:lnTo>
                  <a:lnTo>
                    <a:pt x="1378891" y="206993"/>
                  </a:lnTo>
                  <a:lnTo>
                    <a:pt x="1477121" y="206993"/>
                  </a:lnTo>
                  <a:lnTo>
                    <a:pt x="1477121" y="216916"/>
                  </a:lnTo>
                  <a:lnTo>
                    <a:pt x="1477121" y="216916"/>
                  </a:lnTo>
                  <a:lnTo>
                    <a:pt x="1587529" y="216916"/>
                  </a:lnTo>
                  <a:lnTo>
                    <a:pt x="1587529" y="226665"/>
                  </a:lnTo>
                  <a:lnTo>
                    <a:pt x="1587529" y="226665"/>
                  </a:lnTo>
                  <a:lnTo>
                    <a:pt x="1640722" y="226665"/>
                  </a:lnTo>
                  <a:lnTo>
                    <a:pt x="1640722" y="236588"/>
                  </a:lnTo>
                  <a:lnTo>
                    <a:pt x="1640722" y="236588"/>
                  </a:lnTo>
                  <a:lnTo>
                    <a:pt x="1648879" y="236588"/>
                  </a:lnTo>
                  <a:lnTo>
                    <a:pt x="1648879" y="246512"/>
                  </a:lnTo>
                  <a:lnTo>
                    <a:pt x="1648879" y="246512"/>
                  </a:lnTo>
                  <a:lnTo>
                    <a:pt x="1730795" y="246512"/>
                  </a:lnTo>
                  <a:lnTo>
                    <a:pt x="1730795" y="256435"/>
                  </a:lnTo>
                  <a:lnTo>
                    <a:pt x="1730795" y="256435"/>
                  </a:lnTo>
                  <a:lnTo>
                    <a:pt x="1771695" y="256435"/>
                  </a:lnTo>
                  <a:lnTo>
                    <a:pt x="1771695" y="266532"/>
                  </a:lnTo>
                  <a:lnTo>
                    <a:pt x="1771695" y="266532"/>
                  </a:lnTo>
                  <a:lnTo>
                    <a:pt x="1828909" y="266532"/>
                  </a:lnTo>
                  <a:lnTo>
                    <a:pt x="1828909" y="276455"/>
                  </a:lnTo>
                  <a:lnTo>
                    <a:pt x="1828909" y="276455"/>
                  </a:lnTo>
                  <a:lnTo>
                    <a:pt x="1837181" y="276455"/>
                  </a:lnTo>
                  <a:lnTo>
                    <a:pt x="1837181" y="286552"/>
                  </a:lnTo>
                  <a:lnTo>
                    <a:pt x="1837181" y="286552"/>
                  </a:lnTo>
                  <a:lnTo>
                    <a:pt x="1882103" y="286552"/>
                  </a:lnTo>
                  <a:lnTo>
                    <a:pt x="1882103" y="296475"/>
                  </a:lnTo>
                  <a:lnTo>
                    <a:pt x="1882103" y="296475"/>
                  </a:lnTo>
                  <a:lnTo>
                    <a:pt x="1906689" y="296475"/>
                  </a:lnTo>
                  <a:lnTo>
                    <a:pt x="1906689" y="306573"/>
                  </a:lnTo>
                  <a:lnTo>
                    <a:pt x="1906689" y="306573"/>
                  </a:lnTo>
                  <a:lnTo>
                    <a:pt x="1931275" y="306573"/>
                  </a:lnTo>
                  <a:lnTo>
                    <a:pt x="1931275" y="316670"/>
                  </a:lnTo>
                  <a:lnTo>
                    <a:pt x="1931275" y="316670"/>
                  </a:lnTo>
                  <a:lnTo>
                    <a:pt x="1968039" y="316670"/>
                  </a:lnTo>
                  <a:lnTo>
                    <a:pt x="1968039" y="326941"/>
                  </a:lnTo>
                  <a:lnTo>
                    <a:pt x="1968039" y="326941"/>
                  </a:lnTo>
                  <a:lnTo>
                    <a:pt x="1988490" y="326941"/>
                  </a:lnTo>
                  <a:lnTo>
                    <a:pt x="1988490" y="337038"/>
                  </a:lnTo>
                  <a:lnTo>
                    <a:pt x="1988490" y="337038"/>
                  </a:lnTo>
                  <a:lnTo>
                    <a:pt x="2066269" y="337038"/>
                  </a:lnTo>
                  <a:lnTo>
                    <a:pt x="2066269" y="347310"/>
                  </a:lnTo>
                  <a:lnTo>
                    <a:pt x="2066269" y="347310"/>
                  </a:lnTo>
                  <a:lnTo>
                    <a:pt x="2111305" y="347310"/>
                  </a:lnTo>
                  <a:lnTo>
                    <a:pt x="2111305" y="357581"/>
                  </a:lnTo>
                  <a:lnTo>
                    <a:pt x="2111305" y="357581"/>
                  </a:lnTo>
                  <a:lnTo>
                    <a:pt x="2127620" y="357581"/>
                  </a:lnTo>
                  <a:lnTo>
                    <a:pt x="2127620" y="367852"/>
                  </a:lnTo>
                  <a:lnTo>
                    <a:pt x="2127620" y="367852"/>
                  </a:lnTo>
                  <a:lnTo>
                    <a:pt x="2135776" y="367852"/>
                  </a:lnTo>
                  <a:lnTo>
                    <a:pt x="2135776" y="378124"/>
                  </a:lnTo>
                  <a:lnTo>
                    <a:pt x="2135776" y="378124"/>
                  </a:lnTo>
                  <a:lnTo>
                    <a:pt x="2139912" y="378124"/>
                  </a:lnTo>
                  <a:lnTo>
                    <a:pt x="2139912" y="388569"/>
                  </a:lnTo>
                  <a:lnTo>
                    <a:pt x="2139912" y="388569"/>
                  </a:lnTo>
                  <a:lnTo>
                    <a:pt x="2168520" y="388569"/>
                  </a:lnTo>
                  <a:lnTo>
                    <a:pt x="2168520" y="399015"/>
                  </a:lnTo>
                  <a:lnTo>
                    <a:pt x="2168520" y="399015"/>
                  </a:lnTo>
                  <a:lnTo>
                    <a:pt x="2287200" y="399015"/>
                  </a:lnTo>
                  <a:lnTo>
                    <a:pt x="2287200" y="409634"/>
                  </a:lnTo>
                  <a:lnTo>
                    <a:pt x="2287200" y="409634"/>
                  </a:lnTo>
                  <a:lnTo>
                    <a:pt x="2307650" y="409634"/>
                  </a:lnTo>
                  <a:lnTo>
                    <a:pt x="2307650" y="420253"/>
                  </a:lnTo>
                  <a:lnTo>
                    <a:pt x="2307650" y="420253"/>
                  </a:lnTo>
                  <a:lnTo>
                    <a:pt x="2328100" y="420253"/>
                  </a:lnTo>
                  <a:lnTo>
                    <a:pt x="2328100" y="431047"/>
                  </a:lnTo>
                  <a:lnTo>
                    <a:pt x="2328100" y="431047"/>
                  </a:lnTo>
                  <a:lnTo>
                    <a:pt x="2336372" y="431047"/>
                  </a:lnTo>
                  <a:lnTo>
                    <a:pt x="2336372" y="441667"/>
                  </a:lnTo>
                  <a:lnTo>
                    <a:pt x="2336372" y="441667"/>
                  </a:lnTo>
                  <a:lnTo>
                    <a:pt x="2377272" y="441667"/>
                  </a:lnTo>
                  <a:lnTo>
                    <a:pt x="2377272" y="452460"/>
                  </a:lnTo>
                  <a:lnTo>
                    <a:pt x="2377272" y="452460"/>
                  </a:lnTo>
                  <a:lnTo>
                    <a:pt x="2381293" y="452460"/>
                  </a:lnTo>
                  <a:lnTo>
                    <a:pt x="2381293" y="463254"/>
                  </a:lnTo>
                  <a:lnTo>
                    <a:pt x="2381293" y="463254"/>
                  </a:lnTo>
                  <a:lnTo>
                    <a:pt x="2450916" y="463254"/>
                  </a:lnTo>
                  <a:lnTo>
                    <a:pt x="2450916" y="474570"/>
                  </a:lnTo>
                  <a:lnTo>
                    <a:pt x="2450916" y="474570"/>
                  </a:lnTo>
                  <a:lnTo>
                    <a:pt x="2463209" y="474570"/>
                  </a:lnTo>
                  <a:lnTo>
                    <a:pt x="2463209" y="486060"/>
                  </a:lnTo>
                  <a:lnTo>
                    <a:pt x="2463209" y="486060"/>
                  </a:lnTo>
                  <a:lnTo>
                    <a:pt x="2475387" y="486060"/>
                  </a:lnTo>
                  <a:lnTo>
                    <a:pt x="2475387" y="497375"/>
                  </a:lnTo>
                  <a:lnTo>
                    <a:pt x="2475387" y="497375"/>
                  </a:lnTo>
                  <a:lnTo>
                    <a:pt x="2532716" y="497375"/>
                  </a:lnTo>
                  <a:lnTo>
                    <a:pt x="2532716" y="508865"/>
                  </a:lnTo>
                  <a:lnTo>
                    <a:pt x="2532716" y="508865"/>
                  </a:lnTo>
                  <a:lnTo>
                    <a:pt x="2581774" y="508865"/>
                  </a:lnTo>
                  <a:lnTo>
                    <a:pt x="2581774" y="531845"/>
                  </a:lnTo>
                  <a:lnTo>
                    <a:pt x="2581774" y="531845"/>
                  </a:lnTo>
                  <a:lnTo>
                    <a:pt x="2594067" y="531845"/>
                  </a:lnTo>
                  <a:lnTo>
                    <a:pt x="2594067" y="543335"/>
                  </a:lnTo>
                  <a:lnTo>
                    <a:pt x="2594067" y="543335"/>
                  </a:lnTo>
                  <a:lnTo>
                    <a:pt x="2610496" y="543335"/>
                  </a:lnTo>
                  <a:lnTo>
                    <a:pt x="2610496" y="554825"/>
                  </a:lnTo>
                  <a:lnTo>
                    <a:pt x="2610496" y="554825"/>
                  </a:lnTo>
                  <a:lnTo>
                    <a:pt x="2630946" y="554825"/>
                  </a:lnTo>
                  <a:lnTo>
                    <a:pt x="2630946" y="566315"/>
                  </a:lnTo>
                  <a:lnTo>
                    <a:pt x="2630946" y="566315"/>
                  </a:lnTo>
                  <a:lnTo>
                    <a:pt x="2684139" y="566315"/>
                  </a:lnTo>
                  <a:lnTo>
                    <a:pt x="2684139" y="578327"/>
                  </a:lnTo>
                  <a:lnTo>
                    <a:pt x="2684139" y="578327"/>
                  </a:lnTo>
                  <a:lnTo>
                    <a:pt x="2786390" y="578327"/>
                  </a:lnTo>
                  <a:lnTo>
                    <a:pt x="2786390" y="590862"/>
                  </a:lnTo>
                  <a:lnTo>
                    <a:pt x="2786390" y="590862"/>
                  </a:lnTo>
                  <a:lnTo>
                    <a:pt x="2856012" y="590862"/>
                  </a:lnTo>
                  <a:lnTo>
                    <a:pt x="2856012" y="603396"/>
                  </a:lnTo>
                  <a:lnTo>
                    <a:pt x="2856012" y="603396"/>
                  </a:lnTo>
                  <a:lnTo>
                    <a:pt x="2929656" y="603396"/>
                  </a:lnTo>
                  <a:lnTo>
                    <a:pt x="2929656" y="616627"/>
                  </a:lnTo>
                  <a:lnTo>
                    <a:pt x="2929656" y="616627"/>
                  </a:lnTo>
                  <a:lnTo>
                    <a:pt x="2933677" y="616627"/>
                  </a:lnTo>
                  <a:lnTo>
                    <a:pt x="2933677" y="642741"/>
                  </a:lnTo>
                  <a:lnTo>
                    <a:pt x="2933677" y="642741"/>
                  </a:lnTo>
                  <a:lnTo>
                    <a:pt x="2999163" y="642741"/>
                  </a:lnTo>
                  <a:lnTo>
                    <a:pt x="2999163" y="670073"/>
                  </a:lnTo>
                  <a:lnTo>
                    <a:pt x="2999163" y="670073"/>
                  </a:lnTo>
                  <a:lnTo>
                    <a:pt x="3031907" y="670073"/>
                  </a:lnTo>
                  <a:lnTo>
                    <a:pt x="3031907" y="683652"/>
                  </a:lnTo>
                  <a:lnTo>
                    <a:pt x="3031907" y="683652"/>
                  </a:lnTo>
                  <a:lnTo>
                    <a:pt x="3162879" y="683652"/>
                  </a:lnTo>
                  <a:lnTo>
                    <a:pt x="3162879" y="697753"/>
                  </a:lnTo>
                  <a:lnTo>
                    <a:pt x="3162879" y="697753"/>
                  </a:lnTo>
                  <a:lnTo>
                    <a:pt x="3224230" y="697753"/>
                  </a:lnTo>
                  <a:lnTo>
                    <a:pt x="3224230" y="712551"/>
                  </a:lnTo>
                  <a:lnTo>
                    <a:pt x="3224230" y="712551"/>
                  </a:lnTo>
                  <a:lnTo>
                    <a:pt x="3252837" y="712551"/>
                  </a:lnTo>
                  <a:lnTo>
                    <a:pt x="3252837" y="727523"/>
                  </a:lnTo>
                  <a:lnTo>
                    <a:pt x="3252837" y="727523"/>
                  </a:lnTo>
                  <a:lnTo>
                    <a:pt x="3293737" y="727523"/>
                  </a:lnTo>
                  <a:lnTo>
                    <a:pt x="3293737" y="742494"/>
                  </a:lnTo>
                  <a:lnTo>
                    <a:pt x="3293737" y="742494"/>
                  </a:lnTo>
                  <a:lnTo>
                    <a:pt x="3318323" y="742494"/>
                  </a:lnTo>
                  <a:lnTo>
                    <a:pt x="3318323" y="757466"/>
                  </a:lnTo>
                  <a:lnTo>
                    <a:pt x="3318323" y="757466"/>
                  </a:lnTo>
                  <a:lnTo>
                    <a:pt x="3371517" y="757466"/>
                  </a:lnTo>
                  <a:lnTo>
                    <a:pt x="3371517" y="772612"/>
                  </a:lnTo>
                  <a:lnTo>
                    <a:pt x="3371517" y="772612"/>
                  </a:lnTo>
                  <a:lnTo>
                    <a:pt x="3535118" y="772612"/>
                  </a:lnTo>
                  <a:lnTo>
                    <a:pt x="3535118" y="791239"/>
                  </a:lnTo>
                  <a:lnTo>
                    <a:pt x="3535118" y="791239"/>
                  </a:lnTo>
                  <a:lnTo>
                    <a:pt x="3559704" y="791239"/>
                  </a:lnTo>
                  <a:lnTo>
                    <a:pt x="3559704" y="810041"/>
                  </a:lnTo>
                  <a:lnTo>
                    <a:pt x="3559704" y="810041"/>
                  </a:lnTo>
                  <a:lnTo>
                    <a:pt x="3567861" y="810041"/>
                  </a:lnTo>
                  <a:lnTo>
                    <a:pt x="3567861" y="828843"/>
                  </a:lnTo>
                  <a:lnTo>
                    <a:pt x="3567861" y="828843"/>
                  </a:lnTo>
                  <a:lnTo>
                    <a:pt x="3739734" y="828843"/>
                  </a:lnTo>
                  <a:lnTo>
                    <a:pt x="3739734" y="855131"/>
                  </a:lnTo>
                  <a:lnTo>
                    <a:pt x="3739734" y="855131"/>
                  </a:lnTo>
                  <a:lnTo>
                    <a:pt x="3850257" y="855131"/>
                  </a:lnTo>
                  <a:lnTo>
                    <a:pt x="3850257" y="882637"/>
                  </a:lnTo>
                  <a:lnTo>
                    <a:pt x="3850257" y="882637"/>
                  </a:lnTo>
                  <a:lnTo>
                    <a:pt x="3854278" y="882637"/>
                  </a:lnTo>
                  <a:lnTo>
                    <a:pt x="3854278" y="909969"/>
                  </a:lnTo>
                  <a:lnTo>
                    <a:pt x="3854278" y="909969"/>
                  </a:lnTo>
                  <a:lnTo>
                    <a:pt x="4157124" y="909969"/>
                  </a:lnTo>
                  <a:lnTo>
                    <a:pt x="4157124" y="953666"/>
                  </a:lnTo>
                  <a:lnTo>
                    <a:pt x="4157124" y="953666"/>
                  </a:lnTo>
                  <a:lnTo>
                    <a:pt x="4934574" y="953666"/>
                  </a:lnTo>
                  <a:lnTo>
                    <a:pt x="4934574" y="1183987"/>
                  </a:lnTo>
                  <a:lnTo>
                    <a:pt x="4934574" y="1183987"/>
                  </a:lnTo>
                  <a:lnTo>
                    <a:pt x="5503272" y="1183987"/>
                  </a:lnTo>
                  <a:lnTo>
                    <a:pt x="5503272" y="1183987"/>
                  </a:lnTo>
                </a:path>
              </a:pathLst>
            </a:custGeom>
            <a:noFill/>
            <a:ln w="28575" cap="flat">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nvGrpSpPr>
            <p:cNvPr id="477" name="Graphic 14">
              <a:extLst>
                <a:ext uri="{FF2B5EF4-FFF2-40B4-BE49-F238E27FC236}">
                  <a16:creationId xmlns:a16="http://schemas.microsoft.com/office/drawing/2014/main" id="{71DED4E8-EB2B-D373-8085-BD713A3431A1}"/>
                </a:ext>
              </a:extLst>
            </p:cNvPr>
            <p:cNvGrpSpPr/>
            <p:nvPr/>
          </p:nvGrpSpPr>
          <p:grpSpPr>
            <a:xfrm>
              <a:off x="1113347" y="819240"/>
              <a:ext cx="5510740" cy="1288441"/>
              <a:chOff x="1113347" y="819240"/>
              <a:chExt cx="5510740" cy="1288441"/>
            </a:xfrm>
          </p:grpSpPr>
          <p:sp>
            <p:nvSpPr>
              <p:cNvPr id="478" name="Freeform: Shape 477">
                <a:extLst>
                  <a:ext uri="{FF2B5EF4-FFF2-40B4-BE49-F238E27FC236}">
                    <a16:creationId xmlns:a16="http://schemas.microsoft.com/office/drawing/2014/main" id="{2D901A32-DEC1-1DBE-5564-D82D8320CC1F}"/>
                  </a:ext>
                </a:extLst>
              </p:cNvPr>
              <p:cNvSpPr/>
              <p:nvPr/>
            </p:nvSpPr>
            <p:spPr>
              <a:xfrm>
                <a:off x="1113347" y="8192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79" name="Freeform: Shape 478">
                <a:extLst>
                  <a:ext uri="{FF2B5EF4-FFF2-40B4-BE49-F238E27FC236}">
                    <a16:creationId xmlns:a16="http://schemas.microsoft.com/office/drawing/2014/main" id="{8CC547B4-0E35-33A3-D241-BEDDC966E9EF}"/>
                  </a:ext>
                </a:extLst>
              </p:cNvPr>
              <p:cNvSpPr/>
              <p:nvPr/>
            </p:nvSpPr>
            <p:spPr>
              <a:xfrm>
                <a:off x="1272928" y="87425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80" name="Freeform: Shape 479">
                <a:extLst>
                  <a:ext uri="{FF2B5EF4-FFF2-40B4-BE49-F238E27FC236}">
                    <a16:creationId xmlns:a16="http://schemas.microsoft.com/office/drawing/2014/main" id="{2EF0C316-CE65-AFBC-CE8F-2F5A47DDB488}"/>
                  </a:ext>
                </a:extLst>
              </p:cNvPr>
              <p:cNvSpPr/>
              <p:nvPr/>
            </p:nvSpPr>
            <p:spPr>
              <a:xfrm>
                <a:off x="1285222" y="87425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81" name="Freeform: Shape 480">
                <a:extLst>
                  <a:ext uri="{FF2B5EF4-FFF2-40B4-BE49-F238E27FC236}">
                    <a16:creationId xmlns:a16="http://schemas.microsoft.com/office/drawing/2014/main" id="{F6C41F04-6D1A-AA74-3602-C1DE702442EE}"/>
                  </a:ext>
                </a:extLst>
              </p:cNvPr>
              <p:cNvSpPr/>
              <p:nvPr/>
            </p:nvSpPr>
            <p:spPr>
              <a:xfrm>
                <a:off x="1301651" y="87425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82" name="Freeform: Shape 481">
                <a:extLst>
                  <a:ext uri="{FF2B5EF4-FFF2-40B4-BE49-F238E27FC236}">
                    <a16:creationId xmlns:a16="http://schemas.microsoft.com/office/drawing/2014/main" id="{8FAF856E-4D06-692A-B41F-C587663F1A0E}"/>
                  </a:ext>
                </a:extLst>
              </p:cNvPr>
              <p:cNvSpPr/>
              <p:nvPr/>
            </p:nvSpPr>
            <p:spPr>
              <a:xfrm>
                <a:off x="1317965" y="87425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83" name="Freeform: Shape 482">
                <a:extLst>
                  <a:ext uri="{FF2B5EF4-FFF2-40B4-BE49-F238E27FC236}">
                    <a16:creationId xmlns:a16="http://schemas.microsoft.com/office/drawing/2014/main" id="{2D0395F6-9327-6D3C-B105-6CF4A163DFBA}"/>
                  </a:ext>
                </a:extLst>
              </p:cNvPr>
              <p:cNvSpPr/>
              <p:nvPr/>
            </p:nvSpPr>
            <p:spPr>
              <a:xfrm>
                <a:off x="1538895" y="88347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84" name="Freeform: Shape 483">
                <a:extLst>
                  <a:ext uri="{FF2B5EF4-FFF2-40B4-BE49-F238E27FC236}">
                    <a16:creationId xmlns:a16="http://schemas.microsoft.com/office/drawing/2014/main" id="{AFAE220E-C923-5488-E3CD-CC28E588685B}"/>
                  </a:ext>
                </a:extLst>
              </p:cNvPr>
              <p:cNvSpPr/>
              <p:nvPr/>
            </p:nvSpPr>
            <p:spPr>
              <a:xfrm>
                <a:off x="1563481" y="88347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85" name="Freeform: Shape 484">
                <a:extLst>
                  <a:ext uri="{FF2B5EF4-FFF2-40B4-BE49-F238E27FC236}">
                    <a16:creationId xmlns:a16="http://schemas.microsoft.com/office/drawing/2014/main" id="{6C576786-8442-6820-B74D-81576C202501}"/>
                  </a:ext>
                </a:extLst>
              </p:cNvPr>
              <p:cNvSpPr/>
              <p:nvPr/>
            </p:nvSpPr>
            <p:spPr>
              <a:xfrm>
                <a:off x="1600361" y="88347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86" name="Freeform: Shape 485">
                <a:extLst>
                  <a:ext uri="{FF2B5EF4-FFF2-40B4-BE49-F238E27FC236}">
                    <a16:creationId xmlns:a16="http://schemas.microsoft.com/office/drawing/2014/main" id="{E9F88FD4-B8AE-05FA-9B9D-0F20F5E06919}"/>
                  </a:ext>
                </a:extLst>
              </p:cNvPr>
              <p:cNvSpPr/>
              <p:nvPr/>
            </p:nvSpPr>
            <p:spPr>
              <a:xfrm>
                <a:off x="1620811" y="89288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87" name="Freeform: Shape 486">
                <a:extLst>
                  <a:ext uri="{FF2B5EF4-FFF2-40B4-BE49-F238E27FC236}">
                    <a16:creationId xmlns:a16="http://schemas.microsoft.com/office/drawing/2014/main" id="{5D64A1D1-A324-5678-9B22-737AC034C31B}"/>
                  </a:ext>
                </a:extLst>
              </p:cNvPr>
              <p:cNvSpPr/>
              <p:nvPr/>
            </p:nvSpPr>
            <p:spPr>
              <a:xfrm>
                <a:off x="1628968" y="89288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88" name="Freeform: Shape 487">
                <a:extLst>
                  <a:ext uri="{FF2B5EF4-FFF2-40B4-BE49-F238E27FC236}">
                    <a16:creationId xmlns:a16="http://schemas.microsoft.com/office/drawing/2014/main" id="{18CF3BB7-1925-D7C9-1926-8D6705247757}"/>
                  </a:ext>
                </a:extLst>
              </p:cNvPr>
              <p:cNvSpPr/>
              <p:nvPr/>
            </p:nvSpPr>
            <p:spPr>
              <a:xfrm>
                <a:off x="1763962" y="91150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89" name="Freeform: Shape 488">
                <a:extLst>
                  <a:ext uri="{FF2B5EF4-FFF2-40B4-BE49-F238E27FC236}">
                    <a16:creationId xmlns:a16="http://schemas.microsoft.com/office/drawing/2014/main" id="{4EFF09B2-4526-F727-7FAC-A4775972E3B2}"/>
                  </a:ext>
                </a:extLst>
              </p:cNvPr>
              <p:cNvSpPr/>
              <p:nvPr/>
            </p:nvSpPr>
            <p:spPr>
              <a:xfrm>
                <a:off x="1804862" y="9303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90" name="Freeform: Shape 489">
                <a:extLst>
                  <a:ext uri="{FF2B5EF4-FFF2-40B4-BE49-F238E27FC236}">
                    <a16:creationId xmlns:a16="http://schemas.microsoft.com/office/drawing/2014/main" id="{668229D5-282C-EA58-6D8C-8778E632E42A}"/>
                  </a:ext>
                </a:extLst>
              </p:cNvPr>
              <p:cNvSpPr/>
              <p:nvPr/>
            </p:nvSpPr>
            <p:spPr>
              <a:xfrm>
                <a:off x="1808998" y="9303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91" name="Freeform: Shape 490">
                <a:extLst>
                  <a:ext uri="{FF2B5EF4-FFF2-40B4-BE49-F238E27FC236}">
                    <a16:creationId xmlns:a16="http://schemas.microsoft.com/office/drawing/2014/main" id="{45B6A730-AD2A-E08A-2E3B-8ABDCA638685}"/>
                  </a:ext>
                </a:extLst>
              </p:cNvPr>
              <p:cNvSpPr/>
              <p:nvPr/>
            </p:nvSpPr>
            <p:spPr>
              <a:xfrm>
                <a:off x="1960421" y="94928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92" name="Freeform: Shape 491">
                <a:extLst>
                  <a:ext uri="{FF2B5EF4-FFF2-40B4-BE49-F238E27FC236}">
                    <a16:creationId xmlns:a16="http://schemas.microsoft.com/office/drawing/2014/main" id="{24986A94-0BE5-E07C-15DE-AC01460E9FAB}"/>
                  </a:ext>
                </a:extLst>
              </p:cNvPr>
              <p:cNvSpPr/>
              <p:nvPr/>
            </p:nvSpPr>
            <p:spPr>
              <a:xfrm>
                <a:off x="1980871" y="94928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93" name="Freeform: Shape 492">
                <a:extLst>
                  <a:ext uri="{FF2B5EF4-FFF2-40B4-BE49-F238E27FC236}">
                    <a16:creationId xmlns:a16="http://schemas.microsoft.com/office/drawing/2014/main" id="{48A0F37F-F103-4624-F4FB-01B356624A87}"/>
                  </a:ext>
                </a:extLst>
              </p:cNvPr>
              <p:cNvSpPr/>
              <p:nvPr/>
            </p:nvSpPr>
            <p:spPr>
              <a:xfrm>
                <a:off x="1984892" y="94928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94" name="Freeform: Shape 493">
                <a:extLst>
                  <a:ext uri="{FF2B5EF4-FFF2-40B4-BE49-F238E27FC236}">
                    <a16:creationId xmlns:a16="http://schemas.microsoft.com/office/drawing/2014/main" id="{E3A540F5-080B-FD79-E720-AC02E871CA08}"/>
                  </a:ext>
                </a:extLst>
              </p:cNvPr>
              <p:cNvSpPr/>
              <p:nvPr/>
            </p:nvSpPr>
            <p:spPr>
              <a:xfrm>
                <a:off x="2152629" y="97783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95" name="Freeform: Shape 494">
                <a:extLst>
                  <a:ext uri="{FF2B5EF4-FFF2-40B4-BE49-F238E27FC236}">
                    <a16:creationId xmlns:a16="http://schemas.microsoft.com/office/drawing/2014/main" id="{FF473253-C55F-012F-0D9D-7083763F0A69}"/>
                  </a:ext>
                </a:extLst>
              </p:cNvPr>
              <p:cNvSpPr/>
              <p:nvPr/>
            </p:nvSpPr>
            <p:spPr>
              <a:xfrm>
                <a:off x="2160901" y="97783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96" name="Freeform: Shape 495">
                <a:extLst>
                  <a:ext uri="{FF2B5EF4-FFF2-40B4-BE49-F238E27FC236}">
                    <a16:creationId xmlns:a16="http://schemas.microsoft.com/office/drawing/2014/main" id="{464B217B-4308-5CFB-E133-0CAB407438FF}"/>
                  </a:ext>
                </a:extLst>
              </p:cNvPr>
              <p:cNvSpPr/>
              <p:nvPr/>
            </p:nvSpPr>
            <p:spPr>
              <a:xfrm>
                <a:off x="2173194" y="99716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97" name="Freeform: Shape 496">
                <a:extLst>
                  <a:ext uri="{FF2B5EF4-FFF2-40B4-BE49-F238E27FC236}">
                    <a16:creationId xmlns:a16="http://schemas.microsoft.com/office/drawing/2014/main" id="{38860A3C-6D41-D42F-40F1-B30273471549}"/>
                  </a:ext>
                </a:extLst>
              </p:cNvPr>
              <p:cNvSpPr/>
              <p:nvPr/>
            </p:nvSpPr>
            <p:spPr>
              <a:xfrm>
                <a:off x="2320481" y="99716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98" name="Freeform: Shape 497">
                <a:extLst>
                  <a:ext uri="{FF2B5EF4-FFF2-40B4-BE49-F238E27FC236}">
                    <a16:creationId xmlns:a16="http://schemas.microsoft.com/office/drawing/2014/main" id="{D283F8F4-8E54-8579-33DA-590015D7E0FD}"/>
                  </a:ext>
                </a:extLst>
              </p:cNvPr>
              <p:cNvSpPr/>
              <p:nvPr/>
            </p:nvSpPr>
            <p:spPr>
              <a:xfrm>
                <a:off x="2344953" y="100673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99" name="Freeform: Shape 498">
                <a:extLst>
                  <a:ext uri="{FF2B5EF4-FFF2-40B4-BE49-F238E27FC236}">
                    <a16:creationId xmlns:a16="http://schemas.microsoft.com/office/drawing/2014/main" id="{E5C9240A-212E-AFCC-15DB-7950121216CE}"/>
                  </a:ext>
                </a:extLst>
              </p:cNvPr>
              <p:cNvSpPr/>
              <p:nvPr/>
            </p:nvSpPr>
            <p:spPr>
              <a:xfrm>
                <a:off x="2365403" y="100673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00" name="Freeform: Shape 499">
                <a:extLst>
                  <a:ext uri="{FF2B5EF4-FFF2-40B4-BE49-F238E27FC236}">
                    <a16:creationId xmlns:a16="http://schemas.microsoft.com/office/drawing/2014/main" id="{3AC9D6A8-306C-4EEE-47CF-2B969FC1BA09}"/>
                  </a:ext>
                </a:extLst>
              </p:cNvPr>
              <p:cNvSpPr/>
              <p:nvPr/>
            </p:nvSpPr>
            <p:spPr>
              <a:xfrm>
                <a:off x="2463632" y="101648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01" name="Freeform: Shape 500">
                <a:extLst>
                  <a:ext uri="{FF2B5EF4-FFF2-40B4-BE49-F238E27FC236}">
                    <a16:creationId xmlns:a16="http://schemas.microsoft.com/office/drawing/2014/main" id="{CA60144A-D9A3-6167-A620-CAF3C2F4110A}"/>
                  </a:ext>
                </a:extLst>
              </p:cNvPr>
              <p:cNvSpPr/>
              <p:nvPr/>
            </p:nvSpPr>
            <p:spPr>
              <a:xfrm>
                <a:off x="2484083" y="101648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02" name="Freeform: Shape 501">
                <a:extLst>
                  <a:ext uri="{FF2B5EF4-FFF2-40B4-BE49-F238E27FC236}">
                    <a16:creationId xmlns:a16="http://schemas.microsoft.com/office/drawing/2014/main" id="{349AA3B1-4837-2C87-784C-492F35BFF071}"/>
                  </a:ext>
                </a:extLst>
              </p:cNvPr>
              <p:cNvSpPr/>
              <p:nvPr/>
            </p:nvSpPr>
            <p:spPr>
              <a:xfrm>
                <a:off x="2496376" y="102623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03" name="Freeform: Shape 502">
                <a:extLst>
                  <a:ext uri="{FF2B5EF4-FFF2-40B4-BE49-F238E27FC236}">
                    <a16:creationId xmlns:a16="http://schemas.microsoft.com/office/drawing/2014/main" id="{DD1AAD4F-E8DF-04E3-BF60-DBBF0150EA8E}"/>
                  </a:ext>
                </a:extLst>
              </p:cNvPr>
              <p:cNvSpPr/>
              <p:nvPr/>
            </p:nvSpPr>
            <p:spPr>
              <a:xfrm>
                <a:off x="2557726" y="102623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04" name="Freeform: Shape 503">
                <a:extLst>
                  <a:ext uri="{FF2B5EF4-FFF2-40B4-BE49-F238E27FC236}">
                    <a16:creationId xmlns:a16="http://schemas.microsoft.com/office/drawing/2014/main" id="{C9E7A965-C612-A8D2-7498-4E301E9FF517}"/>
                  </a:ext>
                </a:extLst>
              </p:cNvPr>
              <p:cNvSpPr/>
              <p:nvPr/>
            </p:nvSpPr>
            <p:spPr>
              <a:xfrm>
                <a:off x="2586448" y="103615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05" name="Freeform: Shape 504">
                <a:extLst>
                  <a:ext uri="{FF2B5EF4-FFF2-40B4-BE49-F238E27FC236}">
                    <a16:creationId xmlns:a16="http://schemas.microsoft.com/office/drawing/2014/main" id="{98174022-9DAF-DDD4-04C6-2224CCEB3729}"/>
                  </a:ext>
                </a:extLst>
              </p:cNvPr>
              <p:cNvSpPr/>
              <p:nvPr/>
            </p:nvSpPr>
            <p:spPr>
              <a:xfrm>
                <a:off x="2750049" y="105582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06" name="Freeform: Shape 505">
                <a:extLst>
                  <a:ext uri="{FF2B5EF4-FFF2-40B4-BE49-F238E27FC236}">
                    <a16:creationId xmlns:a16="http://schemas.microsoft.com/office/drawing/2014/main" id="{4260504D-C7EA-8CDB-7BB3-B48CCD129D41}"/>
                  </a:ext>
                </a:extLst>
              </p:cNvPr>
              <p:cNvSpPr/>
              <p:nvPr/>
            </p:nvSpPr>
            <p:spPr>
              <a:xfrm>
                <a:off x="2807379" y="106575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07" name="Freeform: Shape 506">
                <a:extLst>
                  <a:ext uri="{FF2B5EF4-FFF2-40B4-BE49-F238E27FC236}">
                    <a16:creationId xmlns:a16="http://schemas.microsoft.com/office/drawing/2014/main" id="{7365FC81-2CD0-CB50-14F3-279E1C1989F5}"/>
                  </a:ext>
                </a:extLst>
              </p:cNvPr>
              <p:cNvSpPr/>
              <p:nvPr/>
            </p:nvSpPr>
            <p:spPr>
              <a:xfrm>
                <a:off x="2835986" y="106575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08" name="Freeform: Shape 507">
                <a:extLst>
                  <a:ext uri="{FF2B5EF4-FFF2-40B4-BE49-F238E27FC236}">
                    <a16:creationId xmlns:a16="http://schemas.microsoft.com/office/drawing/2014/main" id="{6A24F9F8-6AA7-24DA-E321-5194A69E72D3}"/>
                  </a:ext>
                </a:extLst>
              </p:cNvPr>
              <p:cNvSpPr/>
              <p:nvPr/>
            </p:nvSpPr>
            <p:spPr>
              <a:xfrm>
                <a:off x="2893315" y="1085772"/>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09" name="Freeform: Shape 508">
                <a:extLst>
                  <a:ext uri="{FF2B5EF4-FFF2-40B4-BE49-F238E27FC236}">
                    <a16:creationId xmlns:a16="http://schemas.microsoft.com/office/drawing/2014/main" id="{DBC02D4C-5757-6DA8-6327-A7F516D85131}"/>
                  </a:ext>
                </a:extLst>
              </p:cNvPr>
              <p:cNvSpPr/>
              <p:nvPr/>
            </p:nvSpPr>
            <p:spPr>
              <a:xfrm>
                <a:off x="2987409" y="1105792"/>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10" name="Freeform: Shape 509">
                <a:extLst>
                  <a:ext uri="{FF2B5EF4-FFF2-40B4-BE49-F238E27FC236}">
                    <a16:creationId xmlns:a16="http://schemas.microsoft.com/office/drawing/2014/main" id="{43E67548-42D1-4F79-671C-C48FEA30B6D6}"/>
                  </a:ext>
                </a:extLst>
              </p:cNvPr>
              <p:cNvSpPr/>
              <p:nvPr/>
            </p:nvSpPr>
            <p:spPr>
              <a:xfrm>
                <a:off x="3003723" y="111571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11" name="Freeform: Shape 510">
                <a:extLst>
                  <a:ext uri="{FF2B5EF4-FFF2-40B4-BE49-F238E27FC236}">
                    <a16:creationId xmlns:a16="http://schemas.microsoft.com/office/drawing/2014/main" id="{2D90824D-50C6-6D14-6A6C-63C2958303A2}"/>
                  </a:ext>
                </a:extLst>
              </p:cNvPr>
              <p:cNvSpPr/>
              <p:nvPr/>
            </p:nvSpPr>
            <p:spPr>
              <a:xfrm>
                <a:off x="3020152" y="112581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12" name="Freeform: Shape 511">
                <a:extLst>
                  <a:ext uri="{FF2B5EF4-FFF2-40B4-BE49-F238E27FC236}">
                    <a16:creationId xmlns:a16="http://schemas.microsoft.com/office/drawing/2014/main" id="{0CC47313-8D11-A480-548C-DE74C93DD078}"/>
                  </a:ext>
                </a:extLst>
              </p:cNvPr>
              <p:cNvSpPr/>
              <p:nvPr/>
            </p:nvSpPr>
            <p:spPr>
              <a:xfrm>
                <a:off x="3032445" y="112581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13" name="Freeform: Shape 512">
                <a:extLst>
                  <a:ext uri="{FF2B5EF4-FFF2-40B4-BE49-F238E27FC236}">
                    <a16:creationId xmlns:a16="http://schemas.microsoft.com/office/drawing/2014/main" id="{4E09F639-90AA-D18C-C7CB-097979D3DCD4}"/>
                  </a:ext>
                </a:extLst>
              </p:cNvPr>
              <p:cNvSpPr/>
              <p:nvPr/>
            </p:nvSpPr>
            <p:spPr>
              <a:xfrm>
                <a:off x="3061052" y="11359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14" name="Freeform: Shape 513">
                <a:extLst>
                  <a:ext uri="{FF2B5EF4-FFF2-40B4-BE49-F238E27FC236}">
                    <a16:creationId xmlns:a16="http://schemas.microsoft.com/office/drawing/2014/main" id="{15344258-6D9C-506E-9B64-EE2A39EFD8BA}"/>
                  </a:ext>
                </a:extLst>
              </p:cNvPr>
              <p:cNvSpPr/>
              <p:nvPr/>
            </p:nvSpPr>
            <p:spPr>
              <a:xfrm>
                <a:off x="3065073" y="11359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15" name="Freeform: Shape 514">
                <a:extLst>
                  <a:ext uri="{FF2B5EF4-FFF2-40B4-BE49-F238E27FC236}">
                    <a16:creationId xmlns:a16="http://schemas.microsoft.com/office/drawing/2014/main" id="{94F65B9E-63C0-DEED-A9D6-CE74CE1D1FED}"/>
                  </a:ext>
                </a:extLst>
              </p:cNvPr>
              <p:cNvSpPr/>
              <p:nvPr/>
            </p:nvSpPr>
            <p:spPr>
              <a:xfrm>
                <a:off x="3126539" y="115627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16" name="Freeform: Shape 515">
                <a:extLst>
                  <a:ext uri="{FF2B5EF4-FFF2-40B4-BE49-F238E27FC236}">
                    <a16:creationId xmlns:a16="http://schemas.microsoft.com/office/drawing/2014/main" id="{17913F3B-0871-1540-42A7-4734B8F8916B}"/>
                  </a:ext>
                </a:extLst>
              </p:cNvPr>
              <p:cNvSpPr/>
              <p:nvPr/>
            </p:nvSpPr>
            <p:spPr>
              <a:xfrm>
                <a:off x="3200182" y="116655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17" name="Freeform: Shape 516">
                <a:extLst>
                  <a:ext uri="{FF2B5EF4-FFF2-40B4-BE49-F238E27FC236}">
                    <a16:creationId xmlns:a16="http://schemas.microsoft.com/office/drawing/2014/main" id="{C6E33071-6AFF-B27C-A90F-84BB4FD6EE64}"/>
                  </a:ext>
                </a:extLst>
              </p:cNvPr>
              <p:cNvSpPr/>
              <p:nvPr/>
            </p:nvSpPr>
            <p:spPr>
              <a:xfrm>
                <a:off x="3241083" y="118709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18" name="Freeform: Shape 517">
                <a:extLst>
                  <a:ext uri="{FF2B5EF4-FFF2-40B4-BE49-F238E27FC236}">
                    <a16:creationId xmlns:a16="http://schemas.microsoft.com/office/drawing/2014/main" id="{AE99F2D1-EDE9-C2D0-BC61-58C0F6FAB002}"/>
                  </a:ext>
                </a:extLst>
              </p:cNvPr>
              <p:cNvSpPr/>
              <p:nvPr/>
            </p:nvSpPr>
            <p:spPr>
              <a:xfrm>
                <a:off x="3245104" y="119736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19" name="Freeform: Shape 518">
                <a:extLst>
                  <a:ext uri="{FF2B5EF4-FFF2-40B4-BE49-F238E27FC236}">
                    <a16:creationId xmlns:a16="http://schemas.microsoft.com/office/drawing/2014/main" id="{7F91B54E-338B-D53E-4D4B-8D8755F9E72E}"/>
                  </a:ext>
                </a:extLst>
              </p:cNvPr>
              <p:cNvSpPr/>
              <p:nvPr/>
            </p:nvSpPr>
            <p:spPr>
              <a:xfrm>
                <a:off x="3257397" y="12078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20" name="Freeform: Shape 519">
                <a:extLst>
                  <a:ext uri="{FF2B5EF4-FFF2-40B4-BE49-F238E27FC236}">
                    <a16:creationId xmlns:a16="http://schemas.microsoft.com/office/drawing/2014/main" id="{E3D6FEB5-1010-39AF-26AE-DD468C554E5B}"/>
                  </a:ext>
                </a:extLst>
              </p:cNvPr>
              <p:cNvSpPr/>
              <p:nvPr/>
            </p:nvSpPr>
            <p:spPr>
              <a:xfrm>
                <a:off x="3265669" y="12078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21" name="Freeform: Shape 520">
                <a:extLst>
                  <a:ext uri="{FF2B5EF4-FFF2-40B4-BE49-F238E27FC236}">
                    <a16:creationId xmlns:a16="http://schemas.microsoft.com/office/drawing/2014/main" id="{76D70831-F576-CEEF-317D-8067E61C5DA7}"/>
                  </a:ext>
                </a:extLst>
              </p:cNvPr>
              <p:cNvSpPr/>
              <p:nvPr/>
            </p:nvSpPr>
            <p:spPr>
              <a:xfrm>
                <a:off x="3281983" y="121825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22" name="Freeform: Shape 521">
                <a:extLst>
                  <a:ext uri="{FF2B5EF4-FFF2-40B4-BE49-F238E27FC236}">
                    <a16:creationId xmlns:a16="http://schemas.microsoft.com/office/drawing/2014/main" id="{03D6A644-62F0-EA1D-814B-20EBA5753347}"/>
                  </a:ext>
                </a:extLst>
              </p:cNvPr>
              <p:cNvSpPr/>
              <p:nvPr/>
            </p:nvSpPr>
            <p:spPr>
              <a:xfrm>
                <a:off x="3290140" y="121825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23" name="Freeform: Shape 522">
                <a:extLst>
                  <a:ext uri="{FF2B5EF4-FFF2-40B4-BE49-F238E27FC236}">
                    <a16:creationId xmlns:a16="http://schemas.microsoft.com/office/drawing/2014/main" id="{D70384D5-9119-D496-9FD7-10FDDAF8D0EF}"/>
                  </a:ext>
                </a:extLst>
              </p:cNvPr>
              <p:cNvSpPr/>
              <p:nvPr/>
            </p:nvSpPr>
            <p:spPr>
              <a:xfrm>
                <a:off x="3294276" y="121825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24" name="Freeform: Shape 523">
                <a:extLst>
                  <a:ext uri="{FF2B5EF4-FFF2-40B4-BE49-F238E27FC236}">
                    <a16:creationId xmlns:a16="http://schemas.microsoft.com/office/drawing/2014/main" id="{D180348F-D611-F66C-B799-2995A8679749}"/>
                  </a:ext>
                </a:extLst>
              </p:cNvPr>
              <p:cNvSpPr/>
              <p:nvPr/>
            </p:nvSpPr>
            <p:spPr>
              <a:xfrm>
                <a:off x="3318862" y="121825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25" name="Freeform: Shape 524">
                <a:extLst>
                  <a:ext uri="{FF2B5EF4-FFF2-40B4-BE49-F238E27FC236}">
                    <a16:creationId xmlns:a16="http://schemas.microsoft.com/office/drawing/2014/main" id="{E7A4620B-DFC4-1711-7DF4-53AEDDFAFF4F}"/>
                  </a:ext>
                </a:extLst>
              </p:cNvPr>
              <p:cNvSpPr/>
              <p:nvPr/>
            </p:nvSpPr>
            <p:spPr>
              <a:xfrm>
                <a:off x="3335176" y="121825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26" name="Freeform: Shape 525">
                <a:extLst>
                  <a:ext uri="{FF2B5EF4-FFF2-40B4-BE49-F238E27FC236}">
                    <a16:creationId xmlns:a16="http://schemas.microsoft.com/office/drawing/2014/main" id="{4DF67C0F-B0CA-5D03-9A74-1F75B0B3720C}"/>
                  </a:ext>
                </a:extLst>
              </p:cNvPr>
              <p:cNvSpPr/>
              <p:nvPr/>
            </p:nvSpPr>
            <p:spPr>
              <a:xfrm>
                <a:off x="3408820" y="122887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27" name="Freeform: Shape 526">
                <a:extLst>
                  <a:ext uri="{FF2B5EF4-FFF2-40B4-BE49-F238E27FC236}">
                    <a16:creationId xmlns:a16="http://schemas.microsoft.com/office/drawing/2014/main" id="{3CDF9644-3CA4-2BC5-C0BB-DD7D27D36598}"/>
                  </a:ext>
                </a:extLst>
              </p:cNvPr>
              <p:cNvSpPr/>
              <p:nvPr/>
            </p:nvSpPr>
            <p:spPr>
              <a:xfrm>
                <a:off x="3449720" y="126090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28" name="Freeform: Shape 527">
                <a:extLst>
                  <a:ext uri="{FF2B5EF4-FFF2-40B4-BE49-F238E27FC236}">
                    <a16:creationId xmlns:a16="http://schemas.microsoft.com/office/drawing/2014/main" id="{5662B066-37DA-8A54-C7E0-711C39B2EC6F}"/>
                  </a:ext>
                </a:extLst>
              </p:cNvPr>
              <p:cNvSpPr/>
              <p:nvPr/>
            </p:nvSpPr>
            <p:spPr>
              <a:xfrm>
                <a:off x="3462013" y="126090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29" name="Freeform: Shape 528">
                <a:extLst>
                  <a:ext uri="{FF2B5EF4-FFF2-40B4-BE49-F238E27FC236}">
                    <a16:creationId xmlns:a16="http://schemas.microsoft.com/office/drawing/2014/main" id="{B440A443-9578-1810-9155-1D8E16B70BF9}"/>
                  </a:ext>
                </a:extLst>
              </p:cNvPr>
              <p:cNvSpPr/>
              <p:nvPr/>
            </p:nvSpPr>
            <p:spPr>
              <a:xfrm>
                <a:off x="3486599" y="127170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30" name="Freeform: Shape 529">
                <a:extLst>
                  <a:ext uri="{FF2B5EF4-FFF2-40B4-BE49-F238E27FC236}">
                    <a16:creationId xmlns:a16="http://schemas.microsoft.com/office/drawing/2014/main" id="{C2C13C98-20AD-843E-2ACE-2BB77B8F0085}"/>
                  </a:ext>
                </a:extLst>
              </p:cNvPr>
              <p:cNvSpPr/>
              <p:nvPr/>
            </p:nvSpPr>
            <p:spPr>
              <a:xfrm>
                <a:off x="3490620" y="128249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31" name="Freeform: Shape 530">
                <a:extLst>
                  <a:ext uri="{FF2B5EF4-FFF2-40B4-BE49-F238E27FC236}">
                    <a16:creationId xmlns:a16="http://schemas.microsoft.com/office/drawing/2014/main" id="{4BBE34A6-3435-A362-1658-C92FA456BC6F}"/>
                  </a:ext>
                </a:extLst>
              </p:cNvPr>
              <p:cNvSpPr/>
              <p:nvPr/>
            </p:nvSpPr>
            <p:spPr>
              <a:xfrm>
                <a:off x="3494756" y="128249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32" name="Freeform: Shape 531">
                <a:extLst>
                  <a:ext uri="{FF2B5EF4-FFF2-40B4-BE49-F238E27FC236}">
                    <a16:creationId xmlns:a16="http://schemas.microsoft.com/office/drawing/2014/main" id="{ACB9D78E-8E83-619B-8ACD-86F3AD10AF72}"/>
                  </a:ext>
                </a:extLst>
              </p:cNvPr>
              <p:cNvSpPr/>
              <p:nvPr/>
            </p:nvSpPr>
            <p:spPr>
              <a:xfrm>
                <a:off x="3502913" y="128249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33" name="Freeform: Shape 532">
                <a:extLst>
                  <a:ext uri="{FF2B5EF4-FFF2-40B4-BE49-F238E27FC236}">
                    <a16:creationId xmlns:a16="http://schemas.microsoft.com/office/drawing/2014/main" id="{CFB6F4AE-26D0-1E64-D6E2-88ED81F62DC4}"/>
                  </a:ext>
                </a:extLst>
              </p:cNvPr>
              <p:cNvSpPr/>
              <p:nvPr/>
            </p:nvSpPr>
            <p:spPr>
              <a:xfrm>
                <a:off x="3507049" y="128249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34" name="Freeform: Shape 533">
                <a:extLst>
                  <a:ext uri="{FF2B5EF4-FFF2-40B4-BE49-F238E27FC236}">
                    <a16:creationId xmlns:a16="http://schemas.microsoft.com/office/drawing/2014/main" id="{427CE2EE-5274-3C4B-5EA3-3C0543D7A8FE}"/>
                  </a:ext>
                </a:extLst>
              </p:cNvPr>
              <p:cNvSpPr/>
              <p:nvPr/>
            </p:nvSpPr>
            <p:spPr>
              <a:xfrm>
                <a:off x="3515206" y="128249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35" name="Freeform: Shape 534">
                <a:extLst>
                  <a:ext uri="{FF2B5EF4-FFF2-40B4-BE49-F238E27FC236}">
                    <a16:creationId xmlns:a16="http://schemas.microsoft.com/office/drawing/2014/main" id="{3B685D03-6F96-0B2C-EE26-E9352BD886BC}"/>
                  </a:ext>
                </a:extLst>
              </p:cNvPr>
              <p:cNvSpPr/>
              <p:nvPr/>
            </p:nvSpPr>
            <p:spPr>
              <a:xfrm>
                <a:off x="3519342" y="128249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36" name="Freeform: Shape 535">
                <a:extLst>
                  <a:ext uri="{FF2B5EF4-FFF2-40B4-BE49-F238E27FC236}">
                    <a16:creationId xmlns:a16="http://schemas.microsoft.com/office/drawing/2014/main" id="{A0D693F5-C9BC-B2F4-7703-04FCDB16A555}"/>
                  </a:ext>
                </a:extLst>
              </p:cNvPr>
              <p:cNvSpPr/>
              <p:nvPr/>
            </p:nvSpPr>
            <p:spPr>
              <a:xfrm>
                <a:off x="3523363" y="128249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37" name="Freeform: Shape 536">
                <a:extLst>
                  <a:ext uri="{FF2B5EF4-FFF2-40B4-BE49-F238E27FC236}">
                    <a16:creationId xmlns:a16="http://schemas.microsoft.com/office/drawing/2014/main" id="{F09AAAD8-81EF-757E-EF04-829391BDDC5F}"/>
                  </a:ext>
                </a:extLst>
              </p:cNvPr>
              <p:cNvSpPr/>
              <p:nvPr/>
            </p:nvSpPr>
            <p:spPr>
              <a:xfrm>
                <a:off x="3527499" y="128249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38" name="Freeform: Shape 537">
                <a:extLst>
                  <a:ext uri="{FF2B5EF4-FFF2-40B4-BE49-F238E27FC236}">
                    <a16:creationId xmlns:a16="http://schemas.microsoft.com/office/drawing/2014/main" id="{A5A5862A-2DF7-D8C7-7F4A-5A6F78FA7944}"/>
                  </a:ext>
                </a:extLst>
              </p:cNvPr>
              <p:cNvSpPr/>
              <p:nvPr/>
            </p:nvSpPr>
            <p:spPr>
              <a:xfrm>
                <a:off x="3535657" y="128249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39" name="Freeform: Shape 538">
                <a:extLst>
                  <a:ext uri="{FF2B5EF4-FFF2-40B4-BE49-F238E27FC236}">
                    <a16:creationId xmlns:a16="http://schemas.microsoft.com/office/drawing/2014/main" id="{8A89995B-52CB-BE53-0AEA-0EF81B768445}"/>
                  </a:ext>
                </a:extLst>
              </p:cNvPr>
              <p:cNvSpPr/>
              <p:nvPr/>
            </p:nvSpPr>
            <p:spPr>
              <a:xfrm>
                <a:off x="3547950" y="128249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40" name="Freeform: Shape 539">
                <a:extLst>
                  <a:ext uri="{FF2B5EF4-FFF2-40B4-BE49-F238E27FC236}">
                    <a16:creationId xmlns:a16="http://schemas.microsoft.com/office/drawing/2014/main" id="{E883378E-8999-538D-A0BB-C8FD3B0A3468}"/>
                  </a:ext>
                </a:extLst>
              </p:cNvPr>
              <p:cNvSpPr/>
              <p:nvPr/>
            </p:nvSpPr>
            <p:spPr>
              <a:xfrm>
                <a:off x="3617457" y="1316789"/>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41" name="Freeform: Shape 540">
                <a:extLst>
                  <a:ext uri="{FF2B5EF4-FFF2-40B4-BE49-F238E27FC236}">
                    <a16:creationId xmlns:a16="http://schemas.microsoft.com/office/drawing/2014/main" id="{A43CB031-9B40-4B11-5B29-FC35F4C7D350}"/>
                  </a:ext>
                </a:extLst>
              </p:cNvPr>
              <p:cNvSpPr/>
              <p:nvPr/>
            </p:nvSpPr>
            <p:spPr>
              <a:xfrm>
                <a:off x="3707530" y="1362575"/>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42" name="Freeform: Shape 541">
                <a:extLst>
                  <a:ext uri="{FF2B5EF4-FFF2-40B4-BE49-F238E27FC236}">
                    <a16:creationId xmlns:a16="http://schemas.microsoft.com/office/drawing/2014/main" id="{8A9E9431-CCCA-4902-0689-70692AB6CDCB}"/>
                  </a:ext>
                </a:extLst>
              </p:cNvPr>
              <p:cNvSpPr/>
              <p:nvPr/>
            </p:nvSpPr>
            <p:spPr>
              <a:xfrm>
                <a:off x="3760723" y="138555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43" name="Freeform: Shape 542">
                <a:extLst>
                  <a:ext uri="{FF2B5EF4-FFF2-40B4-BE49-F238E27FC236}">
                    <a16:creationId xmlns:a16="http://schemas.microsoft.com/office/drawing/2014/main" id="{BAEC7BE9-1631-62DC-A799-90F19A20CE52}"/>
                  </a:ext>
                </a:extLst>
              </p:cNvPr>
              <p:cNvSpPr/>
              <p:nvPr/>
            </p:nvSpPr>
            <p:spPr>
              <a:xfrm>
                <a:off x="3764744" y="138555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44" name="Freeform: Shape 543">
                <a:extLst>
                  <a:ext uri="{FF2B5EF4-FFF2-40B4-BE49-F238E27FC236}">
                    <a16:creationId xmlns:a16="http://schemas.microsoft.com/office/drawing/2014/main" id="{21DC4717-4DB1-1B5C-DF88-9F51EFDD01DF}"/>
                  </a:ext>
                </a:extLst>
              </p:cNvPr>
              <p:cNvSpPr/>
              <p:nvPr/>
            </p:nvSpPr>
            <p:spPr>
              <a:xfrm>
                <a:off x="3773016" y="138555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45" name="Freeform: Shape 544">
                <a:extLst>
                  <a:ext uri="{FF2B5EF4-FFF2-40B4-BE49-F238E27FC236}">
                    <a16:creationId xmlns:a16="http://schemas.microsoft.com/office/drawing/2014/main" id="{0C510929-5EE8-63DF-82F3-A7E3F2E9F17C}"/>
                  </a:ext>
                </a:extLst>
              </p:cNvPr>
              <p:cNvSpPr/>
              <p:nvPr/>
            </p:nvSpPr>
            <p:spPr>
              <a:xfrm>
                <a:off x="3777037" y="138555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46" name="Freeform: Shape 545">
                <a:extLst>
                  <a:ext uri="{FF2B5EF4-FFF2-40B4-BE49-F238E27FC236}">
                    <a16:creationId xmlns:a16="http://schemas.microsoft.com/office/drawing/2014/main" id="{7E5842AC-EF38-6AF3-7742-0E87B4D5E680}"/>
                  </a:ext>
                </a:extLst>
              </p:cNvPr>
              <p:cNvSpPr/>
              <p:nvPr/>
            </p:nvSpPr>
            <p:spPr>
              <a:xfrm>
                <a:off x="3785309" y="138555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47" name="Freeform: Shape 546">
                <a:extLst>
                  <a:ext uri="{FF2B5EF4-FFF2-40B4-BE49-F238E27FC236}">
                    <a16:creationId xmlns:a16="http://schemas.microsoft.com/office/drawing/2014/main" id="{562F408F-227A-8C39-E22F-87537D359FF3}"/>
                  </a:ext>
                </a:extLst>
              </p:cNvPr>
              <p:cNvSpPr/>
              <p:nvPr/>
            </p:nvSpPr>
            <p:spPr>
              <a:xfrm>
                <a:off x="3801623" y="139756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48" name="Freeform: Shape 547">
                <a:extLst>
                  <a:ext uri="{FF2B5EF4-FFF2-40B4-BE49-F238E27FC236}">
                    <a16:creationId xmlns:a16="http://schemas.microsoft.com/office/drawing/2014/main" id="{20C934C1-29A9-1ED9-DC84-BE2C1C2D74E5}"/>
                  </a:ext>
                </a:extLst>
              </p:cNvPr>
              <p:cNvSpPr/>
              <p:nvPr/>
            </p:nvSpPr>
            <p:spPr>
              <a:xfrm>
                <a:off x="3805759" y="139756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49" name="Freeform: Shape 548">
                <a:extLst>
                  <a:ext uri="{FF2B5EF4-FFF2-40B4-BE49-F238E27FC236}">
                    <a16:creationId xmlns:a16="http://schemas.microsoft.com/office/drawing/2014/main" id="{9A7F78F2-F684-6E63-C575-E6C0B060BCFD}"/>
                  </a:ext>
                </a:extLst>
              </p:cNvPr>
              <p:cNvSpPr/>
              <p:nvPr/>
            </p:nvSpPr>
            <p:spPr>
              <a:xfrm>
                <a:off x="3809780" y="139756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50" name="Freeform: Shape 549">
                <a:extLst>
                  <a:ext uri="{FF2B5EF4-FFF2-40B4-BE49-F238E27FC236}">
                    <a16:creationId xmlns:a16="http://schemas.microsoft.com/office/drawing/2014/main" id="{6F8B273E-5590-AB92-3C08-E66BAF84E216}"/>
                  </a:ext>
                </a:extLst>
              </p:cNvPr>
              <p:cNvSpPr/>
              <p:nvPr/>
            </p:nvSpPr>
            <p:spPr>
              <a:xfrm>
                <a:off x="3822073" y="139756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51" name="Freeform: Shape 550">
                <a:extLst>
                  <a:ext uri="{FF2B5EF4-FFF2-40B4-BE49-F238E27FC236}">
                    <a16:creationId xmlns:a16="http://schemas.microsoft.com/office/drawing/2014/main" id="{A9400C79-62A5-830E-E39D-DEA470E3D1CF}"/>
                  </a:ext>
                </a:extLst>
              </p:cNvPr>
              <p:cNvSpPr/>
              <p:nvPr/>
            </p:nvSpPr>
            <p:spPr>
              <a:xfrm>
                <a:off x="3826209" y="139756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52" name="Freeform: Shape 551">
                <a:extLst>
                  <a:ext uri="{FF2B5EF4-FFF2-40B4-BE49-F238E27FC236}">
                    <a16:creationId xmlns:a16="http://schemas.microsoft.com/office/drawing/2014/main" id="{57947A3C-490A-5E70-6F66-6AA8384A5F93}"/>
                  </a:ext>
                </a:extLst>
              </p:cNvPr>
              <p:cNvSpPr/>
              <p:nvPr/>
            </p:nvSpPr>
            <p:spPr>
              <a:xfrm>
                <a:off x="3830231" y="139756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53" name="Freeform: Shape 552">
                <a:extLst>
                  <a:ext uri="{FF2B5EF4-FFF2-40B4-BE49-F238E27FC236}">
                    <a16:creationId xmlns:a16="http://schemas.microsoft.com/office/drawing/2014/main" id="{3493040A-A217-BA31-1B7A-A200BC7C3390}"/>
                  </a:ext>
                </a:extLst>
              </p:cNvPr>
              <p:cNvSpPr/>
              <p:nvPr/>
            </p:nvSpPr>
            <p:spPr>
              <a:xfrm>
                <a:off x="3846660" y="139756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54" name="Freeform: Shape 553">
                <a:extLst>
                  <a:ext uri="{FF2B5EF4-FFF2-40B4-BE49-F238E27FC236}">
                    <a16:creationId xmlns:a16="http://schemas.microsoft.com/office/drawing/2014/main" id="{88B593D0-E02F-3C42-1B47-9888136AACF3}"/>
                  </a:ext>
                </a:extLst>
              </p:cNvPr>
              <p:cNvSpPr/>
              <p:nvPr/>
            </p:nvSpPr>
            <p:spPr>
              <a:xfrm>
                <a:off x="3862974" y="139756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55" name="Freeform: Shape 554">
                <a:extLst>
                  <a:ext uri="{FF2B5EF4-FFF2-40B4-BE49-F238E27FC236}">
                    <a16:creationId xmlns:a16="http://schemas.microsoft.com/office/drawing/2014/main" id="{3341CDCE-7815-FC0A-1F09-98739E2DE6F2}"/>
                  </a:ext>
                </a:extLst>
              </p:cNvPr>
              <p:cNvSpPr/>
              <p:nvPr/>
            </p:nvSpPr>
            <p:spPr>
              <a:xfrm>
                <a:off x="3916167" y="141010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56" name="Freeform: Shape 555">
                <a:extLst>
                  <a:ext uri="{FF2B5EF4-FFF2-40B4-BE49-F238E27FC236}">
                    <a16:creationId xmlns:a16="http://schemas.microsoft.com/office/drawing/2014/main" id="{E22B6F4A-9B90-5230-CFE0-CBECD5450F59}"/>
                  </a:ext>
                </a:extLst>
              </p:cNvPr>
              <p:cNvSpPr/>
              <p:nvPr/>
            </p:nvSpPr>
            <p:spPr>
              <a:xfrm>
                <a:off x="3932596" y="141010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57" name="Freeform: Shape 556">
                <a:extLst>
                  <a:ext uri="{FF2B5EF4-FFF2-40B4-BE49-F238E27FC236}">
                    <a16:creationId xmlns:a16="http://schemas.microsoft.com/office/drawing/2014/main" id="{2A1DDC1D-6D35-2D03-8194-70BB69145F40}"/>
                  </a:ext>
                </a:extLst>
              </p:cNvPr>
              <p:cNvSpPr/>
              <p:nvPr/>
            </p:nvSpPr>
            <p:spPr>
              <a:xfrm>
                <a:off x="3944774" y="141010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58" name="Freeform: Shape 557">
                <a:extLst>
                  <a:ext uri="{FF2B5EF4-FFF2-40B4-BE49-F238E27FC236}">
                    <a16:creationId xmlns:a16="http://schemas.microsoft.com/office/drawing/2014/main" id="{31B6D450-4DF2-585E-179A-90F83C5D3D85}"/>
                  </a:ext>
                </a:extLst>
              </p:cNvPr>
              <p:cNvSpPr/>
              <p:nvPr/>
            </p:nvSpPr>
            <p:spPr>
              <a:xfrm>
                <a:off x="3977518" y="142281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59" name="Freeform: Shape 558">
                <a:extLst>
                  <a:ext uri="{FF2B5EF4-FFF2-40B4-BE49-F238E27FC236}">
                    <a16:creationId xmlns:a16="http://schemas.microsoft.com/office/drawing/2014/main" id="{649919A4-8CB2-B212-4642-222BF0EFD445}"/>
                  </a:ext>
                </a:extLst>
              </p:cNvPr>
              <p:cNvSpPr/>
              <p:nvPr/>
            </p:nvSpPr>
            <p:spPr>
              <a:xfrm>
                <a:off x="3985790" y="142281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60" name="Freeform: Shape 559">
                <a:extLst>
                  <a:ext uri="{FF2B5EF4-FFF2-40B4-BE49-F238E27FC236}">
                    <a16:creationId xmlns:a16="http://schemas.microsoft.com/office/drawing/2014/main" id="{7222D0DD-6EF6-3078-11BB-60E2E29DAF2F}"/>
                  </a:ext>
                </a:extLst>
              </p:cNvPr>
              <p:cNvSpPr/>
              <p:nvPr/>
            </p:nvSpPr>
            <p:spPr>
              <a:xfrm>
                <a:off x="4014397" y="142281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61" name="Freeform: Shape 560">
                <a:extLst>
                  <a:ext uri="{FF2B5EF4-FFF2-40B4-BE49-F238E27FC236}">
                    <a16:creationId xmlns:a16="http://schemas.microsoft.com/office/drawing/2014/main" id="{EF115585-1AC1-1610-BCD3-897FB6EC09CA}"/>
                  </a:ext>
                </a:extLst>
              </p:cNvPr>
              <p:cNvSpPr/>
              <p:nvPr/>
            </p:nvSpPr>
            <p:spPr>
              <a:xfrm>
                <a:off x="4018533" y="142281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62" name="Freeform: Shape 561">
                <a:extLst>
                  <a:ext uri="{FF2B5EF4-FFF2-40B4-BE49-F238E27FC236}">
                    <a16:creationId xmlns:a16="http://schemas.microsoft.com/office/drawing/2014/main" id="{D77EE1F7-D644-05C2-9A04-3291B6DA500E}"/>
                  </a:ext>
                </a:extLst>
              </p:cNvPr>
              <p:cNvSpPr/>
              <p:nvPr/>
            </p:nvSpPr>
            <p:spPr>
              <a:xfrm>
                <a:off x="4026690" y="142281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63" name="Freeform: Shape 562">
                <a:extLst>
                  <a:ext uri="{FF2B5EF4-FFF2-40B4-BE49-F238E27FC236}">
                    <a16:creationId xmlns:a16="http://schemas.microsoft.com/office/drawing/2014/main" id="{E34D7EF2-AAD1-D986-C35C-211F94D34C6D}"/>
                  </a:ext>
                </a:extLst>
              </p:cNvPr>
              <p:cNvSpPr/>
              <p:nvPr/>
            </p:nvSpPr>
            <p:spPr>
              <a:xfrm>
                <a:off x="4030711" y="142281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64" name="Freeform: Shape 563">
                <a:extLst>
                  <a:ext uri="{FF2B5EF4-FFF2-40B4-BE49-F238E27FC236}">
                    <a16:creationId xmlns:a16="http://schemas.microsoft.com/office/drawing/2014/main" id="{9D547C22-FA0B-726F-448B-EF6A79A1C68B}"/>
                  </a:ext>
                </a:extLst>
              </p:cNvPr>
              <p:cNvSpPr/>
              <p:nvPr/>
            </p:nvSpPr>
            <p:spPr>
              <a:xfrm>
                <a:off x="4034847" y="142281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65" name="Freeform: Shape 564">
                <a:extLst>
                  <a:ext uri="{FF2B5EF4-FFF2-40B4-BE49-F238E27FC236}">
                    <a16:creationId xmlns:a16="http://schemas.microsoft.com/office/drawing/2014/main" id="{69153819-751E-753C-8441-6AA0EB32D564}"/>
                  </a:ext>
                </a:extLst>
              </p:cNvPr>
              <p:cNvSpPr/>
              <p:nvPr/>
            </p:nvSpPr>
            <p:spPr>
              <a:xfrm>
                <a:off x="4043004" y="146198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66" name="Freeform: Shape 565">
                <a:extLst>
                  <a:ext uri="{FF2B5EF4-FFF2-40B4-BE49-F238E27FC236}">
                    <a16:creationId xmlns:a16="http://schemas.microsoft.com/office/drawing/2014/main" id="{518B1B43-BBF4-41BF-C2E8-8B7566E09D14}"/>
                  </a:ext>
                </a:extLst>
              </p:cNvPr>
              <p:cNvSpPr/>
              <p:nvPr/>
            </p:nvSpPr>
            <p:spPr>
              <a:xfrm>
                <a:off x="4051161" y="146198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67" name="Freeform: Shape 566">
                <a:extLst>
                  <a:ext uri="{FF2B5EF4-FFF2-40B4-BE49-F238E27FC236}">
                    <a16:creationId xmlns:a16="http://schemas.microsoft.com/office/drawing/2014/main" id="{0D9CEAFF-0AB4-211B-992F-628F0F753C2E}"/>
                  </a:ext>
                </a:extLst>
              </p:cNvPr>
              <p:cNvSpPr/>
              <p:nvPr/>
            </p:nvSpPr>
            <p:spPr>
              <a:xfrm>
                <a:off x="4059433" y="146198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68" name="Freeform: Shape 567">
                <a:extLst>
                  <a:ext uri="{FF2B5EF4-FFF2-40B4-BE49-F238E27FC236}">
                    <a16:creationId xmlns:a16="http://schemas.microsoft.com/office/drawing/2014/main" id="{3ABD21CA-4DBC-58DF-812A-8797BE1E2E4D}"/>
                  </a:ext>
                </a:extLst>
              </p:cNvPr>
              <p:cNvSpPr/>
              <p:nvPr/>
            </p:nvSpPr>
            <p:spPr>
              <a:xfrm>
                <a:off x="4063454" y="146198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69" name="Freeform: Shape 568">
                <a:extLst>
                  <a:ext uri="{FF2B5EF4-FFF2-40B4-BE49-F238E27FC236}">
                    <a16:creationId xmlns:a16="http://schemas.microsoft.com/office/drawing/2014/main" id="{10AB525D-2237-F8E7-1B78-B163563D4B62}"/>
                  </a:ext>
                </a:extLst>
              </p:cNvPr>
              <p:cNvSpPr/>
              <p:nvPr/>
            </p:nvSpPr>
            <p:spPr>
              <a:xfrm>
                <a:off x="4088040" y="146198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70" name="Freeform: Shape 569">
                <a:extLst>
                  <a:ext uri="{FF2B5EF4-FFF2-40B4-BE49-F238E27FC236}">
                    <a16:creationId xmlns:a16="http://schemas.microsoft.com/office/drawing/2014/main" id="{294CBFCE-7F01-C7B0-CEA6-CB4CB50FE090}"/>
                  </a:ext>
                </a:extLst>
              </p:cNvPr>
              <p:cNvSpPr/>
              <p:nvPr/>
            </p:nvSpPr>
            <p:spPr>
              <a:xfrm>
                <a:off x="4096197" y="146198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71" name="Freeform: Shape 570">
                <a:extLst>
                  <a:ext uri="{FF2B5EF4-FFF2-40B4-BE49-F238E27FC236}">
                    <a16:creationId xmlns:a16="http://schemas.microsoft.com/office/drawing/2014/main" id="{A9E92385-73EF-369E-55A3-7C8CBE08FDA5}"/>
                  </a:ext>
                </a:extLst>
              </p:cNvPr>
              <p:cNvSpPr/>
              <p:nvPr/>
            </p:nvSpPr>
            <p:spPr>
              <a:xfrm>
                <a:off x="4145370" y="150289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72" name="Freeform: Shape 571">
                <a:extLst>
                  <a:ext uri="{FF2B5EF4-FFF2-40B4-BE49-F238E27FC236}">
                    <a16:creationId xmlns:a16="http://schemas.microsoft.com/office/drawing/2014/main" id="{53B09C8A-E33C-140D-2ED6-9896A8DC1FFF}"/>
                  </a:ext>
                </a:extLst>
              </p:cNvPr>
              <p:cNvSpPr/>
              <p:nvPr/>
            </p:nvSpPr>
            <p:spPr>
              <a:xfrm>
                <a:off x="4231191" y="150289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73" name="Freeform: Shape 572">
                <a:extLst>
                  <a:ext uri="{FF2B5EF4-FFF2-40B4-BE49-F238E27FC236}">
                    <a16:creationId xmlns:a16="http://schemas.microsoft.com/office/drawing/2014/main" id="{FCF69A18-40BB-3B02-B3C6-37E8BFCA8C53}"/>
                  </a:ext>
                </a:extLst>
              </p:cNvPr>
              <p:cNvSpPr/>
              <p:nvPr/>
            </p:nvSpPr>
            <p:spPr>
              <a:xfrm>
                <a:off x="4235327" y="150289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74" name="Freeform: Shape 573">
                <a:extLst>
                  <a:ext uri="{FF2B5EF4-FFF2-40B4-BE49-F238E27FC236}">
                    <a16:creationId xmlns:a16="http://schemas.microsoft.com/office/drawing/2014/main" id="{CB57C5AF-AB12-91E5-68A9-51BCAF5F9997}"/>
                  </a:ext>
                </a:extLst>
              </p:cNvPr>
              <p:cNvSpPr/>
              <p:nvPr/>
            </p:nvSpPr>
            <p:spPr>
              <a:xfrm>
                <a:off x="4243484" y="150289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75" name="Freeform: Shape 574">
                <a:extLst>
                  <a:ext uri="{FF2B5EF4-FFF2-40B4-BE49-F238E27FC236}">
                    <a16:creationId xmlns:a16="http://schemas.microsoft.com/office/drawing/2014/main" id="{8854BD5A-ABB3-DBB8-DE5F-0A263200643D}"/>
                  </a:ext>
                </a:extLst>
              </p:cNvPr>
              <p:cNvSpPr/>
              <p:nvPr/>
            </p:nvSpPr>
            <p:spPr>
              <a:xfrm>
                <a:off x="4263934" y="150289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76" name="Freeform: Shape 575">
                <a:extLst>
                  <a:ext uri="{FF2B5EF4-FFF2-40B4-BE49-F238E27FC236}">
                    <a16:creationId xmlns:a16="http://schemas.microsoft.com/office/drawing/2014/main" id="{E2828DB9-CFBB-EFA1-520C-851F5E73DA35}"/>
                  </a:ext>
                </a:extLst>
              </p:cNvPr>
              <p:cNvSpPr/>
              <p:nvPr/>
            </p:nvSpPr>
            <p:spPr>
              <a:xfrm>
                <a:off x="4268070" y="150289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77" name="Freeform: Shape 576">
                <a:extLst>
                  <a:ext uri="{FF2B5EF4-FFF2-40B4-BE49-F238E27FC236}">
                    <a16:creationId xmlns:a16="http://schemas.microsoft.com/office/drawing/2014/main" id="{A806D15D-006A-CC6C-CC88-2677E38E9D0C}"/>
                  </a:ext>
                </a:extLst>
              </p:cNvPr>
              <p:cNvSpPr/>
              <p:nvPr/>
            </p:nvSpPr>
            <p:spPr>
              <a:xfrm>
                <a:off x="4276228" y="151699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78" name="Freeform: Shape 577">
                <a:extLst>
                  <a:ext uri="{FF2B5EF4-FFF2-40B4-BE49-F238E27FC236}">
                    <a16:creationId xmlns:a16="http://schemas.microsoft.com/office/drawing/2014/main" id="{47690765-0471-A06F-5433-5180C9616A15}"/>
                  </a:ext>
                </a:extLst>
              </p:cNvPr>
              <p:cNvSpPr/>
              <p:nvPr/>
            </p:nvSpPr>
            <p:spPr>
              <a:xfrm>
                <a:off x="4280364" y="151699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79" name="Freeform: Shape 578">
                <a:extLst>
                  <a:ext uri="{FF2B5EF4-FFF2-40B4-BE49-F238E27FC236}">
                    <a16:creationId xmlns:a16="http://schemas.microsoft.com/office/drawing/2014/main" id="{4F2AFB84-12DA-C4E5-8518-024ADED98B3D}"/>
                  </a:ext>
                </a:extLst>
              </p:cNvPr>
              <p:cNvSpPr/>
              <p:nvPr/>
            </p:nvSpPr>
            <p:spPr>
              <a:xfrm>
                <a:off x="4288521" y="151699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80" name="Freeform: Shape 579">
                <a:extLst>
                  <a:ext uri="{FF2B5EF4-FFF2-40B4-BE49-F238E27FC236}">
                    <a16:creationId xmlns:a16="http://schemas.microsoft.com/office/drawing/2014/main" id="{2B6B1221-CEAF-2BBB-FD5E-712111C800F2}"/>
                  </a:ext>
                </a:extLst>
              </p:cNvPr>
              <p:cNvSpPr/>
              <p:nvPr/>
            </p:nvSpPr>
            <p:spPr>
              <a:xfrm>
                <a:off x="4292657" y="151699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81" name="Freeform: Shape 580">
                <a:extLst>
                  <a:ext uri="{FF2B5EF4-FFF2-40B4-BE49-F238E27FC236}">
                    <a16:creationId xmlns:a16="http://schemas.microsoft.com/office/drawing/2014/main" id="{2E18A43A-01DB-BC0E-CADC-7BC7F2881546}"/>
                  </a:ext>
                </a:extLst>
              </p:cNvPr>
              <p:cNvSpPr/>
              <p:nvPr/>
            </p:nvSpPr>
            <p:spPr>
              <a:xfrm>
                <a:off x="4300814" y="151699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82" name="Freeform: Shape 581">
                <a:extLst>
                  <a:ext uri="{FF2B5EF4-FFF2-40B4-BE49-F238E27FC236}">
                    <a16:creationId xmlns:a16="http://schemas.microsoft.com/office/drawing/2014/main" id="{4E4A5EA6-4DF9-12D2-C8FC-E426F0D3BD8E}"/>
                  </a:ext>
                </a:extLst>
              </p:cNvPr>
              <p:cNvSpPr/>
              <p:nvPr/>
            </p:nvSpPr>
            <p:spPr>
              <a:xfrm>
                <a:off x="4321264" y="151699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83" name="Freeform: Shape 582">
                <a:extLst>
                  <a:ext uri="{FF2B5EF4-FFF2-40B4-BE49-F238E27FC236}">
                    <a16:creationId xmlns:a16="http://schemas.microsoft.com/office/drawing/2014/main" id="{00A3AD16-A047-CE6A-3A25-36F9393E46A6}"/>
                  </a:ext>
                </a:extLst>
              </p:cNvPr>
              <p:cNvSpPr/>
              <p:nvPr/>
            </p:nvSpPr>
            <p:spPr>
              <a:xfrm>
                <a:off x="4358143" y="153179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84" name="Freeform: Shape 583">
                <a:extLst>
                  <a:ext uri="{FF2B5EF4-FFF2-40B4-BE49-F238E27FC236}">
                    <a16:creationId xmlns:a16="http://schemas.microsoft.com/office/drawing/2014/main" id="{EBD1D96B-FB36-8ADF-FDBB-F3D7D427F382}"/>
                  </a:ext>
                </a:extLst>
              </p:cNvPr>
              <p:cNvSpPr/>
              <p:nvPr/>
            </p:nvSpPr>
            <p:spPr>
              <a:xfrm>
                <a:off x="4362164" y="1546762"/>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85" name="Freeform: Shape 584">
                <a:extLst>
                  <a:ext uri="{FF2B5EF4-FFF2-40B4-BE49-F238E27FC236}">
                    <a16:creationId xmlns:a16="http://schemas.microsoft.com/office/drawing/2014/main" id="{71DF9777-6407-B07A-BEAB-6B5390C2C67B}"/>
                  </a:ext>
                </a:extLst>
              </p:cNvPr>
              <p:cNvSpPr/>
              <p:nvPr/>
            </p:nvSpPr>
            <p:spPr>
              <a:xfrm>
                <a:off x="4407200" y="156173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86" name="Freeform: Shape 585">
                <a:extLst>
                  <a:ext uri="{FF2B5EF4-FFF2-40B4-BE49-F238E27FC236}">
                    <a16:creationId xmlns:a16="http://schemas.microsoft.com/office/drawing/2014/main" id="{0D626FDD-68A6-92BA-9368-ACC06840921F}"/>
                  </a:ext>
                </a:extLst>
              </p:cNvPr>
              <p:cNvSpPr/>
              <p:nvPr/>
            </p:nvSpPr>
            <p:spPr>
              <a:xfrm>
                <a:off x="4439944" y="1576880"/>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87" name="Freeform: Shape 586">
                <a:extLst>
                  <a:ext uri="{FF2B5EF4-FFF2-40B4-BE49-F238E27FC236}">
                    <a16:creationId xmlns:a16="http://schemas.microsoft.com/office/drawing/2014/main" id="{4123E41E-CACA-9610-6869-5C0D550EECD4}"/>
                  </a:ext>
                </a:extLst>
              </p:cNvPr>
              <p:cNvSpPr/>
              <p:nvPr/>
            </p:nvSpPr>
            <p:spPr>
              <a:xfrm>
                <a:off x="4489001"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88" name="Freeform: Shape 587">
                <a:extLst>
                  <a:ext uri="{FF2B5EF4-FFF2-40B4-BE49-F238E27FC236}">
                    <a16:creationId xmlns:a16="http://schemas.microsoft.com/office/drawing/2014/main" id="{323DFF95-4410-A55A-83D3-55BC85711995}"/>
                  </a:ext>
                </a:extLst>
              </p:cNvPr>
              <p:cNvSpPr/>
              <p:nvPr/>
            </p:nvSpPr>
            <p:spPr>
              <a:xfrm>
                <a:off x="4517608"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89" name="Freeform: Shape 588">
                <a:extLst>
                  <a:ext uri="{FF2B5EF4-FFF2-40B4-BE49-F238E27FC236}">
                    <a16:creationId xmlns:a16="http://schemas.microsoft.com/office/drawing/2014/main" id="{9E1A3E12-57E4-6617-1A38-BC7639595456}"/>
                  </a:ext>
                </a:extLst>
              </p:cNvPr>
              <p:cNvSpPr/>
              <p:nvPr/>
            </p:nvSpPr>
            <p:spPr>
              <a:xfrm>
                <a:off x="4521744"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90" name="Freeform: Shape 589">
                <a:extLst>
                  <a:ext uri="{FF2B5EF4-FFF2-40B4-BE49-F238E27FC236}">
                    <a16:creationId xmlns:a16="http://schemas.microsoft.com/office/drawing/2014/main" id="{34C18512-E161-410A-6D56-8F31A4CF3274}"/>
                  </a:ext>
                </a:extLst>
              </p:cNvPr>
              <p:cNvSpPr/>
              <p:nvPr/>
            </p:nvSpPr>
            <p:spPr>
              <a:xfrm>
                <a:off x="4525880"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91" name="Freeform: Shape 590">
                <a:extLst>
                  <a:ext uri="{FF2B5EF4-FFF2-40B4-BE49-F238E27FC236}">
                    <a16:creationId xmlns:a16="http://schemas.microsoft.com/office/drawing/2014/main" id="{6F8C65B6-5BD9-8A1B-B643-767620D5E3B8}"/>
                  </a:ext>
                </a:extLst>
              </p:cNvPr>
              <p:cNvSpPr/>
              <p:nvPr/>
            </p:nvSpPr>
            <p:spPr>
              <a:xfrm>
                <a:off x="4529901"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92" name="Freeform: Shape 591">
                <a:extLst>
                  <a:ext uri="{FF2B5EF4-FFF2-40B4-BE49-F238E27FC236}">
                    <a16:creationId xmlns:a16="http://schemas.microsoft.com/office/drawing/2014/main" id="{C01CBAFC-E482-6E5C-DFAC-1185FD61F914}"/>
                  </a:ext>
                </a:extLst>
              </p:cNvPr>
              <p:cNvSpPr/>
              <p:nvPr/>
            </p:nvSpPr>
            <p:spPr>
              <a:xfrm>
                <a:off x="4542194"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93" name="Freeform: Shape 592">
                <a:extLst>
                  <a:ext uri="{FF2B5EF4-FFF2-40B4-BE49-F238E27FC236}">
                    <a16:creationId xmlns:a16="http://schemas.microsoft.com/office/drawing/2014/main" id="{46251142-51C0-7C2E-E801-62FCCC29D31E}"/>
                  </a:ext>
                </a:extLst>
              </p:cNvPr>
              <p:cNvSpPr/>
              <p:nvPr/>
            </p:nvSpPr>
            <p:spPr>
              <a:xfrm>
                <a:off x="4546330"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94" name="Freeform: Shape 593">
                <a:extLst>
                  <a:ext uri="{FF2B5EF4-FFF2-40B4-BE49-F238E27FC236}">
                    <a16:creationId xmlns:a16="http://schemas.microsoft.com/office/drawing/2014/main" id="{8FC802D9-46AD-E21C-DEB6-341486610AF7}"/>
                  </a:ext>
                </a:extLst>
              </p:cNvPr>
              <p:cNvSpPr/>
              <p:nvPr/>
            </p:nvSpPr>
            <p:spPr>
              <a:xfrm>
                <a:off x="4550351"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95" name="Freeform: Shape 594">
                <a:extLst>
                  <a:ext uri="{FF2B5EF4-FFF2-40B4-BE49-F238E27FC236}">
                    <a16:creationId xmlns:a16="http://schemas.microsoft.com/office/drawing/2014/main" id="{83886624-16E4-C3CC-9F4D-52DD5CB0EFB1}"/>
                  </a:ext>
                </a:extLst>
              </p:cNvPr>
              <p:cNvSpPr/>
              <p:nvPr/>
            </p:nvSpPr>
            <p:spPr>
              <a:xfrm>
                <a:off x="4554487"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96" name="Freeform: Shape 595">
                <a:extLst>
                  <a:ext uri="{FF2B5EF4-FFF2-40B4-BE49-F238E27FC236}">
                    <a16:creationId xmlns:a16="http://schemas.microsoft.com/office/drawing/2014/main" id="{F4034C61-705D-C33F-CCC7-1D9D78832F59}"/>
                  </a:ext>
                </a:extLst>
              </p:cNvPr>
              <p:cNvSpPr/>
              <p:nvPr/>
            </p:nvSpPr>
            <p:spPr>
              <a:xfrm>
                <a:off x="4558623"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97" name="Freeform: Shape 596">
                <a:extLst>
                  <a:ext uri="{FF2B5EF4-FFF2-40B4-BE49-F238E27FC236}">
                    <a16:creationId xmlns:a16="http://schemas.microsoft.com/office/drawing/2014/main" id="{71AB9E34-EFA1-17F9-4B0F-6945129D6FC5}"/>
                  </a:ext>
                </a:extLst>
              </p:cNvPr>
              <p:cNvSpPr/>
              <p:nvPr/>
            </p:nvSpPr>
            <p:spPr>
              <a:xfrm>
                <a:off x="4566780"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98" name="Freeform: Shape 597">
                <a:extLst>
                  <a:ext uri="{FF2B5EF4-FFF2-40B4-BE49-F238E27FC236}">
                    <a16:creationId xmlns:a16="http://schemas.microsoft.com/office/drawing/2014/main" id="{711F1FC6-9BD2-7935-ED93-288AA490F88D}"/>
                  </a:ext>
                </a:extLst>
              </p:cNvPr>
              <p:cNvSpPr/>
              <p:nvPr/>
            </p:nvSpPr>
            <p:spPr>
              <a:xfrm>
                <a:off x="4570802"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99" name="Freeform: Shape 598">
                <a:extLst>
                  <a:ext uri="{FF2B5EF4-FFF2-40B4-BE49-F238E27FC236}">
                    <a16:creationId xmlns:a16="http://schemas.microsoft.com/office/drawing/2014/main" id="{FA9F88E4-4302-1D52-2636-6F5624873AFA}"/>
                  </a:ext>
                </a:extLst>
              </p:cNvPr>
              <p:cNvSpPr/>
              <p:nvPr/>
            </p:nvSpPr>
            <p:spPr>
              <a:xfrm>
                <a:off x="4574938"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00" name="Freeform: Shape 599">
                <a:extLst>
                  <a:ext uri="{FF2B5EF4-FFF2-40B4-BE49-F238E27FC236}">
                    <a16:creationId xmlns:a16="http://schemas.microsoft.com/office/drawing/2014/main" id="{AD2893C5-2A3B-BBEC-94A9-8701A5323021}"/>
                  </a:ext>
                </a:extLst>
              </p:cNvPr>
              <p:cNvSpPr/>
              <p:nvPr/>
            </p:nvSpPr>
            <p:spPr>
              <a:xfrm>
                <a:off x="4579074"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01" name="Freeform: Shape 600">
                <a:extLst>
                  <a:ext uri="{FF2B5EF4-FFF2-40B4-BE49-F238E27FC236}">
                    <a16:creationId xmlns:a16="http://schemas.microsoft.com/office/drawing/2014/main" id="{8CBF3A47-AC0A-59E7-E40D-048F3C5E122E}"/>
                  </a:ext>
                </a:extLst>
              </p:cNvPr>
              <p:cNvSpPr/>
              <p:nvPr/>
            </p:nvSpPr>
            <p:spPr>
              <a:xfrm>
                <a:off x="4599524"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02" name="Freeform: Shape 601">
                <a:extLst>
                  <a:ext uri="{FF2B5EF4-FFF2-40B4-BE49-F238E27FC236}">
                    <a16:creationId xmlns:a16="http://schemas.microsoft.com/office/drawing/2014/main" id="{21C402E9-B4EC-6BCA-C766-3B54243217B7}"/>
                  </a:ext>
                </a:extLst>
              </p:cNvPr>
              <p:cNvSpPr/>
              <p:nvPr/>
            </p:nvSpPr>
            <p:spPr>
              <a:xfrm>
                <a:off x="4607681" y="159202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03" name="Freeform: Shape 602">
                <a:extLst>
                  <a:ext uri="{FF2B5EF4-FFF2-40B4-BE49-F238E27FC236}">
                    <a16:creationId xmlns:a16="http://schemas.microsoft.com/office/drawing/2014/main" id="{1019D54A-3DA9-D700-9FB6-00B0587F601D}"/>
                  </a:ext>
                </a:extLst>
              </p:cNvPr>
              <p:cNvSpPr/>
              <p:nvPr/>
            </p:nvSpPr>
            <p:spPr>
              <a:xfrm>
                <a:off x="4644445" y="161047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04" name="Freeform: Shape 603">
                <a:extLst>
                  <a:ext uri="{FF2B5EF4-FFF2-40B4-BE49-F238E27FC236}">
                    <a16:creationId xmlns:a16="http://schemas.microsoft.com/office/drawing/2014/main" id="{8327E116-A857-8B18-92E8-F44F71F65D3B}"/>
                  </a:ext>
                </a:extLst>
              </p:cNvPr>
              <p:cNvSpPr/>
              <p:nvPr/>
            </p:nvSpPr>
            <p:spPr>
              <a:xfrm>
                <a:off x="4669031" y="162928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05" name="Freeform: Shape 604">
                <a:extLst>
                  <a:ext uri="{FF2B5EF4-FFF2-40B4-BE49-F238E27FC236}">
                    <a16:creationId xmlns:a16="http://schemas.microsoft.com/office/drawing/2014/main" id="{4A01F0ED-30FB-9345-1D77-4A2F765B2EA3}"/>
                  </a:ext>
                </a:extLst>
              </p:cNvPr>
              <p:cNvSpPr/>
              <p:nvPr/>
            </p:nvSpPr>
            <p:spPr>
              <a:xfrm>
                <a:off x="4685460"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06" name="Freeform: Shape 605">
                <a:extLst>
                  <a:ext uri="{FF2B5EF4-FFF2-40B4-BE49-F238E27FC236}">
                    <a16:creationId xmlns:a16="http://schemas.microsoft.com/office/drawing/2014/main" id="{663A8884-94AB-5AF3-82FF-59FBC73C4B3D}"/>
                  </a:ext>
                </a:extLst>
              </p:cNvPr>
              <p:cNvSpPr/>
              <p:nvPr/>
            </p:nvSpPr>
            <p:spPr>
              <a:xfrm>
                <a:off x="4726361"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07" name="Freeform: Shape 606">
                <a:extLst>
                  <a:ext uri="{FF2B5EF4-FFF2-40B4-BE49-F238E27FC236}">
                    <a16:creationId xmlns:a16="http://schemas.microsoft.com/office/drawing/2014/main" id="{1C3FE3E9-0FA0-269E-C260-C85EF95E24F4}"/>
                  </a:ext>
                </a:extLst>
              </p:cNvPr>
              <p:cNvSpPr/>
              <p:nvPr/>
            </p:nvSpPr>
            <p:spPr>
              <a:xfrm>
                <a:off x="4750832"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08" name="Freeform: Shape 607">
                <a:extLst>
                  <a:ext uri="{FF2B5EF4-FFF2-40B4-BE49-F238E27FC236}">
                    <a16:creationId xmlns:a16="http://schemas.microsoft.com/office/drawing/2014/main" id="{0AEE2CF4-4D23-9343-8909-9EE2B031E50A}"/>
                  </a:ext>
                </a:extLst>
              </p:cNvPr>
              <p:cNvSpPr/>
              <p:nvPr/>
            </p:nvSpPr>
            <p:spPr>
              <a:xfrm>
                <a:off x="4775418"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09" name="Freeform: Shape 608">
                <a:extLst>
                  <a:ext uri="{FF2B5EF4-FFF2-40B4-BE49-F238E27FC236}">
                    <a16:creationId xmlns:a16="http://schemas.microsoft.com/office/drawing/2014/main" id="{15C4015B-037A-FEE9-35A7-73007B620992}"/>
                  </a:ext>
                </a:extLst>
              </p:cNvPr>
              <p:cNvSpPr/>
              <p:nvPr/>
            </p:nvSpPr>
            <p:spPr>
              <a:xfrm>
                <a:off x="4779554"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10" name="Freeform: Shape 609">
                <a:extLst>
                  <a:ext uri="{FF2B5EF4-FFF2-40B4-BE49-F238E27FC236}">
                    <a16:creationId xmlns:a16="http://schemas.microsoft.com/office/drawing/2014/main" id="{BCC3AB6D-C28C-43AA-1D7D-E1D3F7BC106B}"/>
                  </a:ext>
                </a:extLst>
              </p:cNvPr>
              <p:cNvSpPr/>
              <p:nvPr/>
            </p:nvSpPr>
            <p:spPr>
              <a:xfrm>
                <a:off x="4783575"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11" name="Freeform: Shape 610">
                <a:extLst>
                  <a:ext uri="{FF2B5EF4-FFF2-40B4-BE49-F238E27FC236}">
                    <a16:creationId xmlns:a16="http://schemas.microsoft.com/office/drawing/2014/main" id="{1125A39A-64AE-D1E3-E2A0-5493E90E4F9A}"/>
                  </a:ext>
                </a:extLst>
              </p:cNvPr>
              <p:cNvSpPr/>
              <p:nvPr/>
            </p:nvSpPr>
            <p:spPr>
              <a:xfrm>
                <a:off x="4787711"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12" name="Freeform: Shape 611">
                <a:extLst>
                  <a:ext uri="{FF2B5EF4-FFF2-40B4-BE49-F238E27FC236}">
                    <a16:creationId xmlns:a16="http://schemas.microsoft.com/office/drawing/2014/main" id="{45A2BD06-6509-6D3C-6BE9-4C1478D35A34}"/>
                  </a:ext>
                </a:extLst>
              </p:cNvPr>
              <p:cNvSpPr/>
              <p:nvPr/>
            </p:nvSpPr>
            <p:spPr>
              <a:xfrm>
                <a:off x="4795868"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13" name="Freeform: Shape 612">
                <a:extLst>
                  <a:ext uri="{FF2B5EF4-FFF2-40B4-BE49-F238E27FC236}">
                    <a16:creationId xmlns:a16="http://schemas.microsoft.com/office/drawing/2014/main" id="{165E3CF5-19F0-BFBF-F3AC-B8BCAE01E659}"/>
                  </a:ext>
                </a:extLst>
              </p:cNvPr>
              <p:cNvSpPr/>
              <p:nvPr/>
            </p:nvSpPr>
            <p:spPr>
              <a:xfrm>
                <a:off x="4800004"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14" name="Freeform: Shape 613">
                <a:extLst>
                  <a:ext uri="{FF2B5EF4-FFF2-40B4-BE49-F238E27FC236}">
                    <a16:creationId xmlns:a16="http://schemas.microsoft.com/office/drawing/2014/main" id="{322512AC-6620-A9FC-C834-D410359B5534}"/>
                  </a:ext>
                </a:extLst>
              </p:cNvPr>
              <p:cNvSpPr/>
              <p:nvPr/>
            </p:nvSpPr>
            <p:spPr>
              <a:xfrm>
                <a:off x="4804025"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15" name="Freeform: Shape 614">
                <a:extLst>
                  <a:ext uri="{FF2B5EF4-FFF2-40B4-BE49-F238E27FC236}">
                    <a16:creationId xmlns:a16="http://schemas.microsoft.com/office/drawing/2014/main" id="{F605A42B-1ABC-06A5-5B5E-EF9E768ED2EB}"/>
                  </a:ext>
                </a:extLst>
              </p:cNvPr>
              <p:cNvSpPr/>
              <p:nvPr/>
            </p:nvSpPr>
            <p:spPr>
              <a:xfrm>
                <a:off x="4808161"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16" name="Freeform: Shape 615">
                <a:extLst>
                  <a:ext uri="{FF2B5EF4-FFF2-40B4-BE49-F238E27FC236}">
                    <a16:creationId xmlns:a16="http://schemas.microsoft.com/office/drawing/2014/main" id="{DEC0153E-C871-5661-D408-0139DA3104AC}"/>
                  </a:ext>
                </a:extLst>
              </p:cNvPr>
              <p:cNvSpPr/>
              <p:nvPr/>
            </p:nvSpPr>
            <p:spPr>
              <a:xfrm>
                <a:off x="4812297"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17" name="Freeform: Shape 616">
                <a:extLst>
                  <a:ext uri="{FF2B5EF4-FFF2-40B4-BE49-F238E27FC236}">
                    <a16:creationId xmlns:a16="http://schemas.microsoft.com/office/drawing/2014/main" id="{8B737445-852B-16A6-590D-2A66E14AD889}"/>
                  </a:ext>
                </a:extLst>
              </p:cNvPr>
              <p:cNvSpPr/>
              <p:nvPr/>
            </p:nvSpPr>
            <p:spPr>
              <a:xfrm>
                <a:off x="4816318"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18" name="Freeform: Shape 617">
                <a:extLst>
                  <a:ext uri="{FF2B5EF4-FFF2-40B4-BE49-F238E27FC236}">
                    <a16:creationId xmlns:a16="http://schemas.microsoft.com/office/drawing/2014/main" id="{9B6A24BB-111B-44AB-8178-BFD6DFA4FBC6}"/>
                  </a:ext>
                </a:extLst>
              </p:cNvPr>
              <p:cNvSpPr/>
              <p:nvPr/>
            </p:nvSpPr>
            <p:spPr>
              <a:xfrm>
                <a:off x="4820454"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19" name="Freeform: Shape 618">
                <a:extLst>
                  <a:ext uri="{FF2B5EF4-FFF2-40B4-BE49-F238E27FC236}">
                    <a16:creationId xmlns:a16="http://schemas.microsoft.com/office/drawing/2014/main" id="{B6088377-B082-8881-BB20-B20F585ABFE0}"/>
                  </a:ext>
                </a:extLst>
              </p:cNvPr>
              <p:cNvSpPr/>
              <p:nvPr/>
            </p:nvSpPr>
            <p:spPr>
              <a:xfrm>
                <a:off x="4824590"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0" name="Freeform: Shape 619">
                <a:extLst>
                  <a:ext uri="{FF2B5EF4-FFF2-40B4-BE49-F238E27FC236}">
                    <a16:creationId xmlns:a16="http://schemas.microsoft.com/office/drawing/2014/main" id="{C7866FE1-1BDF-D4F4-B16F-FB6292579924}"/>
                  </a:ext>
                </a:extLst>
              </p:cNvPr>
              <p:cNvSpPr/>
              <p:nvPr/>
            </p:nvSpPr>
            <p:spPr>
              <a:xfrm>
                <a:off x="4828611"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1" name="Freeform: Shape 620">
                <a:extLst>
                  <a:ext uri="{FF2B5EF4-FFF2-40B4-BE49-F238E27FC236}">
                    <a16:creationId xmlns:a16="http://schemas.microsoft.com/office/drawing/2014/main" id="{140C4E8B-B40D-64FB-24D9-2FEB4924077D}"/>
                  </a:ext>
                </a:extLst>
              </p:cNvPr>
              <p:cNvSpPr/>
              <p:nvPr/>
            </p:nvSpPr>
            <p:spPr>
              <a:xfrm>
                <a:off x="4832747"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2" name="Freeform: Shape 621">
                <a:extLst>
                  <a:ext uri="{FF2B5EF4-FFF2-40B4-BE49-F238E27FC236}">
                    <a16:creationId xmlns:a16="http://schemas.microsoft.com/office/drawing/2014/main" id="{D5525493-9752-4A72-BE95-E97B1C8567B7}"/>
                  </a:ext>
                </a:extLst>
              </p:cNvPr>
              <p:cNvSpPr/>
              <p:nvPr/>
            </p:nvSpPr>
            <p:spPr>
              <a:xfrm>
                <a:off x="4836768"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3" name="Freeform: Shape 622">
                <a:extLst>
                  <a:ext uri="{FF2B5EF4-FFF2-40B4-BE49-F238E27FC236}">
                    <a16:creationId xmlns:a16="http://schemas.microsoft.com/office/drawing/2014/main" id="{FB439592-07D6-0C1C-B024-63DB58777AC5}"/>
                  </a:ext>
                </a:extLst>
              </p:cNvPr>
              <p:cNvSpPr/>
              <p:nvPr/>
            </p:nvSpPr>
            <p:spPr>
              <a:xfrm>
                <a:off x="4840904" y="164808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4" name="Freeform: Shape 623">
                <a:extLst>
                  <a:ext uri="{FF2B5EF4-FFF2-40B4-BE49-F238E27FC236}">
                    <a16:creationId xmlns:a16="http://schemas.microsoft.com/office/drawing/2014/main" id="{3C5EEDD9-CCCA-9975-6B31-B70EF71A7BE1}"/>
                  </a:ext>
                </a:extLst>
              </p:cNvPr>
              <p:cNvSpPr/>
              <p:nvPr/>
            </p:nvSpPr>
            <p:spPr>
              <a:xfrm>
                <a:off x="4861354" y="167437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5" name="Freeform: Shape 624">
                <a:extLst>
                  <a:ext uri="{FF2B5EF4-FFF2-40B4-BE49-F238E27FC236}">
                    <a16:creationId xmlns:a16="http://schemas.microsoft.com/office/drawing/2014/main" id="{25FE01EF-2BD1-F60B-2932-05785ADCDD3C}"/>
                  </a:ext>
                </a:extLst>
              </p:cNvPr>
              <p:cNvSpPr/>
              <p:nvPr/>
            </p:nvSpPr>
            <p:spPr>
              <a:xfrm>
                <a:off x="4877783" y="167437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6" name="Freeform: Shape 625">
                <a:extLst>
                  <a:ext uri="{FF2B5EF4-FFF2-40B4-BE49-F238E27FC236}">
                    <a16:creationId xmlns:a16="http://schemas.microsoft.com/office/drawing/2014/main" id="{E5A32F45-42F1-100F-282C-D8970A0967E8}"/>
                  </a:ext>
                </a:extLst>
              </p:cNvPr>
              <p:cNvSpPr/>
              <p:nvPr/>
            </p:nvSpPr>
            <p:spPr>
              <a:xfrm>
                <a:off x="4894098" y="167437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7" name="Freeform: Shape 626">
                <a:extLst>
                  <a:ext uri="{FF2B5EF4-FFF2-40B4-BE49-F238E27FC236}">
                    <a16:creationId xmlns:a16="http://schemas.microsoft.com/office/drawing/2014/main" id="{4F272DE2-6769-F159-4FE7-BA00A22652CC}"/>
                  </a:ext>
                </a:extLst>
              </p:cNvPr>
              <p:cNvSpPr/>
              <p:nvPr/>
            </p:nvSpPr>
            <p:spPr>
              <a:xfrm>
                <a:off x="4918684" y="167437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8" name="Freeform: Shape 627">
                <a:extLst>
                  <a:ext uri="{FF2B5EF4-FFF2-40B4-BE49-F238E27FC236}">
                    <a16:creationId xmlns:a16="http://schemas.microsoft.com/office/drawing/2014/main" id="{C19139E2-55C2-A1B1-B42F-FF672D6FC78E}"/>
                  </a:ext>
                </a:extLst>
              </p:cNvPr>
              <p:cNvSpPr/>
              <p:nvPr/>
            </p:nvSpPr>
            <p:spPr>
              <a:xfrm>
                <a:off x="4980034"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9" name="Freeform: Shape 628">
                <a:extLst>
                  <a:ext uri="{FF2B5EF4-FFF2-40B4-BE49-F238E27FC236}">
                    <a16:creationId xmlns:a16="http://schemas.microsoft.com/office/drawing/2014/main" id="{3E12923D-A06F-A48C-3660-CF33AA0B0A06}"/>
                  </a:ext>
                </a:extLst>
              </p:cNvPr>
              <p:cNvSpPr/>
              <p:nvPr/>
            </p:nvSpPr>
            <p:spPr>
              <a:xfrm>
                <a:off x="5016799"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0" name="Freeform: Shape 629">
                <a:extLst>
                  <a:ext uri="{FF2B5EF4-FFF2-40B4-BE49-F238E27FC236}">
                    <a16:creationId xmlns:a16="http://schemas.microsoft.com/office/drawing/2014/main" id="{4B402021-0D68-2785-940F-A26B5EF8FE4F}"/>
                  </a:ext>
                </a:extLst>
              </p:cNvPr>
              <p:cNvSpPr/>
              <p:nvPr/>
            </p:nvSpPr>
            <p:spPr>
              <a:xfrm>
                <a:off x="5029092"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1" name="Freeform: Shape 630">
                <a:extLst>
                  <a:ext uri="{FF2B5EF4-FFF2-40B4-BE49-F238E27FC236}">
                    <a16:creationId xmlns:a16="http://schemas.microsoft.com/office/drawing/2014/main" id="{2B14E692-C9A1-8E2E-A2DF-BB5974867FBA}"/>
                  </a:ext>
                </a:extLst>
              </p:cNvPr>
              <p:cNvSpPr/>
              <p:nvPr/>
            </p:nvSpPr>
            <p:spPr>
              <a:xfrm>
                <a:off x="5033228"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2" name="Freeform: Shape 631">
                <a:extLst>
                  <a:ext uri="{FF2B5EF4-FFF2-40B4-BE49-F238E27FC236}">
                    <a16:creationId xmlns:a16="http://schemas.microsoft.com/office/drawing/2014/main" id="{ED033531-A4AE-0E75-AD2D-B941079EB540}"/>
                  </a:ext>
                </a:extLst>
              </p:cNvPr>
              <p:cNvSpPr/>
              <p:nvPr/>
            </p:nvSpPr>
            <p:spPr>
              <a:xfrm>
                <a:off x="5037249"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3" name="Freeform: Shape 632">
                <a:extLst>
                  <a:ext uri="{FF2B5EF4-FFF2-40B4-BE49-F238E27FC236}">
                    <a16:creationId xmlns:a16="http://schemas.microsoft.com/office/drawing/2014/main" id="{3353AD07-17AC-C45E-7EF8-F6F50BED65B3}"/>
                  </a:ext>
                </a:extLst>
              </p:cNvPr>
              <p:cNvSpPr/>
              <p:nvPr/>
            </p:nvSpPr>
            <p:spPr>
              <a:xfrm>
                <a:off x="5041385"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4" name="Freeform: Shape 633">
                <a:extLst>
                  <a:ext uri="{FF2B5EF4-FFF2-40B4-BE49-F238E27FC236}">
                    <a16:creationId xmlns:a16="http://schemas.microsoft.com/office/drawing/2014/main" id="{AED0D3CE-04B6-24A3-557A-D937B5B97990}"/>
                  </a:ext>
                </a:extLst>
              </p:cNvPr>
              <p:cNvSpPr/>
              <p:nvPr/>
            </p:nvSpPr>
            <p:spPr>
              <a:xfrm>
                <a:off x="5053678"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5" name="Freeform: Shape 634">
                <a:extLst>
                  <a:ext uri="{FF2B5EF4-FFF2-40B4-BE49-F238E27FC236}">
                    <a16:creationId xmlns:a16="http://schemas.microsoft.com/office/drawing/2014/main" id="{57D0BFAC-029E-A7C5-2F51-6AC22BC7F2F8}"/>
                  </a:ext>
                </a:extLst>
              </p:cNvPr>
              <p:cNvSpPr/>
              <p:nvPr/>
            </p:nvSpPr>
            <p:spPr>
              <a:xfrm>
                <a:off x="5061835"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6" name="Freeform: Shape 635">
                <a:extLst>
                  <a:ext uri="{FF2B5EF4-FFF2-40B4-BE49-F238E27FC236}">
                    <a16:creationId xmlns:a16="http://schemas.microsoft.com/office/drawing/2014/main" id="{2D91DC7F-6D53-B477-CB4C-6AEB3A15DC1F}"/>
                  </a:ext>
                </a:extLst>
              </p:cNvPr>
              <p:cNvSpPr/>
              <p:nvPr/>
            </p:nvSpPr>
            <p:spPr>
              <a:xfrm>
                <a:off x="5065971"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7" name="Freeform: Shape 636">
                <a:extLst>
                  <a:ext uri="{FF2B5EF4-FFF2-40B4-BE49-F238E27FC236}">
                    <a16:creationId xmlns:a16="http://schemas.microsoft.com/office/drawing/2014/main" id="{75FFF9DA-91E8-5BFD-91CF-42B9F47E7C0B}"/>
                  </a:ext>
                </a:extLst>
              </p:cNvPr>
              <p:cNvSpPr/>
              <p:nvPr/>
            </p:nvSpPr>
            <p:spPr>
              <a:xfrm>
                <a:off x="5069992"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8" name="Freeform: Shape 637">
                <a:extLst>
                  <a:ext uri="{FF2B5EF4-FFF2-40B4-BE49-F238E27FC236}">
                    <a16:creationId xmlns:a16="http://schemas.microsoft.com/office/drawing/2014/main" id="{0DB94EE8-54B6-9C1F-A963-0E200A58F411}"/>
                  </a:ext>
                </a:extLst>
              </p:cNvPr>
              <p:cNvSpPr/>
              <p:nvPr/>
            </p:nvSpPr>
            <p:spPr>
              <a:xfrm>
                <a:off x="5074128"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9" name="Freeform: Shape 638">
                <a:extLst>
                  <a:ext uri="{FF2B5EF4-FFF2-40B4-BE49-F238E27FC236}">
                    <a16:creationId xmlns:a16="http://schemas.microsoft.com/office/drawing/2014/main" id="{33EC60FA-3688-93E4-9251-EB4F6CF2B2D4}"/>
                  </a:ext>
                </a:extLst>
              </p:cNvPr>
              <p:cNvSpPr/>
              <p:nvPr/>
            </p:nvSpPr>
            <p:spPr>
              <a:xfrm>
                <a:off x="5078264"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0" name="Freeform: Shape 639">
                <a:extLst>
                  <a:ext uri="{FF2B5EF4-FFF2-40B4-BE49-F238E27FC236}">
                    <a16:creationId xmlns:a16="http://schemas.microsoft.com/office/drawing/2014/main" id="{5E4E2D4A-6B3B-4DFB-1823-1220987D6AAD}"/>
                  </a:ext>
                </a:extLst>
              </p:cNvPr>
              <p:cNvSpPr/>
              <p:nvPr/>
            </p:nvSpPr>
            <p:spPr>
              <a:xfrm>
                <a:off x="5082285"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1" name="Freeform: Shape 640">
                <a:extLst>
                  <a:ext uri="{FF2B5EF4-FFF2-40B4-BE49-F238E27FC236}">
                    <a16:creationId xmlns:a16="http://schemas.microsoft.com/office/drawing/2014/main" id="{98761F35-6674-E06A-5446-1CA14EDC146F}"/>
                  </a:ext>
                </a:extLst>
              </p:cNvPr>
              <p:cNvSpPr/>
              <p:nvPr/>
            </p:nvSpPr>
            <p:spPr>
              <a:xfrm>
                <a:off x="5086421"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2" name="Freeform: Shape 641">
                <a:extLst>
                  <a:ext uri="{FF2B5EF4-FFF2-40B4-BE49-F238E27FC236}">
                    <a16:creationId xmlns:a16="http://schemas.microsoft.com/office/drawing/2014/main" id="{96086978-31BE-D41F-A83C-B773C5B1FC11}"/>
                  </a:ext>
                </a:extLst>
              </p:cNvPr>
              <p:cNvSpPr/>
              <p:nvPr/>
            </p:nvSpPr>
            <p:spPr>
              <a:xfrm>
                <a:off x="5090442"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3" name="Freeform: Shape 642">
                <a:extLst>
                  <a:ext uri="{FF2B5EF4-FFF2-40B4-BE49-F238E27FC236}">
                    <a16:creationId xmlns:a16="http://schemas.microsoft.com/office/drawing/2014/main" id="{94AB8F6D-2331-4B52-3FD3-00F0A3587131}"/>
                  </a:ext>
                </a:extLst>
              </p:cNvPr>
              <p:cNvSpPr/>
              <p:nvPr/>
            </p:nvSpPr>
            <p:spPr>
              <a:xfrm>
                <a:off x="5094578"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4" name="Freeform: Shape 643">
                <a:extLst>
                  <a:ext uri="{FF2B5EF4-FFF2-40B4-BE49-F238E27FC236}">
                    <a16:creationId xmlns:a16="http://schemas.microsoft.com/office/drawing/2014/main" id="{FF0D386E-BC39-D019-1240-DA49FF5ABC73}"/>
                  </a:ext>
                </a:extLst>
              </p:cNvPr>
              <p:cNvSpPr/>
              <p:nvPr/>
            </p:nvSpPr>
            <p:spPr>
              <a:xfrm>
                <a:off x="5098714"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5" name="Freeform: Shape 644">
                <a:extLst>
                  <a:ext uri="{FF2B5EF4-FFF2-40B4-BE49-F238E27FC236}">
                    <a16:creationId xmlns:a16="http://schemas.microsoft.com/office/drawing/2014/main" id="{7B0E0F3C-13B3-7E20-03A7-2AAC9D80A4A4}"/>
                  </a:ext>
                </a:extLst>
              </p:cNvPr>
              <p:cNvSpPr/>
              <p:nvPr/>
            </p:nvSpPr>
            <p:spPr>
              <a:xfrm>
                <a:off x="5123185"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6" name="Freeform: Shape 645">
                <a:extLst>
                  <a:ext uri="{FF2B5EF4-FFF2-40B4-BE49-F238E27FC236}">
                    <a16:creationId xmlns:a16="http://schemas.microsoft.com/office/drawing/2014/main" id="{02408126-2783-FF49-EC74-6B5DD23AC640}"/>
                  </a:ext>
                </a:extLst>
              </p:cNvPr>
              <p:cNvSpPr/>
              <p:nvPr/>
            </p:nvSpPr>
            <p:spPr>
              <a:xfrm>
                <a:off x="5135478"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7" name="Freeform: Shape 646">
                <a:extLst>
                  <a:ext uri="{FF2B5EF4-FFF2-40B4-BE49-F238E27FC236}">
                    <a16:creationId xmlns:a16="http://schemas.microsoft.com/office/drawing/2014/main" id="{06E4EDFF-B167-9E5C-8C1C-F25B67D370EC}"/>
                  </a:ext>
                </a:extLst>
              </p:cNvPr>
              <p:cNvSpPr/>
              <p:nvPr/>
            </p:nvSpPr>
            <p:spPr>
              <a:xfrm>
                <a:off x="5172357" y="172920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8" name="Freeform: Shape 647">
                <a:extLst>
                  <a:ext uri="{FF2B5EF4-FFF2-40B4-BE49-F238E27FC236}">
                    <a16:creationId xmlns:a16="http://schemas.microsoft.com/office/drawing/2014/main" id="{10EBDC23-620F-6F2C-E23D-716F860995CB}"/>
                  </a:ext>
                </a:extLst>
              </p:cNvPr>
              <p:cNvSpPr/>
              <p:nvPr/>
            </p:nvSpPr>
            <p:spPr>
              <a:xfrm>
                <a:off x="5270472"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9" name="Freeform: Shape 648">
                <a:extLst>
                  <a:ext uri="{FF2B5EF4-FFF2-40B4-BE49-F238E27FC236}">
                    <a16:creationId xmlns:a16="http://schemas.microsoft.com/office/drawing/2014/main" id="{AD64573B-900A-8E9E-F10D-8B8E491CCD8D}"/>
                  </a:ext>
                </a:extLst>
              </p:cNvPr>
              <p:cNvSpPr/>
              <p:nvPr/>
            </p:nvSpPr>
            <p:spPr>
              <a:xfrm>
                <a:off x="5295058"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0" name="Freeform: Shape 649">
                <a:extLst>
                  <a:ext uri="{FF2B5EF4-FFF2-40B4-BE49-F238E27FC236}">
                    <a16:creationId xmlns:a16="http://schemas.microsoft.com/office/drawing/2014/main" id="{24D23035-D11D-CF12-8F87-FFDA9F75476A}"/>
                  </a:ext>
                </a:extLst>
              </p:cNvPr>
              <p:cNvSpPr/>
              <p:nvPr/>
            </p:nvSpPr>
            <p:spPr>
              <a:xfrm>
                <a:off x="5299194"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1" name="Freeform: Shape 650">
                <a:extLst>
                  <a:ext uri="{FF2B5EF4-FFF2-40B4-BE49-F238E27FC236}">
                    <a16:creationId xmlns:a16="http://schemas.microsoft.com/office/drawing/2014/main" id="{16D10BDE-63F9-2658-9952-38B46DC51280}"/>
                  </a:ext>
                </a:extLst>
              </p:cNvPr>
              <p:cNvSpPr/>
              <p:nvPr/>
            </p:nvSpPr>
            <p:spPr>
              <a:xfrm>
                <a:off x="5303215"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2" name="Freeform: Shape 651">
                <a:extLst>
                  <a:ext uri="{FF2B5EF4-FFF2-40B4-BE49-F238E27FC236}">
                    <a16:creationId xmlns:a16="http://schemas.microsoft.com/office/drawing/2014/main" id="{E4FFA37B-D190-EBA0-E04B-2C06D832FDB5}"/>
                  </a:ext>
                </a:extLst>
              </p:cNvPr>
              <p:cNvSpPr/>
              <p:nvPr/>
            </p:nvSpPr>
            <p:spPr>
              <a:xfrm>
                <a:off x="5311487"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3" name="Freeform: Shape 652">
                <a:extLst>
                  <a:ext uri="{FF2B5EF4-FFF2-40B4-BE49-F238E27FC236}">
                    <a16:creationId xmlns:a16="http://schemas.microsoft.com/office/drawing/2014/main" id="{7DD74915-BA97-8580-5CE4-7D4071BC71DA}"/>
                  </a:ext>
                </a:extLst>
              </p:cNvPr>
              <p:cNvSpPr/>
              <p:nvPr/>
            </p:nvSpPr>
            <p:spPr>
              <a:xfrm>
                <a:off x="5315509"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4" name="Freeform: Shape 653">
                <a:extLst>
                  <a:ext uri="{FF2B5EF4-FFF2-40B4-BE49-F238E27FC236}">
                    <a16:creationId xmlns:a16="http://schemas.microsoft.com/office/drawing/2014/main" id="{7EFC0825-C490-89A4-64DA-B0597C8225C5}"/>
                  </a:ext>
                </a:extLst>
              </p:cNvPr>
              <p:cNvSpPr/>
              <p:nvPr/>
            </p:nvSpPr>
            <p:spPr>
              <a:xfrm>
                <a:off x="5319644"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5" name="Freeform: Shape 654">
                <a:extLst>
                  <a:ext uri="{FF2B5EF4-FFF2-40B4-BE49-F238E27FC236}">
                    <a16:creationId xmlns:a16="http://schemas.microsoft.com/office/drawing/2014/main" id="{C8A12019-0029-F39A-7DC7-97ED0EC9DC3E}"/>
                  </a:ext>
                </a:extLst>
              </p:cNvPr>
              <p:cNvSpPr/>
              <p:nvPr/>
            </p:nvSpPr>
            <p:spPr>
              <a:xfrm>
                <a:off x="5323666"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6" name="Freeform: Shape 655">
                <a:extLst>
                  <a:ext uri="{FF2B5EF4-FFF2-40B4-BE49-F238E27FC236}">
                    <a16:creationId xmlns:a16="http://schemas.microsoft.com/office/drawing/2014/main" id="{4A0564C0-2A79-1113-DD6D-08EB36CCFA88}"/>
                  </a:ext>
                </a:extLst>
              </p:cNvPr>
              <p:cNvSpPr/>
              <p:nvPr/>
            </p:nvSpPr>
            <p:spPr>
              <a:xfrm>
                <a:off x="5327802"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7" name="Freeform: Shape 656">
                <a:extLst>
                  <a:ext uri="{FF2B5EF4-FFF2-40B4-BE49-F238E27FC236}">
                    <a16:creationId xmlns:a16="http://schemas.microsoft.com/office/drawing/2014/main" id="{9322F96E-142A-9F49-ECE8-21783CE9DAAB}"/>
                  </a:ext>
                </a:extLst>
              </p:cNvPr>
              <p:cNvSpPr/>
              <p:nvPr/>
            </p:nvSpPr>
            <p:spPr>
              <a:xfrm>
                <a:off x="5331938"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8" name="Freeform: Shape 657">
                <a:extLst>
                  <a:ext uri="{FF2B5EF4-FFF2-40B4-BE49-F238E27FC236}">
                    <a16:creationId xmlns:a16="http://schemas.microsoft.com/office/drawing/2014/main" id="{B9024F57-EF97-E0D9-67A6-3DA9528D8F40}"/>
                  </a:ext>
                </a:extLst>
              </p:cNvPr>
              <p:cNvSpPr/>
              <p:nvPr/>
            </p:nvSpPr>
            <p:spPr>
              <a:xfrm>
                <a:off x="5340095"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9" name="Freeform: Shape 658">
                <a:extLst>
                  <a:ext uri="{FF2B5EF4-FFF2-40B4-BE49-F238E27FC236}">
                    <a16:creationId xmlns:a16="http://schemas.microsoft.com/office/drawing/2014/main" id="{49558AF7-1F2D-1936-697B-CE67CB885F27}"/>
                  </a:ext>
                </a:extLst>
              </p:cNvPr>
              <p:cNvSpPr/>
              <p:nvPr/>
            </p:nvSpPr>
            <p:spPr>
              <a:xfrm>
                <a:off x="5348252"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0" name="Freeform: Shape 659">
                <a:extLst>
                  <a:ext uri="{FF2B5EF4-FFF2-40B4-BE49-F238E27FC236}">
                    <a16:creationId xmlns:a16="http://schemas.microsoft.com/office/drawing/2014/main" id="{29A971F1-6558-C2F3-B57D-92A01D41DB7B}"/>
                  </a:ext>
                </a:extLst>
              </p:cNvPr>
              <p:cNvSpPr/>
              <p:nvPr/>
            </p:nvSpPr>
            <p:spPr>
              <a:xfrm>
                <a:off x="5352388"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1" name="Freeform: Shape 660">
                <a:extLst>
                  <a:ext uri="{FF2B5EF4-FFF2-40B4-BE49-F238E27FC236}">
                    <a16:creationId xmlns:a16="http://schemas.microsoft.com/office/drawing/2014/main" id="{7CC86FB6-6F6A-F3BA-6FB4-28D6326B16A1}"/>
                  </a:ext>
                </a:extLst>
              </p:cNvPr>
              <p:cNvSpPr/>
              <p:nvPr/>
            </p:nvSpPr>
            <p:spPr>
              <a:xfrm>
                <a:off x="5356409"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2" name="Freeform: Shape 661">
                <a:extLst>
                  <a:ext uri="{FF2B5EF4-FFF2-40B4-BE49-F238E27FC236}">
                    <a16:creationId xmlns:a16="http://schemas.microsoft.com/office/drawing/2014/main" id="{3A27AA68-9223-F835-84D6-244706D770FE}"/>
                  </a:ext>
                </a:extLst>
              </p:cNvPr>
              <p:cNvSpPr/>
              <p:nvPr/>
            </p:nvSpPr>
            <p:spPr>
              <a:xfrm>
                <a:off x="5434188"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3" name="Freeform: Shape 662">
                <a:extLst>
                  <a:ext uri="{FF2B5EF4-FFF2-40B4-BE49-F238E27FC236}">
                    <a16:creationId xmlns:a16="http://schemas.microsoft.com/office/drawing/2014/main" id="{05E84D12-F9B2-1B17-5AB3-6BCB0403200A}"/>
                  </a:ext>
                </a:extLst>
              </p:cNvPr>
              <p:cNvSpPr/>
              <p:nvPr/>
            </p:nvSpPr>
            <p:spPr>
              <a:xfrm>
                <a:off x="5528282"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4" name="Freeform: Shape 663">
                <a:extLst>
                  <a:ext uri="{FF2B5EF4-FFF2-40B4-BE49-F238E27FC236}">
                    <a16:creationId xmlns:a16="http://schemas.microsoft.com/office/drawing/2014/main" id="{269A377E-03AB-8C3C-0CAD-1C4FD1EE1D63}"/>
                  </a:ext>
                </a:extLst>
              </p:cNvPr>
              <p:cNvSpPr/>
              <p:nvPr/>
            </p:nvSpPr>
            <p:spPr>
              <a:xfrm>
                <a:off x="5540575"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5" name="Freeform: Shape 664">
                <a:extLst>
                  <a:ext uri="{FF2B5EF4-FFF2-40B4-BE49-F238E27FC236}">
                    <a16:creationId xmlns:a16="http://schemas.microsoft.com/office/drawing/2014/main" id="{AED52179-243A-9054-0703-7A313ED61013}"/>
                  </a:ext>
                </a:extLst>
              </p:cNvPr>
              <p:cNvSpPr/>
              <p:nvPr/>
            </p:nvSpPr>
            <p:spPr>
              <a:xfrm>
                <a:off x="5552868"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6" name="Freeform: Shape 665">
                <a:extLst>
                  <a:ext uri="{FF2B5EF4-FFF2-40B4-BE49-F238E27FC236}">
                    <a16:creationId xmlns:a16="http://schemas.microsoft.com/office/drawing/2014/main" id="{1AD66226-BBE0-E3DA-7C63-249493ECE00A}"/>
                  </a:ext>
                </a:extLst>
              </p:cNvPr>
              <p:cNvSpPr/>
              <p:nvPr/>
            </p:nvSpPr>
            <p:spPr>
              <a:xfrm>
                <a:off x="5569182"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7" name="Freeform: Shape 666">
                <a:extLst>
                  <a:ext uri="{FF2B5EF4-FFF2-40B4-BE49-F238E27FC236}">
                    <a16:creationId xmlns:a16="http://schemas.microsoft.com/office/drawing/2014/main" id="{D8DFF30C-19AB-2A46-19AF-EB93A15DC4FC}"/>
                  </a:ext>
                </a:extLst>
              </p:cNvPr>
              <p:cNvSpPr/>
              <p:nvPr/>
            </p:nvSpPr>
            <p:spPr>
              <a:xfrm>
                <a:off x="5585611"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8" name="Freeform: Shape 667">
                <a:extLst>
                  <a:ext uri="{FF2B5EF4-FFF2-40B4-BE49-F238E27FC236}">
                    <a16:creationId xmlns:a16="http://schemas.microsoft.com/office/drawing/2014/main" id="{C96BB072-16B9-C53F-1247-C34E7EB8EECB}"/>
                  </a:ext>
                </a:extLst>
              </p:cNvPr>
              <p:cNvSpPr/>
              <p:nvPr/>
            </p:nvSpPr>
            <p:spPr>
              <a:xfrm>
                <a:off x="5593768"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9" name="Freeform: Shape 668">
                <a:extLst>
                  <a:ext uri="{FF2B5EF4-FFF2-40B4-BE49-F238E27FC236}">
                    <a16:creationId xmlns:a16="http://schemas.microsoft.com/office/drawing/2014/main" id="{782F42E6-DF03-CF3E-961A-359EB8943132}"/>
                  </a:ext>
                </a:extLst>
              </p:cNvPr>
              <p:cNvSpPr/>
              <p:nvPr/>
            </p:nvSpPr>
            <p:spPr>
              <a:xfrm>
                <a:off x="5610083"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70" name="Freeform: Shape 669">
                <a:extLst>
                  <a:ext uri="{FF2B5EF4-FFF2-40B4-BE49-F238E27FC236}">
                    <a16:creationId xmlns:a16="http://schemas.microsoft.com/office/drawing/2014/main" id="{D278C04B-41AA-045D-DA6E-57ED5E96B6A4}"/>
                  </a:ext>
                </a:extLst>
              </p:cNvPr>
              <p:cNvSpPr/>
              <p:nvPr/>
            </p:nvSpPr>
            <p:spPr>
              <a:xfrm>
                <a:off x="5614218"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71" name="Freeform: Shape 670">
                <a:extLst>
                  <a:ext uri="{FF2B5EF4-FFF2-40B4-BE49-F238E27FC236}">
                    <a16:creationId xmlns:a16="http://schemas.microsoft.com/office/drawing/2014/main" id="{05202706-7E00-8719-F301-BDF96F9BCF3B}"/>
                  </a:ext>
                </a:extLst>
              </p:cNvPr>
              <p:cNvSpPr/>
              <p:nvPr/>
            </p:nvSpPr>
            <p:spPr>
              <a:xfrm>
                <a:off x="5761505"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72" name="Freeform: Shape 671">
                <a:extLst>
                  <a:ext uri="{FF2B5EF4-FFF2-40B4-BE49-F238E27FC236}">
                    <a16:creationId xmlns:a16="http://schemas.microsoft.com/office/drawing/2014/main" id="{FA42A686-4C49-0A76-492E-B91F0BB3F7DE}"/>
                  </a:ext>
                </a:extLst>
              </p:cNvPr>
              <p:cNvSpPr/>
              <p:nvPr/>
            </p:nvSpPr>
            <p:spPr>
              <a:xfrm>
                <a:off x="5810678"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73" name="Freeform: Shape 672">
                <a:extLst>
                  <a:ext uri="{FF2B5EF4-FFF2-40B4-BE49-F238E27FC236}">
                    <a16:creationId xmlns:a16="http://schemas.microsoft.com/office/drawing/2014/main" id="{3A3DFF67-4FBF-B5D6-2F47-810266DBCFBE}"/>
                  </a:ext>
                </a:extLst>
              </p:cNvPr>
              <p:cNvSpPr/>
              <p:nvPr/>
            </p:nvSpPr>
            <p:spPr>
              <a:xfrm>
                <a:off x="5814699"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74" name="Freeform: Shape 673">
                <a:extLst>
                  <a:ext uri="{FF2B5EF4-FFF2-40B4-BE49-F238E27FC236}">
                    <a16:creationId xmlns:a16="http://schemas.microsoft.com/office/drawing/2014/main" id="{7B3B90AB-E92D-4837-C7C2-7EECC2762CD1}"/>
                  </a:ext>
                </a:extLst>
              </p:cNvPr>
              <p:cNvSpPr/>
              <p:nvPr/>
            </p:nvSpPr>
            <p:spPr>
              <a:xfrm>
                <a:off x="5826992"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75" name="Freeform: Shape 674">
                <a:extLst>
                  <a:ext uri="{FF2B5EF4-FFF2-40B4-BE49-F238E27FC236}">
                    <a16:creationId xmlns:a16="http://schemas.microsoft.com/office/drawing/2014/main" id="{760138DA-260C-D662-6F08-970EE110E14C}"/>
                  </a:ext>
                </a:extLst>
              </p:cNvPr>
              <p:cNvSpPr/>
              <p:nvPr/>
            </p:nvSpPr>
            <p:spPr>
              <a:xfrm>
                <a:off x="5835149"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76" name="Freeform: Shape 675">
                <a:extLst>
                  <a:ext uri="{FF2B5EF4-FFF2-40B4-BE49-F238E27FC236}">
                    <a16:creationId xmlns:a16="http://schemas.microsoft.com/office/drawing/2014/main" id="{B52B2ABA-CFFD-7EDB-F159-009EC8BADF8B}"/>
                  </a:ext>
                </a:extLst>
              </p:cNvPr>
              <p:cNvSpPr/>
              <p:nvPr/>
            </p:nvSpPr>
            <p:spPr>
              <a:xfrm>
                <a:off x="5843306"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77" name="Freeform: Shape 676">
                <a:extLst>
                  <a:ext uri="{FF2B5EF4-FFF2-40B4-BE49-F238E27FC236}">
                    <a16:creationId xmlns:a16="http://schemas.microsoft.com/office/drawing/2014/main" id="{FEDA06C6-5E6D-F6F2-5ECA-4A96B4F93967}"/>
                  </a:ext>
                </a:extLst>
              </p:cNvPr>
              <p:cNvSpPr/>
              <p:nvPr/>
            </p:nvSpPr>
            <p:spPr>
              <a:xfrm>
                <a:off x="5855599"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78" name="Freeform: Shape 677">
                <a:extLst>
                  <a:ext uri="{FF2B5EF4-FFF2-40B4-BE49-F238E27FC236}">
                    <a16:creationId xmlns:a16="http://schemas.microsoft.com/office/drawing/2014/main" id="{6BDA3ACF-8476-125B-D7CE-CF7B9194A0BB}"/>
                  </a:ext>
                </a:extLst>
              </p:cNvPr>
              <p:cNvSpPr/>
              <p:nvPr/>
            </p:nvSpPr>
            <p:spPr>
              <a:xfrm>
                <a:off x="5945672"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79" name="Freeform: Shape 678">
                <a:extLst>
                  <a:ext uri="{FF2B5EF4-FFF2-40B4-BE49-F238E27FC236}">
                    <a16:creationId xmlns:a16="http://schemas.microsoft.com/office/drawing/2014/main" id="{277F1FBA-B81E-FFC0-9381-DA2FF7CF8DA1}"/>
                  </a:ext>
                </a:extLst>
              </p:cNvPr>
              <p:cNvSpPr/>
              <p:nvPr/>
            </p:nvSpPr>
            <p:spPr>
              <a:xfrm>
                <a:off x="5982436" y="17729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80" name="Freeform: Shape 679">
                <a:extLst>
                  <a:ext uri="{FF2B5EF4-FFF2-40B4-BE49-F238E27FC236}">
                    <a16:creationId xmlns:a16="http://schemas.microsoft.com/office/drawing/2014/main" id="{278D0AE4-82A7-6A4B-DCDE-21EE3FB0691B}"/>
                  </a:ext>
                </a:extLst>
              </p:cNvPr>
              <p:cNvSpPr/>
              <p:nvPr/>
            </p:nvSpPr>
            <p:spPr>
              <a:xfrm>
                <a:off x="6064351" y="20032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81" name="Freeform: Shape 680">
                <a:extLst>
                  <a:ext uri="{FF2B5EF4-FFF2-40B4-BE49-F238E27FC236}">
                    <a16:creationId xmlns:a16="http://schemas.microsoft.com/office/drawing/2014/main" id="{FB4BEF61-3165-ED6D-0F62-7AE79ADEE80A}"/>
                  </a:ext>
                </a:extLst>
              </p:cNvPr>
              <p:cNvSpPr/>
              <p:nvPr/>
            </p:nvSpPr>
            <p:spPr>
              <a:xfrm>
                <a:off x="6068373" y="20032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82" name="Freeform: Shape 681">
                <a:extLst>
                  <a:ext uri="{FF2B5EF4-FFF2-40B4-BE49-F238E27FC236}">
                    <a16:creationId xmlns:a16="http://schemas.microsoft.com/office/drawing/2014/main" id="{FADDA1B5-E28E-0A94-8C55-84DEA007A831}"/>
                  </a:ext>
                </a:extLst>
              </p:cNvPr>
              <p:cNvSpPr/>
              <p:nvPr/>
            </p:nvSpPr>
            <p:spPr>
              <a:xfrm>
                <a:off x="6097095" y="20032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83" name="Freeform: Shape 682">
                <a:extLst>
                  <a:ext uri="{FF2B5EF4-FFF2-40B4-BE49-F238E27FC236}">
                    <a16:creationId xmlns:a16="http://schemas.microsoft.com/office/drawing/2014/main" id="{7D88EFC4-1337-684F-CCA2-3940386DA438}"/>
                  </a:ext>
                </a:extLst>
              </p:cNvPr>
              <p:cNvSpPr/>
              <p:nvPr/>
            </p:nvSpPr>
            <p:spPr>
              <a:xfrm>
                <a:off x="6113409" y="20032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84" name="Freeform: Shape 683">
                <a:extLst>
                  <a:ext uri="{FF2B5EF4-FFF2-40B4-BE49-F238E27FC236}">
                    <a16:creationId xmlns:a16="http://schemas.microsoft.com/office/drawing/2014/main" id="{5EA7E70E-94E7-9208-74DF-FD8DF68CD69D}"/>
                  </a:ext>
                </a:extLst>
              </p:cNvPr>
              <p:cNvSpPr/>
              <p:nvPr/>
            </p:nvSpPr>
            <p:spPr>
              <a:xfrm>
                <a:off x="6207502" y="20032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85" name="Freeform: Shape 684">
                <a:extLst>
                  <a:ext uri="{FF2B5EF4-FFF2-40B4-BE49-F238E27FC236}">
                    <a16:creationId xmlns:a16="http://schemas.microsoft.com/office/drawing/2014/main" id="{8FB0659E-77DD-758A-4A35-CC39526BA062}"/>
                  </a:ext>
                </a:extLst>
              </p:cNvPr>
              <p:cNvSpPr/>
              <p:nvPr/>
            </p:nvSpPr>
            <p:spPr>
              <a:xfrm>
                <a:off x="6264832" y="20032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86" name="Freeform: Shape 685">
                <a:extLst>
                  <a:ext uri="{FF2B5EF4-FFF2-40B4-BE49-F238E27FC236}">
                    <a16:creationId xmlns:a16="http://schemas.microsoft.com/office/drawing/2014/main" id="{17DE01BC-9032-7AD8-0DD3-1EA9E4D2A312}"/>
                  </a:ext>
                </a:extLst>
              </p:cNvPr>
              <p:cNvSpPr/>
              <p:nvPr/>
            </p:nvSpPr>
            <p:spPr>
              <a:xfrm>
                <a:off x="6346632" y="20032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87" name="Freeform: Shape 686">
                <a:extLst>
                  <a:ext uri="{FF2B5EF4-FFF2-40B4-BE49-F238E27FC236}">
                    <a16:creationId xmlns:a16="http://schemas.microsoft.com/office/drawing/2014/main" id="{5632B554-BEE2-9141-FF10-EC21759DA3E6}"/>
                  </a:ext>
                </a:extLst>
              </p:cNvPr>
              <p:cNvSpPr/>
              <p:nvPr/>
            </p:nvSpPr>
            <p:spPr>
              <a:xfrm>
                <a:off x="6354789" y="20032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88" name="Freeform: Shape 687">
                <a:extLst>
                  <a:ext uri="{FF2B5EF4-FFF2-40B4-BE49-F238E27FC236}">
                    <a16:creationId xmlns:a16="http://schemas.microsoft.com/office/drawing/2014/main" id="{4A0A1D2B-E978-64EA-3C7D-90A286F24520}"/>
                  </a:ext>
                </a:extLst>
              </p:cNvPr>
              <p:cNvSpPr/>
              <p:nvPr/>
            </p:nvSpPr>
            <p:spPr>
              <a:xfrm>
                <a:off x="6612599" y="20032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002985"/>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grpSp>
      <p:grpSp>
        <p:nvGrpSpPr>
          <p:cNvPr id="689" name="Graphic 14">
            <a:extLst>
              <a:ext uri="{FF2B5EF4-FFF2-40B4-BE49-F238E27FC236}">
                <a16:creationId xmlns:a16="http://schemas.microsoft.com/office/drawing/2014/main" id="{E3913A13-7670-EDBD-E036-E24D32B11D43}"/>
              </a:ext>
            </a:extLst>
          </p:cNvPr>
          <p:cNvGrpSpPr/>
          <p:nvPr/>
        </p:nvGrpSpPr>
        <p:grpSpPr>
          <a:xfrm>
            <a:off x="1111968" y="987816"/>
            <a:ext cx="5112441" cy="1969680"/>
            <a:chOff x="1109327" y="819240"/>
            <a:chExt cx="5121957" cy="1999424"/>
          </a:xfrm>
          <a:noFill/>
        </p:grpSpPr>
        <p:sp>
          <p:nvSpPr>
            <p:cNvPr id="690" name="Freeform: Shape 689">
              <a:extLst>
                <a:ext uri="{FF2B5EF4-FFF2-40B4-BE49-F238E27FC236}">
                  <a16:creationId xmlns:a16="http://schemas.microsoft.com/office/drawing/2014/main" id="{F31F2F1B-5845-BB63-473B-652FECA685CE}"/>
                </a:ext>
              </a:extLst>
            </p:cNvPr>
            <p:cNvSpPr/>
            <p:nvPr/>
          </p:nvSpPr>
          <p:spPr>
            <a:xfrm>
              <a:off x="1109327" y="871467"/>
              <a:ext cx="5110468" cy="1894970"/>
            </a:xfrm>
            <a:custGeom>
              <a:avLst/>
              <a:gdLst>
                <a:gd name="connsiteX0" fmla="*/ 0 w 5110468"/>
                <a:gd name="connsiteY0" fmla="*/ 0 h 1894970"/>
                <a:gd name="connsiteX1" fmla="*/ 294574 w 5110468"/>
                <a:gd name="connsiteY1" fmla="*/ 0 h 1894970"/>
                <a:gd name="connsiteX2" fmla="*/ 294574 w 5110468"/>
                <a:gd name="connsiteY2" fmla="*/ 9401 h 1894970"/>
                <a:gd name="connsiteX3" fmla="*/ 294574 w 5110468"/>
                <a:gd name="connsiteY3" fmla="*/ 9401 h 1894970"/>
                <a:gd name="connsiteX4" fmla="*/ 347767 w 5110468"/>
                <a:gd name="connsiteY4" fmla="*/ 9401 h 1894970"/>
                <a:gd name="connsiteX5" fmla="*/ 347767 w 5110468"/>
                <a:gd name="connsiteY5" fmla="*/ 18628 h 1894970"/>
                <a:gd name="connsiteX6" fmla="*/ 347767 w 5110468"/>
                <a:gd name="connsiteY6" fmla="*/ 18628 h 1894970"/>
                <a:gd name="connsiteX7" fmla="*/ 421411 w 5110468"/>
                <a:gd name="connsiteY7" fmla="*/ 18628 h 1894970"/>
                <a:gd name="connsiteX8" fmla="*/ 421411 w 5110468"/>
                <a:gd name="connsiteY8" fmla="*/ 28029 h 1894970"/>
                <a:gd name="connsiteX9" fmla="*/ 421411 w 5110468"/>
                <a:gd name="connsiteY9" fmla="*/ 28029 h 1894970"/>
                <a:gd name="connsiteX10" fmla="*/ 450018 w 5110468"/>
                <a:gd name="connsiteY10" fmla="*/ 28029 h 1894970"/>
                <a:gd name="connsiteX11" fmla="*/ 450018 w 5110468"/>
                <a:gd name="connsiteY11" fmla="*/ 37255 h 1894970"/>
                <a:gd name="connsiteX12" fmla="*/ 450018 w 5110468"/>
                <a:gd name="connsiteY12" fmla="*/ 37255 h 1894970"/>
                <a:gd name="connsiteX13" fmla="*/ 458290 w 5110468"/>
                <a:gd name="connsiteY13" fmla="*/ 37255 h 1894970"/>
                <a:gd name="connsiteX14" fmla="*/ 458290 w 5110468"/>
                <a:gd name="connsiteY14" fmla="*/ 46482 h 1894970"/>
                <a:gd name="connsiteX15" fmla="*/ 458290 w 5110468"/>
                <a:gd name="connsiteY15" fmla="*/ 46482 h 1894970"/>
                <a:gd name="connsiteX16" fmla="*/ 499190 w 5110468"/>
                <a:gd name="connsiteY16" fmla="*/ 46482 h 1894970"/>
                <a:gd name="connsiteX17" fmla="*/ 499190 w 5110468"/>
                <a:gd name="connsiteY17" fmla="*/ 55883 h 1894970"/>
                <a:gd name="connsiteX18" fmla="*/ 499190 w 5110468"/>
                <a:gd name="connsiteY18" fmla="*/ 55883 h 1894970"/>
                <a:gd name="connsiteX19" fmla="*/ 597420 w 5110468"/>
                <a:gd name="connsiteY19" fmla="*/ 55883 h 1894970"/>
                <a:gd name="connsiteX20" fmla="*/ 597420 w 5110468"/>
                <a:gd name="connsiteY20" fmla="*/ 65284 h 1894970"/>
                <a:gd name="connsiteX21" fmla="*/ 597420 w 5110468"/>
                <a:gd name="connsiteY21" fmla="*/ 65284 h 1894970"/>
                <a:gd name="connsiteX22" fmla="*/ 691514 w 5110468"/>
                <a:gd name="connsiteY22" fmla="*/ 65284 h 1894970"/>
                <a:gd name="connsiteX23" fmla="*/ 691514 w 5110468"/>
                <a:gd name="connsiteY23" fmla="*/ 74859 h 1894970"/>
                <a:gd name="connsiteX24" fmla="*/ 691514 w 5110468"/>
                <a:gd name="connsiteY24" fmla="*/ 74859 h 1894970"/>
                <a:gd name="connsiteX25" fmla="*/ 769178 w 5110468"/>
                <a:gd name="connsiteY25" fmla="*/ 74859 h 1894970"/>
                <a:gd name="connsiteX26" fmla="*/ 769178 w 5110468"/>
                <a:gd name="connsiteY26" fmla="*/ 84260 h 1894970"/>
                <a:gd name="connsiteX27" fmla="*/ 769178 w 5110468"/>
                <a:gd name="connsiteY27" fmla="*/ 84260 h 1894970"/>
                <a:gd name="connsiteX28" fmla="*/ 781471 w 5110468"/>
                <a:gd name="connsiteY28" fmla="*/ 84260 h 1894970"/>
                <a:gd name="connsiteX29" fmla="*/ 781471 w 5110468"/>
                <a:gd name="connsiteY29" fmla="*/ 93835 h 1894970"/>
                <a:gd name="connsiteX30" fmla="*/ 781471 w 5110468"/>
                <a:gd name="connsiteY30" fmla="*/ 93835 h 1894970"/>
                <a:gd name="connsiteX31" fmla="*/ 937030 w 5110468"/>
                <a:gd name="connsiteY31" fmla="*/ 93835 h 1894970"/>
                <a:gd name="connsiteX32" fmla="*/ 937030 w 5110468"/>
                <a:gd name="connsiteY32" fmla="*/ 113333 h 1894970"/>
                <a:gd name="connsiteX33" fmla="*/ 937030 w 5110468"/>
                <a:gd name="connsiteY33" fmla="*/ 113333 h 1894970"/>
                <a:gd name="connsiteX34" fmla="*/ 1051574 w 5110468"/>
                <a:gd name="connsiteY34" fmla="*/ 113333 h 1894970"/>
                <a:gd name="connsiteX35" fmla="*/ 1051574 w 5110468"/>
                <a:gd name="connsiteY35" fmla="*/ 123082 h 1894970"/>
                <a:gd name="connsiteX36" fmla="*/ 1051574 w 5110468"/>
                <a:gd name="connsiteY36" fmla="*/ 123082 h 1894970"/>
                <a:gd name="connsiteX37" fmla="*/ 1076045 w 5110468"/>
                <a:gd name="connsiteY37" fmla="*/ 123082 h 1894970"/>
                <a:gd name="connsiteX38" fmla="*/ 1076045 w 5110468"/>
                <a:gd name="connsiteY38" fmla="*/ 132831 h 1894970"/>
                <a:gd name="connsiteX39" fmla="*/ 1076045 w 5110468"/>
                <a:gd name="connsiteY39" fmla="*/ 132831 h 1894970"/>
                <a:gd name="connsiteX40" fmla="*/ 1088338 w 5110468"/>
                <a:gd name="connsiteY40" fmla="*/ 132831 h 1894970"/>
                <a:gd name="connsiteX41" fmla="*/ 1088338 w 5110468"/>
                <a:gd name="connsiteY41" fmla="*/ 142580 h 1894970"/>
                <a:gd name="connsiteX42" fmla="*/ 1088338 w 5110468"/>
                <a:gd name="connsiteY42" fmla="*/ 142580 h 1894970"/>
                <a:gd name="connsiteX43" fmla="*/ 1178411 w 5110468"/>
                <a:gd name="connsiteY43" fmla="*/ 142580 h 1894970"/>
                <a:gd name="connsiteX44" fmla="*/ 1178411 w 5110468"/>
                <a:gd name="connsiteY44" fmla="*/ 152503 h 1894970"/>
                <a:gd name="connsiteX45" fmla="*/ 1178411 w 5110468"/>
                <a:gd name="connsiteY45" fmla="*/ 152503 h 1894970"/>
                <a:gd name="connsiteX46" fmla="*/ 1182432 w 5110468"/>
                <a:gd name="connsiteY46" fmla="*/ 152503 h 1894970"/>
                <a:gd name="connsiteX47" fmla="*/ 1182432 w 5110468"/>
                <a:gd name="connsiteY47" fmla="*/ 172175 h 1894970"/>
                <a:gd name="connsiteX48" fmla="*/ 1182432 w 5110468"/>
                <a:gd name="connsiteY48" fmla="*/ 172175 h 1894970"/>
                <a:gd name="connsiteX49" fmla="*/ 1260212 w 5110468"/>
                <a:gd name="connsiteY49" fmla="*/ 172175 h 1894970"/>
                <a:gd name="connsiteX50" fmla="*/ 1260212 w 5110468"/>
                <a:gd name="connsiteY50" fmla="*/ 181924 h 1894970"/>
                <a:gd name="connsiteX51" fmla="*/ 1260212 w 5110468"/>
                <a:gd name="connsiteY51" fmla="*/ 181924 h 1894970"/>
                <a:gd name="connsiteX52" fmla="*/ 1317541 w 5110468"/>
                <a:gd name="connsiteY52" fmla="*/ 181924 h 1894970"/>
                <a:gd name="connsiteX53" fmla="*/ 1317541 w 5110468"/>
                <a:gd name="connsiteY53" fmla="*/ 191847 h 1894970"/>
                <a:gd name="connsiteX54" fmla="*/ 1317541 w 5110468"/>
                <a:gd name="connsiteY54" fmla="*/ 191847 h 1894970"/>
                <a:gd name="connsiteX55" fmla="*/ 1333855 w 5110468"/>
                <a:gd name="connsiteY55" fmla="*/ 191847 h 1894970"/>
                <a:gd name="connsiteX56" fmla="*/ 1333855 w 5110468"/>
                <a:gd name="connsiteY56" fmla="*/ 201770 h 1894970"/>
                <a:gd name="connsiteX57" fmla="*/ 1333855 w 5110468"/>
                <a:gd name="connsiteY57" fmla="*/ 201770 h 1894970"/>
                <a:gd name="connsiteX58" fmla="*/ 1358441 w 5110468"/>
                <a:gd name="connsiteY58" fmla="*/ 201770 h 1894970"/>
                <a:gd name="connsiteX59" fmla="*/ 1358441 w 5110468"/>
                <a:gd name="connsiteY59" fmla="*/ 211694 h 1894970"/>
                <a:gd name="connsiteX60" fmla="*/ 1358441 w 5110468"/>
                <a:gd name="connsiteY60" fmla="*/ 211694 h 1894970"/>
                <a:gd name="connsiteX61" fmla="*/ 1366598 w 5110468"/>
                <a:gd name="connsiteY61" fmla="*/ 211694 h 1894970"/>
                <a:gd name="connsiteX62" fmla="*/ 1366598 w 5110468"/>
                <a:gd name="connsiteY62" fmla="*/ 221617 h 1894970"/>
                <a:gd name="connsiteX63" fmla="*/ 1366598 w 5110468"/>
                <a:gd name="connsiteY63" fmla="*/ 221617 h 1894970"/>
                <a:gd name="connsiteX64" fmla="*/ 1391184 w 5110468"/>
                <a:gd name="connsiteY64" fmla="*/ 221617 h 1894970"/>
                <a:gd name="connsiteX65" fmla="*/ 1391184 w 5110468"/>
                <a:gd name="connsiteY65" fmla="*/ 231540 h 1894970"/>
                <a:gd name="connsiteX66" fmla="*/ 1391184 w 5110468"/>
                <a:gd name="connsiteY66" fmla="*/ 231540 h 1894970"/>
                <a:gd name="connsiteX67" fmla="*/ 1411635 w 5110468"/>
                <a:gd name="connsiteY67" fmla="*/ 231540 h 1894970"/>
                <a:gd name="connsiteX68" fmla="*/ 1411635 w 5110468"/>
                <a:gd name="connsiteY68" fmla="*/ 241463 h 1894970"/>
                <a:gd name="connsiteX69" fmla="*/ 1411635 w 5110468"/>
                <a:gd name="connsiteY69" fmla="*/ 241463 h 1894970"/>
                <a:gd name="connsiteX70" fmla="*/ 1432085 w 5110468"/>
                <a:gd name="connsiteY70" fmla="*/ 241463 h 1894970"/>
                <a:gd name="connsiteX71" fmla="*/ 1432085 w 5110468"/>
                <a:gd name="connsiteY71" fmla="*/ 251386 h 1894970"/>
                <a:gd name="connsiteX72" fmla="*/ 1432085 w 5110468"/>
                <a:gd name="connsiteY72" fmla="*/ 251386 h 1894970"/>
                <a:gd name="connsiteX73" fmla="*/ 1444378 w 5110468"/>
                <a:gd name="connsiteY73" fmla="*/ 251386 h 1894970"/>
                <a:gd name="connsiteX74" fmla="*/ 1444378 w 5110468"/>
                <a:gd name="connsiteY74" fmla="*/ 261483 h 1894970"/>
                <a:gd name="connsiteX75" fmla="*/ 1444378 w 5110468"/>
                <a:gd name="connsiteY75" fmla="*/ 261483 h 1894970"/>
                <a:gd name="connsiteX76" fmla="*/ 1464828 w 5110468"/>
                <a:gd name="connsiteY76" fmla="*/ 261483 h 1894970"/>
                <a:gd name="connsiteX77" fmla="*/ 1464828 w 5110468"/>
                <a:gd name="connsiteY77" fmla="*/ 271406 h 1894970"/>
                <a:gd name="connsiteX78" fmla="*/ 1464828 w 5110468"/>
                <a:gd name="connsiteY78" fmla="*/ 271406 h 1894970"/>
                <a:gd name="connsiteX79" fmla="*/ 1468849 w 5110468"/>
                <a:gd name="connsiteY79" fmla="*/ 271406 h 1894970"/>
                <a:gd name="connsiteX80" fmla="*/ 1468849 w 5110468"/>
                <a:gd name="connsiteY80" fmla="*/ 281504 h 1894970"/>
                <a:gd name="connsiteX81" fmla="*/ 1468849 w 5110468"/>
                <a:gd name="connsiteY81" fmla="*/ 281504 h 1894970"/>
                <a:gd name="connsiteX82" fmla="*/ 1481142 w 5110468"/>
                <a:gd name="connsiteY82" fmla="*/ 281504 h 1894970"/>
                <a:gd name="connsiteX83" fmla="*/ 1481142 w 5110468"/>
                <a:gd name="connsiteY83" fmla="*/ 291427 h 1894970"/>
                <a:gd name="connsiteX84" fmla="*/ 1481142 w 5110468"/>
                <a:gd name="connsiteY84" fmla="*/ 291427 h 1894970"/>
                <a:gd name="connsiteX85" fmla="*/ 1489299 w 5110468"/>
                <a:gd name="connsiteY85" fmla="*/ 291427 h 1894970"/>
                <a:gd name="connsiteX86" fmla="*/ 1489299 w 5110468"/>
                <a:gd name="connsiteY86" fmla="*/ 301350 h 1894970"/>
                <a:gd name="connsiteX87" fmla="*/ 1489299 w 5110468"/>
                <a:gd name="connsiteY87" fmla="*/ 301350 h 1894970"/>
                <a:gd name="connsiteX88" fmla="*/ 1522042 w 5110468"/>
                <a:gd name="connsiteY88" fmla="*/ 301350 h 1894970"/>
                <a:gd name="connsiteX89" fmla="*/ 1522042 w 5110468"/>
                <a:gd name="connsiteY89" fmla="*/ 311447 h 1894970"/>
                <a:gd name="connsiteX90" fmla="*/ 1522042 w 5110468"/>
                <a:gd name="connsiteY90" fmla="*/ 311447 h 1894970"/>
                <a:gd name="connsiteX91" fmla="*/ 1546628 w 5110468"/>
                <a:gd name="connsiteY91" fmla="*/ 311447 h 1894970"/>
                <a:gd name="connsiteX92" fmla="*/ 1546628 w 5110468"/>
                <a:gd name="connsiteY92" fmla="*/ 321370 h 1894970"/>
                <a:gd name="connsiteX93" fmla="*/ 1546628 w 5110468"/>
                <a:gd name="connsiteY93" fmla="*/ 321370 h 1894970"/>
                <a:gd name="connsiteX94" fmla="*/ 1595686 w 5110468"/>
                <a:gd name="connsiteY94" fmla="*/ 321370 h 1894970"/>
                <a:gd name="connsiteX95" fmla="*/ 1595686 w 5110468"/>
                <a:gd name="connsiteY95" fmla="*/ 331468 h 1894970"/>
                <a:gd name="connsiteX96" fmla="*/ 1595686 w 5110468"/>
                <a:gd name="connsiteY96" fmla="*/ 331468 h 1894970"/>
                <a:gd name="connsiteX97" fmla="*/ 1599822 w 5110468"/>
                <a:gd name="connsiteY97" fmla="*/ 331468 h 1894970"/>
                <a:gd name="connsiteX98" fmla="*/ 1599822 w 5110468"/>
                <a:gd name="connsiteY98" fmla="*/ 341565 h 1894970"/>
                <a:gd name="connsiteX99" fmla="*/ 1599822 w 5110468"/>
                <a:gd name="connsiteY99" fmla="*/ 341565 h 1894970"/>
                <a:gd name="connsiteX100" fmla="*/ 1616136 w 5110468"/>
                <a:gd name="connsiteY100" fmla="*/ 341565 h 1894970"/>
                <a:gd name="connsiteX101" fmla="*/ 1616136 w 5110468"/>
                <a:gd name="connsiteY101" fmla="*/ 351662 h 1894970"/>
                <a:gd name="connsiteX102" fmla="*/ 1616136 w 5110468"/>
                <a:gd name="connsiteY102" fmla="*/ 351662 h 1894970"/>
                <a:gd name="connsiteX103" fmla="*/ 1624408 w 5110468"/>
                <a:gd name="connsiteY103" fmla="*/ 351662 h 1894970"/>
                <a:gd name="connsiteX104" fmla="*/ 1624408 w 5110468"/>
                <a:gd name="connsiteY104" fmla="*/ 361759 h 1894970"/>
                <a:gd name="connsiteX105" fmla="*/ 1624408 w 5110468"/>
                <a:gd name="connsiteY105" fmla="*/ 361759 h 1894970"/>
                <a:gd name="connsiteX106" fmla="*/ 1628429 w 5110468"/>
                <a:gd name="connsiteY106" fmla="*/ 361759 h 1894970"/>
                <a:gd name="connsiteX107" fmla="*/ 1628429 w 5110468"/>
                <a:gd name="connsiteY107" fmla="*/ 371856 h 1894970"/>
                <a:gd name="connsiteX108" fmla="*/ 1628429 w 5110468"/>
                <a:gd name="connsiteY108" fmla="*/ 371856 h 1894970"/>
                <a:gd name="connsiteX109" fmla="*/ 1653015 w 5110468"/>
                <a:gd name="connsiteY109" fmla="*/ 371856 h 1894970"/>
                <a:gd name="connsiteX110" fmla="*/ 1653015 w 5110468"/>
                <a:gd name="connsiteY110" fmla="*/ 382128 h 1894970"/>
                <a:gd name="connsiteX111" fmla="*/ 1653015 w 5110468"/>
                <a:gd name="connsiteY111" fmla="*/ 382128 h 1894970"/>
                <a:gd name="connsiteX112" fmla="*/ 1669329 w 5110468"/>
                <a:gd name="connsiteY112" fmla="*/ 382128 h 1894970"/>
                <a:gd name="connsiteX113" fmla="*/ 1669329 w 5110468"/>
                <a:gd name="connsiteY113" fmla="*/ 392225 h 1894970"/>
                <a:gd name="connsiteX114" fmla="*/ 1669329 w 5110468"/>
                <a:gd name="connsiteY114" fmla="*/ 392225 h 1894970"/>
                <a:gd name="connsiteX115" fmla="*/ 1685758 w 5110468"/>
                <a:gd name="connsiteY115" fmla="*/ 392225 h 1894970"/>
                <a:gd name="connsiteX116" fmla="*/ 1685758 w 5110468"/>
                <a:gd name="connsiteY116" fmla="*/ 402496 h 1894970"/>
                <a:gd name="connsiteX117" fmla="*/ 1685758 w 5110468"/>
                <a:gd name="connsiteY117" fmla="*/ 402496 h 1894970"/>
                <a:gd name="connsiteX118" fmla="*/ 1693916 w 5110468"/>
                <a:gd name="connsiteY118" fmla="*/ 402496 h 1894970"/>
                <a:gd name="connsiteX119" fmla="*/ 1693916 w 5110468"/>
                <a:gd name="connsiteY119" fmla="*/ 423039 h 1894970"/>
                <a:gd name="connsiteX120" fmla="*/ 1693916 w 5110468"/>
                <a:gd name="connsiteY120" fmla="*/ 423039 h 1894970"/>
                <a:gd name="connsiteX121" fmla="*/ 1751245 w 5110468"/>
                <a:gd name="connsiteY121" fmla="*/ 423039 h 1894970"/>
                <a:gd name="connsiteX122" fmla="*/ 1751245 w 5110468"/>
                <a:gd name="connsiteY122" fmla="*/ 433310 h 1894970"/>
                <a:gd name="connsiteX123" fmla="*/ 1751245 w 5110468"/>
                <a:gd name="connsiteY123" fmla="*/ 433310 h 1894970"/>
                <a:gd name="connsiteX124" fmla="*/ 1792145 w 5110468"/>
                <a:gd name="connsiteY124" fmla="*/ 433310 h 1894970"/>
                <a:gd name="connsiteX125" fmla="*/ 1792145 w 5110468"/>
                <a:gd name="connsiteY125" fmla="*/ 443582 h 1894970"/>
                <a:gd name="connsiteX126" fmla="*/ 1792145 w 5110468"/>
                <a:gd name="connsiteY126" fmla="*/ 443582 h 1894970"/>
                <a:gd name="connsiteX127" fmla="*/ 1812595 w 5110468"/>
                <a:gd name="connsiteY127" fmla="*/ 443582 h 1894970"/>
                <a:gd name="connsiteX128" fmla="*/ 1812595 w 5110468"/>
                <a:gd name="connsiteY128" fmla="*/ 453853 h 1894970"/>
                <a:gd name="connsiteX129" fmla="*/ 1812595 w 5110468"/>
                <a:gd name="connsiteY129" fmla="*/ 453853 h 1894970"/>
                <a:gd name="connsiteX130" fmla="*/ 1869925 w 5110468"/>
                <a:gd name="connsiteY130" fmla="*/ 453853 h 1894970"/>
                <a:gd name="connsiteX131" fmla="*/ 1869925 w 5110468"/>
                <a:gd name="connsiteY131" fmla="*/ 474744 h 1894970"/>
                <a:gd name="connsiteX132" fmla="*/ 1869925 w 5110468"/>
                <a:gd name="connsiteY132" fmla="*/ 474744 h 1894970"/>
                <a:gd name="connsiteX133" fmla="*/ 1878082 w 5110468"/>
                <a:gd name="connsiteY133" fmla="*/ 474744 h 1894970"/>
                <a:gd name="connsiteX134" fmla="*/ 1878082 w 5110468"/>
                <a:gd name="connsiteY134" fmla="*/ 485015 h 1894970"/>
                <a:gd name="connsiteX135" fmla="*/ 1878082 w 5110468"/>
                <a:gd name="connsiteY135" fmla="*/ 485015 h 1894970"/>
                <a:gd name="connsiteX136" fmla="*/ 1955746 w 5110468"/>
                <a:gd name="connsiteY136" fmla="*/ 485015 h 1894970"/>
                <a:gd name="connsiteX137" fmla="*/ 1955746 w 5110468"/>
                <a:gd name="connsiteY137" fmla="*/ 495634 h 1894970"/>
                <a:gd name="connsiteX138" fmla="*/ 1955746 w 5110468"/>
                <a:gd name="connsiteY138" fmla="*/ 495634 h 1894970"/>
                <a:gd name="connsiteX139" fmla="*/ 1959882 w 5110468"/>
                <a:gd name="connsiteY139" fmla="*/ 495634 h 1894970"/>
                <a:gd name="connsiteX140" fmla="*/ 1959882 w 5110468"/>
                <a:gd name="connsiteY140" fmla="*/ 506080 h 1894970"/>
                <a:gd name="connsiteX141" fmla="*/ 1959882 w 5110468"/>
                <a:gd name="connsiteY141" fmla="*/ 506080 h 1894970"/>
                <a:gd name="connsiteX142" fmla="*/ 1988490 w 5110468"/>
                <a:gd name="connsiteY142" fmla="*/ 506080 h 1894970"/>
                <a:gd name="connsiteX143" fmla="*/ 1988490 w 5110468"/>
                <a:gd name="connsiteY143" fmla="*/ 516699 h 1894970"/>
                <a:gd name="connsiteX144" fmla="*/ 1988490 w 5110468"/>
                <a:gd name="connsiteY144" fmla="*/ 516699 h 1894970"/>
                <a:gd name="connsiteX145" fmla="*/ 1996761 w 5110468"/>
                <a:gd name="connsiteY145" fmla="*/ 516699 h 1894970"/>
                <a:gd name="connsiteX146" fmla="*/ 1996761 w 5110468"/>
                <a:gd name="connsiteY146" fmla="*/ 527319 h 1894970"/>
                <a:gd name="connsiteX147" fmla="*/ 1996761 w 5110468"/>
                <a:gd name="connsiteY147" fmla="*/ 527319 h 1894970"/>
                <a:gd name="connsiteX148" fmla="*/ 2041683 w 5110468"/>
                <a:gd name="connsiteY148" fmla="*/ 527319 h 1894970"/>
                <a:gd name="connsiteX149" fmla="*/ 2041683 w 5110468"/>
                <a:gd name="connsiteY149" fmla="*/ 537938 h 1894970"/>
                <a:gd name="connsiteX150" fmla="*/ 2041683 w 5110468"/>
                <a:gd name="connsiteY150" fmla="*/ 537938 h 1894970"/>
                <a:gd name="connsiteX151" fmla="*/ 2053976 w 5110468"/>
                <a:gd name="connsiteY151" fmla="*/ 537938 h 1894970"/>
                <a:gd name="connsiteX152" fmla="*/ 2053976 w 5110468"/>
                <a:gd name="connsiteY152" fmla="*/ 548558 h 1894970"/>
                <a:gd name="connsiteX153" fmla="*/ 2053976 w 5110468"/>
                <a:gd name="connsiteY153" fmla="*/ 548558 h 1894970"/>
                <a:gd name="connsiteX154" fmla="*/ 2058112 w 5110468"/>
                <a:gd name="connsiteY154" fmla="*/ 548558 h 1894970"/>
                <a:gd name="connsiteX155" fmla="*/ 2058112 w 5110468"/>
                <a:gd name="connsiteY155" fmla="*/ 559351 h 1894970"/>
                <a:gd name="connsiteX156" fmla="*/ 2058112 w 5110468"/>
                <a:gd name="connsiteY156" fmla="*/ 559351 h 1894970"/>
                <a:gd name="connsiteX157" fmla="*/ 2074426 w 5110468"/>
                <a:gd name="connsiteY157" fmla="*/ 559351 h 1894970"/>
                <a:gd name="connsiteX158" fmla="*/ 2074426 w 5110468"/>
                <a:gd name="connsiteY158" fmla="*/ 569971 h 1894970"/>
                <a:gd name="connsiteX159" fmla="*/ 2074426 w 5110468"/>
                <a:gd name="connsiteY159" fmla="*/ 569971 h 1894970"/>
                <a:gd name="connsiteX160" fmla="*/ 2086719 w 5110468"/>
                <a:gd name="connsiteY160" fmla="*/ 569971 h 1894970"/>
                <a:gd name="connsiteX161" fmla="*/ 2086719 w 5110468"/>
                <a:gd name="connsiteY161" fmla="*/ 580765 h 1894970"/>
                <a:gd name="connsiteX162" fmla="*/ 2086719 w 5110468"/>
                <a:gd name="connsiteY162" fmla="*/ 580765 h 1894970"/>
                <a:gd name="connsiteX163" fmla="*/ 2090855 w 5110468"/>
                <a:gd name="connsiteY163" fmla="*/ 580765 h 1894970"/>
                <a:gd name="connsiteX164" fmla="*/ 2090855 w 5110468"/>
                <a:gd name="connsiteY164" fmla="*/ 602178 h 1894970"/>
                <a:gd name="connsiteX165" fmla="*/ 2090855 w 5110468"/>
                <a:gd name="connsiteY165" fmla="*/ 602178 h 1894970"/>
                <a:gd name="connsiteX166" fmla="*/ 2107169 w 5110468"/>
                <a:gd name="connsiteY166" fmla="*/ 602178 h 1894970"/>
                <a:gd name="connsiteX167" fmla="*/ 2107169 w 5110468"/>
                <a:gd name="connsiteY167" fmla="*/ 612971 h 1894970"/>
                <a:gd name="connsiteX168" fmla="*/ 2107169 w 5110468"/>
                <a:gd name="connsiteY168" fmla="*/ 612971 h 1894970"/>
                <a:gd name="connsiteX169" fmla="*/ 2156342 w 5110468"/>
                <a:gd name="connsiteY169" fmla="*/ 612971 h 1894970"/>
                <a:gd name="connsiteX170" fmla="*/ 2156342 w 5110468"/>
                <a:gd name="connsiteY170" fmla="*/ 623765 h 1894970"/>
                <a:gd name="connsiteX171" fmla="*/ 2156342 w 5110468"/>
                <a:gd name="connsiteY171" fmla="*/ 623765 h 1894970"/>
                <a:gd name="connsiteX172" fmla="*/ 2168520 w 5110468"/>
                <a:gd name="connsiteY172" fmla="*/ 623765 h 1894970"/>
                <a:gd name="connsiteX173" fmla="*/ 2168520 w 5110468"/>
                <a:gd name="connsiteY173" fmla="*/ 634733 h 1894970"/>
                <a:gd name="connsiteX174" fmla="*/ 2168520 w 5110468"/>
                <a:gd name="connsiteY174" fmla="*/ 634733 h 1894970"/>
                <a:gd name="connsiteX175" fmla="*/ 2176792 w 5110468"/>
                <a:gd name="connsiteY175" fmla="*/ 634733 h 1894970"/>
                <a:gd name="connsiteX176" fmla="*/ 2176792 w 5110468"/>
                <a:gd name="connsiteY176" fmla="*/ 645700 h 1894970"/>
                <a:gd name="connsiteX177" fmla="*/ 2176792 w 5110468"/>
                <a:gd name="connsiteY177" fmla="*/ 645700 h 1894970"/>
                <a:gd name="connsiteX178" fmla="*/ 2205399 w 5110468"/>
                <a:gd name="connsiteY178" fmla="*/ 645700 h 1894970"/>
                <a:gd name="connsiteX179" fmla="*/ 2205399 w 5110468"/>
                <a:gd name="connsiteY179" fmla="*/ 656842 h 1894970"/>
                <a:gd name="connsiteX180" fmla="*/ 2205399 w 5110468"/>
                <a:gd name="connsiteY180" fmla="*/ 656842 h 1894970"/>
                <a:gd name="connsiteX181" fmla="*/ 2221713 w 5110468"/>
                <a:gd name="connsiteY181" fmla="*/ 656842 h 1894970"/>
                <a:gd name="connsiteX182" fmla="*/ 2221713 w 5110468"/>
                <a:gd name="connsiteY182" fmla="*/ 667984 h 1894970"/>
                <a:gd name="connsiteX183" fmla="*/ 2221713 w 5110468"/>
                <a:gd name="connsiteY183" fmla="*/ 667984 h 1894970"/>
                <a:gd name="connsiteX184" fmla="*/ 2250435 w 5110468"/>
                <a:gd name="connsiteY184" fmla="*/ 667984 h 1894970"/>
                <a:gd name="connsiteX185" fmla="*/ 2250435 w 5110468"/>
                <a:gd name="connsiteY185" fmla="*/ 679125 h 1894970"/>
                <a:gd name="connsiteX186" fmla="*/ 2250435 w 5110468"/>
                <a:gd name="connsiteY186" fmla="*/ 679125 h 1894970"/>
                <a:gd name="connsiteX187" fmla="*/ 2262613 w 5110468"/>
                <a:gd name="connsiteY187" fmla="*/ 679125 h 1894970"/>
                <a:gd name="connsiteX188" fmla="*/ 2262613 w 5110468"/>
                <a:gd name="connsiteY188" fmla="*/ 690267 h 1894970"/>
                <a:gd name="connsiteX189" fmla="*/ 2262613 w 5110468"/>
                <a:gd name="connsiteY189" fmla="*/ 690267 h 1894970"/>
                <a:gd name="connsiteX190" fmla="*/ 2283178 w 5110468"/>
                <a:gd name="connsiteY190" fmla="*/ 690267 h 1894970"/>
                <a:gd name="connsiteX191" fmla="*/ 2283178 w 5110468"/>
                <a:gd name="connsiteY191" fmla="*/ 701583 h 1894970"/>
                <a:gd name="connsiteX192" fmla="*/ 2283178 w 5110468"/>
                <a:gd name="connsiteY192" fmla="*/ 701583 h 1894970"/>
                <a:gd name="connsiteX193" fmla="*/ 2291336 w 5110468"/>
                <a:gd name="connsiteY193" fmla="*/ 701583 h 1894970"/>
                <a:gd name="connsiteX194" fmla="*/ 2291336 w 5110468"/>
                <a:gd name="connsiteY194" fmla="*/ 712725 h 1894970"/>
                <a:gd name="connsiteX195" fmla="*/ 2291336 w 5110468"/>
                <a:gd name="connsiteY195" fmla="*/ 712725 h 1894970"/>
                <a:gd name="connsiteX196" fmla="*/ 2299493 w 5110468"/>
                <a:gd name="connsiteY196" fmla="*/ 712725 h 1894970"/>
                <a:gd name="connsiteX197" fmla="*/ 2299493 w 5110468"/>
                <a:gd name="connsiteY197" fmla="*/ 724041 h 1894970"/>
                <a:gd name="connsiteX198" fmla="*/ 2299493 w 5110468"/>
                <a:gd name="connsiteY198" fmla="*/ 724041 h 1894970"/>
                <a:gd name="connsiteX199" fmla="*/ 2315807 w 5110468"/>
                <a:gd name="connsiteY199" fmla="*/ 724041 h 1894970"/>
                <a:gd name="connsiteX200" fmla="*/ 2315807 w 5110468"/>
                <a:gd name="connsiteY200" fmla="*/ 735357 h 1894970"/>
                <a:gd name="connsiteX201" fmla="*/ 2315807 w 5110468"/>
                <a:gd name="connsiteY201" fmla="*/ 735357 h 1894970"/>
                <a:gd name="connsiteX202" fmla="*/ 2319943 w 5110468"/>
                <a:gd name="connsiteY202" fmla="*/ 735357 h 1894970"/>
                <a:gd name="connsiteX203" fmla="*/ 2319943 w 5110468"/>
                <a:gd name="connsiteY203" fmla="*/ 746672 h 1894970"/>
                <a:gd name="connsiteX204" fmla="*/ 2319943 w 5110468"/>
                <a:gd name="connsiteY204" fmla="*/ 746672 h 1894970"/>
                <a:gd name="connsiteX205" fmla="*/ 2360843 w 5110468"/>
                <a:gd name="connsiteY205" fmla="*/ 746672 h 1894970"/>
                <a:gd name="connsiteX206" fmla="*/ 2360843 w 5110468"/>
                <a:gd name="connsiteY206" fmla="*/ 769304 h 1894970"/>
                <a:gd name="connsiteX207" fmla="*/ 2360843 w 5110468"/>
                <a:gd name="connsiteY207" fmla="*/ 769304 h 1894970"/>
                <a:gd name="connsiteX208" fmla="*/ 2373136 w 5110468"/>
                <a:gd name="connsiteY208" fmla="*/ 769304 h 1894970"/>
                <a:gd name="connsiteX209" fmla="*/ 2373136 w 5110468"/>
                <a:gd name="connsiteY209" fmla="*/ 780620 h 1894970"/>
                <a:gd name="connsiteX210" fmla="*/ 2373136 w 5110468"/>
                <a:gd name="connsiteY210" fmla="*/ 780620 h 1894970"/>
                <a:gd name="connsiteX211" fmla="*/ 2385429 w 5110468"/>
                <a:gd name="connsiteY211" fmla="*/ 780620 h 1894970"/>
                <a:gd name="connsiteX212" fmla="*/ 2385429 w 5110468"/>
                <a:gd name="connsiteY212" fmla="*/ 791936 h 1894970"/>
                <a:gd name="connsiteX213" fmla="*/ 2385429 w 5110468"/>
                <a:gd name="connsiteY213" fmla="*/ 791936 h 1894970"/>
                <a:gd name="connsiteX214" fmla="*/ 2414036 w 5110468"/>
                <a:gd name="connsiteY214" fmla="*/ 791936 h 1894970"/>
                <a:gd name="connsiteX215" fmla="*/ 2414036 w 5110468"/>
                <a:gd name="connsiteY215" fmla="*/ 803600 h 1894970"/>
                <a:gd name="connsiteX216" fmla="*/ 2414036 w 5110468"/>
                <a:gd name="connsiteY216" fmla="*/ 803600 h 1894970"/>
                <a:gd name="connsiteX217" fmla="*/ 2516402 w 5110468"/>
                <a:gd name="connsiteY217" fmla="*/ 803600 h 1894970"/>
                <a:gd name="connsiteX218" fmla="*/ 2516402 w 5110468"/>
                <a:gd name="connsiteY218" fmla="*/ 815960 h 1894970"/>
                <a:gd name="connsiteX219" fmla="*/ 2516402 w 5110468"/>
                <a:gd name="connsiteY219" fmla="*/ 815960 h 1894970"/>
                <a:gd name="connsiteX220" fmla="*/ 2540873 w 5110468"/>
                <a:gd name="connsiteY220" fmla="*/ 815960 h 1894970"/>
                <a:gd name="connsiteX221" fmla="*/ 2540873 w 5110468"/>
                <a:gd name="connsiteY221" fmla="*/ 828495 h 1894970"/>
                <a:gd name="connsiteX222" fmla="*/ 2540873 w 5110468"/>
                <a:gd name="connsiteY222" fmla="*/ 828495 h 1894970"/>
                <a:gd name="connsiteX223" fmla="*/ 2655417 w 5110468"/>
                <a:gd name="connsiteY223" fmla="*/ 828495 h 1894970"/>
                <a:gd name="connsiteX224" fmla="*/ 2655417 w 5110468"/>
                <a:gd name="connsiteY224" fmla="*/ 841029 h 1894970"/>
                <a:gd name="connsiteX225" fmla="*/ 2655417 w 5110468"/>
                <a:gd name="connsiteY225" fmla="*/ 841029 h 1894970"/>
                <a:gd name="connsiteX226" fmla="*/ 2712746 w 5110468"/>
                <a:gd name="connsiteY226" fmla="*/ 841029 h 1894970"/>
                <a:gd name="connsiteX227" fmla="*/ 2712746 w 5110468"/>
                <a:gd name="connsiteY227" fmla="*/ 853912 h 1894970"/>
                <a:gd name="connsiteX228" fmla="*/ 2712746 w 5110468"/>
                <a:gd name="connsiteY228" fmla="*/ 853912 h 1894970"/>
                <a:gd name="connsiteX229" fmla="*/ 2810976 w 5110468"/>
                <a:gd name="connsiteY229" fmla="*/ 853912 h 1894970"/>
                <a:gd name="connsiteX230" fmla="*/ 2810976 w 5110468"/>
                <a:gd name="connsiteY230" fmla="*/ 867143 h 1894970"/>
                <a:gd name="connsiteX231" fmla="*/ 2810976 w 5110468"/>
                <a:gd name="connsiteY231" fmla="*/ 867143 h 1894970"/>
                <a:gd name="connsiteX232" fmla="*/ 2819133 w 5110468"/>
                <a:gd name="connsiteY232" fmla="*/ 867143 h 1894970"/>
                <a:gd name="connsiteX233" fmla="*/ 2819133 w 5110468"/>
                <a:gd name="connsiteY233" fmla="*/ 880374 h 1894970"/>
                <a:gd name="connsiteX234" fmla="*/ 2819133 w 5110468"/>
                <a:gd name="connsiteY234" fmla="*/ 880374 h 1894970"/>
                <a:gd name="connsiteX235" fmla="*/ 2847740 w 5110468"/>
                <a:gd name="connsiteY235" fmla="*/ 880374 h 1894970"/>
                <a:gd name="connsiteX236" fmla="*/ 2847740 w 5110468"/>
                <a:gd name="connsiteY236" fmla="*/ 893604 h 1894970"/>
                <a:gd name="connsiteX237" fmla="*/ 2847740 w 5110468"/>
                <a:gd name="connsiteY237" fmla="*/ 893604 h 1894970"/>
                <a:gd name="connsiteX238" fmla="*/ 2905070 w 5110468"/>
                <a:gd name="connsiteY238" fmla="*/ 893604 h 1894970"/>
                <a:gd name="connsiteX239" fmla="*/ 2905070 w 5110468"/>
                <a:gd name="connsiteY239" fmla="*/ 907358 h 1894970"/>
                <a:gd name="connsiteX240" fmla="*/ 2905070 w 5110468"/>
                <a:gd name="connsiteY240" fmla="*/ 907358 h 1894970"/>
                <a:gd name="connsiteX241" fmla="*/ 2913227 w 5110468"/>
                <a:gd name="connsiteY241" fmla="*/ 907358 h 1894970"/>
                <a:gd name="connsiteX242" fmla="*/ 2913227 w 5110468"/>
                <a:gd name="connsiteY242" fmla="*/ 921111 h 1894970"/>
                <a:gd name="connsiteX243" fmla="*/ 2913227 w 5110468"/>
                <a:gd name="connsiteY243" fmla="*/ 921111 h 1894970"/>
                <a:gd name="connsiteX244" fmla="*/ 2925520 w 5110468"/>
                <a:gd name="connsiteY244" fmla="*/ 921111 h 1894970"/>
                <a:gd name="connsiteX245" fmla="*/ 2925520 w 5110468"/>
                <a:gd name="connsiteY245" fmla="*/ 935038 h 1894970"/>
                <a:gd name="connsiteX246" fmla="*/ 2925520 w 5110468"/>
                <a:gd name="connsiteY246" fmla="*/ 935038 h 1894970"/>
                <a:gd name="connsiteX247" fmla="*/ 2962399 w 5110468"/>
                <a:gd name="connsiteY247" fmla="*/ 935038 h 1894970"/>
                <a:gd name="connsiteX248" fmla="*/ 2962399 w 5110468"/>
                <a:gd name="connsiteY248" fmla="*/ 949661 h 1894970"/>
                <a:gd name="connsiteX249" fmla="*/ 2962399 w 5110468"/>
                <a:gd name="connsiteY249" fmla="*/ 949661 h 1894970"/>
                <a:gd name="connsiteX250" fmla="*/ 2978713 w 5110468"/>
                <a:gd name="connsiteY250" fmla="*/ 949661 h 1894970"/>
                <a:gd name="connsiteX251" fmla="*/ 2978713 w 5110468"/>
                <a:gd name="connsiteY251" fmla="*/ 964111 h 1894970"/>
                <a:gd name="connsiteX252" fmla="*/ 2978713 w 5110468"/>
                <a:gd name="connsiteY252" fmla="*/ 964111 h 1894970"/>
                <a:gd name="connsiteX253" fmla="*/ 2995027 w 5110468"/>
                <a:gd name="connsiteY253" fmla="*/ 964111 h 1894970"/>
                <a:gd name="connsiteX254" fmla="*/ 2995027 w 5110468"/>
                <a:gd name="connsiteY254" fmla="*/ 978735 h 1894970"/>
                <a:gd name="connsiteX255" fmla="*/ 2995027 w 5110468"/>
                <a:gd name="connsiteY255" fmla="*/ 978735 h 1894970"/>
                <a:gd name="connsiteX256" fmla="*/ 3011456 w 5110468"/>
                <a:gd name="connsiteY256" fmla="*/ 978735 h 1894970"/>
                <a:gd name="connsiteX257" fmla="*/ 3011456 w 5110468"/>
                <a:gd name="connsiteY257" fmla="*/ 1007808 h 1894970"/>
                <a:gd name="connsiteX258" fmla="*/ 3011456 w 5110468"/>
                <a:gd name="connsiteY258" fmla="*/ 1007808 h 1894970"/>
                <a:gd name="connsiteX259" fmla="*/ 3023749 w 5110468"/>
                <a:gd name="connsiteY259" fmla="*/ 1007808 h 1894970"/>
                <a:gd name="connsiteX260" fmla="*/ 3023749 w 5110468"/>
                <a:gd name="connsiteY260" fmla="*/ 1037229 h 1894970"/>
                <a:gd name="connsiteX261" fmla="*/ 3023749 w 5110468"/>
                <a:gd name="connsiteY261" fmla="*/ 1037229 h 1894970"/>
                <a:gd name="connsiteX262" fmla="*/ 3040064 w 5110468"/>
                <a:gd name="connsiteY262" fmla="*/ 1037229 h 1894970"/>
                <a:gd name="connsiteX263" fmla="*/ 3040064 w 5110468"/>
                <a:gd name="connsiteY263" fmla="*/ 1052026 h 1894970"/>
                <a:gd name="connsiteX264" fmla="*/ 3040064 w 5110468"/>
                <a:gd name="connsiteY264" fmla="*/ 1052026 h 1894970"/>
                <a:gd name="connsiteX265" fmla="*/ 3101414 w 5110468"/>
                <a:gd name="connsiteY265" fmla="*/ 1052026 h 1894970"/>
                <a:gd name="connsiteX266" fmla="*/ 3101414 w 5110468"/>
                <a:gd name="connsiteY266" fmla="*/ 1066824 h 1894970"/>
                <a:gd name="connsiteX267" fmla="*/ 3101414 w 5110468"/>
                <a:gd name="connsiteY267" fmla="*/ 1066824 h 1894970"/>
                <a:gd name="connsiteX268" fmla="*/ 3146450 w 5110468"/>
                <a:gd name="connsiteY268" fmla="*/ 1066824 h 1894970"/>
                <a:gd name="connsiteX269" fmla="*/ 3146450 w 5110468"/>
                <a:gd name="connsiteY269" fmla="*/ 1081622 h 1894970"/>
                <a:gd name="connsiteX270" fmla="*/ 3146450 w 5110468"/>
                <a:gd name="connsiteY270" fmla="*/ 1081622 h 1894970"/>
                <a:gd name="connsiteX271" fmla="*/ 3216073 w 5110468"/>
                <a:gd name="connsiteY271" fmla="*/ 1081622 h 1894970"/>
                <a:gd name="connsiteX272" fmla="*/ 3216073 w 5110468"/>
                <a:gd name="connsiteY272" fmla="*/ 1097290 h 1894970"/>
                <a:gd name="connsiteX273" fmla="*/ 3216073 w 5110468"/>
                <a:gd name="connsiteY273" fmla="*/ 1097290 h 1894970"/>
                <a:gd name="connsiteX274" fmla="*/ 3269266 w 5110468"/>
                <a:gd name="connsiteY274" fmla="*/ 1097290 h 1894970"/>
                <a:gd name="connsiteX275" fmla="*/ 3269266 w 5110468"/>
                <a:gd name="connsiteY275" fmla="*/ 1112958 h 1894970"/>
                <a:gd name="connsiteX276" fmla="*/ 3269266 w 5110468"/>
                <a:gd name="connsiteY276" fmla="*/ 1112958 h 1894970"/>
                <a:gd name="connsiteX277" fmla="*/ 3330617 w 5110468"/>
                <a:gd name="connsiteY277" fmla="*/ 1112958 h 1894970"/>
                <a:gd name="connsiteX278" fmla="*/ 3330617 w 5110468"/>
                <a:gd name="connsiteY278" fmla="*/ 1129322 h 1894970"/>
                <a:gd name="connsiteX279" fmla="*/ 3330617 w 5110468"/>
                <a:gd name="connsiteY279" fmla="*/ 1129322 h 1894970"/>
                <a:gd name="connsiteX280" fmla="*/ 3363360 w 5110468"/>
                <a:gd name="connsiteY280" fmla="*/ 1129322 h 1894970"/>
                <a:gd name="connsiteX281" fmla="*/ 3363360 w 5110468"/>
                <a:gd name="connsiteY281" fmla="*/ 1145687 h 1894970"/>
                <a:gd name="connsiteX282" fmla="*/ 3363360 w 5110468"/>
                <a:gd name="connsiteY282" fmla="*/ 1145687 h 1894970"/>
                <a:gd name="connsiteX283" fmla="*/ 3559704 w 5110468"/>
                <a:gd name="connsiteY283" fmla="*/ 1145687 h 1894970"/>
                <a:gd name="connsiteX284" fmla="*/ 3559704 w 5110468"/>
                <a:gd name="connsiteY284" fmla="*/ 1165881 h 1894970"/>
                <a:gd name="connsiteX285" fmla="*/ 3559704 w 5110468"/>
                <a:gd name="connsiteY285" fmla="*/ 1165881 h 1894970"/>
                <a:gd name="connsiteX286" fmla="*/ 3617033 w 5110468"/>
                <a:gd name="connsiteY286" fmla="*/ 1165881 h 1894970"/>
                <a:gd name="connsiteX287" fmla="*/ 3617033 w 5110468"/>
                <a:gd name="connsiteY287" fmla="*/ 1186598 h 1894970"/>
                <a:gd name="connsiteX288" fmla="*/ 3617033 w 5110468"/>
                <a:gd name="connsiteY288" fmla="*/ 1186598 h 1894970"/>
                <a:gd name="connsiteX289" fmla="*/ 3662070 w 5110468"/>
                <a:gd name="connsiteY289" fmla="*/ 1186598 h 1894970"/>
                <a:gd name="connsiteX290" fmla="*/ 3662070 w 5110468"/>
                <a:gd name="connsiteY290" fmla="*/ 1207489 h 1894970"/>
                <a:gd name="connsiteX291" fmla="*/ 3662070 w 5110468"/>
                <a:gd name="connsiteY291" fmla="*/ 1207489 h 1894970"/>
                <a:gd name="connsiteX292" fmla="*/ 3760184 w 5110468"/>
                <a:gd name="connsiteY292" fmla="*/ 1207489 h 1894970"/>
                <a:gd name="connsiteX293" fmla="*/ 3760184 w 5110468"/>
                <a:gd name="connsiteY293" fmla="*/ 1236388 h 1894970"/>
                <a:gd name="connsiteX294" fmla="*/ 3760184 w 5110468"/>
                <a:gd name="connsiteY294" fmla="*/ 1236388 h 1894970"/>
                <a:gd name="connsiteX295" fmla="*/ 3772477 w 5110468"/>
                <a:gd name="connsiteY295" fmla="*/ 1236388 h 1894970"/>
                <a:gd name="connsiteX296" fmla="*/ 3772477 w 5110468"/>
                <a:gd name="connsiteY296" fmla="*/ 1265635 h 1894970"/>
                <a:gd name="connsiteX297" fmla="*/ 3772477 w 5110468"/>
                <a:gd name="connsiteY297" fmla="*/ 1265635 h 1894970"/>
                <a:gd name="connsiteX298" fmla="*/ 3883000 w 5110468"/>
                <a:gd name="connsiteY298" fmla="*/ 1265635 h 1894970"/>
                <a:gd name="connsiteX299" fmla="*/ 3883000 w 5110468"/>
                <a:gd name="connsiteY299" fmla="*/ 1297319 h 1894970"/>
                <a:gd name="connsiteX300" fmla="*/ 3883000 w 5110468"/>
                <a:gd name="connsiteY300" fmla="*/ 1297319 h 1894970"/>
                <a:gd name="connsiteX301" fmla="*/ 3923900 w 5110468"/>
                <a:gd name="connsiteY301" fmla="*/ 1297319 h 1894970"/>
                <a:gd name="connsiteX302" fmla="*/ 3923900 w 5110468"/>
                <a:gd name="connsiteY302" fmla="*/ 1330048 h 1894970"/>
                <a:gd name="connsiteX303" fmla="*/ 3923900 w 5110468"/>
                <a:gd name="connsiteY303" fmla="*/ 1330048 h 1894970"/>
                <a:gd name="connsiteX304" fmla="*/ 4128517 w 5110468"/>
                <a:gd name="connsiteY304" fmla="*/ 1330048 h 1894970"/>
                <a:gd name="connsiteX305" fmla="*/ 4128517 w 5110468"/>
                <a:gd name="connsiteY305" fmla="*/ 1374964 h 1894970"/>
                <a:gd name="connsiteX306" fmla="*/ 4128517 w 5110468"/>
                <a:gd name="connsiteY306" fmla="*/ 1374964 h 1894970"/>
                <a:gd name="connsiteX307" fmla="*/ 4140695 w 5110468"/>
                <a:gd name="connsiteY307" fmla="*/ 1374964 h 1894970"/>
                <a:gd name="connsiteX308" fmla="*/ 4140695 w 5110468"/>
                <a:gd name="connsiteY308" fmla="*/ 1421968 h 1894970"/>
                <a:gd name="connsiteX309" fmla="*/ 4140695 w 5110468"/>
                <a:gd name="connsiteY309" fmla="*/ 1421968 h 1894970"/>
                <a:gd name="connsiteX310" fmla="*/ 4181710 w 5110468"/>
                <a:gd name="connsiteY310" fmla="*/ 1421968 h 1894970"/>
                <a:gd name="connsiteX311" fmla="*/ 4181710 w 5110468"/>
                <a:gd name="connsiteY311" fmla="*/ 1471061 h 1894970"/>
                <a:gd name="connsiteX312" fmla="*/ 4181710 w 5110468"/>
                <a:gd name="connsiteY312" fmla="*/ 1471061 h 1894970"/>
                <a:gd name="connsiteX313" fmla="*/ 4492598 w 5110468"/>
                <a:gd name="connsiteY313" fmla="*/ 1471061 h 1894970"/>
                <a:gd name="connsiteX314" fmla="*/ 4492598 w 5110468"/>
                <a:gd name="connsiteY314" fmla="*/ 1605459 h 1894970"/>
                <a:gd name="connsiteX315" fmla="*/ 4492598 w 5110468"/>
                <a:gd name="connsiteY315" fmla="*/ 1605459 h 1894970"/>
                <a:gd name="connsiteX316" fmla="*/ 4549928 w 5110468"/>
                <a:gd name="connsiteY316" fmla="*/ 1605459 h 1894970"/>
                <a:gd name="connsiteX317" fmla="*/ 4549928 w 5110468"/>
                <a:gd name="connsiteY317" fmla="*/ 1750128 h 1894970"/>
                <a:gd name="connsiteX318" fmla="*/ 4549928 w 5110468"/>
                <a:gd name="connsiteY318" fmla="*/ 1750128 h 1894970"/>
                <a:gd name="connsiteX319" fmla="*/ 4652179 w 5110468"/>
                <a:gd name="connsiteY319" fmla="*/ 1750128 h 1894970"/>
                <a:gd name="connsiteX320" fmla="*/ 4652179 w 5110468"/>
                <a:gd name="connsiteY320" fmla="*/ 1894971 h 1894970"/>
                <a:gd name="connsiteX321" fmla="*/ 4652179 w 5110468"/>
                <a:gd name="connsiteY321" fmla="*/ 1894971 h 1894970"/>
                <a:gd name="connsiteX322" fmla="*/ 5110468 w 5110468"/>
                <a:gd name="connsiteY322" fmla="*/ 1894971 h 1894970"/>
                <a:gd name="connsiteX323" fmla="*/ 5110468 w 5110468"/>
                <a:gd name="connsiteY323" fmla="*/ 1894971 h 189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5110468" h="1894970">
                  <a:moveTo>
                    <a:pt x="0" y="0"/>
                  </a:moveTo>
                  <a:lnTo>
                    <a:pt x="294574" y="0"/>
                  </a:lnTo>
                  <a:lnTo>
                    <a:pt x="294574" y="9401"/>
                  </a:lnTo>
                  <a:lnTo>
                    <a:pt x="294574" y="9401"/>
                  </a:lnTo>
                  <a:lnTo>
                    <a:pt x="347767" y="9401"/>
                  </a:lnTo>
                  <a:lnTo>
                    <a:pt x="347767" y="18628"/>
                  </a:lnTo>
                  <a:lnTo>
                    <a:pt x="347767" y="18628"/>
                  </a:lnTo>
                  <a:lnTo>
                    <a:pt x="421411" y="18628"/>
                  </a:lnTo>
                  <a:lnTo>
                    <a:pt x="421411" y="28029"/>
                  </a:lnTo>
                  <a:lnTo>
                    <a:pt x="421411" y="28029"/>
                  </a:lnTo>
                  <a:lnTo>
                    <a:pt x="450018" y="28029"/>
                  </a:lnTo>
                  <a:lnTo>
                    <a:pt x="450018" y="37255"/>
                  </a:lnTo>
                  <a:lnTo>
                    <a:pt x="450018" y="37255"/>
                  </a:lnTo>
                  <a:lnTo>
                    <a:pt x="458290" y="37255"/>
                  </a:lnTo>
                  <a:lnTo>
                    <a:pt x="458290" y="46482"/>
                  </a:lnTo>
                  <a:lnTo>
                    <a:pt x="458290" y="46482"/>
                  </a:lnTo>
                  <a:lnTo>
                    <a:pt x="499190" y="46482"/>
                  </a:lnTo>
                  <a:lnTo>
                    <a:pt x="499190" y="55883"/>
                  </a:lnTo>
                  <a:lnTo>
                    <a:pt x="499190" y="55883"/>
                  </a:lnTo>
                  <a:lnTo>
                    <a:pt x="597420" y="55883"/>
                  </a:lnTo>
                  <a:lnTo>
                    <a:pt x="597420" y="65284"/>
                  </a:lnTo>
                  <a:lnTo>
                    <a:pt x="597420" y="65284"/>
                  </a:lnTo>
                  <a:lnTo>
                    <a:pt x="691514" y="65284"/>
                  </a:lnTo>
                  <a:lnTo>
                    <a:pt x="691514" y="74859"/>
                  </a:lnTo>
                  <a:lnTo>
                    <a:pt x="691514" y="74859"/>
                  </a:lnTo>
                  <a:lnTo>
                    <a:pt x="769178" y="74859"/>
                  </a:lnTo>
                  <a:lnTo>
                    <a:pt x="769178" y="84260"/>
                  </a:lnTo>
                  <a:lnTo>
                    <a:pt x="769178" y="84260"/>
                  </a:lnTo>
                  <a:lnTo>
                    <a:pt x="781471" y="84260"/>
                  </a:lnTo>
                  <a:lnTo>
                    <a:pt x="781471" y="93835"/>
                  </a:lnTo>
                  <a:lnTo>
                    <a:pt x="781471" y="93835"/>
                  </a:lnTo>
                  <a:lnTo>
                    <a:pt x="937030" y="93835"/>
                  </a:lnTo>
                  <a:lnTo>
                    <a:pt x="937030" y="113333"/>
                  </a:lnTo>
                  <a:lnTo>
                    <a:pt x="937030" y="113333"/>
                  </a:lnTo>
                  <a:lnTo>
                    <a:pt x="1051574" y="113333"/>
                  </a:lnTo>
                  <a:lnTo>
                    <a:pt x="1051574" y="123082"/>
                  </a:lnTo>
                  <a:lnTo>
                    <a:pt x="1051574" y="123082"/>
                  </a:lnTo>
                  <a:lnTo>
                    <a:pt x="1076045" y="123082"/>
                  </a:lnTo>
                  <a:lnTo>
                    <a:pt x="1076045" y="132831"/>
                  </a:lnTo>
                  <a:lnTo>
                    <a:pt x="1076045" y="132831"/>
                  </a:lnTo>
                  <a:lnTo>
                    <a:pt x="1088338" y="132831"/>
                  </a:lnTo>
                  <a:lnTo>
                    <a:pt x="1088338" y="142580"/>
                  </a:lnTo>
                  <a:lnTo>
                    <a:pt x="1088338" y="142580"/>
                  </a:lnTo>
                  <a:lnTo>
                    <a:pt x="1178411" y="142580"/>
                  </a:lnTo>
                  <a:lnTo>
                    <a:pt x="1178411" y="152503"/>
                  </a:lnTo>
                  <a:lnTo>
                    <a:pt x="1178411" y="152503"/>
                  </a:lnTo>
                  <a:lnTo>
                    <a:pt x="1182432" y="152503"/>
                  </a:lnTo>
                  <a:lnTo>
                    <a:pt x="1182432" y="172175"/>
                  </a:lnTo>
                  <a:lnTo>
                    <a:pt x="1182432" y="172175"/>
                  </a:lnTo>
                  <a:lnTo>
                    <a:pt x="1260212" y="172175"/>
                  </a:lnTo>
                  <a:lnTo>
                    <a:pt x="1260212" y="181924"/>
                  </a:lnTo>
                  <a:lnTo>
                    <a:pt x="1260212" y="181924"/>
                  </a:lnTo>
                  <a:lnTo>
                    <a:pt x="1317541" y="181924"/>
                  </a:lnTo>
                  <a:lnTo>
                    <a:pt x="1317541" y="191847"/>
                  </a:lnTo>
                  <a:lnTo>
                    <a:pt x="1317541" y="191847"/>
                  </a:lnTo>
                  <a:lnTo>
                    <a:pt x="1333855" y="191847"/>
                  </a:lnTo>
                  <a:lnTo>
                    <a:pt x="1333855" y="201770"/>
                  </a:lnTo>
                  <a:lnTo>
                    <a:pt x="1333855" y="201770"/>
                  </a:lnTo>
                  <a:lnTo>
                    <a:pt x="1358441" y="201770"/>
                  </a:lnTo>
                  <a:lnTo>
                    <a:pt x="1358441" y="211694"/>
                  </a:lnTo>
                  <a:lnTo>
                    <a:pt x="1358441" y="211694"/>
                  </a:lnTo>
                  <a:lnTo>
                    <a:pt x="1366598" y="211694"/>
                  </a:lnTo>
                  <a:lnTo>
                    <a:pt x="1366598" y="221617"/>
                  </a:lnTo>
                  <a:lnTo>
                    <a:pt x="1366598" y="221617"/>
                  </a:lnTo>
                  <a:lnTo>
                    <a:pt x="1391184" y="221617"/>
                  </a:lnTo>
                  <a:lnTo>
                    <a:pt x="1391184" y="231540"/>
                  </a:lnTo>
                  <a:lnTo>
                    <a:pt x="1391184" y="231540"/>
                  </a:lnTo>
                  <a:lnTo>
                    <a:pt x="1411635" y="231540"/>
                  </a:lnTo>
                  <a:lnTo>
                    <a:pt x="1411635" y="241463"/>
                  </a:lnTo>
                  <a:lnTo>
                    <a:pt x="1411635" y="241463"/>
                  </a:lnTo>
                  <a:lnTo>
                    <a:pt x="1432085" y="241463"/>
                  </a:lnTo>
                  <a:lnTo>
                    <a:pt x="1432085" y="251386"/>
                  </a:lnTo>
                  <a:lnTo>
                    <a:pt x="1432085" y="251386"/>
                  </a:lnTo>
                  <a:lnTo>
                    <a:pt x="1444378" y="251386"/>
                  </a:lnTo>
                  <a:lnTo>
                    <a:pt x="1444378" y="261483"/>
                  </a:lnTo>
                  <a:lnTo>
                    <a:pt x="1444378" y="261483"/>
                  </a:lnTo>
                  <a:lnTo>
                    <a:pt x="1464828" y="261483"/>
                  </a:lnTo>
                  <a:lnTo>
                    <a:pt x="1464828" y="271406"/>
                  </a:lnTo>
                  <a:lnTo>
                    <a:pt x="1464828" y="271406"/>
                  </a:lnTo>
                  <a:lnTo>
                    <a:pt x="1468849" y="271406"/>
                  </a:lnTo>
                  <a:lnTo>
                    <a:pt x="1468849" y="281504"/>
                  </a:lnTo>
                  <a:lnTo>
                    <a:pt x="1468849" y="281504"/>
                  </a:lnTo>
                  <a:lnTo>
                    <a:pt x="1481142" y="281504"/>
                  </a:lnTo>
                  <a:lnTo>
                    <a:pt x="1481142" y="291427"/>
                  </a:lnTo>
                  <a:lnTo>
                    <a:pt x="1481142" y="291427"/>
                  </a:lnTo>
                  <a:lnTo>
                    <a:pt x="1489299" y="291427"/>
                  </a:lnTo>
                  <a:lnTo>
                    <a:pt x="1489299" y="301350"/>
                  </a:lnTo>
                  <a:lnTo>
                    <a:pt x="1489299" y="301350"/>
                  </a:lnTo>
                  <a:lnTo>
                    <a:pt x="1522042" y="301350"/>
                  </a:lnTo>
                  <a:lnTo>
                    <a:pt x="1522042" y="311447"/>
                  </a:lnTo>
                  <a:lnTo>
                    <a:pt x="1522042" y="311447"/>
                  </a:lnTo>
                  <a:lnTo>
                    <a:pt x="1546628" y="311447"/>
                  </a:lnTo>
                  <a:lnTo>
                    <a:pt x="1546628" y="321370"/>
                  </a:lnTo>
                  <a:lnTo>
                    <a:pt x="1546628" y="321370"/>
                  </a:lnTo>
                  <a:lnTo>
                    <a:pt x="1595686" y="321370"/>
                  </a:lnTo>
                  <a:lnTo>
                    <a:pt x="1595686" y="331468"/>
                  </a:lnTo>
                  <a:lnTo>
                    <a:pt x="1595686" y="331468"/>
                  </a:lnTo>
                  <a:lnTo>
                    <a:pt x="1599822" y="331468"/>
                  </a:lnTo>
                  <a:lnTo>
                    <a:pt x="1599822" y="341565"/>
                  </a:lnTo>
                  <a:lnTo>
                    <a:pt x="1599822" y="341565"/>
                  </a:lnTo>
                  <a:lnTo>
                    <a:pt x="1616136" y="341565"/>
                  </a:lnTo>
                  <a:lnTo>
                    <a:pt x="1616136" y="351662"/>
                  </a:lnTo>
                  <a:lnTo>
                    <a:pt x="1616136" y="351662"/>
                  </a:lnTo>
                  <a:lnTo>
                    <a:pt x="1624408" y="351662"/>
                  </a:lnTo>
                  <a:lnTo>
                    <a:pt x="1624408" y="361759"/>
                  </a:lnTo>
                  <a:lnTo>
                    <a:pt x="1624408" y="361759"/>
                  </a:lnTo>
                  <a:lnTo>
                    <a:pt x="1628429" y="361759"/>
                  </a:lnTo>
                  <a:lnTo>
                    <a:pt x="1628429" y="371856"/>
                  </a:lnTo>
                  <a:lnTo>
                    <a:pt x="1628429" y="371856"/>
                  </a:lnTo>
                  <a:lnTo>
                    <a:pt x="1653015" y="371856"/>
                  </a:lnTo>
                  <a:lnTo>
                    <a:pt x="1653015" y="382128"/>
                  </a:lnTo>
                  <a:lnTo>
                    <a:pt x="1653015" y="382128"/>
                  </a:lnTo>
                  <a:lnTo>
                    <a:pt x="1669329" y="382128"/>
                  </a:lnTo>
                  <a:lnTo>
                    <a:pt x="1669329" y="392225"/>
                  </a:lnTo>
                  <a:lnTo>
                    <a:pt x="1669329" y="392225"/>
                  </a:lnTo>
                  <a:lnTo>
                    <a:pt x="1685758" y="392225"/>
                  </a:lnTo>
                  <a:lnTo>
                    <a:pt x="1685758" y="402496"/>
                  </a:lnTo>
                  <a:lnTo>
                    <a:pt x="1685758" y="402496"/>
                  </a:lnTo>
                  <a:lnTo>
                    <a:pt x="1693916" y="402496"/>
                  </a:lnTo>
                  <a:lnTo>
                    <a:pt x="1693916" y="423039"/>
                  </a:lnTo>
                  <a:lnTo>
                    <a:pt x="1693916" y="423039"/>
                  </a:lnTo>
                  <a:lnTo>
                    <a:pt x="1751245" y="423039"/>
                  </a:lnTo>
                  <a:lnTo>
                    <a:pt x="1751245" y="433310"/>
                  </a:lnTo>
                  <a:lnTo>
                    <a:pt x="1751245" y="433310"/>
                  </a:lnTo>
                  <a:lnTo>
                    <a:pt x="1792145" y="433310"/>
                  </a:lnTo>
                  <a:lnTo>
                    <a:pt x="1792145" y="443582"/>
                  </a:lnTo>
                  <a:lnTo>
                    <a:pt x="1792145" y="443582"/>
                  </a:lnTo>
                  <a:lnTo>
                    <a:pt x="1812595" y="443582"/>
                  </a:lnTo>
                  <a:lnTo>
                    <a:pt x="1812595" y="453853"/>
                  </a:lnTo>
                  <a:lnTo>
                    <a:pt x="1812595" y="453853"/>
                  </a:lnTo>
                  <a:lnTo>
                    <a:pt x="1869925" y="453853"/>
                  </a:lnTo>
                  <a:lnTo>
                    <a:pt x="1869925" y="474744"/>
                  </a:lnTo>
                  <a:lnTo>
                    <a:pt x="1869925" y="474744"/>
                  </a:lnTo>
                  <a:lnTo>
                    <a:pt x="1878082" y="474744"/>
                  </a:lnTo>
                  <a:lnTo>
                    <a:pt x="1878082" y="485015"/>
                  </a:lnTo>
                  <a:lnTo>
                    <a:pt x="1878082" y="485015"/>
                  </a:lnTo>
                  <a:lnTo>
                    <a:pt x="1955746" y="485015"/>
                  </a:lnTo>
                  <a:lnTo>
                    <a:pt x="1955746" y="495634"/>
                  </a:lnTo>
                  <a:lnTo>
                    <a:pt x="1955746" y="495634"/>
                  </a:lnTo>
                  <a:lnTo>
                    <a:pt x="1959882" y="495634"/>
                  </a:lnTo>
                  <a:lnTo>
                    <a:pt x="1959882" y="506080"/>
                  </a:lnTo>
                  <a:lnTo>
                    <a:pt x="1959882" y="506080"/>
                  </a:lnTo>
                  <a:lnTo>
                    <a:pt x="1988490" y="506080"/>
                  </a:lnTo>
                  <a:lnTo>
                    <a:pt x="1988490" y="516699"/>
                  </a:lnTo>
                  <a:lnTo>
                    <a:pt x="1988490" y="516699"/>
                  </a:lnTo>
                  <a:lnTo>
                    <a:pt x="1996761" y="516699"/>
                  </a:lnTo>
                  <a:lnTo>
                    <a:pt x="1996761" y="527319"/>
                  </a:lnTo>
                  <a:lnTo>
                    <a:pt x="1996761" y="527319"/>
                  </a:lnTo>
                  <a:lnTo>
                    <a:pt x="2041683" y="527319"/>
                  </a:lnTo>
                  <a:lnTo>
                    <a:pt x="2041683" y="537938"/>
                  </a:lnTo>
                  <a:lnTo>
                    <a:pt x="2041683" y="537938"/>
                  </a:lnTo>
                  <a:lnTo>
                    <a:pt x="2053976" y="537938"/>
                  </a:lnTo>
                  <a:lnTo>
                    <a:pt x="2053976" y="548558"/>
                  </a:lnTo>
                  <a:lnTo>
                    <a:pt x="2053976" y="548558"/>
                  </a:lnTo>
                  <a:lnTo>
                    <a:pt x="2058112" y="548558"/>
                  </a:lnTo>
                  <a:lnTo>
                    <a:pt x="2058112" y="559351"/>
                  </a:lnTo>
                  <a:lnTo>
                    <a:pt x="2058112" y="559351"/>
                  </a:lnTo>
                  <a:lnTo>
                    <a:pt x="2074426" y="559351"/>
                  </a:lnTo>
                  <a:lnTo>
                    <a:pt x="2074426" y="569971"/>
                  </a:lnTo>
                  <a:lnTo>
                    <a:pt x="2074426" y="569971"/>
                  </a:lnTo>
                  <a:lnTo>
                    <a:pt x="2086719" y="569971"/>
                  </a:lnTo>
                  <a:lnTo>
                    <a:pt x="2086719" y="580765"/>
                  </a:lnTo>
                  <a:lnTo>
                    <a:pt x="2086719" y="580765"/>
                  </a:lnTo>
                  <a:lnTo>
                    <a:pt x="2090855" y="580765"/>
                  </a:lnTo>
                  <a:lnTo>
                    <a:pt x="2090855" y="602178"/>
                  </a:lnTo>
                  <a:lnTo>
                    <a:pt x="2090855" y="602178"/>
                  </a:lnTo>
                  <a:lnTo>
                    <a:pt x="2107169" y="602178"/>
                  </a:lnTo>
                  <a:lnTo>
                    <a:pt x="2107169" y="612971"/>
                  </a:lnTo>
                  <a:lnTo>
                    <a:pt x="2107169" y="612971"/>
                  </a:lnTo>
                  <a:lnTo>
                    <a:pt x="2156342" y="612971"/>
                  </a:lnTo>
                  <a:lnTo>
                    <a:pt x="2156342" y="623765"/>
                  </a:lnTo>
                  <a:lnTo>
                    <a:pt x="2156342" y="623765"/>
                  </a:lnTo>
                  <a:lnTo>
                    <a:pt x="2168520" y="623765"/>
                  </a:lnTo>
                  <a:lnTo>
                    <a:pt x="2168520" y="634733"/>
                  </a:lnTo>
                  <a:lnTo>
                    <a:pt x="2168520" y="634733"/>
                  </a:lnTo>
                  <a:lnTo>
                    <a:pt x="2176792" y="634733"/>
                  </a:lnTo>
                  <a:lnTo>
                    <a:pt x="2176792" y="645700"/>
                  </a:lnTo>
                  <a:lnTo>
                    <a:pt x="2176792" y="645700"/>
                  </a:lnTo>
                  <a:lnTo>
                    <a:pt x="2205399" y="645700"/>
                  </a:lnTo>
                  <a:lnTo>
                    <a:pt x="2205399" y="656842"/>
                  </a:lnTo>
                  <a:lnTo>
                    <a:pt x="2205399" y="656842"/>
                  </a:lnTo>
                  <a:lnTo>
                    <a:pt x="2221713" y="656842"/>
                  </a:lnTo>
                  <a:lnTo>
                    <a:pt x="2221713" y="667984"/>
                  </a:lnTo>
                  <a:lnTo>
                    <a:pt x="2221713" y="667984"/>
                  </a:lnTo>
                  <a:lnTo>
                    <a:pt x="2250435" y="667984"/>
                  </a:lnTo>
                  <a:lnTo>
                    <a:pt x="2250435" y="679125"/>
                  </a:lnTo>
                  <a:lnTo>
                    <a:pt x="2250435" y="679125"/>
                  </a:lnTo>
                  <a:lnTo>
                    <a:pt x="2262613" y="679125"/>
                  </a:lnTo>
                  <a:lnTo>
                    <a:pt x="2262613" y="690267"/>
                  </a:lnTo>
                  <a:lnTo>
                    <a:pt x="2262613" y="690267"/>
                  </a:lnTo>
                  <a:lnTo>
                    <a:pt x="2283178" y="690267"/>
                  </a:lnTo>
                  <a:lnTo>
                    <a:pt x="2283178" y="701583"/>
                  </a:lnTo>
                  <a:lnTo>
                    <a:pt x="2283178" y="701583"/>
                  </a:lnTo>
                  <a:lnTo>
                    <a:pt x="2291336" y="701583"/>
                  </a:lnTo>
                  <a:lnTo>
                    <a:pt x="2291336" y="712725"/>
                  </a:lnTo>
                  <a:lnTo>
                    <a:pt x="2291336" y="712725"/>
                  </a:lnTo>
                  <a:lnTo>
                    <a:pt x="2299493" y="712725"/>
                  </a:lnTo>
                  <a:lnTo>
                    <a:pt x="2299493" y="724041"/>
                  </a:lnTo>
                  <a:lnTo>
                    <a:pt x="2299493" y="724041"/>
                  </a:lnTo>
                  <a:lnTo>
                    <a:pt x="2315807" y="724041"/>
                  </a:lnTo>
                  <a:lnTo>
                    <a:pt x="2315807" y="735357"/>
                  </a:lnTo>
                  <a:lnTo>
                    <a:pt x="2315807" y="735357"/>
                  </a:lnTo>
                  <a:lnTo>
                    <a:pt x="2319943" y="735357"/>
                  </a:lnTo>
                  <a:lnTo>
                    <a:pt x="2319943" y="746672"/>
                  </a:lnTo>
                  <a:lnTo>
                    <a:pt x="2319943" y="746672"/>
                  </a:lnTo>
                  <a:lnTo>
                    <a:pt x="2360843" y="746672"/>
                  </a:lnTo>
                  <a:lnTo>
                    <a:pt x="2360843" y="769304"/>
                  </a:lnTo>
                  <a:lnTo>
                    <a:pt x="2360843" y="769304"/>
                  </a:lnTo>
                  <a:lnTo>
                    <a:pt x="2373136" y="769304"/>
                  </a:lnTo>
                  <a:lnTo>
                    <a:pt x="2373136" y="780620"/>
                  </a:lnTo>
                  <a:lnTo>
                    <a:pt x="2373136" y="780620"/>
                  </a:lnTo>
                  <a:lnTo>
                    <a:pt x="2385429" y="780620"/>
                  </a:lnTo>
                  <a:lnTo>
                    <a:pt x="2385429" y="791936"/>
                  </a:lnTo>
                  <a:lnTo>
                    <a:pt x="2385429" y="791936"/>
                  </a:lnTo>
                  <a:lnTo>
                    <a:pt x="2414036" y="791936"/>
                  </a:lnTo>
                  <a:lnTo>
                    <a:pt x="2414036" y="803600"/>
                  </a:lnTo>
                  <a:lnTo>
                    <a:pt x="2414036" y="803600"/>
                  </a:lnTo>
                  <a:lnTo>
                    <a:pt x="2516402" y="803600"/>
                  </a:lnTo>
                  <a:lnTo>
                    <a:pt x="2516402" y="815960"/>
                  </a:lnTo>
                  <a:lnTo>
                    <a:pt x="2516402" y="815960"/>
                  </a:lnTo>
                  <a:lnTo>
                    <a:pt x="2540873" y="815960"/>
                  </a:lnTo>
                  <a:lnTo>
                    <a:pt x="2540873" y="828495"/>
                  </a:lnTo>
                  <a:lnTo>
                    <a:pt x="2540873" y="828495"/>
                  </a:lnTo>
                  <a:lnTo>
                    <a:pt x="2655417" y="828495"/>
                  </a:lnTo>
                  <a:lnTo>
                    <a:pt x="2655417" y="841029"/>
                  </a:lnTo>
                  <a:lnTo>
                    <a:pt x="2655417" y="841029"/>
                  </a:lnTo>
                  <a:lnTo>
                    <a:pt x="2712746" y="841029"/>
                  </a:lnTo>
                  <a:lnTo>
                    <a:pt x="2712746" y="853912"/>
                  </a:lnTo>
                  <a:lnTo>
                    <a:pt x="2712746" y="853912"/>
                  </a:lnTo>
                  <a:lnTo>
                    <a:pt x="2810976" y="853912"/>
                  </a:lnTo>
                  <a:lnTo>
                    <a:pt x="2810976" y="867143"/>
                  </a:lnTo>
                  <a:lnTo>
                    <a:pt x="2810976" y="867143"/>
                  </a:lnTo>
                  <a:lnTo>
                    <a:pt x="2819133" y="867143"/>
                  </a:lnTo>
                  <a:lnTo>
                    <a:pt x="2819133" y="880374"/>
                  </a:lnTo>
                  <a:lnTo>
                    <a:pt x="2819133" y="880374"/>
                  </a:lnTo>
                  <a:lnTo>
                    <a:pt x="2847740" y="880374"/>
                  </a:lnTo>
                  <a:lnTo>
                    <a:pt x="2847740" y="893604"/>
                  </a:lnTo>
                  <a:lnTo>
                    <a:pt x="2847740" y="893604"/>
                  </a:lnTo>
                  <a:lnTo>
                    <a:pt x="2905070" y="893604"/>
                  </a:lnTo>
                  <a:lnTo>
                    <a:pt x="2905070" y="907358"/>
                  </a:lnTo>
                  <a:lnTo>
                    <a:pt x="2905070" y="907358"/>
                  </a:lnTo>
                  <a:lnTo>
                    <a:pt x="2913227" y="907358"/>
                  </a:lnTo>
                  <a:lnTo>
                    <a:pt x="2913227" y="921111"/>
                  </a:lnTo>
                  <a:lnTo>
                    <a:pt x="2913227" y="921111"/>
                  </a:lnTo>
                  <a:lnTo>
                    <a:pt x="2925520" y="921111"/>
                  </a:lnTo>
                  <a:lnTo>
                    <a:pt x="2925520" y="935038"/>
                  </a:lnTo>
                  <a:lnTo>
                    <a:pt x="2925520" y="935038"/>
                  </a:lnTo>
                  <a:lnTo>
                    <a:pt x="2962399" y="935038"/>
                  </a:lnTo>
                  <a:lnTo>
                    <a:pt x="2962399" y="949661"/>
                  </a:lnTo>
                  <a:lnTo>
                    <a:pt x="2962399" y="949661"/>
                  </a:lnTo>
                  <a:lnTo>
                    <a:pt x="2978713" y="949661"/>
                  </a:lnTo>
                  <a:lnTo>
                    <a:pt x="2978713" y="964111"/>
                  </a:lnTo>
                  <a:lnTo>
                    <a:pt x="2978713" y="964111"/>
                  </a:lnTo>
                  <a:lnTo>
                    <a:pt x="2995027" y="964111"/>
                  </a:lnTo>
                  <a:lnTo>
                    <a:pt x="2995027" y="978735"/>
                  </a:lnTo>
                  <a:lnTo>
                    <a:pt x="2995027" y="978735"/>
                  </a:lnTo>
                  <a:lnTo>
                    <a:pt x="3011456" y="978735"/>
                  </a:lnTo>
                  <a:lnTo>
                    <a:pt x="3011456" y="1007808"/>
                  </a:lnTo>
                  <a:lnTo>
                    <a:pt x="3011456" y="1007808"/>
                  </a:lnTo>
                  <a:lnTo>
                    <a:pt x="3023749" y="1007808"/>
                  </a:lnTo>
                  <a:lnTo>
                    <a:pt x="3023749" y="1037229"/>
                  </a:lnTo>
                  <a:lnTo>
                    <a:pt x="3023749" y="1037229"/>
                  </a:lnTo>
                  <a:lnTo>
                    <a:pt x="3040064" y="1037229"/>
                  </a:lnTo>
                  <a:lnTo>
                    <a:pt x="3040064" y="1052026"/>
                  </a:lnTo>
                  <a:lnTo>
                    <a:pt x="3040064" y="1052026"/>
                  </a:lnTo>
                  <a:lnTo>
                    <a:pt x="3101414" y="1052026"/>
                  </a:lnTo>
                  <a:lnTo>
                    <a:pt x="3101414" y="1066824"/>
                  </a:lnTo>
                  <a:lnTo>
                    <a:pt x="3101414" y="1066824"/>
                  </a:lnTo>
                  <a:lnTo>
                    <a:pt x="3146450" y="1066824"/>
                  </a:lnTo>
                  <a:lnTo>
                    <a:pt x="3146450" y="1081622"/>
                  </a:lnTo>
                  <a:lnTo>
                    <a:pt x="3146450" y="1081622"/>
                  </a:lnTo>
                  <a:lnTo>
                    <a:pt x="3216073" y="1081622"/>
                  </a:lnTo>
                  <a:lnTo>
                    <a:pt x="3216073" y="1097290"/>
                  </a:lnTo>
                  <a:lnTo>
                    <a:pt x="3216073" y="1097290"/>
                  </a:lnTo>
                  <a:lnTo>
                    <a:pt x="3269266" y="1097290"/>
                  </a:lnTo>
                  <a:lnTo>
                    <a:pt x="3269266" y="1112958"/>
                  </a:lnTo>
                  <a:lnTo>
                    <a:pt x="3269266" y="1112958"/>
                  </a:lnTo>
                  <a:lnTo>
                    <a:pt x="3330617" y="1112958"/>
                  </a:lnTo>
                  <a:lnTo>
                    <a:pt x="3330617" y="1129322"/>
                  </a:lnTo>
                  <a:lnTo>
                    <a:pt x="3330617" y="1129322"/>
                  </a:lnTo>
                  <a:lnTo>
                    <a:pt x="3363360" y="1129322"/>
                  </a:lnTo>
                  <a:lnTo>
                    <a:pt x="3363360" y="1145687"/>
                  </a:lnTo>
                  <a:lnTo>
                    <a:pt x="3363360" y="1145687"/>
                  </a:lnTo>
                  <a:lnTo>
                    <a:pt x="3559704" y="1145687"/>
                  </a:lnTo>
                  <a:lnTo>
                    <a:pt x="3559704" y="1165881"/>
                  </a:lnTo>
                  <a:lnTo>
                    <a:pt x="3559704" y="1165881"/>
                  </a:lnTo>
                  <a:lnTo>
                    <a:pt x="3617033" y="1165881"/>
                  </a:lnTo>
                  <a:lnTo>
                    <a:pt x="3617033" y="1186598"/>
                  </a:lnTo>
                  <a:lnTo>
                    <a:pt x="3617033" y="1186598"/>
                  </a:lnTo>
                  <a:lnTo>
                    <a:pt x="3662070" y="1186598"/>
                  </a:lnTo>
                  <a:lnTo>
                    <a:pt x="3662070" y="1207489"/>
                  </a:lnTo>
                  <a:lnTo>
                    <a:pt x="3662070" y="1207489"/>
                  </a:lnTo>
                  <a:lnTo>
                    <a:pt x="3760184" y="1207489"/>
                  </a:lnTo>
                  <a:lnTo>
                    <a:pt x="3760184" y="1236388"/>
                  </a:lnTo>
                  <a:lnTo>
                    <a:pt x="3760184" y="1236388"/>
                  </a:lnTo>
                  <a:lnTo>
                    <a:pt x="3772477" y="1236388"/>
                  </a:lnTo>
                  <a:lnTo>
                    <a:pt x="3772477" y="1265635"/>
                  </a:lnTo>
                  <a:lnTo>
                    <a:pt x="3772477" y="1265635"/>
                  </a:lnTo>
                  <a:lnTo>
                    <a:pt x="3883000" y="1265635"/>
                  </a:lnTo>
                  <a:lnTo>
                    <a:pt x="3883000" y="1297319"/>
                  </a:lnTo>
                  <a:lnTo>
                    <a:pt x="3883000" y="1297319"/>
                  </a:lnTo>
                  <a:lnTo>
                    <a:pt x="3923900" y="1297319"/>
                  </a:lnTo>
                  <a:lnTo>
                    <a:pt x="3923900" y="1330048"/>
                  </a:lnTo>
                  <a:lnTo>
                    <a:pt x="3923900" y="1330048"/>
                  </a:lnTo>
                  <a:lnTo>
                    <a:pt x="4128517" y="1330048"/>
                  </a:lnTo>
                  <a:lnTo>
                    <a:pt x="4128517" y="1374964"/>
                  </a:lnTo>
                  <a:lnTo>
                    <a:pt x="4128517" y="1374964"/>
                  </a:lnTo>
                  <a:lnTo>
                    <a:pt x="4140695" y="1374964"/>
                  </a:lnTo>
                  <a:lnTo>
                    <a:pt x="4140695" y="1421968"/>
                  </a:lnTo>
                  <a:lnTo>
                    <a:pt x="4140695" y="1421968"/>
                  </a:lnTo>
                  <a:lnTo>
                    <a:pt x="4181710" y="1421968"/>
                  </a:lnTo>
                  <a:lnTo>
                    <a:pt x="4181710" y="1471061"/>
                  </a:lnTo>
                  <a:lnTo>
                    <a:pt x="4181710" y="1471061"/>
                  </a:lnTo>
                  <a:lnTo>
                    <a:pt x="4492598" y="1471061"/>
                  </a:lnTo>
                  <a:lnTo>
                    <a:pt x="4492598" y="1605459"/>
                  </a:lnTo>
                  <a:lnTo>
                    <a:pt x="4492598" y="1605459"/>
                  </a:lnTo>
                  <a:lnTo>
                    <a:pt x="4549928" y="1605459"/>
                  </a:lnTo>
                  <a:lnTo>
                    <a:pt x="4549928" y="1750128"/>
                  </a:lnTo>
                  <a:lnTo>
                    <a:pt x="4549928" y="1750128"/>
                  </a:lnTo>
                  <a:lnTo>
                    <a:pt x="4652179" y="1750128"/>
                  </a:lnTo>
                  <a:lnTo>
                    <a:pt x="4652179" y="1894971"/>
                  </a:lnTo>
                  <a:lnTo>
                    <a:pt x="4652179" y="1894971"/>
                  </a:lnTo>
                  <a:lnTo>
                    <a:pt x="5110468" y="1894971"/>
                  </a:lnTo>
                  <a:lnTo>
                    <a:pt x="5110468" y="1894971"/>
                  </a:lnTo>
                </a:path>
              </a:pathLst>
            </a:custGeom>
            <a:noFill/>
            <a:ln w="28575" cap="flat">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nvGrpSpPr>
            <p:cNvPr id="691" name="Graphic 14">
              <a:extLst>
                <a:ext uri="{FF2B5EF4-FFF2-40B4-BE49-F238E27FC236}">
                  <a16:creationId xmlns:a16="http://schemas.microsoft.com/office/drawing/2014/main" id="{EA6947F5-CD56-4EA1-9891-E8C26F771804}"/>
                </a:ext>
              </a:extLst>
            </p:cNvPr>
            <p:cNvGrpSpPr/>
            <p:nvPr/>
          </p:nvGrpSpPr>
          <p:grpSpPr>
            <a:xfrm>
              <a:off x="1113348" y="819240"/>
              <a:ext cx="5117936" cy="1999424"/>
              <a:chOff x="1113348" y="819240"/>
              <a:chExt cx="5117936" cy="1999424"/>
            </a:xfrm>
          </p:grpSpPr>
          <p:sp>
            <p:nvSpPr>
              <p:cNvPr id="692" name="Freeform: Shape 691">
                <a:extLst>
                  <a:ext uri="{FF2B5EF4-FFF2-40B4-BE49-F238E27FC236}">
                    <a16:creationId xmlns:a16="http://schemas.microsoft.com/office/drawing/2014/main" id="{C15F3882-178C-B8C3-0759-4F60C7440603}"/>
                  </a:ext>
                </a:extLst>
              </p:cNvPr>
              <p:cNvSpPr/>
              <p:nvPr/>
            </p:nvSpPr>
            <p:spPr>
              <a:xfrm>
                <a:off x="1113348" y="8192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93" name="Freeform: Shape 692">
                <a:extLst>
                  <a:ext uri="{FF2B5EF4-FFF2-40B4-BE49-F238E27FC236}">
                    <a16:creationId xmlns:a16="http://schemas.microsoft.com/office/drawing/2014/main" id="{3D7AC553-B7EA-2E85-82ED-D5BB24A1DB99}"/>
                  </a:ext>
                </a:extLst>
              </p:cNvPr>
              <p:cNvSpPr/>
              <p:nvPr/>
            </p:nvSpPr>
            <p:spPr>
              <a:xfrm>
                <a:off x="1285222" y="8192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94" name="Freeform: Shape 693">
                <a:extLst>
                  <a:ext uri="{FF2B5EF4-FFF2-40B4-BE49-F238E27FC236}">
                    <a16:creationId xmlns:a16="http://schemas.microsoft.com/office/drawing/2014/main" id="{8BBF9974-7F3B-445D-2BF6-F3B125989F13}"/>
                  </a:ext>
                </a:extLst>
              </p:cNvPr>
              <p:cNvSpPr/>
              <p:nvPr/>
            </p:nvSpPr>
            <p:spPr>
              <a:xfrm>
                <a:off x="1309808" y="8192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95" name="Freeform: Shape 694">
                <a:extLst>
                  <a:ext uri="{FF2B5EF4-FFF2-40B4-BE49-F238E27FC236}">
                    <a16:creationId xmlns:a16="http://schemas.microsoft.com/office/drawing/2014/main" id="{D91D695E-9877-D212-A7A4-4FB65160CF14}"/>
                  </a:ext>
                </a:extLst>
              </p:cNvPr>
              <p:cNvSpPr/>
              <p:nvPr/>
            </p:nvSpPr>
            <p:spPr>
              <a:xfrm>
                <a:off x="1596225" y="86589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96" name="Freeform: Shape 695">
                <a:extLst>
                  <a:ext uri="{FF2B5EF4-FFF2-40B4-BE49-F238E27FC236}">
                    <a16:creationId xmlns:a16="http://schemas.microsoft.com/office/drawing/2014/main" id="{6DFBD46E-4A15-7AD9-26C9-7928B964F94E}"/>
                  </a:ext>
                </a:extLst>
              </p:cNvPr>
              <p:cNvSpPr/>
              <p:nvPr/>
            </p:nvSpPr>
            <p:spPr>
              <a:xfrm>
                <a:off x="1620811" y="87512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97" name="Freeform: Shape 696">
                <a:extLst>
                  <a:ext uri="{FF2B5EF4-FFF2-40B4-BE49-F238E27FC236}">
                    <a16:creationId xmlns:a16="http://schemas.microsoft.com/office/drawing/2014/main" id="{3CAB68CA-F18C-74A2-A483-D910A8CA2D31}"/>
                  </a:ext>
                </a:extLst>
              </p:cNvPr>
              <p:cNvSpPr/>
              <p:nvPr/>
            </p:nvSpPr>
            <p:spPr>
              <a:xfrm>
                <a:off x="1653554" y="87512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98" name="Freeform: Shape 697">
                <a:extLst>
                  <a:ext uri="{FF2B5EF4-FFF2-40B4-BE49-F238E27FC236}">
                    <a16:creationId xmlns:a16="http://schemas.microsoft.com/office/drawing/2014/main" id="{C70449DB-9374-D845-4A32-6AAB04DE611D}"/>
                  </a:ext>
                </a:extLst>
              </p:cNvPr>
              <p:cNvSpPr/>
              <p:nvPr/>
            </p:nvSpPr>
            <p:spPr>
              <a:xfrm>
                <a:off x="1772119" y="88452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99" name="Freeform: Shape 698">
                <a:extLst>
                  <a:ext uri="{FF2B5EF4-FFF2-40B4-BE49-F238E27FC236}">
                    <a16:creationId xmlns:a16="http://schemas.microsoft.com/office/drawing/2014/main" id="{D36AE6BB-5815-23C8-5574-A6DC4CFDDCA9}"/>
                  </a:ext>
                </a:extLst>
              </p:cNvPr>
              <p:cNvSpPr/>
              <p:nvPr/>
            </p:nvSpPr>
            <p:spPr>
              <a:xfrm>
                <a:off x="1776255" y="88452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00" name="Freeform: Shape 699">
                <a:extLst>
                  <a:ext uri="{FF2B5EF4-FFF2-40B4-BE49-F238E27FC236}">
                    <a16:creationId xmlns:a16="http://schemas.microsoft.com/office/drawing/2014/main" id="{FDD9685A-0B0A-8D88-C8F3-F4FC63B06665}"/>
                  </a:ext>
                </a:extLst>
              </p:cNvPr>
              <p:cNvSpPr/>
              <p:nvPr/>
            </p:nvSpPr>
            <p:spPr>
              <a:xfrm>
                <a:off x="1796705" y="88452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01" name="Freeform: Shape 700">
                <a:extLst>
                  <a:ext uri="{FF2B5EF4-FFF2-40B4-BE49-F238E27FC236}">
                    <a16:creationId xmlns:a16="http://schemas.microsoft.com/office/drawing/2014/main" id="{4F109FAA-56EB-BD9C-79F5-1D85C71E4411}"/>
                  </a:ext>
                </a:extLst>
              </p:cNvPr>
              <p:cNvSpPr/>
              <p:nvPr/>
            </p:nvSpPr>
            <p:spPr>
              <a:xfrm>
                <a:off x="1804862" y="894099"/>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02" name="Freeform: Shape 701">
                <a:extLst>
                  <a:ext uri="{FF2B5EF4-FFF2-40B4-BE49-F238E27FC236}">
                    <a16:creationId xmlns:a16="http://schemas.microsoft.com/office/drawing/2014/main" id="{0242A006-1562-B602-FD06-A315C0213A83}"/>
                  </a:ext>
                </a:extLst>
              </p:cNvPr>
              <p:cNvSpPr/>
              <p:nvPr/>
            </p:nvSpPr>
            <p:spPr>
              <a:xfrm>
                <a:off x="1886777" y="90349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03" name="Freeform: Shape 702">
                <a:extLst>
                  <a:ext uri="{FF2B5EF4-FFF2-40B4-BE49-F238E27FC236}">
                    <a16:creationId xmlns:a16="http://schemas.microsoft.com/office/drawing/2014/main" id="{AFD28AA9-4575-5010-FC04-344A118D924D}"/>
                  </a:ext>
                </a:extLst>
              </p:cNvPr>
              <p:cNvSpPr/>
              <p:nvPr/>
            </p:nvSpPr>
            <p:spPr>
              <a:xfrm>
                <a:off x="1931699" y="91307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04" name="Freeform: Shape 703">
                <a:extLst>
                  <a:ext uri="{FF2B5EF4-FFF2-40B4-BE49-F238E27FC236}">
                    <a16:creationId xmlns:a16="http://schemas.microsoft.com/office/drawing/2014/main" id="{1F4640F8-9161-CBDF-043C-9028B16DEB99}"/>
                  </a:ext>
                </a:extLst>
              </p:cNvPr>
              <p:cNvSpPr/>
              <p:nvPr/>
            </p:nvSpPr>
            <p:spPr>
              <a:xfrm>
                <a:off x="1935835" y="91307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05" name="Freeform: Shape 704">
                <a:extLst>
                  <a:ext uri="{FF2B5EF4-FFF2-40B4-BE49-F238E27FC236}">
                    <a16:creationId xmlns:a16="http://schemas.microsoft.com/office/drawing/2014/main" id="{F2005BAF-7139-BDC9-99BA-22AA5B6EC11F}"/>
                  </a:ext>
                </a:extLst>
              </p:cNvPr>
              <p:cNvSpPr/>
              <p:nvPr/>
            </p:nvSpPr>
            <p:spPr>
              <a:xfrm>
                <a:off x="1956285" y="91307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06" name="Freeform: Shape 705">
                <a:extLst>
                  <a:ext uri="{FF2B5EF4-FFF2-40B4-BE49-F238E27FC236}">
                    <a16:creationId xmlns:a16="http://schemas.microsoft.com/office/drawing/2014/main" id="{A98D52E1-8D5D-4491-519A-5AF95BDB1433}"/>
                  </a:ext>
                </a:extLst>
              </p:cNvPr>
              <p:cNvSpPr/>
              <p:nvPr/>
            </p:nvSpPr>
            <p:spPr>
              <a:xfrm>
                <a:off x="1972599" y="91307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07" name="Freeform: Shape 706">
                <a:extLst>
                  <a:ext uri="{FF2B5EF4-FFF2-40B4-BE49-F238E27FC236}">
                    <a16:creationId xmlns:a16="http://schemas.microsoft.com/office/drawing/2014/main" id="{C72DDA0C-A4FB-BC59-97C3-1BC56BDC8BF3}"/>
                  </a:ext>
                </a:extLst>
              </p:cNvPr>
              <p:cNvSpPr/>
              <p:nvPr/>
            </p:nvSpPr>
            <p:spPr>
              <a:xfrm>
                <a:off x="2005342" y="91307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08" name="Freeform: Shape 707">
                <a:extLst>
                  <a:ext uri="{FF2B5EF4-FFF2-40B4-BE49-F238E27FC236}">
                    <a16:creationId xmlns:a16="http://schemas.microsoft.com/office/drawing/2014/main" id="{0EEE0065-6EDC-FBBE-2662-9F426F67D416}"/>
                  </a:ext>
                </a:extLst>
              </p:cNvPr>
              <p:cNvSpPr/>
              <p:nvPr/>
            </p:nvSpPr>
            <p:spPr>
              <a:xfrm>
                <a:off x="2152629" y="93257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09" name="Freeform: Shape 708">
                <a:extLst>
                  <a:ext uri="{FF2B5EF4-FFF2-40B4-BE49-F238E27FC236}">
                    <a16:creationId xmlns:a16="http://schemas.microsoft.com/office/drawing/2014/main" id="{9E1DFBDB-1476-1A5C-6E1C-2ED844A71C01}"/>
                  </a:ext>
                </a:extLst>
              </p:cNvPr>
              <p:cNvSpPr/>
              <p:nvPr/>
            </p:nvSpPr>
            <p:spPr>
              <a:xfrm>
                <a:off x="2185373" y="95207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10" name="Freeform: Shape 709">
                <a:extLst>
                  <a:ext uri="{FF2B5EF4-FFF2-40B4-BE49-F238E27FC236}">
                    <a16:creationId xmlns:a16="http://schemas.microsoft.com/office/drawing/2014/main" id="{8D01586B-793B-744B-3B98-D1E597EC2684}"/>
                  </a:ext>
                </a:extLst>
              </p:cNvPr>
              <p:cNvSpPr/>
              <p:nvPr/>
            </p:nvSpPr>
            <p:spPr>
              <a:xfrm>
                <a:off x="2189509" y="95207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11" name="Freeform: Shape 710">
                <a:extLst>
                  <a:ext uri="{FF2B5EF4-FFF2-40B4-BE49-F238E27FC236}">
                    <a16:creationId xmlns:a16="http://schemas.microsoft.com/office/drawing/2014/main" id="{57CBE7CF-E613-5F20-3C63-6A1CAA4B355C}"/>
                  </a:ext>
                </a:extLst>
              </p:cNvPr>
              <p:cNvSpPr/>
              <p:nvPr/>
            </p:nvSpPr>
            <p:spPr>
              <a:xfrm>
                <a:off x="2250859" y="96182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12" name="Freeform: Shape 711">
                <a:extLst>
                  <a:ext uri="{FF2B5EF4-FFF2-40B4-BE49-F238E27FC236}">
                    <a16:creationId xmlns:a16="http://schemas.microsoft.com/office/drawing/2014/main" id="{857F5DD5-7A8F-53EE-D229-68D236EE1777}"/>
                  </a:ext>
                </a:extLst>
              </p:cNvPr>
              <p:cNvSpPr/>
              <p:nvPr/>
            </p:nvSpPr>
            <p:spPr>
              <a:xfrm>
                <a:off x="2320481" y="99141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13" name="Freeform: Shape 712">
                <a:extLst>
                  <a:ext uri="{FF2B5EF4-FFF2-40B4-BE49-F238E27FC236}">
                    <a16:creationId xmlns:a16="http://schemas.microsoft.com/office/drawing/2014/main" id="{387812F0-C276-86D7-0568-028B5169F334}"/>
                  </a:ext>
                </a:extLst>
              </p:cNvPr>
              <p:cNvSpPr/>
              <p:nvPr/>
            </p:nvSpPr>
            <p:spPr>
              <a:xfrm>
                <a:off x="2402282" y="1001338"/>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14" name="Freeform: Shape 713">
                <a:extLst>
                  <a:ext uri="{FF2B5EF4-FFF2-40B4-BE49-F238E27FC236}">
                    <a16:creationId xmlns:a16="http://schemas.microsoft.com/office/drawing/2014/main" id="{5365ECD3-45AA-1A62-7B79-79B7946BF4C9}"/>
                  </a:ext>
                </a:extLst>
              </p:cNvPr>
              <p:cNvSpPr/>
              <p:nvPr/>
            </p:nvSpPr>
            <p:spPr>
              <a:xfrm>
                <a:off x="2496376" y="104085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15" name="Freeform: Shape 714">
                <a:extLst>
                  <a:ext uri="{FF2B5EF4-FFF2-40B4-BE49-F238E27FC236}">
                    <a16:creationId xmlns:a16="http://schemas.microsoft.com/office/drawing/2014/main" id="{698059AC-6C70-7641-96DF-4322129B6F81}"/>
                  </a:ext>
                </a:extLst>
              </p:cNvPr>
              <p:cNvSpPr/>
              <p:nvPr/>
            </p:nvSpPr>
            <p:spPr>
              <a:xfrm>
                <a:off x="2529119" y="106070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16" name="Freeform: Shape 715">
                <a:extLst>
                  <a:ext uri="{FF2B5EF4-FFF2-40B4-BE49-F238E27FC236}">
                    <a16:creationId xmlns:a16="http://schemas.microsoft.com/office/drawing/2014/main" id="{9058EE47-DC9D-183E-042E-9A711939C0BB}"/>
                  </a:ext>
                </a:extLst>
              </p:cNvPr>
              <p:cNvSpPr/>
              <p:nvPr/>
            </p:nvSpPr>
            <p:spPr>
              <a:xfrm>
                <a:off x="2606898" y="112059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17" name="Freeform: Shape 716">
                <a:extLst>
                  <a:ext uri="{FF2B5EF4-FFF2-40B4-BE49-F238E27FC236}">
                    <a16:creationId xmlns:a16="http://schemas.microsoft.com/office/drawing/2014/main" id="{6FB39840-5A7E-0913-B0CC-6452D60C3FB1}"/>
                  </a:ext>
                </a:extLst>
              </p:cNvPr>
              <p:cNvSpPr/>
              <p:nvPr/>
            </p:nvSpPr>
            <p:spPr>
              <a:xfrm>
                <a:off x="2660092" y="1140784"/>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18" name="Freeform: Shape 717">
                <a:extLst>
                  <a:ext uri="{FF2B5EF4-FFF2-40B4-BE49-F238E27FC236}">
                    <a16:creationId xmlns:a16="http://schemas.microsoft.com/office/drawing/2014/main" id="{0C956D53-6631-866B-9BDC-C75C18A88043}"/>
                  </a:ext>
                </a:extLst>
              </p:cNvPr>
              <p:cNvSpPr/>
              <p:nvPr/>
            </p:nvSpPr>
            <p:spPr>
              <a:xfrm>
                <a:off x="2672270" y="1140784"/>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19" name="Freeform: Shape 718">
                <a:extLst>
                  <a:ext uri="{FF2B5EF4-FFF2-40B4-BE49-F238E27FC236}">
                    <a16:creationId xmlns:a16="http://schemas.microsoft.com/office/drawing/2014/main" id="{6DFBA47E-585C-B951-81B9-4AFC22F047EA}"/>
                  </a:ext>
                </a:extLst>
              </p:cNvPr>
              <p:cNvSpPr/>
              <p:nvPr/>
            </p:nvSpPr>
            <p:spPr>
              <a:xfrm>
                <a:off x="2737756" y="119109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20" name="Freeform: Shape 719">
                <a:extLst>
                  <a:ext uri="{FF2B5EF4-FFF2-40B4-BE49-F238E27FC236}">
                    <a16:creationId xmlns:a16="http://schemas.microsoft.com/office/drawing/2014/main" id="{C43C222D-0635-D022-0099-F29AF912FBE7}"/>
                  </a:ext>
                </a:extLst>
              </p:cNvPr>
              <p:cNvSpPr/>
              <p:nvPr/>
            </p:nvSpPr>
            <p:spPr>
              <a:xfrm>
                <a:off x="2741892" y="119109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21" name="Freeform: Shape 720">
                <a:extLst>
                  <a:ext uri="{FF2B5EF4-FFF2-40B4-BE49-F238E27FC236}">
                    <a16:creationId xmlns:a16="http://schemas.microsoft.com/office/drawing/2014/main" id="{9F1A314C-F853-A7E9-459D-38EE14BDFFFB}"/>
                  </a:ext>
                </a:extLst>
              </p:cNvPr>
              <p:cNvSpPr/>
              <p:nvPr/>
            </p:nvSpPr>
            <p:spPr>
              <a:xfrm>
                <a:off x="2750049" y="119109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22" name="Freeform: Shape 721">
                <a:extLst>
                  <a:ext uri="{FF2B5EF4-FFF2-40B4-BE49-F238E27FC236}">
                    <a16:creationId xmlns:a16="http://schemas.microsoft.com/office/drawing/2014/main" id="{4BA9D79C-EDD7-8E3C-0150-67EDBE64CB0E}"/>
                  </a:ext>
                </a:extLst>
              </p:cNvPr>
              <p:cNvSpPr/>
              <p:nvPr/>
            </p:nvSpPr>
            <p:spPr>
              <a:xfrm>
                <a:off x="2790950" y="121146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23" name="Freeform: Shape 722">
                <a:extLst>
                  <a:ext uri="{FF2B5EF4-FFF2-40B4-BE49-F238E27FC236}">
                    <a16:creationId xmlns:a16="http://schemas.microsoft.com/office/drawing/2014/main" id="{6B25EA65-A0AC-CB16-CEB5-F54CECA25D52}"/>
                  </a:ext>
                </a:extLst>
              </p:cNvPr>
              <p:cNvSpPr/>
              <p:nvPr/>
            </p:nvSpPr>
            <p:spPr>
              <a:xfrm>
                <a:off x="2835986" y="124227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24" name="Freeform: Shape 723">
                <a:extLst>
                  <a:ext uri="{FF2B5EF4-FFF2-40B4-BE49-F238E27FC236}">
                    <a16:creationId xmlns:a16="http://schemas.microsoft.com/office/drawing/2014/main" id="{2DC178A9-E6AB-5725-AE2B-6F0502FA62B0}"/>
                  </a:ext>
                </a:extLst>
              </p:cNvPr>
              <p:cNvSpPr/>
              <p:nvPr/>
            </p:nvSpPr>
            <p:spPr>
              <a:xfrm>
                <a:off x="2868729" y="125255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25" name="Freeform: Shape 724">
                <a:extLst>
                  <a:ext uri="{FF2B5EF4-FFF2-40B4-BE49-F238E27FC236}">
                    <a16:creationId xmlns:a16="http://schemas.microsoft.com/office/drawing/2014/main" id="{6046813A-572D-6642-F328-E72293EBF06D}"/>
                  </a:ext>
                </a:extLst>
              </p:cNvPr>
              <p:cNvSpPr/>
              <p:nvPr/>
            </p:nvSpPr>
            <p:spPr>
              <a:xfrm>
                <a:off x="2934215" y="1273267"/>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26" name="Freeform: Shape 725">
                <a:extLst>
                  <a:ext uri="{FF2B5EF4-FFF2-40B4-BE49-F238E27FC236}">
                    <a16:creationId xmlns:a16="http://schemas.microsoft.com/office/drawing/2014/main" id="{273215D3-908B-C179-6F23-00922A57B72F}"/>
                  </a:ext>
                </a:extLst>
              </p:cNvPr>
              <p:cNvSpPr/>
              <p:nvPr/>
            </p:nvSpPr>
            <p:spPr>
              <a:xfrm>
                <a:off x="2946509" y="1273267"/>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27" name="Freeform: Shape 726">
                <a:extLst>
                  <a:ext uri="{FF2B5EF4-FFF2-40B4-BE49-F238E27FC236}">
                    <a16:creationId xmlns:a16="http://schemas.microsoft.com/office/drawing/2014/main" id="{D51782C0-A968-F319-91FF-48EDB8A7A555}"/>
                  </a:ext>
                </a:extLst>
              </p:cNvPr>
              <p:cNvSpPr/>
              <p:nvPr/>
            </p:nvSpPr>
            <p:spPr>
              <a:xfrm>
                <a:off x="3024173" y="1304429"/>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28" name="Freeform: Shape 727">
                <a:extLst>
                  <a:ext uri="{FF2B5EF4-FFF2-40B4-BE49-F238E27FC236}">
                    <a16:creationId xmlns:a16="http://schemas.microsoft.com/office/drawing/2014/main" id="{9421DD1A-31E7-A8CE-E884-73FBAED186D4}"/>
                  </a:ext>
                </a:extLst>
              </p:cNvPr>
              <p:cNvSpPr/>
              <p:nvPr/>
            </p:nvSpPr>
            <p:spPr>
              <a:xfrm>
                <a:off x="3032445" y="1304429"/>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29" name="Freeform: Shape 728">
                <a:extLst>
                  <a:ext uri="{FF2B5EF4-FFF2-40B4-BE49-F238E27FC236}">
                    <a16:creationId xmlns:a16="http://schemas.microsoft.com/office/drawing/2014/main" id="{008C455C-4800-C3F5-8792-A091FD6E4797}"/>
                  </a:ext>
                </a:extLst>
              </p:cNvPr>
              <p:cNvSpPr/>
              <p:nvPr/>
            </p:nvSpPr>
            <p:spPr>
              <a:xfrm>
                <a:off x="3036466" y="1304429"/>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30" name="Freeform: Shape 729">
                <a:extLst>
                  <a:ext uri="{FF2B5EF4-FFF2-40B4-BE49-F238E27FC236}">
                    <a16:creationId xmlns:a16="http://schemas.microsoft.com/office/drawing/2014/main" id="{36A78CD9-CBCE-09A0-2BC2-BA249728E6A4}"/>
                  </a:ext>
                </a:extLst>
              </p:cNvPr>
              <p:cNvSpPr/>
              <p:nvPr/>
            </p:nvSpPr>
            <p:spPr>
              <a:xfrm>
                <a:off x="3089660" y="1325494"/>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31" name="Freeform: Shape 730">
                <a:extLst>
                  <a:ext uri="{FF2B5EF4-FFF2-40B4-BE49-F238E27FC236}">
                    <a16:creationId xmlns:a16="http://schemas.microsoft.com/office/drawing/2014/main" id="{DB37F70A-3E47-A774-DEDC-D9F9FE265F91}"/>
                  </a:ext>
                </a:extLst>
              </p:cNvPr>
              <p:cNvSpPr/>
              <p:nvPr/>
            </p:nvSpPr>
            <p:spPr>
              <a:xfrm>
                <a:off x="3110110" y="134655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32" name="Freeform: Shape 731">
                <a:extLst>
                  <a:ext uri="{FF2B5EF4-FFF2-40B4-BE49-F238E27FC236}">
                    <a16:creationId xmlns:a16="http://schemas.microsoft.com/office/drawing/2014/main" id="{EA094B1D-EA14-BB35-E5D7-A6F1E5A2C5A9}"/>
                  </a:ext>
                </a:extLst>
              </p:cNvPr>
              <p:cNvSpPr/>
              <p:nvPr/>
            </p:nvSpPr>
            <p:spPr>
              <a:xfrm>
                <a:off x="3130560" y="134655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33" name="Freeform: Shape 732">
                <a:extLst>
                  <a:ext uri="{FF2B5EF4-FFF2-40B4-BE49-F238E27FC236}">
                    <a16:creationId xmlns:a16="http://schemas.microsoft.com/office/drawing/2014/main" id="{4E457876-5C6C-961A-5CB4-1D9E43072053}"/>
                  </a:ext>
                </a:extLst>
              </p:cNvPr>
              <p:cNvSpPr/>
              <p:nvPr/>
            </p:nvSpPr>
            <p:spPr>
              <a:xfrm>
                <a:off x="3151010" y="135717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34" name="Freeform: Shape 733">
                <a:extLst>
                  <a:ext uri="{FF2B5EF4-FFF2-40B4-BE49-F238E27FC236}">
                    <a16:creationId xmlns:a16="http://schemas.microsoft.com/office/drawing/2014/main" id="{C4EC4FC7-8C0A-3A5C-6484-73F608312B02}"/>
                  </a:ext>
                </a:extLst>
              </p:cNvPr>
              <p:cNvSpPr/>
              <p:nvPr/>
            </p:nvSpPr>
            <p:spPr>
              <a:xfrm>
                <a:off x="3171460" y="137859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35" name="Freeform: Shape 734">
                <a:extLst>
                  <a:ext uri="{FF2B5EF4-FFF2-40B4-BE49-F238E27FC236}">
                    <a16:creationId xmlns:a16="http://schemas.microsoft.com/office/drawing/2014/main" id="{EF8EEE25-28B3-F839-0568-8C6A23D20509}"/>
                  </a:ext>
                </a:extLst>
              </p:cNvPr>
              <p:cNvSpPr/>
              <p:nvPr/>
            </p:nvSpPr>
            <p:spPr>
              <a:xfrm>
                <a:off x="3220632" y="143221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36" name="Freeform: Shape 735">
                <a:extLst>
                  <a:ext uri="{FF2B5EF4-FFF2-40B4-BE49-F238E27FC236}">
                    <a16:creationId xmlns:a16="http://schemas.microsoft.com/office/drawing/2014/main" id="{58C2169E-2AB6-4810-B546-9CD058490139}"/>
                  </a:ext>
                </a:extLst>
              </p:cNvPr>
              <p:cNvSpPr/>
              <p:nvPr/>
            </p:nvSpPr>
            <p:spPr>
              <a:xfrm>
                <a:off x="3232925" y="143221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37" name="Freeform: Shape 736">
                <a:extLst>
                  <a:ext uri="{FF2B5EF4-FFF2-40B4-BE49-F238E27FC236}">
                    <a16:creationId xmlns:a16="http://schemas.microsoft.com/office/drawing/2014/main" id="{F9D0DDAB-3AB8-EC74-83AA-B7981E66C3A8}"/>
                  </a:ext>
                </a:extLst>
              </p:cNvPr>
              <p:cNvSpPr/>
              <p:nvPr/>
            </p:nvSpPr>
            <p:spPr>
              <a:xfrm>
                <a:off x="3249240" y="143221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38" name="Freeform: Shape 737">
                <a:extLst>
                  <a:ext uri="{FF2B5EF4-FFF2-40B4-BE49-F238E27FC236}">
                    <a16:creationId xmlns:a16="http://schemas.microsoft.com/office/drawing/2014/main" id="{EE58C529-F906-4440-4E18-2D0249A3D3FF}"/>
                  </a:ext>
                </a:extLst>
              </p:cNvPr>
              <p:cNvSpPr/>
              <p:nvPr/>
            </p:nvSpPr>
            <p:spPr>
              <a:xfrm>
                <a:off x="3269690" y="14430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39" name="Freeform: Shape 738">
                <a:extLst>
                  <a:ext uri="{FF2B5EF4-FFF2-40B4-BE49-F238E27FC236}">
                    <a16:creationId xmlns:a16="http://schemas.microsoft.com/office/drawing/2014/main" id="{34E2E555-5B6F-D128-C0CB-89E56CE0FC45}"/>
                  </a:ext>
                </a:extLst>
              </p:cNvPr>
              <p:cNvSpPr/>
              <p:nvPr/>
            </p:nvSpPr>
            <p:spPr>
              <a:xfrm>
                <a:off x="3273826" y="144300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40" name="Freeform: Shape 739">
                <a:extLst>
                  <a:ext uri="{FF2B5EF4-FFF2-40B4-BE49-F238E27FC236}">
                    <a16:creationId xmlns:a16="http://schemas.microsoft.com/office/drawing/2014/main" id="{01B31030-7A86-3427-468B-ACD363FB75B3}"/>
                  </a:ext>
                </a:extLst>
              </p:cNvPr>
              <p:cNvSpPr/>
              <p:nvPr/>
            </p:nvSpPr>
            <p:spPr>
              <a:xfrm>
                <a:off x="3286119" y="14649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41" name="Freeform: Shape 740">
                <a:extLst>
                  <a:ext uri="{FF2B5EF4-FFF2-40B4-BE49-F238E27FC236}">
                    <a16:creationId xmlns:a16="http://schemas.microsoft.com/office/drawing/2014/main" id="{CFC97F41-E0B0-7A16-ABB0-421BC82A8A78}"/>
                  </a:ext>
                </a:extLst>
              </p:cNvPr>
              <p:cNvSpPr/>
              <p:nvPr/>
            </p:nvSpPr>
            <p:spPr>
              <a:xfrm>
                <a:off x="3294276" y="14649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42" name="Freeform: Shape 741">
                <a:extLst>
                  <a:ext uri="{FF2B5EF4-FFF2-40B4-BE49-F238E27FC236}">
                    <a16:creationId xmlns:a16="http://schemas.microsoft.com/office/drawing/2014/main" id="{4B13A7AC-0A47-0DD9-A7C4-3A7DB39E7C56}"/>
                  </a:ext>
                </a:extLst>
              </p:cNvPr>
              <p:cNvSpPr/>
              <p:nvPr/>
            </p:nvSpPr>
            <p:spPr>
              <a:xfrm>
                <a:off x="3298297" y="14649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43" name="Freeform: Shape 742">
                <a:extLst>
                  <a:ext uri="{FF2B5EF4-FFF2-40B4-BE49-F238E27FC236}">
                    <a16:creationId xmlns:a16="http://schemas.microsoft.com/office/drawing/2014/main" id="{2D6607A0-C156-4ECA-C48D-824FAB32CFA5}"/>
                  </a:ext>
                </a:extLst>
              </p:cNvPr>
              <p:cNvSpPr/>
              <p:nvPr/>
            </p:nvSpPr>
            <p:spPr>
              <a:xfrm>
                <a:off x="3331040" y="148722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44" name="Freeform: Shape 743">
                <a:extLst>
                  <a:ext uri="{FF2B5EF4-FFF2-40B4-BE49-F238E27FC236}">
                    <a16:creationId xmlns:a16="http://schemas.microsoft.com/office/drawing/2014/main" id="{D79A041E-3A60-6C67-D45C-2E6B36D8B4CC}"/>
                  </a:ext>
                </a:extLst>
              </p:cNvPr>
              <p:cNvSpPr/>
              <p:nvPr/>
            </p:nvSpPr>
            <p:spPr>
              <a:xfrm>
                <a:off x="3335176" y="148722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45" name="Freeform: Shape 744">
                <a:extLst>
                  <a:ext uri="{FF2B5EF4-FFF2-40B4-BE49-F238E27FC236}">
                    <a16:creationId xmlns:a16="http://schemas.microsoft.com/office/drawing/2014/main" id="{19B8E2F1-6148-210F-9E9F-9C4E8895C5C8}"/>
                  </a:ext>
                </a:extLst>
              </p:cNvPr>
              <p:cNvSpPr/>
              <p:nvPr/>
            </p:nvSpPr>
            <p:spPr>
              <a:xfrm>
                <a:off x="3367919" y="149836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46" name="Freeform: Shape 745">
                <a:extLst>
                  <a:ext uri="{FF2B5EF4-FFF2-40B4-BE49-F238E27FC236}">
                    <a16:creationId xmlns:a16="http://schemas.microsoft.com/office/drawing/2014/main" id="{7CB9E0E4-6A11-A809-A7E7-1F9587788638}"/>
                  </a:ext>
                </a:extLst>
              </p:cNvPr>
              <p:cNvSpPr/>
              <p:nvPr/>
            </p:nvSpPr>
            <p:spPr>
              <a:xfrm>
                <a:off x="3404684" y="1532139"/>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47" name="Freeform: Shape 746">
                <a:extLst>
                  <a:ext uri="{FF2B5EF4-FFF2-40B4-BE49-F238E27FC236}">
                    <a16:creationId xmlns:a16="http://schemas.microsoft.com/office/drawing/2014/main" id="{C33B4C7A-B139-879A-F67B-EC1241C04064}"/>
                  </a:ext>
                </a:extLst>
              </p:cNvPr>
              <p:cNvSpPr/>
              <p:nvPr/>
            </p:nvSpPr>
            <p:spPr>
              <a:xfrm>
                <a:off x="3466149" y="156591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48" name="Freeform: Shape 747">
                <a:extLst>
                  <a:ext uri="{FF2B5EF4-FFF2-40B4-BE49-F238E27FC236}">
                    <a16:creationId xmlns:a16="http://schemas.microsoft.com/office/drawing/2014/main" id="{16C641AF-93B8-D30A-B4BB-9AD71B3A6060}"/>
                  </a:ext>
                </a:extLst>
              </p:cNvPr>
              <p:cNvSpPr/>
              <p:nvPr/>
            </p:nvSpPr>
            <p:spPr>
              <a:xfrm>
                <a:off x="3490620" y="159986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49" name="Freeform: Shape 748">
                <a:extLst>
                  <a:ext uri="{FF2B5EF4-FFF2-40B4-BE49-F238E27FC236}">
                    <a16:creationId xmlns:a16="http://schemas.microsoft.com/office/drawing/2014/main" id="{C0AB7C3F-6C46-EE3B-9CB1-80B4CED1F544}"/>
                  </a:ext>
                </a:extLst>
              </p:cNvPr>
              <p:cNvSpPr/>
              <p:nvPr/>
            </p:nvSpPr>
            <p:spPr>
              <a:xfrm>
                <a:off x="3494756" y="161117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50" name="Freeform: Shape 749">
                <a:extLst>
                  <a:ext uri="{FF2B5EF4-FFF2-40B4-BE49-F238E27FC236}">
                    <a16:creationId xmlns:a16="http://schemas.microsoft.com/office/drawing/2014/main" id="{4EC4916A-8400-DDD9-D19E-1CCA81F7D38F}"/>
                  </a:ext>
                </a:extLst>
              </p:cNvPr>
              <p:cNvSpPr/>
              <p:nvPr/>
            </p:nvSpPr>
            <p:spPr>
              <a:xfrm>
                <a:off x="3507049" y="161117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51" name="Freeform: Shape 750">
                <a:extLst>
                  <a:ext uri="{FF2B5EF4-FFF2-40B4-BE49-F238E27FC236}">
                    <a16:creationId xmlns:a16="http://schemas.microsoft.com/office/drawing/2014/main" id="{8FCDDD38-3DC5-B1EB-CDC1-78E19F3B49E2}"/>
                  </a:ext>
                </a:extLst>
              </p:cNvPr>
              <p:cNvSpPr/>
              <p:nvPr/>
            </p:nvSpPr>
            <p:spPr>
              <a:xfrm>
                <a:off x="3511070" y="161117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52" name="Freeform: Shape 751">
                <a:extLst>
                  <a:ext uri="{FF2B5EF4-FFF2-40B4-BE49-F238E27FC236}">
                    <a16:creationId xmlns:a16="http://schemas.microsoft.com/office/drawing/2014/main" id="{B9A46527-EFA1-8B65-7055-4D12B278B900}"/>
                  </a:ext>
                </a:extLst>
              </p:cNvPr>
              <p:cNvSpPr/>
              <p:nvPr/>
            </p:nvSpPr>
            <p:spPr>
              <a:xfrm>
                <a:off x="3515206" y="1611176"/>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53" name="Freeform: Shape 752">
                <a:extLst>
                  <a:ext uri="{FF2B5EF4-FFF2-40B4-BE49-F238E27FC236}">
                    <a16:creationId xmlns:a16="http://schemas.microsoft.com/office/drawing/2014/main" id="{9B3F9514-9499-8057-5706-259498621F50}"/>
                  </a:ext>
                </a:extLst>
              </p:cNvPr>
              <p:cNvSpPr/>
              <p:nvPr/>
            </p:nvSpPr>
            <p:spPr>
              <a:xfrm>
                <a:off x="3523363" y="16228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54" name="Freeform: Shape 753">
                <a:extLst>
                  <a:ext uri="{FF2B5EF4-FFF2-40B4-BE49-F238E27FC236}">
                    <a16:creationId xmlns:a16="http://schemas.microsoft.com/office/drawing/2014/main" id="{0FC40CAC-E09B-F454-2736-A924855A183D}"/>
                  </a:ext>
                </a:extLst>
              </p:cNvPr>
              <p:cNvSpPr/>
              <p:nvPr/>
            </p:nvSpPr>
            <p:spPr>
              <a:xfrm>
                <a:off x="3527499" y="16228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55" name="Freeform: Shape 754">
                <a:extLst>
                  <a:ext uri="{FF2B5EF4-FFF2-40B4-BE49-F238E27FC236}">
                    <a16:creationId xmlns:a16="http://schemas.microsoft.com/office/drawing/2014/main" id="{D6859989-B7E5-5427-DF22-FE49409DD6D1}"/>
                  </a:ext>
                </a:extLst>
              </p:cNvPr>
              <p:cNvSpPr/>
              <p:nvPr/>
            </p:nvSpPr>
            <p:spPr>
              <a:xfrm>
                <a:off x="3535657" y="16228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56" name="Freeform: Shape 755">
                <a:extLst>
                  <a:ext uri="{FF2B5EF4-FFF2-40B4-BE49-F238E27FC236}">
                    <a16:creationId xmlns:a16="http://schemas.microsoft.com/office/drawing/2014/main" id="{80E9116D-B30B-8256-F783-74F1420FB7E5}"/>
                  </a:ext>
                </a:extLst>
              </p:cNvPr>
              <p:cNvSpPr/>
              <p:nvPr/>
            </p:nvSpPr>
            <p:spPr>
              <a:xfrm>
                <a:off x="3543814" y="16228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57" name="Freeform: Shape 756">
                <a:extLst>
                  <a:ext uri="{FF2B5EF4-FFF2-40B4-BE49-F238E27FC236}">
                    <a16:creationId xmlns:a16="http://schemas.microsoft.com/office/drawing/2014/main" id="{7ECA8F05-3D38-222A-795D-DCF5D7CA6CF7}"/>
                  </a:ext>
                </a:extLst>
              </p:cNvPr>
              <p:cNvSpPr/>
              <p:nvPr/>
            </p:nvSpPr>
            <p:spPr>
              <a:xfrm>
                <a:off x="3547950" y="16228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58" name="Freeform: Shape 757">
                <a:extLst>
                  <a:ext uri="{FF2B5EF4-FFF2-40B4-BE49-F238E27FC236}">
                    <a16:creationId xmlns:a16="http://schemas.microsoft.com/office/drawing/2014/main" id="{BFF64CDF-0F82-B5C2-EC99-63747DA0F54E}"/>
                  </a:ext>
                </a:extLst>
              </p:cNvPr>
              <p:cNvSpPr/>
              <p:nvPr/>
            </p:nvSpPr>
            <p:spPr>
              <a:xfrm>
                <a:off x="3580693" y="16228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59" name="Freeform: Shape 758">
                <a:extLst>
                  <a:ext uri="{FF2B5EF4-FFF2-40B4-BE49-F238E27FC236}">
                    <a16:creationId xmlns:a16="http://schemas.microsoft.com/office/drawing/2014/main" id="{4427EBB1-5CC4-7AC8-AEFC-234DB94B9AA7}"/>
                  </a:ext>
                </a:extLst>
              </p:cNvPr>
              <p:cNvSpPr/>
              <p:nvPr/>
            </p:nvSpPr>
            <p:spPr>
              <a:xfrm>
                <a:off x="3609300" y="162284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60" name="Freeform: Shape 759">
                <a:extLst>
                  <a:ext uri="{FF2B5EF4-FFF2-40B4-BE49-F238E27FC236}">
                    <a16:creationId xmlns:a16="http://schemas.microsoft.com/office/drawing/2014/main" id="{D73A9DA0-80DE-C161-6B2A-93BFA6B8C34B}"/>
                  </a:ext>
                </a:extLst>
              </p:cNvPr>
              <p:cNvSpPr/>
              <p:nvPr/>
            </p:nvSpPr>
            <p:spPr>
              <a:xfrm>
                <a:off x="3633886" y="163520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61" name="Freeform: Shape 760">
                <a:extLst>
                  <a:ext uri="{FF2B5EF4-FFF2-40B4-BE49-F238E27FC236}">
                    <a16:creationId xmlns:a16="http://schemas.microsoft.com/office/drawing/2014/main" id="{A4AFBEED-5F60-B06A-C9C8-C7E959E56257}"/>
                  </a:ext>
                </a:extLst>
              </p:cNvPr>
              <p:cNvSpPr/>
              <p:nvPr/>
            </p:nvSpPr>
            <p:spPr>
              <a:xfrm>
                <a:off x="3654336" y="1647735"/>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62" name="Freeform: Shape 761">
                <a:extLst>
                  <a:ext uri="{FF2B5EF4-FFF2-40B4-BE49-F238E27FC236}">
                    <a16:creationId xmlns:a16="http://schemas.microsoft.com/office/drawing/2014/main" id="{51811F87-D0A8-1BFB-3ADD-EB242C770CE7}"/>
                  </a:ext>
                </a:extLst>
              </p:cNvPr>
              <p:cNvSpPr/>
              <p:nvPr/>
            </p:nvSpPr>
            <p:spPr>
              <a:xfrm>
                <a:off x="3719823" y="1647735"/>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63" name="Freeform: Shape 762">
                <a:extLst>
                  <a:ext uri="{FF2B5EF4-FFF2-40B4-BE49-F238E27FC236}">
                    <a16:creationId xmlns:a16="http://schemas.microsoft.com/office/drawing/2014/main" id="{BB0C1E84-8164-D945-2CD5-D4F4FC5D292F}"/>
                  </a:ext>
                </a:extLst>
              </p:cNvPr>
              <p:cNvSpPr/>
              <p:nvPr/>
            </p:nvSpPr>
            <p:spPr>
              <a:xfrm>
                <a:off x="3752566" y="1647735"/>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64" name="Freeform: Shape 763">
                <a:extLst>
                  <a:ext uri="{FF2B5EF4-FFF2-40B4-BE49-F238E27FC236}">
                    <a16:creationId xmlns:a16="http://schemas.microsoft.com/office/drawing/2014/main" id="{3F0E40D1-3E7D-2EE2-E83A-4D4B382A78DF}"/>
                  </a:ext>
                </a:extLst>
              </p:cNvPr>
              <p:cNvSpPr/>
              <p:nvPr/>
            </p:nvSpPr>
            <p:spPr>
              <a:xfrm>
                <a:off x="3777037" y="166026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65" name="Freeform: Shape 764">
                <a:extLst>
                  <a:ext uri="{FF2B5EF4-FFF2-40B4-BE49-F238E27FC236}">
                    <a16:creationId xmlns:a16="http://schemas.microsoft.com/office/drawing/2014/main" id="{7FBAA666-6A61-9A47-E61A-30A8C02D0151}"/>
                  </a:ext>
                </a:extLst>
              </p:cNvPr>
              <p:cNvSpPr/>
              <p:nvPr/>
            </p:nvSpPr>
            <p:spPr>
              <a:xfrm>
                <a:off x="3781173" y="166026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66" name="Freeform: Shape 765">
                <a:extLst>
                  <a:ext uri="{FF2B5EF4-FFF2-40B4-BE49-F238E27FC236}">
                    <a16:creationId xmlns:a16="http://schemas.microsoft.com/office/drawing/2014/main" id="{DFA1C29E-CA97-B828-18E5-8F639A361D58}"/>
                  </a:ext>
                </a:extLst>
              </p:cNvPr>
              <p:cNvSpPr/>
              <p:nvPr/>
            </p:nvSpPr>
            <p:spPr>
              <a:xfrm>
                <a:off x="3797487" y="166026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67" name="Freeform: Shape 766">
                <a:extLst>
                  <a:ext uri="{FF2B5EF4-FFF2-40B4-BE49-F238E27FC236}">
                    <a16:creationId xmlns:a16="http://schemas.microsoft.com/office/drawing/2014/main" id="{8B95D140-12EB-B9C7-8038-E063AA9C95C5}"/>
                  </a:ext>
                </a:extLst>
              </p:cNvPr>
              <p:cNvSpPr/>
              <p:nvPr/>
            </p:nvSpPr>
            <p:spPr>
              <a:xfrm>
                <a:off x="3801623" y="166026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68" name="Freeform: Shape 767">
                <a:extLst>
                  <a:ext uri="{FF2B5EF4-FFF2-40B4-BE49-F238E27FC236}">
                    <a16:creationId xmlns:a16="http://schemas.microsoft.com/office/drawing/2014/main" id="{DD1843A4-4E61-8C36-4C94-CE2D13657602}"/>
                  </a:ext>
                </a:extLst>
              </p:cNvPr>
              <p:cNvSpPr/>
              <p:nvPr/>
            </p:nvSpPr>
            <p:spPr>
              <a:xfrm>
                <a:off x="3826209" y="167315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69" name="Freeform: Shape 768">
                <a:extLst>
                  <a:ext uri="{FF2B5EF4-FFF2-40B4-BE49-F238E27FC236}">
                    <a16:creationId xmlns:a16="http://schemas.microsoft.com/office/drawing/2014/main" id="{B682C627-2CB1-8E9F-ECF5-1EDCD1AEE9BA}"/>
                  </a:ext>
                </a:extLst>
              </p:cNvPr>
              <p:cNvSpPr/>
              <p:nvPr/>
            </p:nvSpPr>
            <p:spPr>
              <a:xfrm>
                <a:off x="3854817" y="167315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70" name="Freeform: Shape 769">
                <a:extLst>
                  <a:ext uri="{FF2B5EF4-FFF2-40B4-BE49-F238E27FC236}">
                    <a16:creationId xmlns:a16="http://schemas.microsoft.com/office/drawing/2014/main" id="{28CE6E69-CC03-CDCA-54ED-0A3172159C03}"/>
                  </a:ext>
                </a:extLst>
              </p:cNvPr>
              <p:cNvSpPr/>
              <p:nvPr/>
            </p:nvSpPr>
            <p:spPr>
              <a:xfrm>
                <a:off x="3862974" y="167315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71" name="Freeform: Shape 770">
                <a:extLst>
                  <a:ext uri="{FF2B5EF4-FFF2-40B4-BE49-F238E27FC236}">
                    <a16:creationId xmlns:a16="http://schemas.microsoft.com/office/drawing/2014/main" id="{F546890E-A7BE-52C1-CC39-0012CD209425}"/>
                  </a:ext>
                </a:extLst>
              </p:cNvPr>
              <p:cNvSpPr/>
              <p:nvPr/>
            </p:nvSpPr>
            <p:spPr>
              <a:xfrm>
                <a:off x="3871131" y="167315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72" name="Freeform: Shape 771">
                <a:extLst>
                  <a:ext uri="{FF2B5EF4-FFF2-40B4-BE49-F238E27FC236}">
                    <a16:creationId xmlns:a16="http://schemas.microsoft.com/office/drawing/2014/main" id="{69139DC5-399F-1608-5197-22E5F2E4E1C8}"/>
                  </a:ext>
                </a:extLst>
              </p:cNvPr>
              <p:cNvSpPr/>
              <p:nvPr/>
            </p:nvSpPr>
            <p:spPr>
              <a:xfrm>
                <a:off x="3887560" y="167315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73" name="Freeform: Shape 772">
                <a:extLst>
                  <a:ext uri="{FF2B5EF4-FFF2-40B4-BE49-F238E27FC236}">
                    <a16:creationId xmlns:a16="http://schemas.microsoft.com/office/drawing/2014/main" id="{61F99808-5855-2107-0620-F1F73558242A}"/>
                  </a:ext>
                </a:extLst>
              </p:cNvPr>
              <p:cNvSpPr/>
              <p:nvPr/>
            </p:nvSpPr>
            <p:spPr>
              <a:xfrm>
                <a:off x="3916167" y="167315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74" name="Freeform: Shape 773">
                <a:extLst>
                  <a:ext uri="{FF2B5EF4-FFF2-40B4-BE49-F238E27FC236}">
                    <a16:creationId xmlns:a16="http://schemas.microsoft.com/office/drawing/2014/main" id="{F1BCA707-A26C-D585-5857-2BE541E4F4DC}"/>
                  </a:ext>
                </a:extLst>
              </p:cNvPr>
              <p:cNvSpPr/>
              <p:nvPr/>
            </p:nvSpPr>
            <p:spPr>
              <a:xfrm>
                <a:off x="3936617" y="169961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75" name="Freeform: Shape 774">
                <a:extLst>
                  <a:ext uri="{FF2B5EF4-FFF2-40B4-BE49-F238E27FC236}">
                    <a16:creationId xmlns:a16="http://schemas.microsoft.com/office/drawing/2014/main" id="{483D17CF-A80C-8BD9-F604-1D2C9B86BF62}"/>
                  </a:ext>
                </a:extLst>
              </p:cNvPr>
              <p:cNvSpPr/>
              <p:nvPr/>
            </p:nvSpPr>
            <p:spPr>
              <a:xfrm>
                <a:off x="3981654" y="171284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76" name="Freeform: Shape 775">
                <a:extLst>
                  <a:ext uri="{FF2B5EF4-FFF2-40B4-BE49-F238E27FC236}">
                    <a16:creationId xmlns:a16="http://schemas.microsoft.com/office/drawing/2014/main" id="{22AA8FA4-E0C3-C828-2553-304CFC8E420E}"/>
                  </a:ext>
                </a:extLst>
              </p:cNvPr>
              <p:cNvSpPr/>
              <p:nvPr/>
            </p:nvSpPr>
            <p:spPr>
              <a:xfrm>
                <a:off x="3993947" y="171284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77" name="Freeform: Shape 776">
                <a:extLst>
                  <a:ext uri="{FF2B5EF4-FFF2-40B4-BE49-F238E27FC236}">
                    <a16:creationId xmlns:a16="http://schemas.microsoft.com/office/drawing/2014/main" id="{9C5FE38B-39C0-E9F8-CF92-BCD06A1BAA4D}"/>
                  </a:ext>
                </a:extLst>
              </p:cNvPr>
              <p:cNvSpPr/>
              <p:nvPr/>
            </p:nvSpPr>
            <p:spPr>
              <a:xfrm>
                <a:off x="3997968" y="171284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78" name="Freeform: Shape 777">
                <a:extLst>
                  <a:ext uri="{FF2B5EF4-FFF2-40B4-BE49-F238E27FC236}">
                    <a16:creationId xmlns:a16="http://schemas.microsoft.com/office/drawing/2014/main" id="{F6488D2A-57D6-77CD-3046-3D759971A922}"/>
                  </a:ext>
                </a:extLst>
              </p:cNvPr>
              <p:cNvSpPr/>
              <p:nvPr/>
            </p:nvSpPr>
            <p:spPr>
              <a:xfrm>
                <a:off x="4006240" y="171284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79" name="Freeform: Shape 778">
                <a:extLst>
                  <a:ext uri="{FF2B5EF4-FFF2-40B4-BE49-F238E27FC236}">
                    <a16:creationId xmlns:a16="http://schemas.microsoft.com/office/drawing/2014/main" id="{5CBF42EA-BA7A-8F5C-7EEB-75E627A04025}"/>
                  </a:ext>
                </a:extLst>
              </p:cNvPr>
              <p:cNvSpPr/>
              <p:nvPr/>
            </p:nvSpPr>
            <p:spPr>
              <a:xfrm>
                <a:off x="4010261" y="1712844"/>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80" name="Freeform: Shape 779">
                <a:extLst>
                  <a:ext uri="{FF2B5EF4-FFF2-40B4-BE49-F238E27FC236}">
                    <a16:creationId xmlns:a16="http://schemas.microsoft.com/office/drawing/2014/main" id="{3AFE686C-70FF-EDEF-DFA9-9072022DBDBA}"/>
                  </a:ext>
                </a:extLst>
              </p:cNvPr>
              <p:cNvSpPr/>
              <p:nvPr/>
            </p:nvSpPr>
            <p:spPr>
              <a:xfrm>
                <a:off x="4026690" y="174035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81" name="Freeform: Shape 780">
                <a:extLst>
                  <a:ext uri="{FF2B5EF4-FFF2-40B4-BE49-F238E27FC236}">
                    <a16:creationId xmlns:a16="http://schemas.microsoft.com/office/drawing/2014/main" id="{D8EBBF08-262E-7065-5BA6-B6A758CD64A9}"/>
                  </a:ext>
                </a:extLst>
              </p:cNvPr>
              <p:cNvSpPr/>
              <p:nvPr/>
            </p:nvSpPr>
            <p:spPr>
              <a:xfrm>
                <a:off x="4030711" y="174035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82" name="Freeform: Shape 781">
                <a:extLst>
                  <a:ext uri="{FF2B5EF4-FFF2-40B4-BE49-F238E27FC236}">
                    <a16:creationId xmlns:a16="http://schemas.microsoft.com/office/drawing/2014/main" id="{360B4B69-5A93-293C-235B-08D8DEFF12E1}"/>
                  </a:ext>
                </a:extLst>
              </p:cNvPr>
              <p:cNvSpPr/>
              <p:nvPr/>
            </p:nvSpPr>
            <p:spPr>
              <a:xfrm>
                <a:off x="4034847" y="1754452"/>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83" name="Freeform: Shape 782">
                <a:extLst>
                  <a:ext uri="{FF2B5EF4-FFF2-40B4-BE49-F238E27FC236}">
                    <a16:creationId xmlns:a16="http://schemas.microsoft.com/office/drawing/2014/main" id="{FC60F92A-D877-C572-5492-D9C13D23C054}"/>
                  </a:ext>
                </a:extLst>
              </p:cNvPr>
              <p:cNvSpPr/>
              <p:nvPr/>
            </p:nvSpPr>
            <p:spPr>
              <a:xfrm>
                <a:off x="4038983" y="1754452"/>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84" name="Freeform: Shape 783">
                <a:extLst>
                  <a:ext uri="{FF2B5EF4-FFF2-40B4-BE49-F238E27FC236}">
                    <a16:creationId xmlns:a16="http://schemas.microsoft.com/office/drawing/2014/main" id="{C2357CAB-6AE6-82BF-B75D-393A3122BAB9}"/>
                  </a:ext>
                </a:extLst>
              </p:cNvPr>
              <p:cNvSpPr/>
              <p:nvPr/>
            </p:nvSpPr>
            <p:spPr>
              <a:xfrm>
                <a:off x="4043004" y="1754452"/>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85" name="Freeform: Shape 784">
                <a:extLst>
                  <a:ext uri="{FF2B5EF4-FFF2-40B4-BE49-F238E27FC236}">
                    <a16:creationId xmlns:a16="http://schemas.microsoft.com/office/drawing/2014/main" id="{E7F3953E-012E-E788-28FC-3DE7E129F015}"/>
                  </a:ext>
                </a:extLst>
              </p:cNvPr>
              <p:cNvSpPr/>
              <p:nvPr/>
            </p:nvSpPr>
            <p:spPr>
              <a:xfrm>
                <a:off x="4047140" y="1754452"/>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86" name="Freeform: Shape 785">
                <a:extLst>
                  <a:ext uri="{FF2B5EF4-FFF2-40B4-BE49-F238E27FC236}">
                    <a16:creationId xmlns:a16="http://schemas.microsoft.com/office/drawing/2014/main" id="{286C1715-07D8-2937-4A44-A777BCFD5954}"/>
                  </a:ext>
                </a:extLst>
              </p:cNvPr>
              <p:cNvSpPr/>
              <p:nvPr/>
            </p:nvSpPr>
            <p:spPr>
              <a:xfrm>
                <a:off x="4100333" y="178335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87" name="Freeform: Shape 786">
                <a:extLst>
                  <a:ext uri="{FF2B5EF4-FFF2-40B4-BE49-F238E27FC236}">
                    <a16:creationId xmlns:a16="http://schemas.microsoft.com/office/drawing/2014/main" id="{00C0E518-386A-517A-2D64-0B087132657E}"/>
                  </a:ext>
                </a:extLst>
              </p:cNvPr>
              <p:cNvSpPr/>
              <p:nvPr/>
            </p:nvSpPr>
            <p:spPr>
              <a:xfrm>
                <a:off x="4120783" y="182704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88" name="Freeform: Shape 787">
                <a:extLst>
                  <a:ext uri="{FF2B5EF4-FFF2-40B4-BE49-F238E27FC236}">
                    <a16:creationId xmlns:a16="http://schemas.microsoft.com/office/drawing/2014/main" id="{25BB5718-BAEE-883D-4799-6E7FE7D6B27C}"/>
                  </a:ext>
                </a:extLst>
              </p:cNvPr>
              <p:cNvSpPr/>
              <p:nvPr/>
            </p:nvSpPr>
            <p:spPr>
              <a:xfrm>
                <a:off x="4141234" y="185646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89" name="Freeform: Shape 788">
                <a:extLst>
                  <a:ext uri="{FF2B5EF4-FFF2-40B4-BE49-F238E27FC236}">
                    <a16:creationId xmlns:a16="http://schemas.microsoft.com/office/drawing/2014/main" id="{00E6BBBC-BF83-6950-68EF-FF4F9FDB6EEB}"/>
                  </a:ext>
                </a:extLst>
              </p:cNvPr>
              <p:cNvSpPr/>
              <p:nvPr/>
            </p:nvSpPr>
            <p:spPr>
              <a:xfrm>
                <a:off x="4173977" y="1871266"/>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90" name="Freeform: Shape 789">
                <a:extLst>
                  <a:ext uri="{FF2B5EF4-FFF2-40B4-BE49-F238E27FC236}">
                    <a16:creationId xmlns:a16="http://schemas.microsoft.com/office/drawing/2014/main" id="{5FF3176C-FE63-4CE1-35E1-160615939EB4}"/>
                  </a:ext>
                </a:extLst>
              </p:cNvPr>
              <p:cNvSpPr/>
              <p:nvPr/>
            </p:nvSpPr>
            <p:spPr>
              <a:xfrm>
                <a:off x="4259913" y="190086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91" name="Freeform: Shape 790">
                <a:extLst>
                  <a:ext uri="{FF2B5EF4-FFF2-40B4-BE49-F238E27FC236}">
                    <a16:creationId xmlns:a16="http://schemas.microsoft.com/office/drawing/2014/main" id="{2D32C4FB-4590-93AC-EB90-7C9970AF1EEF}"/>
                  </a:ext>
                </a:extLst>
              </p:cNvPr>
              <p:cNvSpPr/>
              <p:nvPr/>
            </p:nvSpPr>
            <p:spPr>
              <a:xfrm>
                <a:off x="4268070" y="190086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92" name="Freeform: Shape 791">
                <a:extLst>
                  <a:ext uri="{FF2B5EF4-FFF2-40B4-BE49-F238E27FC236}">
                    <a16:creationId xmlns:a16="http://schemas.microsoft.com/office/drawing/2014/main" id="{FF938CAF-EDBC-6FFE-6130-3181ACECC30E}"/>
                  </a:ext>
                </a:extLst>
              </p:cNvPr>
              <p:cNvSpPr/>
              <p:nvPr/>
            </p:nvSpPr>
            <p:spPr>
              <a:xfrm>
                <a:off x="4272206" y="190086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93" name="Freeform: Shape 792">
                <a:extLst>
                  <a:ext uri="{FF2B5EF4-FFF2-40B4-BE49-F238E27FC236}">
                    <a16:creationId xmlns:a16="http://schemas.microsoft.com/office/drawing/2014/main" id="{9BCA788A-E067-46BC-990F-4889C65287A5}"/>
                  </a:ext>
                </a:extLst>
              </p:cNvPr>
              <p:cNvSpPr/>
              <p:nvPr/>
            </p:nvSpPr>
            <p:spPr>
              <a:xfrm>
                <a:off x="4300814" y="190086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94" name="Freeform: Shape 793">
                <a:extLst>
                  <a:ext uri="{FF2B5EF4-FFF2-40B4-BE49-F238E27FC236}">
                    <a16:creationId xmlns:a16="http://schemas.microsoft.com/office/drawing/2014/main" id="{F81FE3A4-31D6-757E-17F5-0EC4499310BA}"/>
                  </a:ext>
                </a:extLst>
              </p:cNvPr>
              <p:cNvSpPr/>
              <p:nvPr/>
            </p:nvSpPr>
            <p:spPr>
              <a:xfrm>
                <a:off x="4308971" y="190086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95" name="Freeform: Shape 794">
                <a:extLst>
                  <a:ext uri="{FF2B5EF4-FFF2-40B4-BE49-F238E27FC236}">
                    <a16:creationId xmlns:a16="http://schemas.microsoft.com/office/drawing/2014/main" id="{14673B2A-6143-2CB3-68C4-F706526B41EA}"/>
                  </a:ext>
                </a:extLst>
              </p:cNvPr>
              <p:cNvSpPr/>
              <p:nvPr/>
            </p:nvSpPr>
            <p:spPr>
              <a:xfrm>
                <a:off x="4317128" y="190086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96" name="Freeform: Shape 795">
                <a:extLst>
                  <a:ext uri="{FF2B5EF4-FFF2-40B4-BE49-F238E27FC236}">
                    <a16:creationId xmlns:a16="http://schemas.microsoft.com/office/drawing/2014/main" id="{2122AED9-5B85-D16F-4DAB-13F09F472D71}"/>
                  </a:ext>
                </a:extLst>
              </p:cNvPr>
              <p:cNvSpPr/>
              <p:nvPr/>
            </p:nvSpPr>
            <p:spPr>
              <a:xfrm>
                <a:off x="4321264" y="1900862"/>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97" name="Freeform: Shape 796">
                <a:extLst>
                  <a:ext uri="{FF2B5EF4-FFF2-40B4-BE49-F238E27FC236}">
                    <a16:creationId xmlns:a16="http://schemas.microsoft.com/office/drawing/2014/main" id="{5A56B55A-955D-43DB-2FDD-4AD71F46D80E}"/>
                  </a:ext>
                </a:extLst>
              </p:cNvPr>
              <p:cNvSpPr/>
              <p:nvPr/>
            </p:nvSpPr>
            <p:spPr>
              <a:xfrm>
                <a:off x="4349871" y="191653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98" name="Freeform: Shape 797">
                <a:extLst>
                  <a:ext uri="{FF2B5EF4-FFF2-40B4-BE49-F238E27FC236}">
                    <a16:creationId xmlns:a16="http://schemas.microsoft.com/office/drawing/2014/main" id="{8479B42A-7F23-4A8F-03A5-FC79D7CC1D69}"/>
                  </a:ext>
                </a:extLst>
              </p:cNvPr>
              <p:cNvSpPr/>
              <p:nvPr/>
            </p:nvSpPr>
            <p:spPr>
              <a:xfrm>
                <a:off x="4378593" y="193219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99" name="Freeform: Shape 798">
                <a:extLst>
                  <a:ext uri="{FF2B5EF4-FFF2-40B4-BE49-F238E27FC236}">
                    <a16:creationId xmlns:a16="http://schemas.microsoft.com/office/drawing/2014/main" id="{4511F076-2B2B-933C-A25A-5C993D55261D}"/>
                  </a:ext>
                </a:extLst>
              </p:cNvPr>
              <p:cNvSpPr/>
              <p:nvPr/>
            </p:nvSpPr>
            <p:spPr>
              <a:xfrm>
                <a:off x="4411221" y="193219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00" name="Freeform: Shape 799">
                <a:extLst>
                  <a:ext uri="{FF2B5EF4-FFF2-40B4-BE49-F238E27FC236}">
                    <a16:creationId xmlns:a16="http://schemas.microsoft.com/office/drawing/2014/main" id="{7F3EFD34-B05A-724A-A2D1-E738877F5AD4}"/>
                  </a:ext>
                </a:extLst>
              </p:cNvPr>
              <p:cNvSpPr/>
              <p:nvPr/>
            </p:nvSpPr>
            <p:spPr>
              <a:xfrm>
                <a:off x="4423515" y="193219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01" name="Freeform: Shape 800">
                <a:extLst>
                  <a:ext uri="{FF2B5EF4-FFF2-40B4-BE49-F238E27FC236}">
                    <a16:creationId xmlns:a16="http://schemas.microsoft.com/office/drawing/2014/main" id="{663E3407-669B-F0AD-78B9-BC08AAFFB4F5}"/>
                  </a:ext>
                </a:extLst>
              </p:cNvPr>
              <p:cNvSpPr/>
              <p:nvPr/>
            </p:nvSpPr>
            <p:spPr>
              <a:xfrm>
                <a:off x="4435808" y="193219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02" name="Freeform: Shape 801">
                <a:extLst>
                  <a:ext uri="{FF2B5EF4-FFF2-40B4-BE49-F238E27FC236}">
                    <a16:creationId xmlns:a16="http://schemas.microsoft.com/office/drawing/2014/main" id="{5D60B53D-D0BF-8CB0-342F-D05E2191DF31}"/>
                  </a:ext>
                </a:extLst>
              </p:cNvPr>
              <p:cNvSpPr/>
              <p:nvPr/>
            </p:nvSpPr>
            <p:spPr>
              <a:xfrm>
                <a:off x="4439944" y="1948562"/>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03" name="Freeform: Shape 802">
                <a:extLst>
                  <a:ext uri="{FF2B5EF4-FFF2-40B4-BE49-F238E27FC236}">
                    <a16:creationId xmlns:a16="http://schemas.microsoft.com/office/drawing/2014/main" id="{BCA1690D-8ACC-4170-8DE1-40100CEA80A9}"/>
                  </a:ext>
                </a:extLst>
              </p:cNvPr>
              <p:cNvSpPr/>
              <p:nvPr/>
            </p:nvSpPr>
            <p:spPr>
              <a:xfrm>
                <a:off x="4448101" y="1948562"/>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04" name="Freeform: Shape 803">
                <a:extLst>
                  <a:ext uri="{FF2B5EF4-FFF2-40B4-BE49-F238E27FC236}">
                    <a16:creationId xmlns:a16="http://schemas.microsoft.com/office/drawing/2014/main" id="{3D9DC857-8E10-0B1C-9669-E16288F448D4}"/>
                  </a:ext>
                </a:extLst>
              </p:cNvPr>
              <p:cNvSpPr/>
              <p:nvPr/>
            </p:nvSpPr>
            <p:spPr>
              <a:xfrm>
                <a:off x="4513587"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05" name="Freeform: Shape 804">
                <a:extLst>
                  <a:ext uri="{FF2B5EF4-FFF2-40B4-BE49-F238E27FC236}">
                    <a16:creationId xmlns:a16="http://schemas.microsoft.com/office/drawing/2014/main" id="{64715521-F522-AFB0-83D7-60483C7024B4}"/>
                  </a:ext>
                </a:extLst>
              </p:cNvPr>
              <p:cNvSpPr/>
              <p:nvPr/>
            </p:nvSpPr>
            <p:spPr>
              <a:xfrm>
                <a:off x="4521744"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06" name="Freeform: Shape 805">
                <a:extLst>
                  <a:ext uri="{FF2B5EF4-FFF2-40B4-BE49-F238E27FC236}">
                    <a16:creationId xmlns:a16="http://schemas.microsoft.com/office/drawing/2014/main" id="{636AA0AC-7E2A-C8D7-F504-41D5C7A44ADA}"/>
                  </a:ext>
                </a:extLst>
              </p:cNvPr>
              <p:cNvSpPr/>
              <p:nvPr/>
            </p:nvSpPr>
            <p:spPr>
              <a:xfrm>
                <a:off x="4529901"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07" name="Freeform: Shape 806">
                <a:extLst>
                  <a:ext uri="{FF2B5EF4-FFF2-40B4-BE49-F238E27FC236}">
                    <a16:creationId xmlns:a16="http://schemas.microsoft.com/office/drawing/2014/main" id="{CEBF274C-054B-99CC-97BA-EE25FF2EA6B7}"/>
                  </a:ext>
                </a:extLst>
              </p:cNvPr>
              <p:cNvSpPr/>
              <p:nvPr/>
            </p:nvSpPr>
            <p:spPr>
              <a:xfrm>
                <a:off x="4538173"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08" name="Freeform: Shape 807">
                <a:extLst>
                  <a:ext uri="{FF2B5EF4-FFF2-40B4-BE49-F238E27FC236}">
                    <a16:creationId xmlns:a16="http://schemas.microsoft.com/office/drawing/2014/main" id="{2E14EE8C-B2E3-97BF-C1F0-026261AA93FB}"/>
                  </a:ext>
                </a:extLst>
              </p:cNvPr>
              <p:cNvSpPr/>
              <p:nvPr/>
            </p:nvSpPr>
            <p:spPr>
              <a:xfrm>
                <a:off x="4546330"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09" name="Freeform: Shape 808">
                <a:extLst>
                  <a:ext uri="{FF2B5EF4-FFF2-40B4-BE49-F238E27FC236}">
                    <a16:creationId xmlns:a16="http://schemas.microsoft.com/office/drawing/2014/main" id="{C15EB97A-7EE3-252F-E8C4-203DC50FFC84}"/>
                  </a:ext>
                </a:extLst>
              </p:cNvPr>
              <p:cNvSpPr/>
              <p:nvPr/>
            </p:nvSpPr>
            <p:spPr>
              <a:xfrm>
                <a:off x="4550351"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10" name="Freeform: Shape 809">
                <a:extLst>
                  <a:ext uri="{FF2B5EF4-FFF2-40B4-BE49-F238E27FC236}">
                    <a16:creationId xmlns:a16="http://schemas.microsoft.com/office/drawing/2014/main" id="{57ECF27C-9BDB-6C96-6242-1B7434ADDCDB}"/>
                  </a:ext>
                </a:extLst>
              </p:cNvPr>
              <p:cNvSpPr/>
              <p:nvPr/>
            </p:nvSpPr>
            <p:spPr>
              <a:xfrm>
                <a:off x="4554487"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11" name="Freeform: Shape 810">
                <a:extLst>
                  <a:ext uri="{FF2B5EF4-FFF2-40B4-BE49-F238E27FC236}">
                    <a16:creationId xmlns:a16="http://schemas.microsoft.com/office/drawing/2014/main" id="{6591E955-00B7-DE0E-7BEF-CDF144CB5E8B}"/>
                  </a:ext>
                </a:extLst>
              </p:cNvPr>
              <p:cNvSpPr/>
              <p:nvPr/>
            </p:nvSpPr>
            <p:spPr>
              <a:xfrm>
                <a:off x="4558623"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12" name="Freeform: Shape 811">
                <a:extLst>
                  <a:ext uri="{FF2B5EF4-FFF2-40B4-BE49-F238E27FC236}">
                    <a16:creationId xmlns:a16="http://schemas.microsoft.com/office/drawing/2014/main" id="{6C1DB6E3-0C1E-8F61-FC00-BB10ED824EF1}"/>
                  </a:ext>
                </a:extLst>
              </p:cNvPr>
              <p:cNvSpPr/>
              <p:nvPr/>
            </p:nvSpPr>
            <p:spPr>
              <a:xfrm>
                <a:off x="4566780"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13" name="Freeform: Shape 812">
                <a:extLst>
                  <a:ext uri="{FF2B5EF4-FFF2-40B4-BE49-F238E27FC236}">
                    <a16:creationId xmlns:a16="http://schemas.microsoft.com/office/drawing/2014/main" id="{6E533C03-DF45-0BFD-907D-A28AD1E0E6F1}"/>
                  </a:ext>
                </a:extLst>
              </p:cNvPr>
              <p:cNvSpPr/>
              <p:nvPr/>
            </p:nvSpPr>
            <p:spPr>
              <a:xfrm>
                <a:off x="4570802"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14" name="Freeform: Shape 813">
                <a:extLst>
                  <a:ext uri="{FF2B5EF4-FFF2-40B4-BE49-F238E27FC236}">
                    <a16:creationId xmlns:a16="http://schemas.microsoft.com/office/drawing/2014/main" id="{CDBC8B2F-AA0F-8D1A-6650-4A491634555E}"/>
                  </a:ext>
                </a:extLst>
              </p:cNvPr>
              <p:cNvSpPr/>
              <p:nvPr/>
            </p:nvSpPr>
            <p:spPr>
              <a:xfrm>
                <a:off x="4574938"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15" name="Freeform: Shape 814">
                <a:extLst>
                  <a:ext uri="{FF2B5EF4-FFF2-40B4-BE49-F238E27FC236}">
                    <a16:creationId xmlns:a16="http://schemas.microsoft.com/office/drawing/2014/main" id="{8D7E7FC2-17D9-CCA0-0D0D-5D4153B26761}"/>
                  </a:ext>
                </a:extLst>
              </p:cNvPr>
              <p:cNvSpPr/>
              <p:nvPr/>
            </p:nvSpPr>
            <p:spPr>
              <a:xfrm>
                <a:off x="4583095"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16" name="Freeform: Shape 815">
                <a:extLst>
                  <a:ext uri="{FF2B5EF4-FFF2-40B4-BE49-F238E27FC236}">
                    <a16:creationId xmlns:a16="http://schemas.microsoft.com/office/drawing/2014/main" id="{7C98CB13-619A-4289-C79B-B0978B0BD9AE}"/>
                  </a:ext>
                </a:extLst>
              </p:cNvPr>
              <p:cNvSpPr/>
              <p:nvPr/>
            </p:nvSpPr>
            <p:spPr>
              <a:xfrm>
                <a:off x="4591367"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17" name="Freeform: Shape 816">
                <a:extLst>
                  <a:ext uri="{FF2B5EF4-FFF2-40B4-BE49-F238E27FC236}">
                    <a16:creationId xmlns:a16="http://schemas.microsoft.com/office/drawing/2014/main" id="{F2873D6E-E426-F8A9-52AD-A07CEE279740}"/>
                  </a:ext>
                </a:extLst>
              </p:cNvPr>
              <p:cNvSpPr/>
              <p:nvPr/>
            </p:nvSpPr>
            <p:spPr>
              <a:xfrm>
                <a:off x="4607681"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18" name="Freeform: Shape 817">
                <a:extLst>
                  <a:ext uri="{FF2B5EF4-FFF2-40B4-BE49-F238E27FC236}">
                    <a16:creationId xmlns:a16="http://schemas.microsoft.com/office/drawing/2014/main" id="{AB1C0AFD-20D0-A98F-A158-1CAE267A2D10}"/>
                  </a:ext>
                </a:extLst>
              </p:cNvPr>
              <p:cNvSpPr/>
              <p:nvPr/>
            </p:nvSpPr>
            <p:spPr>
              <a:xfrm>
                <a:off x="4611817"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19" name="Freeform: Shape 818">
                <a:extLst>
                  <a:ext uri="{FF2B5EF4-FFF2-40B4-BE49-F238E27FC236}">
                    <a16:creationId xmlns:a16="http://schemas.microsoft.com/office/drawing/2014/main" id="{DBFE574C-1DD2-BAB3-CFC1-C30C3A04EF4A}"/>
                  </a:ext>
                </a:extLst>
              </p:cNvPr>
              <p:cNvSpPr/>
              <p:nvPr/>
            </p:nvSpPr>
            <p:spPr>
              <a:xfrm>
                <a:off x="4665010" y="1964927"/>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20" name="Freeform: Shape 819">
                <a:extLst>
                  <a:ext uri="{FF2B5EF4-FFF2-40B4-BE49-F238E27FC236}">
                    <a16:creationId xmlns:a16="http://schemas.microsoft.com/office/drawing/2014/main" id="{BB5C8045-5235-7961-434C-049D2D7817FB}"/>
                  </a:ext>
                </a:extLst>
              </p:cNvPr>
              <p:cNvSpPr/>
              <p:nvPr/>
            </p:nvSpPr>
            <p:spPr>
              <a:xfrm>
                <a:off x="4669031" y="198512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21" name="Freeform: Shape 820">
                <a:extLst>
                  <a:ext uri="{FF2B5EF4-FFF2-40B4-BE49-F238E27FC236}">
                    <a16:creationId xmlns:a16="http://schemas.microsoft.com/office/drawing/2014/main" id="{74D09174-528C-BE5A-C0BF-C08388C72D5D}"/>
                  </a:ext>
                </a:extLst>
              </p:cNvPr>
              <p:cNvSpPr/>
              <p:nvPr/>
            </p:nvSpPr>
            <p:spPr>
              <a:xfrm>
                <a:off x="4689481" y="198512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22" name="Freeform: Shape 821">
                <a:extLst>
                  <a:ext uri="{FF2B5EF4-FFF2-40B4-BE49-F238E27FC236}">
                    <a16:creationId xmlns:a16="http://schemas.microsoft.com/office/drawing/2014/main" id="{FCE166DF-372A-F0EF-B39D-288172D81A01}"/>
                  </a:ext>
                </a:extLst>
              </p:cNvPr>
              <p:cNvSpPr/>
              <p:nvPr/>
            </p:nvSpPr>
            <p:spPr>
              <a:xfrm>
                <a:off x="4701774" y="198512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23" name="Freeform: Shape 822">
                <a:extLst>
                  <a:ext uri="{FF2B5EF4-FFF2-40B4-BE49-F238E27FC236}">
                    <a16:creationId xmlns:a16="http://schemas.microsoft.com/office/drawing/2014/main" id="{C9066A3B-1404-2602-9F78-5238880DDE42}"/>
                  </a:ext>
                </a:extLst>
              </p:cNvPr>
              <p:cNvSpPr/>
              <p:nvPr/>
            </p:nvSpPr>
            <p:spPr>
              <a:xfrm>
                <a:off x="4763125" y="200583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24" name="Freeform: Shape 823">
                <a:extLst>
                  <a:ext uri="{FF2B5EF4-FFF2-40B4-BE49-F238E27FC236}">
                    <a16:creationId xmlns:a16="http://schemas.microsoft.com/office/drawing/2014/main" id="{E7E6EBDE-BC5A-426A-504B-411007EF5D23}"/>
                  </a:ext>
                </a:extLst>
              </p:cNvPr>
              <p:cNvSpPr/>
              <p:nvPr/>
            </p:nvSpPr>
            <p:spPr>
              <a:xfrm>
                <a:off x="4779554"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25" name="Freeform: Shape 824">
                <a:extLst>
                  <a:ext uri="{FF2B5EF4-FFF2-40B4-BE49-F238E27FC236}">
                    <a16:creationId xmlns:a16="http://schemas.microsoft.com/office/drawing/2014/main" id="{71277A32-CABA-5A2B-FB97-814DE8236254}"/>
                  </a:ext>
                </a:extLst>
              </p:cNvPr>
              <p:cNvSpPr/>
              <p:nvPr/>
            </p:nvSpPr>
            <p:spPr>
              <a:xfrm>
                <a:off x="4783575"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26" name="Freeform: Shape 825">
                <a:extLst>
                  <a:ext uri="{FF2B5EF4-FFF2-40B4-BE49-F238E27FC236}">
                    <a16:creationId xmlns:a16="http://schemas.microsoft.com/office/drawing/2014/main" id="{2B073065-80DA-6E24-9787-ED1548E81567}"/>
                  </a:ext>
                </a:extLst>
              </p:cNvPr>
              <p:cNvSpPr/>
              <p:nvPr/>
            </p:nvSpPr>
            <p:spPr>
              <a:xfrm>
                <a:off x="4787711"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27" name="Freeform: Shape 826">
                <a:extLst>
                  <a:ext uri="{FF2B5EF4-FFF2-40B4-BE49-F238E27FC236}">
                    <a16:creationId xmlns:a16="http://schemas.microsoft.com/office/drawing/2014/main" id="{2C2A3168-CD67-2580-8FA9-ACC54B393FD0}"/>
                  </a:ext>
                </a:extLst>
              </p:cNvPr>
              <p:cNvSpPr/>
              <p:nvPr/>
            </p:nvSpPr>
            <p:spPr>
              <a:xfrm>
                <a:off x="4791847"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28" name="Freeform: Shape 827">
                <a:extLst>
                  <a:ext uri="{FF2B5EF4-FFF2-40B4-BE49-F238E27FC236}">
                    <a16:creationId xmlns:a16="http://schemas.microsoft.com/office/drawing/2014/main" id="{B811BF19-09E2-7798-A217-E152DAA8DE4A}"/>
                  </a:ext>
                </a:extLst>
              </p:cNvPr>
              <p:cNvSpPr/>
              <p:nvPr/>
            </p:nvSpPr>
            <p:spPr>
              <a:xfrm>
                <a:off x="4795868"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29" name="Freeform: Shape 828">
                <a:extLst>
                  <a:ext uri="{FF2B5EF4-FFF2-40B4-BE49-F238E27FC236}">
                    <a16:creationId xmlns:a16="http://schemas.microsoft.com/office/drawing/2014/main" id="{18FF5799-3B20-59D0-9B9D-BF48256429A4}"/>
                  </a:ext>
                </a:extLst>
              </p:cNvPr>
              <p:cNvSpPr/>
              <p:nvPr/>
            </p:nvSpPr>
            <p:spPr>
              <a:xfrm>
                <a:off x="4800004"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30" name="Freeform: Shape 829">
                <a:extLst>
                  <a:ext uri="{FF2B5EF4-FFF2-40B4-BE49-F238E27FC236}">
                    <a16:creationId xmlns:a16="http://schemas.microsoft.com/office/drawing/2014/main" id="{CC886782-0220-99F4-6B19-2F0A9AFBFB82}"/>
                  </a:ext>
                </a:extLst>
              </p:cNvPr>
              <p:cNvSpPr/>
              <p:nvPr/>
            </p:nvSpPr>
            <p:spPr>
              <a:xfrm>
                <a:off x="4804025"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31" name="Freeform: Shape 830">
                <a:extLst>
                  <a:ext uri="{FF2B5EF4-FFF2-40B4-BE49-F238E27FC236}">
                    <a16:creationId xmlns:a16="http://schemas.microsoft.com/office/drawing/2014/main" id="{F79F925E-814A-8675-E468-7CCE2C6C6E19}"/>
                  </a:ext>
                </a:extLst>
              </p:cNvPr>
              <p:cNvSpPr/>
              <p:nvPr/>
            </p:nvSpPr>
            <p:spPr>
              <a:xfrm>
                <a:off x="4808161"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32" name="Freeform: Shape 831">
                <a:extLst>
                  <a:ext uri="{FF2B5EF4-FFF2-40B4-BE49-F238E27FC236}">
                    <a16:creationId xmlns:a16="http://schemas.microsoft.com/office/drawing/2014/main" id="{B87B7AC2-15DB-D45C-0286-E04A6DFD9F3C}"/>
                  </a:ext>
                </a:extLst>
              </p:cNvPr>
              <p:cNvSpPr/>
              <p:nvPr/>
            </p:nvSpPr>
            <p:spPr>
              <a:xfrm>
                <a:off x="4812297"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33" name="Freeform: Shape 832">
                <a:extLst>
                  <a:ext uri="{FF2B5EF4-FFF2-40B4-BE49-F238E27FC236}">
                    <a16:creationId xmlns:a16="http://schemas.microsoft.com/office/drawing/2014/main" id="{994935BC-4A79-9745-D051-5500305D560A}"/>
                  </a:ext>
                </a:extLst>
              </p:cNvPr>
              <p:cNvSpPr/>
              <p:nvPr/>
            </p:nvSpPr>
            <p:spPr>
              <a:xfrm>
                <a:off x="4816318"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34" name="Freeform: Shape 833">
                <a:extLst>
                  <a:ext uri="{FF2B5EF4-FFF2-40B4-BE49-F238E27FC236}">
                    <a16:creationId xmlns:a16="http://schemas.microsoft.com/office/drawing/2014/main" id="{E5444DAE-AD48-8CF8-2521-69682BFC8765}"/>
                  </a:ext>
                </a:extLst>
              </p:cNvPr>
              <p:cNvSpPr/>
              <p:nvPr/>
            </p:nvSpPr>
            <p:spPr>
              <a:xfrm>
                <a:off x="4824590"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35" name="Freeform: Shape 834">
                <a:extLst>
                  <a:ext uri="{FF2B5EF4-FFF2-40B4-BE49-F238E27FC236}">
                    <a16:creationId xmlns:a16="http://schemas.microsoft.com/office/drawing/2014/main" id="{9F543953-C3E6-F583-096B-0EF7A1ED020A}"/>
                  </a:ext>
                </a:extLst>
              </p:cNvPr>
              <p:cNvSpPr/>
              <p:nvPr/>
            </p:nvSpPr>
            <p:spPr>
              <a:xfrm>
                <a:off x="4832747"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36" name="Freeform: Shape 835">
                <a:extLst>
                  <a:ext uri="{FF2B5EF4-FFF2-40B4-BE49-F238E27FC236}">
                    <a16:creationId xmlns:a16="http://schemas.microsoft.com/office/drawing/2014/main" id="{B2A44F7E-67B0-DD90-AB97-DDAF23551043}"/>
                  </a:ext>
                </a:extLst>
              </p:cNvPr>
              <p:cNvSpPr/>
              <p:nvPr/>
            </p:nvSpPr>
            <p:spPr>
              <a:xfrm>
                <a:off x="4836768"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37" name="Freeform: Shape 836">
                <a:extLst>
                  <a:ext uri="{FF2B5EF4-FFF2-40B4-BE49-F238E27FC236}">
                    <a16:creationId xmlns:a16="http://schemas.microsoft.com/office/drawing/2014/main" id="{B66F3941-5D5C-2DEA-3CBC-B6BCF5B578EC}"/>
                  </a:ext>
                </a:extLst>
              </p:cNvPr>
              <p:cNvSpPr/>
              <p:nvPr/>
            </p:nvSpPr>
            <p:spPr>
              <a:xfrm>
                <a:off x="4840904"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38" name="Freeform: Shape 837">
                <a:extLst>
                  <a:ext uri="{FF2B5EF4-FFF2-40B4-BE49-F238E27FC236}">
                    <a16:creationId xmlns:a16="http://schemas.microsoft.com/office/drawing/2014/main" id="{9F9CAED1-30E5-17D5-627F-78BBC8E29E7E}"/>
                  </a:ext>
                </a:extLst>
              </p:cNvPr>
              <p:cNvSpPr/>
              <p:nvPr/>
            </p:nvSpPr>
            <p:spPr>
              <a:xfrm>
                <a:off x="4861354" y="2026903"/>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39" name="Freeform: Shape 838">
                <a:extLst>
                  <a:ext uri="{FF2B5EF4-FFF2-40B4-BE49-F238E27FC236}">
                    <a16:creationId xmlns:a16="http://schemas.microsoft.com/office/drawing/2014/main" id="{A3AB8DD3-D847-94C7-7992-65D930A06889}"/>
                  </a:ext>
                </a:extLst>
              </p:cNvPr>
              <p:cNvSpPr/>
              <p:nvPr/>
            </p:nvSpPr>
            <p:spPr>
              <a:xfrm>
                <a:off x="4873648" y="205562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40" name="Freeform: Shape 839">
                <a:extLst>
                  <a:ext uri="{FF2B5EF4-FFF2-40B4-BE49-F238E27FC236}">
                    <a16:creationId xmlns:a16="http://schemas.microsoft.com/office/drawing/2014/main" id="{8CF46F4B-9080-68CB-8C4A-6115FF2E99BB}"/>
                  </a:ext>
                </a:extLst>
              </p:cNvPr>
              <p:cNvSpPr/>
              <p:nvPr/>
            </p:nvSpPr>
            <p:spPr>
              <a:xfrm>
                <a:off x="4889962" y="208487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41" name="Freeform: Shape 840">
                <a:extLst>
                  <a:ext uri="{FF2B5EF4-FFF2-40B4-BE49-F238E27FC236}">
                    <a16:creationId xmlns:a16="http://schemas.microsoft.com/office/drawing/2014/main" id="{A912F51E-BDD0-D48C-EF71-4FABFC343468}"/>
                  </a:ext>
                </a:extLst>
              </p:cNvPr>
              <p:cNvSpPr/>
              <p:nvPr/>
            </p:nvSpPr>
            <p:spPr>
              <a:xfrm>
                <a:off x="4914548" y="208487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42" name="Freeform: Shape 841">
                <a:extLst>
                  <a:ext uri="{FF2B5EF4-FFF2-40B4-BE49-F238E27FC236}">
                    <a16:creationId xmlns:a16="http://schemas.microsoft.com/office/drawing/2014/main" id="{477FEA06-168E-AC0E-9EC7-5AE548AF45A0}"/>
                  </a:ext>
                </a:extLst>
              </p:cNvPr>
              <p:cNvSpPr/>
              <p:nvPr/>
            </p:nvSpPr>
            <p:spPr>
              <a:xfrm>
                <a:off x="4943155" y="208487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43" name="Freeform: Shape 842">
                <a:extLst>
                  <a:ext uri="{FF2B5EF4-FFF2-40B4-BE49-F238E27FC236}">
                    <a16:creationId xmlns:a16="http://schemas.microsoft.com/office/drawing/2014/main" id="{E0748AA6-8A9F-1E5D-94BA-E082DF0E1CC1}"/>
                  </a:ext>
                </a:extLst>
              </p:cNvPr>
              <p:cNvSpPr/>
              <p:nvPr/>
            </p:nvSpPr>
            <p:spPr>
              <a:xfrm>
                <a:off x="4947291" y="208487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44" name="Freeform: Shape 843">
                <a:extLst>
                  <a:ext uri="{FF2B5EF4-FFF2-40B4-BE49-F238E27FC236}">
                    <a16:creationId xmlns:a16="http://schemas.microsoft.com/office/drawing/2014/main" id="{21596618-2DE6-020F-5474-4F6C12E961C5}"/>
                  </a:ext>
                </a:extLst>
              </p:cNvPr>
              <p:cNvSpPr/>
              <p:nvPr/>
            </p:nvSpPr>
            <p:spPr>
              <a:xfrm>
                <a:off x="4951427" y="208487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45" name="Freeform: Shape 844">
                <a:extLst>
                  <a:ext uri="{FF2B5EF4-FFF2-40B4-BE49-F238E27FC236}">
                    <a16:creationId xmlns:a16="http://schemas.microsoft.com/office/drawing/2014/main" id="{EAD6BE8A-9BE7-5CDF-7A68-0F7DF393D4B1}"/>
                  </a:ext>
                </a:extLst>
              </p:cNvPr>
              <p:cNvSpPr/>
              <p:nvPr/>
            </p:nvSpPr>
            <p:spPr>
              <a:xfrm>
                <a:off x="4971877" y="2084875"/>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46" name="Freeform: Shape 845">
                <a:extLst>
                  <a:ext uri="{FF2B5EF4-FFF2-40B4-BE49-F238E27FC236}">
                    <a16:creationId xmlns:a16="http://schemas.microsoft.com/office/drawing/2014/main" id="{C561F2BB-5B50-E45E-1DC6-2714D9712C98}"/>
                  </a:ext>
                </a:extLst>
              </p:cNvPr>
              <p:cNvSpPr/>
              <p:nvPr/>
            </p:nvSpPr>
            <p:spPr>
              <a:xfrm>
                <a:off x="4996348" y="211655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47" name="Freeform: Shape 846">
                <a:extLst>
                  <a:ext uri="{FF2B5EF4-FFF2-40B4-BE49-F238E27FC236}">
                    <a16:creationId xmlns:a16="http://schemas.microsoft.com/office/drawing/2014/main" id="{5C379C94-18EA-D7E3-A154-51383FB90E73}"/>
                  </a:ext>
                </a:extLst>
              </p:cNvPr>
              <p:cNvSpPr/>
              <p:nvPr/>
            </p:nvSpPr>
            <p:spPr>
              <a:xfrm>
                <a:off x="5012777" y="211655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48" name="Freeform: Shape 847">
                <a:extLst>
                  <a:ext uri="{FF2B5EF4-FFF2-40B4-BE49-F238E27FC236}">
                    <a16:creationId xmlns:a16="http://schemas.microsoft.com/office/drawing/2014/main" id="{AE5EC7D1-B78B-BD8C-CF1F-0C0799309BFE}"/>
                  </a:ext>
                </a:extLst>
              </p:cNvPr>
              <p:cNvSpPr/>
              <p:nvPr/>
            </p:nvSpPr>
            <p:spPr>
              <a:xfrm>
                <a:off x="5033228"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49" name="Freeform: Shape 848">
                <a:extLst>
                  <a:ext uri="{FF2B5EF4-FFF2-40B4-BE49-F238E27FC236}">
                    <a16:creationId xmlns:a16="http://schemas.microsoft.com/office/drawing/2014/main" id="{85B4AB7B-AB4B-C42A-8509-6EC5886AE2AF}"/>
                  </a:ext>
                </a:extLst>
              </p:cNvPr>
              <p:cNvSpPr/>
              <p:nvPr/>
            </p:nvSpPr>
            <p:spPr>
              <a:xfrm>
                <a:off x="5037249"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50" name="Freeform: Shape 849">
                <a:extLst>
                  <a:ext uri="{FF2B5EF4-FFF2-40B4-BE49-F238E27FC236}">
                    <a16:creationId xmlns:a16="http://schemas.microsoft.com/office/drawing/2014/main" id="{AF9F6E4B-F113-9115-BD78-A98DD19B0C77}"/>
                  </a:ext>
                </a:extLst>
              </p:cNvPr>
              <p:cNvSpPr/>
              <p:nvPr/>
            </p:nvSpPr>
            <p:spPr>
              <a:xfrm>
                <a:off x="5045521"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51" name="Freeform: Shape 850">
                <a:extLst>
                  <a:ext uri="{FF2B5EF4-FFF2-40B4-BE49-F238E27FC236}">
                    <a16:creationId xmlns:a16="http://schemas.microsoft.com/office/drawing/2014/main" id="{00FEE015-80CC-0CA4-7753-1AB9436B0E78}"/>
                  </a:ext>
                </a:extLst>
              </p:cNvPr>
              <p:cNvSpPr/>
              <p:nvPr/>
            </p:nvSpPr>
            <p:spPr>
              <a:xfrm>
                <a:off x="5065971"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52" name="Freeform: Shape 851">
                <a:extLst>
                  <a:ext uri="{FF2B5EF4-FFF2-40B4-BE49-F238E27FC236}">
                    <a16:creationId xmlns:a16="http://schemas.microsoft.com/office/drawing/2014/main" id="{BB4AB091-0DC7-ED0A-5FA8-ED14C9C3A531}"/>
                  </a:ext>
                </a:extLst>
              </p:cNvPr>
              <p:cNvSpPr/>
              <p:nvPr/>
            </p:nvSpPr>
            <p:spPr>
              <a:xfrm>
                <a:off x="5069992"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53" name="Freeform: Shape 852">
                <a:extLst>
                  <a:ext uri="{FF2B5EF4-FFF2-40B4-BE49-F238E27FC236}">
                    <a16:creationId xmlns:a16="http://schemas.microsoft.com/office/drawing/2014/main" id="{2D32D4C1-CFDB-7701-8D4E-667A08D5ABD4}"/>
                  </a:ext>
                </a:extLst>
              </p:cNvPr>
              <p:cNvSpPr/>
              <p:nvPr/>
            </p:nvSpPr>
            <p:spPr>
              <a:xfrm>
                <a:off x="5074128"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54" name="Freeform: Shape 853">
                <a:extLst>
                  <a:ext uri="{FF2B5EF4-FFF2-40B4-BE49-F238E27FC236}">
                    <a16:creationId xmlns:a16="http://schemas.microsoft.com/office/drawing/2014/main" id="{11875390-2552-B037-B956-DE9E1821F3DB}"/>
                  </a:ext>
                </a:extLst>
              </p:cNvPr>
              <p:cNvSpPr/>
              <p:nvPr/>
            </p:nvSpPr>
            <p:spPr>
              <a:xfrm>
                <a:off x="5078264"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55" name="Freeform: Shape 854">
                <a:extLst>
                  <a:ext uri="{FF2B5EF4-FFF2-40B4-BE49-F238E27FC236}">
                    <a16:creationId xmlns:a16="http://schemas.microsoft.com/office/drawing/2014/main" id="{B43735C9-1C49-3471-B3AC-7AED3E80E4FF}"/>
                  </a:ext>
                </a:extLst>
              </p:cNvPr>
              <p:cNvSpPr/>
              <p:nvPr/>
            </p:nvSpPr>
            <p:spPr>
              <a:xfrm>
                <a:off x="5090442"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56" name="Freeform: Shape 855">
                <a:extLst>
                  <a:ext uri="{FF2B5EF4-FFF2-40B4-BE49-F238E27FC236}">
                    <a16:creationId xmlns:a16="http://schemas.microsoft.com/office/drawing/2014/main" id="{C80456DA-1C91-B510-5C73-E777C86AC9D1}"/>
                  </a:ext>
                </a:extLst>
              </p:cNvPr>
              <p:cNvSpPr/>
              <p:nvPr/>
            </p:nvSpPr>
            <p:spPr>
              <a:xfrm>
                <a:off x="5094578"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57" name="Freeform: Shape 856">
                <a:extLst>
                  <a:ext uri="{FF2B5EF4-FFF2-40B4-BE49-F238E27FC236}">
                    <a16:creationId xmlns:a16="http://schemas.microsoft.com/office/drawing/2014/main" id="{EB1B5730-D622-569B-79DE-4710C378A5F5}"/>
                  </a:ext>
                </a:extLst>
              </p:cNvPr>
              <p:cNvSpPr/>
              <p:nvPr/>
            </p:nvSpPr>
            <p:spPr>
              <a:xfrm>
                <a:off x="5098714"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58" name="Freeform: Shape 857">
                <a:extLst>
                  <a:ext uri="{FF2B5EF4-FFF2-40B4-BE49-F238E27FC236}">
                    <a16:creationId xmlns:a16="http://schemas.microsoft.com/office/drawing/2014/main" id="{2FA00DD0-A4CD-57AE-BA77-0B4A37339F01}"/>
                  </a:ext>
                </a:extLst>
              </p:cNvPr>
              <p:cNvSpPr/>
              <p:nvPr/>
            </p:nvSpPr>
            <p:spPr>
              <a:xfrm>
                <a:off x="5102735"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59" name="Freeform: Shape 858">
                <a:extLst>
                  <a:ext uri="{FF2B5EF4-FFF2-40B4-BE49-F238E27FC236}">
                    <a16:creationId xmlns:a16="http://schemas.microsoft.com/office/drawing/2014/main" id="{F0AE21B2-3FE4-B524-311E-1270354D4562}"/>
                  </a:ext>
                </a:extLst>
              </p:cNvPr>
              <p:cNvSpPr/>
              <p:nvPr/>
            </p:nvSpPr>
            <p:spPr>
              <a:xfrm>
                <a:off x="5135478"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60" name="Freeform: Shape 859">
                <a:extLst>
                  <a:ext uri="{FF2B5EF4-FFF2-40B4-BE49-F238E27FC236}">
                    <a16:creationId xmlns:a16="http://schemas.microsoft.com/office/drawing/2014/main" id="{D3921F75-8461-340C-373F-6958F1A9BDB2}"/>
                  </a:ext>
                </a:extLst>
              </p:cNvPr>
              <p:cNvSpPr/>
              <p:nvPr/>
            </p:nvSpPr>
            <p:spPr>
              <a:xfrm>
                <a:off x="5184651"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61" name="Freeform: Shape 860">
                <a:extLst>
                  <a:ext uri="{FF2B5EF4-FFF2-40B4-BE49-F238E27FC236}">
                    <a16:creationId xmlns:a16="http://schemas.microsoft.com/office/drawing/2014/main" id="{D959642F-3715-3947-6E28-A936ADB3D3BF}"/>
                  </a:ext>
                </a:extLst>
              </p:cNvPr>
              <p:cNvSpPr/>
              <p:nvPr/>
            </p:nvSpPr>
            <p:spPr>
              <a:xfrm>
                <a:off x="5217279" y="2149288"/>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62" name="Freeform: Shape 861">
                <a:extLst>
                  <a:ext uri="{FF2B5EF4-FFF2-40B4-BE49-F238E27FC236}">
                    <a16:creationId xmlns:a16="http://schemas.microsoft.com/office/drawing/2014/main" id="{1A92EEBB-3490-A364-AD18-3828E332B173}"/>
                  </a:ext>
                </a:extLst>
              </p:cNvPr>
              <p:cNvSpPr/>
              <p:nvPr/>
            </p:nvSpPr>
            <p:spPr>
              <a:xfrm>
                <a:off x="5241865" y="2194203"/>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63" name="Freeform: Shape 862">
                <a:extLst>
                  <a:ext uri="{FF2B5EF4-FFF2-40B4-BE49-F238E27FC236}">
                    <a16:creationId xmlns:a16="http://schemas.microsoft.com/office/drawing/2014/main" id="{52D9F001-1188-69DC-2A0A-FB805209719A}"/>
                  </a:ext>
                </a:extLst>
              </p:cNvPr>
              <p:cNvSpPr/>
              <p:nvPr/>
            </p:nvSpPr>
            <p:spPr>
              <a:xfrm>
                <a:off x="5282765" y="2241208"/>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64" name="Freeform: Shape 863">
                <a:extLst>
                  <a:ext uri="{FF2B5EF4-FFF2-40B4-BE49-F238E27FC236}">
                    <a16:creationId xmlns:a16="http://schemas.microsoft.com/office/drawing/2014/main" id="{54BA23D3-DB0B-F843-AADF-D65F5FBA6E7B}"/>
                  </a:ext>
                </a:extLst>
              </p:cNvPr>
              <p:cNvSpPr/>
              <p:nvPr/>
            </p:nvSpPr>
            <p:spPr>
              <a:xfrm>
                <a:off x="5286901" y="2241208"/>
                <a:ext cx="11488" cy="104279"/>
              </a:xfrm>
              <a:custGeom>
                <a:avLst/>
                <a:gdLst>
                  <a:gd name="connsiteX0" fmla="*/ 0 w 11488"/>
                  <a:gd name="connsiteY0" fmla="*/ 0 h 104279"/>
                  <a:gd name="connsiteX1" fmla="*/ 0 w 11488"/>
                  <a:gd name="connsiteY1" fmla="*/ 104280 h 104279"/>
                </a:gdLst>
                <a:ahLst/>
                <a:cxnLst>
                  <a:cxn ang="0">
                    <a:pos x="connsiteX0" y="connsiteY0"/>
                  </a:cxn>
                  <a:cxn ang="0">
                    <a:pos x="connsiteX1" y="connsiteY1"/>
                  </a:cxn>
                </a:cxnLst>
                <a:rect l="l" t="t" r="r" b="b"/>
                <a:pathLst>
                  <a:path w="11488" h="104279">
                    <a:moveTo>
                      <a:pt x="0" y="0"/>
                    </a:moveTo>
                    <a:lnTo>
                      <a:pt x="0" y="104280"/>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65" name="Freeform: Shape 864">
                <a:extLst>
                  <a:ext uri="{FF2B5EF4-FFF2-40B4-BE49-F238E27FC236}">
                    <a16:creationId xmlns:a16="http://schemas.microsoft.com/office/drawing/2014/main" id="{30528A75-2AA9-31D9-D080-0F63C6FB1C44}"/>
                  </a:ext>
                </a:extLst>
              </p:cNvPr>
              <p:cNvSpPr/>
              <p:nvPr/>
            </p:nvSpPr>
            <p:spPr>
              <a:xfrm>
                <a:off x="5291037"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66" name="Freeform: Shape 865">
                <a:extLst>
                  <a:ext uri="{FF2B5EF4-FFF2-40B4-BE49-F238E27FC236}">
                    <a16:creationId xmlns:a16="http://schemas.microsoft.com/office/drawing/2014/main" id="{E523436A-45DD-48A3-317E-545E2760F01C}"/>
                  </a:ext>
                </a:extLst>
              </p:cNvPr>
              <p:cNvSpPr/>
              <p:nvPr/>
            </p:nvSpPr>
            <p:spPr>
              <a:xfrm>
                <a:off x="5295058"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67" name="Freeform: Shape 866">
                <a:extLst>
                  <a:ext uri="{FF2B5EF4-FFF2-40B4-BE49-F238E27FC236}">
                    <a16:creationId xmlns:a16="http://schemas.microsoft.com/office/drawing/2014/main" id="{4EEBC5A7-AF08-3164-4679-B878D4C3F24D}"/>
                  </a:ext>
                </a:extLst>
              </p:cNvPr>
              <p:cNvSpPr/>
              <p:nvPr/>
            </p:nvSpPr>
            <p:spPr>
              <a:xfrm>
                <a:off x="5299194"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68" name="Freeform: Shape 867">
                <a:extLst>
                  <a:ext uri="{FF2B5EF4-FFF2-40B4-BE49-F238E27FC236}">
                    <a16:creationId xmlns:a16="http://schemas.microsoft.com/office/drawing/2014/main" id="{260F735A-CE79-7528-C66B-036975D72F31}"/>
                  </a:ext>
                </a:extLst>
              </p:cNvPr>
              <p:cNvSpPr/>
              <p:nvPr/>
            </p:nvSpPr>
            <p:spPr>
              <a:xfrm>
                <a:off x="5303215"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69" name="Freeform: Shape 868">
                <a:extLst>
                  <a:ext uri="{FF2B5EF4-FFF2-40B4-BE49-F238E27FC236}">
                    <a16:creationId xmlns:a16="http://schemas.microsoft.com/office/drawing/2014/main" id="{C9CE1ED5-E45B-5C75-455F-5BAFEC32CE1C}"/>
                  </a:ext>
                </a:extLst>
              </p:cNvPr>
              <p:cNvSpPr/>
              <p:nvPr/>
            </p:nvSpPr>
            <p:spPr>
              <a:xfrm>
                <a:off x="5319644"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70" name="Freeform: Shape 869">
                <a:extLst>
                  <a:ext uri="{FF2B5EF4-FFF2-40B4-BE49-F238E27FC236}">
                    <a16:creationId xmlns:a16="http://schemas.microsoft.com/office/drawing/2014/main" id="{81B7381A-CCC7-5F29-350F-9E721351A841}"/>
                  </a:ext>
                </a:extLst>
              </p:cNvPr>
              <p:cNvSpPr/>
              <p:nvPr/>
            </p:nvSpPr>
            <p:spPr>
              <a:xfrm>
                <a:off x="5323666"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71" name="Freeform: Shape 870">
                <a:extLst>
                  <a:ext uri="{FF2B5EF4-FFF2-40B4-BE49-F238E27FC236}">
                    <a16:creationId xmlns:a16="http://schemas.microsoft.com/office/drawing/2014/main" id="{DE516B75-0F2F-8EE7-9036-70A38BB1EBED}"/>
                  </a:ext>
                </a:extLst>
              </p:cNvPr>
              <p:cNvSpPr/>
              <p:nvPr/>
            </p:nvSpPr>
            <p:spPr>
              <a:xfrm>
                <a:off x="5327802"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72" name="Freeform: Shape 871">
                <a:extLst>
                  <a:ext uri="{FF2B5EF4-FFF2-40B4-BE49-F238E27FC236}">
                    <a16:creationId xmlns:a16="http://schemas.microsoft.com/office/drawing/2014/main" id="{62597379-CD52-9EB4-B81C-5AE7231E3A6E}"/>
                  </a:ext>
                </a:extLst>
              </p:cNvPr>
              <p:cNvSpPr/>
              <p:nvPr/>
            </p:nvSpPr>
            <p:spPr>
              <a:xfrm>
                <a:off x="5352388"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73" name="Freeform: Shape 872">
                <a:extLst>
                  <a:ext uri="{FF2B5EF4-FFF2-40B4-BE49-F238E27FC236}">
                    <a16:creationId xmlns:a16="http://schemas.microsoft.com/office/drawing/2014/main" id="{5E43E254-4BBE-BC27-2A3D-7B972011C486}"/>
                  </a:ext>
                </a:extLst>
              </p:cNvPr>
              <p:cNvSpPr/>
              <p:nvPr/>
            </p:nvSpPr>
            <p:spPr>
              <a:xfrm>
                <a:off x="5356409"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74" name="Freeform: Shape 873">
                <a:extLst>
                  <a:ext uri="{FF2B5EF4-FFF2-40B4-BE49-F238E27FC236}">
                    <a16:creationId xmlns:a16="http://schemas.microsoft.com/office/drawing/2014/main" id="{253380E6-CF1C-D2E0-4857-9DFD60871B66}"/>
                  </a:ext>
                </a:extLst>
              </p:cNvPr>
              <p:cNvSpPr/>
              <p:nvPr/>
            </p:nvSpPr>
            <p:spPr>
              <a:xfrm>
                <a:off x="5364681"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75" name="Freeform: Shape 874">
                <a:extLst>
                  <a:ext uri="{FF2B5EF4-FFF2-40B4-BE49-F238E27FC236}">
                    <a16:creationId xmlns:a16="http://schemas.microsoft.com/office/drawing/2014/main" id="{0381C074-6B99-5245-13EE-518003205108}"/>
                  </a:ext>
                </a:extLst>
              </p:cNvPr>
              <p:cNvSpPr/>
              <p:nvPr/>
            </p:nvSpPr>
            <p:spPr>
              <a:xfrm>
                <a:off x="5372838"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76" name="Freeform: Shape 875">
                <a:extLst>
                  <a:ext uri="{FF2B5EF4-FFF2-40B4-BE49-F238E27FC236}">
                    <a16:creationId xmlns:a16="http://schemas.microsoft.com/office/drawing/2014/main" id="{48AACAC7-F3EE-0A33-F70C-4159FE872122}"/>
                  </a:ext>
                </a:extLst>
              </p:cNvPr>
              <p:cNvSpPr/>
              <p:nvPr/>
            </p:nvSpPr>
            <p:spPr>
              <a:xfrm>
                <a:off x="5376859"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77" name="Freeform: Shape 876">
                <a:extLst>
                  <a:ext uri="{FF2B5EF4-FFF2-40B4-BE49-F238E27FC236}">
                    <a16:creationId xmlns:a16="http://schemas.microsoft.com/office/drawing/2014/main" id="{97F8AD46-C18A-9B15-9455-AD5AE7779357}"/>
                  </a:ext>
                </a:extLst>
              </p:cNvPr>
              <p:cNvSpPr/>
              <p:nvPr/>
            </p:nvSpPr>
            <p:spPr>
              <a:xfrm>
                <a:off x="5421895"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78" name="Freeform: Shape 877">
                <a:extLst>
                  <a:ext uri="{FF2B5EF4-FFF2-40B4-BE49-F238E27FC236}">
                    <a16:creationId xmlns:a16="http://schemas.microsoft.com/office/drawing/2014/main" id="{C3932A6B-C1B9-5A2C-23D0-3F0E7D406DAE}"/>
                  </a:ext>
                </a:extLst>
              </p:cNvPr>
              <p:cNvSpPr/>
              <p:nvPr/>
            </p:nvSpPr>
            <p:spPr>
              <a:xfrm>
                <a:off x="5434188"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79" name="Freeform: Shape 878">
                <a:extLst>
                  <a:ext uri="{FF2B5EF4-FFF2-40B4-BE49-F238E27FC236}">
                    <a16:creationId xmlns:a16="http://schemas.microsoft.com/office/drawing/2014/main" id="{90C01E2E-CA52-3537-D562-C24A62082290}"/>
                  </a:ext>
                </a:extLst>
              </p:cNvPr>
              <p:cNvSpPr/>
              <p:nvPr/>
            </p:nvSpPr>
            <p:spPr>
              <a:xfrm>
                <a:off x="5442345"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80" name="Freeform: Shape 879">
                <a:extLst>
                  <a:ext uri="{FF2B5EF4-FFF2-40B4-BE49-F238E27FC236}">
                    <a16:creationId xmlns:a16="http://schemas.microsoft.com/office/drawing/2014/main" id="{969F37C0-6D9B-06F1-E342-326C2243CD57}"/>
                  </a:ext>
                </a:extLst>
              </p:cNvPr>
              <p:cNvSpPr/>
              <p:nvPr/>
            </p:nvSpPr>
            <p:spPr>
              <a:xfrm>
                <a:off x="5462796"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81" name="Freeform: Shape 880">
                <a:extLst>
                  <a:ext uri="{FF2B5EF4-FFF2-40B4-BE49-F238E27FC236}">
                    <a16:creationId xmlns:a16="http://schemas.microsoft.com/office/drawing/2014/main" id="{DFC62FA6-4CE2-1391-3946-2B764CC45F4B}"/>
                  </a:ext>
                </a:extLst>
              </p:cNvPr>
              <p:cNvSpPr/>
              <p:nvPr/>
            </p:nvSpPr>
            <p:spPr>
              <a:xfrm>
                <a:off x="5471067"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82" name="Freeform: Shape 881">
                <a:extLst>
                  <a:ext uri="{FF2B5EF4-FFF2-40B4-BE49-F238E27FC236}">
                    <a16:creationId xmlns:a16="http://schemas.microsoft.com/office/drawing/2014/main" id="{AC67F7DF-445D-9D9E-9B33-6B5C7875B54A}"/>
                  </a:ext>
                </a:extLst>
              </p:cNvPr>
              <p:cNvSpPr/>
              <p:nvPr/>
            </p:nvSpPr>
            <p:spPr>
              <a:xfrm>
                <a:off x="5536439"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83" name="Freeform: Shape 882">
                <a:extLst>
                  <a:ext uri="{FF2B5EF4-FFF2-40B4-BE49-F238E27FC236}">
                    <a16:creationId xmlns:a16="http://schemas.microsoft.com/office/drawing/2014/main" id="{60568B2E-3E4C-B27B-A576-F2C594137346}"/>
                  </a:ext>
                </a:extLst>
              </p:cNvPr>
              <p:cNvSpPr/>
              <p:nvPr/>
            </p:nvSpPr>
            <p:spPr>
              <a:xfrm>
                <a:off x="5552868"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84" name="Freeform: Shape 883">
                <a:extLst>
                  <a:ext uri="{FF2B5EF4-FFF2-40B4-BE49-F238E27FC236}">
                    <a16:creationId xmlns:a16="http://schemas.microsoft.com/office/drawing/2014/main" id="{52669109-D0F5-7542-BA4D-A80376B1AFA6}"/>
                  </a:ext>
                </a:extLst>
              </p:cNvPr>
              <p:cNvSpPr/>
              <p:nvPr/>
            </p:nvSpPr>
            <p:spPr>
              <a:xfrm>
                <a:off x="5556889"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85" name="Freeform: Shape 884">
                <a:extLst>
                  <a:ext uri="{FF2B5EF4-FFF2-40B4-BE49-F238E27FC236}">
                    <a16:creationId xmlns:a16="http://schemas.microsoft.com/office/drawing/2014/main" id="{867DF49A-EECF-F84D-061E-1320A341CF83}"/>
                  </a:ext>
                </a:extLst>
              </p:cNvPr>
              <p:cNvSpPr/>
              <p:nvPr/>
            </p:nvSpPr>
            <p:spPr>
              <a:xfrm>
                <a:off x="5577454"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86" name="Freeform: Shape 885">
                <a:extLst>
                  <a:ext uri="{FF2B5EF4-FFF2-40B4-BE49-F238E27FC236}">
                    <a16:creationId xmlns:a16="http://schemas.microsoft.com/office/drawing/2014/main" id="{9F122B0B-D82A-7EFB-3151-283DE8DAEC6A}"/>
                  </a:ext>
                </a:extLst>
              </p:cNvPr>
              <p:cNvSpPr/>
              <p:nvPr/>
            </p:nvSpPr>
            <p:spPr>
              <a:xfrm>
                <a:off x="5589632" y="2290301"/>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87" name="Freeform: Shape 886">
                <a:extLst>
                  <a:ext uri="{FF2B5EF4-FFF2-40B4-BE49-F238E27FC236}">
                    <a16:creationId xmlns:a16="http://schemas.microsoft.com/office/drawing/2014/main" id="{DBB8A690-77F3-C384-ACF6-634ED2F5D828}"/>
                  </a:ext>
                </a:extLst>
              </p:cNvPr>
              <p:cNvSpPr/>
              <p:nvPr/>
            </p:nvSpPr>
            <p:spPr>
              <a:xfrm>
                <a:off x="5606061" y="2424699"/>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88" name="Freeform: Shape 887">
                <a:extLst>
                  <a:ext uri="{FF2B5EF4-FFF2-40B4-BE49-F238E27FC236}">
                    <a16:creationId xmlns:a16="http://schemas.microsoft.com/office/drawing/2014/main" id="{CD4FAAB9-7CCF-E63B-099E-61D2AD28F9E2}"/>
                  </a:ext>
                </a:extLst>
              </p:cNvPr>
              <p:cNvSpPr/>
              <p:nvPr/>
            </p:nvSpPr>
            <p:spPr>
              <a:xfrm>
                <a:off x="5814699" y="27142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89" name="Freeform: Shape 888">
                <a:extLst>
                  <a:ext uri="{FF2B5EF4-FFF2-40B4-BE49-F238E27FC236}">
                    <a16:creationId xmlns:a16="http://schemas.microsoft.com/office/drawing/2014/main" id="{1276A365-5EBD-AA02-4857-ADDC11C316D5}"/>
                  </a:ext>
                </a:extLst>
              </p:cNvPr>
              <p:cNvSpPr/>
              <p:nvPr/>
            </p:nvSpPr>
            <p:spPr>
              <a:xfrm>
                <a:off x="5822856" y="27142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90" name="Freeform: Shape 889">
                <a:extLst>
                  <a:ext uri="{FF2B5EF4-FFF2-40B4-BE49-F238E27FC236}">
                    <a16:creationId xmlns:a16="http://schemas.microsoft.com/office/drawing/2014/main" id="{7AAAC058-E08A-9484-931A-4A560DEE1874}"/>
                  </a:ext>
                </a:extLst>
              </p:cNvPr>
              <p:cNvSpPr/>
              <p:nvPr/>
            </p:nvSpPr>
            <p:spPr>
              <a:xfrm>
                <a:off x="5831128" y="27142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91" name="Freeform: Shape 890">
                <a:extLst>
                  <a:ext uri="{FF2B5EF4-FFF2-40B4-BE49-F238E27FC236}">
                    <a16:creationId xmlns:a16="http://schemas.microsoft.com/office/drawing/2014/main" id="{9F4CDB75-69C8-F371-C5AA-F3A1E00E82B5}"/>
                  </a:ext>
                </a:extLst>
              </p:cNvPr>
              <p:cNvSpPr/>
              <p:nvPr/>
            </p:nvSpPr>
            <p:spPr>
              <a:xfrm>
                <a:off x="5835149" y="27142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92" name="Freeform: Shape 891">
                <a:extLst>
                  <a:ext uri="{FF2B5EF4-FFF2-40B4-BE49-F238E27FC236}">
                    <a16:creationId xmlns:a16="http://schemas.microsoft.com/office/drawing/2014/main" id="{3B4BB31E-4EEF-5FBC-C6A1-173B1EDE1599}"/>
                  </a:ext>
                </a:extLst>
              </p:cNvPr>
              <p:cNvSpPr/>
              <p:nvPr/>
            </p:nvSpPr>
            <p:spPr>
              <a:xfrm>
                <a:off x="5839285" y="27142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93" name="Freeform: Shape 892">
                <a:extLst>
                  <a:ext uri="{FF2B5EF4-FFF2-40B4-BE49-F238E27FC236}">
                    <a16:creationId xmlns:a16="http://schemas.microsoft.com/office/drawing/2014/main" id="{01C0F6BF-290A-05E4-6A8F-3A71D8011BA5}"/>
                  </a:ext>
                </a:extLst>
              </p:cNvPr>
              <p:cNvSpPr/>
              <p:nvPr/>
            </p:nvSpPr>
            <p:spPr>
              <a:xfrm>
                <a:off x="5974279" y="27142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94" name="Freeform: Shape 893">
                <a:extLst>
                  <a:ext uri="{FF2B5EF4-FFF2-40B4-BE49-F238E27FC236}">
                    <a16:creationId xmlns:a16="http://schemas.microsoft.com/office/drawing/2014/main" id="{F8966302-F502-C166-95AE-C2182F6722DB}"/>
                  </a:ext>
                </a:extLst>
              </p:cNvPr>
              <p:cNvSpPr/>
              <p:nvPr/>
            </p:nvSpPr>
            <p:spPr>
              <a:xfrm>
                <a:off x="6092959" y="27142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95" name="Freeform: Shape 894">
                <a:extLst>
                  <a:ext uri="{FF2B5EF4-FFF2-40B4-BE49-F238E27FC236}">
                    <a16:creationId xmlns:a16="http://schemas.microsoft.com/office/drawing/2014/main" id="{7FD49F3C-3D8C-3B3F-0ABC-40C23BEF29F7}"/>
                  </a:ext>
                </a:extLst>
              </p:cNvPr>
              <p:cNvSpPr/>
              <p:nvPr/>
            </p:nvSpPr>
            <p:spPr>
              <a:xfrm>
                <a:off x="6125702" y="27142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96" name="Freeform: Shape 895">
                <a:extLst>
                  <a:ext uri="{FF2B5EF4-FFF2-40B4-BE49-F238E27FC236}">
                    <a16:creationId xmlns:a16="http://schemas.microsoft.com/office/drawing/2014/main" id="{2195CF53-4E4F-E77E-D989-E4B7F4DBB8C7}"/>
                  </a:ext>
                </a:extLst>
              </p:cNvPr>
              <p:cNvSpPr/>
              <p:nvPr/>
            </p:nvSpPr>
            <p:spPr>
              <a:xfrm>
                <a:off x="6174759" y="27142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897" name="Freeform: Shape 896">
                <a:extLst>
                  <a:ext uri="{FF2B5EF4-FFF2-40B4-BE49-F238E27FC236}">
                    <a16:creationId xmlns:a16="http://schemas.microsoft.com/office/drawing/2014/main" id="{10581A20-75BC-5E75-D861-9E4FF8EDAF30}"/>
                  </a:ext>
                </a:extLst>
              </p:cNvPr>
              <p:cNvSpPr/>
              <p:nvPr/>
            </p:nvSpPr>
            <p:spPr>
              <a:xfrm>
                <a:off x="6219796" y="2714210"/>
                <a:ext cx="11488" cy="104454"/>
              </a:xfrm>
              <a:custGeom>
                <a:avLst/>
                <a:gdLst>
                  <a:gd name="connsiteX0" fmla="*/ 0 w 11488"/>
                  <a:gd name="connsiteY0" fmla="*/ 0 h 104454"/>
                  <a:gd name="connsiteX1" fmla="*/ 0 w 11488"/>
                  <a:gd name="connsiteY1" fmla="*/ 104454 h 104454"/>
                </a:gdLst>
                <a:ahLst/>
                <a:cxnLst>
                  <a:cxn ang="0">
                    <a:pos x="connsiteX0" y="connsiteY0"/>
                  </a:cxn>
                  <a:cxn ang="0">
                    <a:pos x="connsiteX1" y="connsiteY1"/>
                  </a:cxn>
                </a:cxnLst>
                <a:rect l="l" t="t" r="r" b="b"/>
                <a:pathLst>
                  <a:path w="11488" h="104454">
                    <a:moveTo>
                      <a:pt x="0" y="0"/>
                    </a:moveTo>
                    <a:lnTo>
                      <a:pt x="0" y="104454"/>
                    </a:lnTo>
                  </a:path>
                </a:pathLst>
              </a:custGeom>
              <a:ln w="19050" cap="sq">
                <a:solidFill>
                  <a:srgbClr val="6E6E6E"/>
                </a:solidFill>
                <a:prstDash val="solid"/>
                <a:miter/>
              </a:ln>
            </p:spPr>
            <p:txBody>
              <a:bodyPr rtlCol="0" anchor="ctr"/>
              <a:lstStyle/>
              <a:p>
                <a:pPr marL="0" marR="0" lvl="0" indent="0" algn="l" defTabSz="91380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grpSp>
      <p:graphicFrame>
        <p:nvGraphicFramePr>
          <p:cNvPr id="4" name="Table 3">
            <a:extLst>
              <a:ext uri="{FF2B5EF4-FFF2-40B4-BE49-F238E27FC236}">
                <a16:creationId xmlns:a16="http://schemas.microsoft.com/office/drawing/2014/main" id="{1BB18B8C-BB57-5588-26C0-48500ABD3E54}"/>
              </a:ext>
            </a:extLst>
          </p:cNvPr>
          <p:cNvGraphicFramePr>
            <a:graphicFrameLocks noGrp="1"/>
          </p:cNvGraphicFramePr>
          <p:nvPr/>
        </p:nvGraphicFramePr>
        <p:xfrm>
          <a:off x="1173715" y="2784444"/>
          <a:ext cx="3767334" cy="1630662"/>
        </p:xfrm>
        <a:graphic>
          <a:graphicData uri="http://schemas.openxmlformats.org/drawingml/2006/table">
            <a:tbl>
              <a:tblPr firstRow="1" bandRow="1"/>
              <a:tblGrid>
                <a:gridCol w="1823334">
                  <a:extLst>
                    <a:ext uri="{9D8B030D-6E8A-4147-A177-3AD203B41FA5}">
                      <a16:colId xmlns:a16="http://schemas.microsoft.com/office/drawing/2014/main" val="3624223050"/>
                    </a:ext>
                  </a:extLst>
                </a:gridCol>
                <a:gridCol w="972000">
                  <a:extLst>
                    <a:ext uri="{9D8B030D-6E8A-4147-A177-3AD203B41FA5}">
                      <a16:colId xmlns:a16="http://schemas.microsoft.com/office/drawing/2014/main" val="2753886849"/>
                    </a:ext>
                  </a:extLst>
                </a:gridCol>
                <a:gridCol w="972000">
                  <a:extLst>
                    <a:ext uri="{9D8B030D-6E8A-4147-A177-3AD203B41FA5}">
                      <a16:colId xmlns:a16="http://schemas.microsoft.com/office/drawing/2014/main" val="3788604487"/>
                    </a:ext>
                  </a:extLst>
                </a:gridCol>
              </a:tblGrid>
              <a:tr h="238984">
                <a:tc>
                  <a:txBody>
                    <a:bodyPr/>
                    <a:lstStyle/>
                    <a:p>
                      <a:pPr marL="0" marR="0" algn="r">
                        <a:lnSpc>
                          <a:spcPct val="100000"/>
                        </a:lnSpc>
                        <a:spcBef>
                          <a:spcPts val="0"/>
                        </a:spcBef>
                        <a:spcAft>
                          <a:spcPts val="0"/>
                        </a:spcAft>
                      </a:pPr>
                      <a:endParaRPr lang="en-US" sz="1400" b="0" i="0">
                        <a:solidFill>
                          <a:srgbClr val="002557"/>
                        </a:solidFill>
                        <a:effectLst/>
                        <a:latin typeface="Arial" panose="020B0604020202020204" pitchFamily="34" charset="0"/>
                        <a:ea typeface="Arial" panose="020B0604020202020204" pitchFamily="34" charset="0"/>
                        <a:cs typeface="Arial" panose="020B0604020202020204" pitchFamily="34" charset="0"/>
                      </a:endParaRPr>
                    </a:p>
                  </a:txBody>
                  <a:tcPr marL="22857" marR="22857" marT="22857" marB="22857" anchor="ctr">
                    <a:lnL>
                      <a:noFill/>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b="1" i="0">
                          <a:solidFill>
                            <a:schemeClr val="bg1"/>
                          </a:solidFill>
                          <a:effectLst/>
                          <a:latin typeface="Arial" panose="020B0604020202020204" pitchFamily="34" charset="0"/>
                          <a:ea typeface="Arial" panose="020B0604020202020204" pitchFamily="34" charset="0"/>
                          <a:cs typeface="Arial" panose="020B0604020202020204" pitchFamily="34" charset="0"/>
                        </a:rPr>
                        <a:t>T-DXd + P (n=383)</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lang="en-US" sz="1400" b="1" i="0">
                          <a:solidFill>
                            <a:schemeClr val="bg1"/>
                          </a:solidFill>
                          <a:effectLst/>
                          <a:latin typeface="Arial" panose="020B0604020202020204" pitchFamily="34" charset="0"/>
                          <a:ea typeface="Arial" panose="020B0604020202020204" pitchFamily="34" charset="0"/>
                          <a:cs typeface="Arial" panose="020B0604020202020204" pitchFamily="34" charset="0"/>
                        </a:rPr>
                        <a:t>THP </a:t>
                      </a:r>
                      <a:br>
                        <a:rPr lang="en-US" sz="1400" b="1" i="0">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en-US" sz="1400" b="1" i="0">
                          <a:solidFill>
                            <a:schemeClr val="bg1"/>
                          </a:solidFill>
                          <a:effectLst/>
                          <a:latin typeface="Arial" panose="020B0604020202020204" pitchFamily="34" charset="0"/>
                          <a:ea typeface="Arial" panose="020B0604020202020204" pitchFamily="34" charset="0"/>
                          <a:cs typeface="Arial" panose="020B0604020202020204" pitchFamily="34" charset="0"/>
                        </a:rPr>
                        <a:t>(n=387)</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821852151"/>
                  </a:ext>
                </a:extLst>
              </a:tr>
              <a:tr h="238984">
                <a:tc>
                  <a:txBody>
                    <a:bodyPr/>
                    <a:lstStyle/>
                    <a:p>
                      <a:pPr marL="0" marR="0" algn="r">
                        <a:lnSpc>
                          <a:spcPct val="100000"/>
                        </a:lnSpc>
                        <a:spcBef>
                          <a:spcPts val="0"/>
                        </a:spcBef>
                        <a:spcAft>
                          <a:spcPts val="0"/>
                        </a:spcAft>
                      </a:pPr>
                      <a:r>
                        <a:rPr lang="en-US" sz="1400" b="0" i="0">
                          <a:solidFill>
                            <a:schemeClr val="tx1"/>
                          </a:solidFill>
                          <a:effectLst/>
                          <a:latin typeface="Arial" panose="020B0604020202020204" pitchFamily="34" charset="0"/>
                          <a:ea typeface="Arial" panose="020B0604020202020204" pitchFamily="34" charset="0"/>
                          <a:cs typeface="Arial" panose="020B0604020202020204" pitchFamily="34" charset="0"/>
                        </a:rPr>
                        <a:t>Data maturity</a:t>
                      </a:r>
                    </a:p>
                  </a:txBody>
                  <a:tcPr marL="22857" marR="22857" marT="22857" marB="22857"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b="0">
                          <a:solidFill>
                            <a:schemeClr val="tx1"/>
                          </a:solidFill>
                          <a:effectLst/>
                          <a:latin typeface="+mn-lt"/>
                          <a:ea typeface="Arial" panose="020B0604020202020204" pitchFamily="34" charset="0"/>
                        </a:rPr>
                        <a:t>~20%</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400" b="0">
                          <a:solidFill>
                            <a:schemeClr val="tx1"/>
                          </a:solidFill>
                          <a:effectLst/>
                          <a:latin typeface="+mn-lt"/>
                          <a:ea typeface="Arial" panose="020B0604020202020204" pitchFamily="34" charset="0"/>
                        </a:rPr>
                        <a:t>~30%</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48308168"/>
                  </a:ext>
                </a:extLst>
              </a:tr>
              <a:tr h="238984">
                <a:tc>
                  <a:txBody>
                    <a:bodyPr/>
                    <a:lstStyle/>
                    <a:p>
                      <a:pPr marL="0" marR="0" algn="r">
                        <a:lnSpc>
                          <a:spcPct val="100000"/>
                        </a:lnSpc>
                        <a:spcBef>
                          <a:spcPts val="0"/>
                        </a:spcBef>
                        <a:spcAft>
                          <a:spcPts val="0"/>
                        </a:spcAft>
                      </a:pPr>
                      <a:r>
                        <a:rPr lang="en-US" sz="1400" b="0" i="0">
                          <a:solidFill>
                            <a:schemeClr val="tx1"/>
                          </a:solidFill>
                          <a:effectLst/>
                          <a:latin typeface="Arial" panose="020B0604020202020204" pitchFamily="34" charset="0"/>
                          <a:ea typeface="Arial" panose="020B0604020202020204" pitchFamily="34" charset="0"/>
                          <a:cs typeface="Arial" panose="020B0604020202020204" pitchFamily="34" charset="0"/>
                        </a:rPr>
                        <a:t>Median, </a:t>
                      </a:r>
                      <a:r>
                        <a:rPr lang="en-US" sz="1400" b="0" i="0" err="1">
                          <a:solidFill>
                            <a:schemeClr val="tx1"/>
                          </a:solidFill>
                          <a:effectLst/>
                          <a:latin typeface="Arial" panose="020B0604020202020204" pitchFamily="34" charset="0"/>
                          <a:ea typeface="Arial" panose="020B0604020202020204" pitchFamily="34" charset="0"/>
                          <a:cs typeface="Arial" panose="020B0604020202020204" pitchFamily="34" charset="0"/>
                        </a:rPr>
                        <a:t>mo</a:t>
                      </a:r>
                      <a:r>
                        <a:rPr lang="en-US" sz="1400" b="0" i="0">
                          <a:solidFill>
                            <a:schemeClr val="tx1"/>
                          </a:solidFill>
                          <a:effectLst/>
                          <a:latin typeface="Arial" panose="020B0604020202020204" pitchFamily="34" charset="0"/>
                          <a:ea typeface="Arial" panose="020B0604020202020204" pitchFamily="34" charset="0"/>
                          <a:cs typeface="Arial" panose="020B0604020202020204" pitchFamily="34" charset="0"/>
                        </a:rPr>
                        <a:t> (95% CI)</a:t>
                      </a:r>
                    </a:p>
                  </a:txBody>
                  <a:tcPr marL="22857" marR="22857" marT="22857" marB="22857"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b="1">
                          <a:solidFill>
                            <a:schemeClr val="tx1"/>
                          </a:solidFill>
                          <a:effectLst/>
                          <a:latin typeface="+mn-lt"/>
                          <a:ea typeface="Arial" panose="020B0604020202020204" pitchFamily="34" charset="0"/>
                        </a:rPr>
                        <a:t>NC</a:t>
                      </a:r>
                      <a:endParaRPr lang="en-US" sz="1400" b="0">
                        <a:solidFill>
                          <a:schemeClr val="tx1"/>
                        </a:solidFill>
                        <a:effectLst/>
                        <a:latin typeface="+mn-lt"/>
                        <a:ea typeface="Arial" panose="020B0604020202020204" pitchFamily="34" charset="0"/>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400" b="1">
                          <a:solidFill>
                            <a:schemeClr val="tx1"/>
                          </a:solidFill>
                          <a:effectLst/>
                          <a:latin typeface="+mn-lt"/>
                          <a:ea typeface="Arial" panose="020B0604020202020204" pitchFamily="34" charset="0"/>
                        </a:rPr>
                        <a:t>36.5</a:t>
                      </a:r>
                    </a:p>
                    <a:p>
                      <a:pPr marL="0" marR="0" algn="ctr">
                        <a:lnSpc>
                          <a:spcPct val="100000"/>
                        </a:lnSpc>
                        <a:spcBef>
                          <a:spcPts val="0"/>
                        </a:spcBef>
                        <a:spcAft>
                          <a:spcPts val="0"/>
                        </a:spcAft>
                      </a:pPr>
                      <a:r>
                        <a:rPr lang="en-US" sz="1400" b="0">
                          <a:solidFill>
                            <a:schemeClr val="tx1"/>
                          </a:solidFill>
                          <a:effectLst/>
                          <a:latin typeface="+mn-lt"/>
                          <a:ea typeface="Arial" panose="020B0604020202020204" pitchFamily="34" charset="0"/>
                        </a:rPr>
                        <a:t>(36.1, NC)</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06518836"/>
                  </a:ext>
                </a:extLst>
              </a:tr>
              <a:tr h="145094">
                <a:tc>
                  <a:txBody>
                    <a:bodyPr/>
                    <a:lstStyle/>
                    <a:p>
                      <a:pPr marL="0" marR="0" algn="r">
                        <a:lnSpc>
                          <a:spcPct val="100000"/>
                        </a:lnSpc>
                        <a:spcBef>
                          <a:spcPts val="0"/>
                        </a:spcBef>
                        <a:spcAft>
                          <a:spcPts val="0"/>
                        </a:spcAft>
                      </a:pPr>
                      <a:r>
                        <a:rPr lang="en-US" sz="1400" b="0" i="0">
                          <a:solidFill>
                            <a:schemeClr val="tx1"/>
                          </a:solidFill>
                          <a:effectLst/>
                          <a:latin typeface="Arial" panose="020B0604020202020204" pitchFamily="34" charset="0"/>
                          <a:ea typeface="Arial" panose="020B0604020202020204" pitchFamily="34" charset="0"/>
                          <a:cs typeface="Arial" panose="020B0604020202020204" pitchFamily="34" charset="0"/>
                        </a:rPr>
                        <a:t>Hazard ratio (95% CI)</a:t>
                      </a:r>
                    </a:p>
                  </a:txBody>
                  <a:tcPr marL="22857" marR="22857" marT="22857" marB="22857"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mn-lt"/>
                          <a:ea typeface="+mn-ea"/>
                          <a:cs typeface="+mn-cs"/>
                        </a:rPr>
                        <a:t>0.60 (</a:t>
                      </a:r>
                      <a:r>
                        <a:rPr lang="en-US" sz="1400" b="1">
                          <a:latin typeface="+mn-lt"/>
                        </a:rPr>
                        <a:t>0.45, 0.79</a:t>
                      </a:r>
                      <a:r>
                        <a:rPr kumimoji="0" lang="en-US" sz="1400" b="1" i="0" u="none" strike="noStrike" kern="1200" cap="none" spc="0" normalizeH="0" baseline="0" noProof="0">
                          <a:ln>
                            <a:noFill/>
                          </a:ln>
                          <a:effectLst/>
                          <a:uLnTx/>
                          <a:uFillTx/>
                          <a:latin typeface="+mn-lt"/>
                          <a:ea typeface="+mn-ea"/>
                          <a:cs typeface="+mn-cs"/>
                        </a:rPr>
                        <a:t>)</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00000"/>
                        </a:lnSpc>
                        <a:spcBef>
                          <a:spcPts val="0"/>
                        </a:spcBef>
                        <a:spcAft>
                          <a:spcPts val="0"/>
                        </a:spcAft>
                      </a:pPr>
                      <a:endParaRPr lang="en-US" sz="1400" b="0">
                        <a:solidFill>
                          <a:schemeClr val="tx1"/>
                        </a:solidFill>
                        <a:effectLst/>
                        <a:latin typeface="+mn-lt"/>
                        <a:ea typeface="Arial" panose="020B0604020202020204" pitchFamily="34" charset="0"/>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2210410"/>
                  </a:ext>
                </a:extLst>
              </a:tr>
              <a:tr h="145094">
                <a:tc>
                  <a:txBody>
                    <a:bodyPr/>
                    <a:lstStyle/>
                    <a:p>
                      <a:pPr marL="0" marR="0" algn="r">
                        <a:lnSpc>
                          <a:spcPct val="100000"/>
                        </a:lnSpc>
                        <a:spcBef>
                          <a:spcPts val="0"/>
                        </a:spcBef>
                        <a:spcAft>
                          <a:spcPts val="0"/>
                        </a:spcAft>
                      </a:pPr>
                      <a:r>
                        <a:rPr lang="en-US" sz="1400" b="0" i="0">
                          <a:solidFill>
                            <a:schemeClr val="tx1"/>
                          </a:solidFill>
                          <a:effectLst/>
                          <a:latin typeface="Arial" panose="020B0604020202020204" pitchFamily="34" charset="0"/>
                          <a:ea typeface="Arial" panose="020B0604020202020204" pitchFamily="34" charset="0"/>
                          <a:cs typeface="Arial" panose="020B0604020202020204" pitchFamily="34" charset="0"/>
                        </a:rPr>
                        <a:t>Nominal P-value</a:t>
                      </a:r>
                    </a:p>
                  </a:txBody>
                  <a:tcPr marL="22857" marR="22857" marT="22857" marB="22857"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mn-lt"/>
                          <a:ea typeface="+mn-ea"/>
                          <a:cs typeface="+mn-cs"/>
                        </a:rPr>
                        <a:t>0.00038*</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570958874"/>
                  </a:ext>
                </a:extLst>
              </a:tr>
            </a:tbl>
          </a:graphicData>
        </a:graphic>
      </p:graphicFrame>
      <p:graphicFrame>
        <p:nvGraphicFramePr>
          <p:cNvPr id="7" name="Table 6">
            <a:extLst>
              <a:ext uri="{FF2B5EF4-FFF2-40B4-BE49-F238E27FC236}">
                <a16:creationId xmlns:a16="http://schemas.microsoft.com/office/drawing/2014/main" id="{36747B6C-809F-F7CC-689F-145838775088}"/>
              </a:ext>
            </a:extLst>
          </p:cNvPr>
          <p:cNvGraphicFramePr>
            <a:graphicFrameLocks noGrp="1"/>
          </p:cNvGraphicFramePr>
          <p:nvPr/>
        </p:nvGraphicFramePr>
        <p:xfrm>
          <a:off x="7529569" y="811314"/>
          <a:ext cx="4356876" cy="4445732"/>
        </p:xfrm>
        <a:graphic>
          <a:graphicData uri="http://schemas.openxmlformats.org/drawingml/2006/table">
            <a:tbl>
              <a:tblPr firstRow="1" bandRow="1"/>
              <a:tblGrid>
                <a:gridCol w="2346010">
                  <a:extLst>
                    <a:ext uri="{9D8B030D-6E8A-4147-A177-3AD203B41FA5}">
                      <a16:colId xmlns:a16="http://schemas.microsoft.com/office/drawing/2014/main" val="3624223050"/>
                    </a:ext>
                  </a:extLst>
                </a:gridCol>
                <a:gridCol w="1005433">
                  <a:extLst>
                    <a:ext uri="{9D8B030D-6E8A-4147-A177-3AD203B41FA5}">
                      <a16:colId xmlns:a16="http://schemas.microsoft.com/office/drawing/2014/main" val="2753886849"/>
                    </a:ext>
                  </a:extLst>
                </a:gridCol>
                <a:gridCol w="1005433">
                  <a:extLst>
                    <a:ext uri="{9D8B030D-6E8A-4147-A177-3AD203B41FA5}">
                      <a16:colId xmlns:a16="http://schemas.microsoft.com/office/drawing/2014/main" val="3788604487"/>
                    </a:ext>
                  </a:extLst>
                </a:gridCol>
              </a:tblGrid>
              <a:tr h="484650">
                <a:tc>
                  <a:txBody>
                    <a:bodyPr/>
                    <a:lstStyle/>
                    <a:p>
                      <a:pPr marL="0" marR="0">
                        <a:lnSpc>
                          <a:spcPct val="90000"/>
                        </a:lnSpc>
                        <a:spcBef>
                          <a:spcPts val="0"/>
                        </a:spcBef>
                        <a:spcAft>
                          <a:spcPts val="0"/>
                        </a:spcAft>
                      </a:pPr>
                      <a:endParaRPr lang="en-US" sz="1400" b="0" i="0">
                        <a:solidFill>
                          <a:srgbClr val="002557"/>
                        </a:solidFill>
                        <a:effectLst/>
                        <a:latin typeface="Arial" panose="020B0604020202020204" pitchFamily="34" charset="0"/>
                        <a:ea typeface="Arial" panose="020B0604020202020204" pitchFamily="34" charset="0"/>
                        <a:cs typeface="Arial" panose="020B0604020202020204" pitchFamily="34" charset="0"/>
                      </a:endParaRPr>
                    </a:p>
                  </a:txBody>
                  <a:tcPr marL="45720" marR="4572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400" b="1" i="0" dirty="0">
                          <a:solidFill>
                            <a:schemeClr val="bg1"/>
                          </a:solidFill>
                          <a:effectLst/>
                          <a:latin typeface="Arial" panose="020B0604020202020204" pitchFamily="34" charset="0"/>
                          <a:ea typeface="Arial" panose="020B0604020202020204" pitchFamily="34" charset="0"/>
                          <a:cs typeface="Arial" panose="020B0604020202020204" pitchFamily="34" charset="0"/>
                        </a:rPr>
                        <a:t>T-DXd + P (n=383)</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lang="en-US" sz="1400" b="1" i="0" dirty="0">
                          <a:solidFill>
                            <a:schemeClr val="bg1"/>
                          </a:solidFill>
                          <a:effectLst/>
                          <a:latin typeface="Arial" panose="020B0604020202020204" pitchFamily="34" charset="0"/>
                          <a:ea typeface="Arial" panose="020B0604020202020204" pitchFamily="34" charset="0"/>
                          <a:cs typeface="Arial" panose="020B0604020202020204" pitchFamily="34" charset="0"/>
                        </a:rPr>
                        <a:t>THP </a:t>
                      </a:r>
                      <a:br>
                        <a:rPr lang="en-US" sz="1400" b="1" i="0" dirty="0">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en-US" sz="1400" b="1" i="0" dirty="0">
                          <a:solidFill>
                            <a:schemeClr val="bg1"/>
                          </a:solidFill>
                          <a:effectLst/>
                          <a:latin typeface="Arial" panose="020B0604020202020204" pitchFamily="34" charset="0"/>
                          <a:ea typeface="Arial" panose="020B0604020202020204" pitchFamily="34" charset="0"/>
                          <a:cs typeface="Arial" panose="020B0604020202020204" pitchFamily="34" charset="0"/>
                        </a:rPr>
                        <a:t>(n=387)</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821852151"/>
                  </a:ext>
                </a:extLst>
              </a:tr>
              <a:tr h="680374">
                <a:tc>
                  <a:txBody>
                    <a:bodyPr/>
                    <a:lstStyle/>
                    <a:p>
                      <a:pPr marL="0" marR="0">
                        <a:lnSpc>
                          <a:spcPct val="90000"/>
                        </a:lnSpc>
                        <a:spcBef>
                          <a:spcPts val="0"/>
                        </a:spcBef>
                        <a:spcAft>
                          <a:spcPts val="0"/>
                        </a:spcAft>
                      </a:pPr>
                      <a:r>
                        <a:rPr lang="en-US" sz="1400" b="1" i="0">
                          <a:solidFill>
                            <a:schemeClr val="tx1"/>
                          </a:solidFill>
                          <a:effectLst/>
                          <a:latin typeface="Arial" panose="020B0604020202020204" pitchFamily="34" charset="0"/>
                          <a:ea typeface="Arial" panose="020B0604020202020204" pitchFamily="34" charset="0"/>
                          <a:cs typeface="Arial" panose="020B0604020202020204" pitchFamily="34" charset="0"/>
                        </a:rPr>
                        <a:t>Received post-discontinuation therapy </a:t>
                      </a:r>
                      <a:br>
                        <a:rPr lang="en-US" sz="1400" b="1" i="0">
                          <a:solidFill>
                            <a:schemeClr val="tx1"/>
                          </a:solidFill>
                          <a:effectLst/>
                          <a:latin typeface="Arial" panose="020B0604020202020204" pitchFamily="34" charset="0"/>
                          <a:ea typeface="Arial" panose="020B0604020202020204" pitchFamily="34" charset="0"/>
                          <a:cs typeface="Arial" panose="020B0604020202020204" pitchFamily="34" charset="0"/>
                        </a:rPr>
                      </a:br>
                      <a:r>
                        <a:rPr lang="en-US" sz="1400" b="1" i="0">
                          <a:solidFill>
                            <a:schemeClr val="tx1"/>
                          </a:solidFill>
                          <a:effectLst/>
                          <a:latin typeface="Arial" panose="020B0604020202020204" pitchFamily="34" charset="0"/>
                          <a:ea typeface="Arial" panose="020B0604020202020204" pitchFamily="34" charset="0"/>
                          <a:cs typeface="Arial" panose="020B0604020202020204" pitchFamily="34" charset="0"/>
                        </a:rPr>
                        <a:t>in second line, n (%)</a:t>
                      </a:r>
                      <a:r>
                        <a:rPr lang="en-US" sz="1400" b="1" i="0" baseline="30000">
                          <a:solidFill>
                            <a:schemeClr val="tx1"/>
                          </a:solidFill>
                          <a:effectLst/>
                          <a:latin typeface="Arial" panose="020B0604020202020204" pitchFamily="34" charset="0"/>
                          <a:ea typeface="Arial" panose="020B0604020202020204" pitchFamily="34" charset="0"/>
                          <a:cs typeface="Arial" panose="020B0604020202020204" pitchFamily="34" charset="0"/>
                        </a:rPr>
                        <a:t>†</a:t>
                      </a:r>
                    </a:p>
                  </a:txBody>
                  <a:tcPr marL="45720" marR="45720"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400" b="0" dirty="0">
                          <a:solidFill>
                            <a:schemeClr val="tx1"/>
                          </a:solidFill>
                          <a:effectLst/>
                          <a:latin typeface="+mn-lt"/>
                          <a:ea typeface="Arial" panose="020B0604020202020204" pitchFamily="34" charset="0"/>
                        </a:rPr>
                        <a:t>124 (32.4)</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90000"/>
                        </a:lnSpc>
                        <a:spcBef>
                          <a:spcPts val="0"/>
                        </a:spcBef>
                        <a:spcAft>
                          <a:spcPts val="0"/>
                        </a:spcAft>
                      </a:pPr>
                      <a:r>
                        <a:rPr lang="en-US" sz="1400" b="0" dirty="0">
                          <a:solidFill>
                            <a:schemeClr val="tx1"/>
                          </a:solidFill>
                          <a:effectLst/>
                          <a:latin typeface="+mn-lt"/>
                          <a:ea typeface="Arial" panose="020B0604020202020204" pitchFamily="34" charset="0"/>
                        </a:rPr>
                        <a:t>181 (46.8)</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06518836"/>
                  </a:ext>
                </a:extLst>
              </a:tr>
              <a:tr h="288926">
                <a:tc>
                  <a:txBody>
                    <a:bodyPr/>
                    <a:lstStyle/>
                    <a:p>
                      <a:pPr marL="0" marR="0">
                        <a:lnSpc>
                          <a:spcPct val="90000"/>
                        </a:lnSpc>
                        <a:spcBef>
                          <a:spcPts val="0"/>
                        </a:spcBef>
                        <a:spcAft>
                          <a:spcPts val="0"/>
                        </a:spcAft>
                      </a:pPr>
                      <a:r>
                        <a:rPr lang="en-US" sz="1400" b="1" i="0" dirty="0">
                          <a:solidFill>
                            <a:schemeClr val="tx1"/>
                          </a:solidFill>
                          <a:effectLst/>
                          <a:latin typeface="Arial" panose="020B0604020202020204" pitchFamily="34" charset="0"/>
                          <a:ea typeface="Arial" panose="020B0604020202020204" pitchFamily="34" charset="0"/>
                          <a:cs typeface="Arial" panose="020B0604020202020204" pitchFamily="34" charset="0"/>
                        </a:rPr>
                        <a:t>Targeted therapy, n (%)</a:t>
                      </a:r>
                      <a:r>
                        <a:rPr lang="en-US" sz="1400" b="1" i="0" baseline="30000" dirty="0">
                          <a:solidFill>
                            <a:schemeClr val="tx1"/>
                          </a:solidFill>
                          <a:effectLst/>
                          <a:latin typeface="Arial" panose="020B0604020202020204" pitchFamily="34" charset="0"/>
                          <a:ea typeface="Arial" panose="020B0604020202020204" pitchFamily="34" charset="0"/>
                          <a:cs typeface="Arial" panose="020B0604020202020204" pitchFamily="34" charset="0"/>
                        </a:rPr>
                        <a:t>†</a:t>
                      </a:r>
                      <a:endParaRPr lang="en-US" sz="1400" b="1" i="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5720" marR="45720"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400" b="0">
                          <a:solidFill>
                            <a:schemeClr val="tx1"/>
                          </a:solidFill>
                          <a:effectLst/>
                          <a:latin typeface="+mn-lt"/>
                          <a:ea typeface="Arial" panose="020B0604020202020204" pitchFamily="34" charset="0"/>
                        </a:rPr>
                        <a:t>111 (29.0)</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90000"/>
                        </a:lnSpc>
                        <a:spcBef>
                          <a:spcPts val="0"/>
                        </a:spcBef>
                        <a:spcAft>
                          <a:spcPts val="0"/>
                        </a:spcAft>
                      </a:pPr>
                      <a:r>
                        <a:rPr lang="en-US" sz="1400" b="0">
                          <a:solidFill>
                            <a:schemeClr val="tx1"/>
                          </a:solidFill>
                          <a:effectLst/>
                          <a:latin typeface="+mn-lt"/>
                          <a:ea typeface="Arial" panose="020B0604020202020204" pitchFamily="34" charset="0"/>
                        </a:rPr>
                        <a:t>166 (42.9)</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55561246"/>
                  </a:ext>
                </a:extLst>
              </a:tr>
              <a:tr h="288926">
                <a:tc>
                  <a:txBody>
                    <a:bodyPr/>
                    <a:lstStyle/>
                    <a:p>
                      <a:pPr marL="180000" marR="0">
                        <a:lnSpc>
                          <a:spcPct val="90000"/>
                        </a:lnSpc>
                        <a:spcBef>
                          <a:spcPts val="0"/>
                        </a:spcBef>
                        <a:spcAft>
                          <a:spcPts val="0"/>
                        </a:spcAft>
                      </a:pPr>
                      <a:r>
                        <a:rPr lang="en-US" sz="1400" b="0" i="0">
                          <a:solidFill>
                            <a:schemeClr val="tx1"/>
                          </a:solidFill>
                          <a:effectLst/>
                          <a:latin typeface="Arial" panose="020B0604020202020204" pitchFamily="34" charset="0"/>
                          <a:ea typeface="Arial" panose="020B0604020202020204" pitchFamily="34" charset="0"/>
                          <a:cs typeface="Arial" panose="020B0604020202020204" pitchFamily="34" charset="0"/>
                        </a:rPr>
                        <a:t>T-DXd</a:t>
                      </a:r>
                    </a:p>
                  </a:txBody>
                  <a:tcPr marL="45720" marR="45720"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1400" b="0" dirty="0">
                          <a:solidFill>
                            <a:schemeClr val="tx1"/>
                          </a:solidFill>
                          <a:effectLst/>
                          <a:latin typeface="+mn-lt"/>
                          <a:ea typeface="Arial" panose="020B0604020202020204" pitchFamily="34" charset="0"/>
                        </a:rPr>
                        <a:t>6 (1.6)</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90000"/>
                        </a:lnSpc>
                        <a:spcBef>
                          <a:spcPts val="0"/>
                        </a:spcBef>
                        <a:spcAft>
                          <a:spcPts val="0"/>
                        </a:spcAft>
                      </a:pPr>
                      <a:r>
                        <a:rPr lang="en-US" sz="1400" b="0">
                          <a:solidFill>
                            <a:schemeClr val="tx1"/>
                          </a:solidFill>
                          <a:effectLst/>
                          <a:latin typeface="+mn-lt"/>
                          <a:ea typeface="Arial" panose="020B0604020202020204" pitchFamily="34" charset="0"/>
                        </a:rPr>
                        <a:t>39 (10.1)</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2210410"/>
                  </a:ext>
                </a:extLst>
              </a:tr>
              <a:tr h="288926">
                <a:tc>
                  <a:txBody>
                    <a:bodyPr/>
                    <a:lstStyle/>
                    <a:p>
                      <a:pPr marL="180000" marR="0">
                        <a:lnSpc>
                          <a:spcPct val="90000"/>
                        </a:lnSpc>
                        <a:spcBef>
                          <a:spcPts val="0"/>
                        </a:spcBef>
                        <a:spcAft>
                          <a:spcPts val="0"/>
                        </a:spcAft>
                      </a:pPr>
                      <a:r>
                        <a:rPr lang="en-US" sz="1400" b="0" i="0">
                          <a:solidFill>
                            <a:schemeClr val="tx1"/>
                          </a:solidFill>
                          <a:effectLst/>
                          <a:latin typeface="Arial" panose="020B0604020202020204" pitchFamily="34" charset="0"/>
                          <a:ea typeface="Arial" panose="020B0604020202020204" pitchFamily="34" charset="0"/>
                          <a:cs typeface="Arial" panose="020B0604020202020204" pitchFamily="34" charset="0"/>
                        </a:rPr>
                        <a:t>T-DM1</a:t>
                      </a:r>
                    </a:p>
                  </a:txBody>
                  <a:tcPr marL="45720" marR="45720"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a:ea typeface="Arial" panose="020B0604020202020204" pitchFamily="34" charset="0"/>
                          <a:cs typeface="+mn-cs"/>
                        </a:rPr>
                        <a:t>7 (1.8)</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47 (12.1)</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44084299"/>
                  </a:ext>
                </a:extLst>
              </a:tr>
              <a:tr h="484650">
                <a:tc>
                  <a:txBody>
                    <a:bodyPr/>
                    <a:lstStyle/>
                    <a:p>
                      <a:pPr marL="180000" marR="0">
                        <a:lnSpc>
                          <a:spcPct val="90000"/>
                        </a:lnSpc>
                        <a:spcBef>
                          <a:spcPts val="0"/>
                        </a:spcBef>
                        <a:spcAft>
                          <a:spcPts val="0"/>
                        </a:spcAft>
                      </a:pPr>
                      <a:r>
                        <a:rPr lang="en-US" sz="1400" b="0" i="0" dirty="0">
                          <a:solidFill>
                            <a:schemeClr val="tx1"/>
                          </a:solidFill>
                          <a:effectLst/>
                          <a:latin typeface="Arial" panose="020B0604020202020204" pitchFamily="34" charset="0"/>
                          <a:ea typeface="Arial" panose="020B0604020202020204" pitchFamily="34" charset="0"/>
                          <a:cs typeface="Arial" panose="020B0604020202020204" pitchFamily="34" charset="0"/>
                        </a:rPr>
                        <a:t>Trastuzumab-containing regimen</a:t>
                      </a:r>
                      <a:r>
                        <a:rPr lang="en-US" sz="1400" b="0" i="0" baseline="30000" dirty="0">
                          <a:solidFill>
                            <a:schemeClr val="tx1"/>
                          </a:solidFill>
                          <a:effectLst/>
                          <a:latin typeface="Arial" panose="020B0604020202020204" pitchFamily="34" charset="0"/>
                          <a:ea typeface="Arial" panose="020B0604020202020204" pitchFamily="34" charset="0"/>
                          <a:cs typeface="Arial" panose="020B0604020202020204" pitchFamily="34" charset="0"/>
                        </a:rPr>
                        <a:t>‡</a:t>
                      </a:r>
                    </a:p>
                  </a:txBody>
                  <a:tcPr marL="45720" marR="45720"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a:ea typeface="Arial" panose="020B0604020202020204" pitchFamily="34" charset="0"/>
                          <a:cs typeface="+mn-cs"/>
                        </a:rPr>
                        <a:t>78 (20.4)</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a:ea typeface="Arial" panose="020B0604020202020204" pitchFamily="34" charset="0"/>
                          <a:cs typeface="+mn-cs"/>
                        </a:rPr>
                        <a:t>51 (13.2)</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98209888"/>
                  </a:ext>
                </a:extLst>
              </a:tr>
              <a:tr h="484650">
                <a:tc>
                  <a:txBody>
                    <a:bodyPr/>
                    <a:lstStyle/>
                    <a:p>
                      <a:pPr marL="180000" marR="0">
                        <a:lnSpc>
                          <a:spcPct val="90000"/>
                        </a:lnSpc>
                        <a:spcBef>
                          <a:spcPts val="0"/>
                        </a:spcBef>
                        <a:spcAft>
                          <a:spcPts val="0"/>
                        </a:spcAft>
                      </a:pPr>
                      <a:r>
                        <a:rPr lang="en-US" sz="1400" b="0" i="0" dirty="0">
                          <a:solidFill>
                            <a:schemeClr val="tx1"/>
                          </a:solidFill>
                          <a:effectLst/>
                          <a:latin typeface="Arial" panose="020B0604020202020204" pitchFamily="34" charset="0"/>
                          <a:ea typeface="Arial" panose="020B0604020202020204" pitchFamily="34" charset="0"/>
                          <a:cs typeface="Arial" panose="020B0604020202020204" pitchFamily="34" charset="0"/>
                        </a:rPr>
                        <a:t>Pertuzumab-containing regimen</a:t>
                      </a:r>
                      <a:r>
                        <a:rPr lang="en-US" sz="1400" b="0" i="0" baseline="30000" dirty="0">
                          <a:solidFill>
                            <a:schemeClr val="tx1"/>
                          </a:solidFill>
                          <a:effectLst/>
                          <a:latin typeface="Arial" panose="020B0604020202020204" pitchFamily="34" charset="0"/>
                          <a:ea typeface="Arial" panose="020B0604020202020204" pitchFamily="34" charset="0"/>
                          <a:cs typeface="Arial" panose="020B0604020202020204" pitchFamily="34" charset="0"/>
                        </a:rPr>
                        <a:t>‡</a:t>
                      </a:r>
                      <a:endParaRPr lang="en-US" sz="1400" b="0" i="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5720" marR="45720"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a:ea typeface="Arial" panose="020B0604020202020204" pitchFamily="34" charset="0"/>
                          <a:cs typeface="+mn-cs"/>
                        </a:rPr>
                        <a:t>53 (13.8)</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a:ea typeface="Arial" panose="020B0604020202020204" pitchFamily="34" charset="0"/>
                          <a:cs typeface="+mn-cs"/>
                        </a:rPr>
                        <a:t>34 (8.8)</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93829897"/>
                  </a:ext>
                </a:extLst>
              </a:tr>
              <a:tr h="288926">
                <a:tc>
                  <a:txBody>
                    <a:bodyPr/>
                    <a:lstStyle/>
                    <a:p>
                      <a:pPr marL="0" marR="0">
                        <a:lnSpc>
                          <a:spcPct val="90000"/>
                        </a:lnSpc>
                        <a:spcBef>
                          <a:spcPts val="0"/>
                        </a:spcBef>
                        <a:spcAft>
                          <a:spcPts val="0"/>
                        </a:spcAft>
                      </a:pPr>
                      <a:r>
                        <a:rPr lang="en-US" sz="1400" b="1" i="0">
                          <a:solidFill>
                            <a:schemeClr val="tx1"/>
                          </a:solidFill>
                          <a:effectLst/>
                          <a:latin typeface="Arial" panose="020B0604020202020204" pitchFamily="34" charset="0"/>
                          <a:ea typeface="Arial" panose="020B0604020202020204" pitchFamily="34" charset="0"/>
                          <a:cs typeface="Arial" panose="020B0604020202020204" pitchFamily="34" charset="0"/>
                        </a:rPr>
                        <a:t>Chemotherapy, n (%)</a:t>
                      </a:r>
                      <a:r>
                        <a:rPr lang="en-US" sz="1400" b="1" i="0" baseline="30000">
                          <a:solidFill>
                            <a:schemeClr val="tx1"/>
                          </a:solidFill>
                          <a:effectLst/>
                          <a:latin typeface="Arial" panose="020B0604020202020204" pitchFamily="34" charset="0"/>
                          <a:ea typeface="Arial" panose="020B0604020202020204" pitchFamily="34" charset="0"/>
                          <a:cs typeface="Arial" panose="020B0604020202020204" pitchFamily="34" charset="0"/>
                        </a:rPr>
                        <a:t>†</a:t>
                      </a:r>
                      <a:endParaRPr lang="en-US" sz="1400" b="1" i="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5720" marR="45720"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a:ea typeface="Arial" panose="020B0604020202020204" pitchFamily="34" charset="0"/>
                          <a:cs typeface="+mn-cs"/>
                        </a:rPr>
                        <a:t>68 (17.8)</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a:ea typeface="Arial" panose="020B0604020202020204" pitchFamily="34" charset="0"/>
                          <a:cs typeface="+mn-cs"/>
                        </a:rPr>
                        <a:t>57 (14.7)</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42331"/>
                  </a:ext>
                </a:extLst>
              </a:tr>
              <a:tr h="288926">
                <a:tc>
                  <a:txBody>
                    <a:bodyPr/>
                    <a:lstStyle/>
                    <a:p>
                      <a:pPr marL="180000" marR="0" algn="l" defTabSz="914171" rtl="0" eaLnBrk="1" latinLnBrk="0" hangingPunct="1">
                        <a:lnSpc>
                          <a:spcPct val="90000"/>
                        </a:lnSpc>
                        <a:spcBef>
                          <a:spcPts val="0"/>
                        </a:spcBef>
                        <a:spcAft>
                          <a:spcPts val="0"/>
                        </a:spcAft>
                      </a:pPr>
                      <a:r>
                        <a:rPr lang="en-US" sz="1400" b="0" i="0" kern="1200">
                          <a:solidFill>
                            <a:schemeClr val="tx1"/>
                          </a:solidFill>
                          <a:effectLst/>
                          <a:latin typeface="Arial" panose="020B0604020202020204" pitchFamily="34" charset="0"/>
                          <a:ea typeface="Arial" panose="020B0604020202020204" pitchFamily="34" charset="0"/>
                          <a:cs typeface="Arial" panose="020B0604020202020204" pitchFamily="34" charset="0"/>
                        </a:rPr>
                        <a:t>Docetaxel</a:t>
                      </a:r>
                    </a:p>
                  </a:txBody>
                  <a:tcPr marL="45720" marR="45720"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a:ea typeface="Arial" panose="020B0604020202020204" pitchFamily="34" charset="0"/>
                          <a:cs typeface="+mn-cs"/>
                        </a:rPr>
                        <a:t>24 (6.3)</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a:ea typeface="Arial" panose="020B0604020202020204" pitchFamily="34" charset="0"/>
                          <a:cs typeface="+mn-cs"/>
                        </a:rPr>
                        <a:t>8 (2.1)</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57834831"/>
                  </a:ext>
                </a:extLst>
              </a:tr>
              <a:tr h="288926">
                <a:tc>
                  <a:txBody>
                    <a:bodyPr/>
                    <a:lstStyle/>
                    <a:p>
                      <a:pPr marL="180000" marR="0" algn="l" defTabSz="914171" rtl="0" eaLnBrk="1" latinLnBrk="0" hangingPunct="1">
                        <a:lnSpc>
                          <a:spcPct val="90000"/>
                        </a:lnSpc>
                        <a:spcBef>
                          <a:spcPts val="0"/>
                        </a:spcBef>
                        <a:spcAft>
                          <a:spcPts val="0"/>
                        </a:spcAft>
                      </a:pPr>
                      <a:r>
                        <a:rPr lang="en-US" sz="1400" b="0" i="0" kern="1200">
                          <a:solidFill>
                            <a:schemeClr val="tx1"/>
                          </a:solidFill>
                          <a:effectLst/>
                          <a:latin typeface="Arial" panose="020B0604020202020204" pitchFamily="34" charset="0"/>
                          <a:ea typeface="Arial" panose="020B0604020202020204" pitchFamily="34" charset="0"/>
                          <a:cs typeface="Arial" panose="020B0604020202020204" pitchFamily="34" charset="0"/>
                        </a:rPr>
                        <a:t>Paclitaxel</a:t>
                      </a:r>
                    </a:p>
                  </a:txBody>
                  <a:tcPr marL="45720" marR="45720"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a:ea typeface="Arial" panose="020B0604020202020204" pitchFamily="34" charset="0"/>
                          <a:cs typeface="+mn-cs"/>
                        </a:rPr>
                        <a:t>18 (4.7)</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a:ea typeface="Arial" panose="020B0604020202020204" pitchFamily="34" charset="0"/>
                          <a:cs typeface="+mn-cs"/>
                        </a:rPr>
                        <a:t>4 (1.0)</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73454103"/>
                  </a:ext>
                </a:extLst>
              </a:tr>
              <a:tr h="288926">
                <a:tc>
                  <a:txBody>
                    <a:bodyPr/>
                    <a:lstStyle/>
                    <a:p>
                      <a:pPr marL="180000" marR="0" algn="l" defTabSz="914171" rtl="0" eaLnBrk="1" latinLnBrk="0" hangingPunct="1">
                        <a:lnSpc>
                          <a:spcPct val="90000"/>
                        </a:lnSpc>
                        <a:spcBef>
                          <a:spcPts val="0"/>
                        </a:spcBef>
                        <a:spcAft>
                          <a:spcPts val="0"/>
                        </a:spcAft>
                      </a:pPr>
                      <a:r>
                        <a:rPr lang="en-US" sz="1400" b="0" i="0" kern="1200">
                          <a:solidFill>
                            <a:schemeClr val="tx1"/>
                          </a:solidFill>
                          <a:effectLst/>
                          <a:latin typeface="Arial" panose="020B0604020202020204" pitchFamily="34" charset="0"/>
                          <a:ea typeface="Arial" panose="020B0604020202020204" pitchFamily="34" charset="0"/>
                          <a:cs typeface="Arial" panose="020B0604020202020204" pitchFamily="34" charset="0"/>
                        </a:rPr>
                        <a:t>Capecitabine</a:t>
                      </a:r>
                    </a:p>
                  </a:txBody>
                  <a:tcPr marL="45720" marR="45720"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a:ea typeface="Arial" panose="020B0604020202020204" pitchFamily="34" charset="0"/>
                          <a:cs typeface="+mn-cs"/>
                        </a:rPr>
                        <a:t>24 (6.3)</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a:ea typeface="Arial" panose="020B0604020202020204" pitchFamily="34" charset="0"/>
                          <a:cs typeface="+mn-cs"/>
                        </a:rPr>
                        <a:t>35 (9.0)</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46533593"/>
                  </a:ext>
                </a:extLst>
              </a:tr>
              <a:tr h="288926">
                <a:tc>
                  <a:txBody>
                    <a:bodyPr/>
                    <a:lstStyle/>
                    <a:p>
                      <a:pPr marL="0" marR="0">
                        <a:lnSpc>
                          <a:spcPct val="90000"/>
                        </a:lnSpc>
                        <a:spcBef>
                          <a:spcPts val="0"/>
                        </a:spcBef>
                        <a:spcAft>
                          <a:spcPts val="0"/>
                        </a:spcAft>
                      </a:pPr>
                      <a:r>
                        <a:rPr lang="en-US" sz="1400" b="1" i="0">
                          <a:solidFill>
                            <a:schemeClr val="tx1"/>
                          </a:solidFill>
                          <a:effectLst/>
                          <a:latin typeface="Arial" panose="020B0604020202020204" pitchFamily="34" charset="0"/>
                          <a:ea typeface="Arial" panose="020B0604020202020204" pitchFamily="34" charset="0"/>
                          <a:cs typeface="Arial" panose="020B0604020202020204" pitchFamily="34" charset="0"/>
                        </a:rPr>
                        <a:t>Endocrine therapy, n (%)</a:t>
                      </a:r>
                      <a:r>
                        <a:rPr lang="en-US" sz="1400" b="1" i="0" baseline="30000">
                          <a:solidFill>
                            <a:schemeClr val="tx1"/>
                          </a:solidFill>
                          <a:effectLst/>
                          <a:latin typeface="Arial" panose="020B0604020202020204" pitchFamily="34" charset="0"/>
                          <a:ea typeface="Arial" panose="020B0604020202020204" pitchFamily="34" charset="0"/>
                          <a:cs typeface="Arial" panose="020B0604020202020204" pitchFamily="34" charset="0"/>
                        </a:rPr>
                        <a:t>†</a:t>
                      </a:r>
                      <a:endParaRPr lang="en-US" sz="1400" b="1" i="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5720" marR="45720" anchor="ctr">
                    <a:lnL w="28575"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a:ea typeface="Arial" panose="020B0604020202020204" pitchFamily="34" charset="0"/>
                          <a:cs typeface="+mn-cs"/>
                        </a:rPr>
                        <a:t>19 (5.0)</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a:ea typeface="Arial" panose="020B0604020202020204" pitchFamily="34" charset="0"/>
                          <a:cs typeface="+mn-cs"/>
                        </a:rPr>
                        <a:t>13 (3.4)</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35943095"/>
                  </a:ext>
                </a:extLst>
              </a:tr>
            </a:tbl>
          </a:graphicData>
        </a:graphic>
      </p:graphicFrame>
      <p:sp>
        <p:nvSpPr>
          <p:cNvPr id="109" name="TextBox 108">
            <a:extLst>
              <a:ext uri="{FF2B5EF4-FFF2-40B4-BE49-F238E27FC236}">
                <a16:creationId xmlns:a16="http://schemas.microsoft.com/office/drawing/2014/main" id="{FEC008BF-0F15-46E9-46DE-9F124A6281BE}"/>
              </a:ext>
            </a:extLst>
          </p:cNvPr>
          <p:cNvSpPr txBox="1">
            <a:spLocks/>
          </p:cNvSpPr>
          <p:nvPr/>
        </p:nvSpPr>
        <p:spPr>
          <a:xfrm>
            <a:off x="230244" y="5170622"/>
            <a:ext cx="984969" cy="230832"/>
          </a:xfrm>
          <a:prstGeom prst="rect">
            <a:avLst/>
          </a:prstGeom>
          <a:noFill/>
        </p:spPr>
        <p:txBody>
          <a:bodyPr wrap="square"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lumMod val="75000"/>
                  </a:srgbClr>
                </a:solidFill>
                <a:effectLst/>
                <a:uLnTx/>
                <a:uFillTx/>
                <a:latin typeface="Arial"/>
                <a:ea typeface="+mn-ea"/>
                <a:cs typeface="Arial"/>
                <a:sym typeface="Arial"/>
                <a:rtl val="0"/>
              </a:rPr>
              <a:t>THP</a:t>
            </a:r>
          </a:p>
        </p:txBody>
      </p:sp>
      <p:sp>
        <p:nvSpPr>
          <p:cNvPr id="110" name="TextBox 109">
            <a:extLst>
              <a:ext uri="{FF2B5EF4-FFF2-40B4-BE49-F238E27FC236}">
                <a16:creationId xmlns:a16="http://schemas.microsoft.com/office/drawing/2014/main" id="{324E089C-3797-3798-10DE-B015B874F4EB}"/>
              </a:ext>
            </a:extLst>
          </p:cNvPr>
          <p:cNvSpPr txBox="1">
            <a:spLocks/>
          </p:cNvSpPr>
          <p:nvPr/>
        </p:nvSpPr>
        <p:spPr>
          <a:xfrm>
            <a:off x="234893" y="4860248"/>
            <a:ext cx="1414074" cy="230832"/>
          </a:xfrm>
          <a:prstGeom prst="rect">
            <a:avLst/>
          </a:prstGeom>
          <a:noFill/>
        </p:spPr>
        <p:txBody>
          <a:bodyPr wrap="square"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557"/>
                </a:solidFill>
                <a:effectLst/>
                <a:uLnTx/>
                <a:uFillTx/>
                <a:latin typeface="Arial"/>
                <a:ea typeface="+mn-ea"/>
                <a:cs typeface="Arial"/>
                <a:sym typeface="Arial"/>
                <a:rtl val="0"/>
              </a:rPr>
              <a:t>No. at risk</a:t>
            </a:r>
          </a:p>
        </p:txBody>
      </p:sp>
      <p:sp>
        <p:nvSpPr>
          <p:cNvPr id="111" name="TextBox 110">
            <a:extLst>
              <a:ext uri="{FF2B5EF4-FFF2-40B4-BE49-F238E27FC236}">
                <a16:creationId xmlns:a16="http://schemas.microsoft.com/office/drawing/2014/main" id="{7B017F1D-C7FD-31E9-6817-807550720F63}"/>
              </a:ext>
            </a:extLst>
          </p:cNvPr>
          <p:cNvSpPr txBox="1">
            <a:spLocks/>
          </p:cNvSpPr>
          <p:nvPr/>
        </p:nvSpPr>
        <p:spPr>
          <a:xfrm>
            <a:off x="230244" y="5026212"/>
            <a:ext cx="721625" cy="230832"/>
          </a:xfrm>
          <a:prstGeom prst="rect">
            <a:avLst/>
          </a:prstGeom>
          <a:noFill/>
        </p:spPr>
        <p:txBody>
          <a:bodyPr wrap="square" rtlCol="0">
            <a:spAutoFit/>
          </a:bodyPr>
          <a:lstStyle/>
          <a:p>
            <a:pPr marL="0" marR="0" lvl="0" indent="0" algn="l" defTabSz="91380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t>T-DXd + P</a:t>
            </a:r>
            <a:endParaRPr kumimoji="0" lang="en-US" sz="900" b="0" i="0" u="none" strike="noStrike" kern="1200" cap="none" spc="0" normalizeH="0" baseline="0" noProof="0">
              <a:ln/>
              <a:solidFill>
                <a:srgbClr val="002985"/>
              </a:solidFill>
              <a:effectLst/>
              <a:uLnTx/>
              <a:uFillTx/>
              <a:latin typeface="Arial"/>
              <a:ea typeface="+mn-ea"/>
              <a:cs typeface="Arial"/>
              <a:sym typeface="Arial"/>
              <a:rtl val="0"/>
            </a:endParaRPr>
          </a:p>
        </p:txBody>
      </p:sp>
      <p:sp>
        <p:nvSpPr>
          <p:cNvPr id="25" name="TextBox 24">
            <a:extLst>
              <a:ext uri="{FF2B5EF4-FFF2-40B4-BE49-F238E27FC236}">
                <a16:creationId xmlns:a16="http://schemas.microsoft.com/office/drawing/2014/main" id="{270A59A7-1C28-4B12-664F-1E88545C796A}"/>
              </a:ext>
            </a:extLst>
          </p:cNvPr>
          <p:cNvSpPr txBox="1">
            <a:spLocks/>
          </p:cNvSpPr>
          <p:nvPr/>
        </p:nvSpPr>
        <p:spPr>
          <a:xfrm>
            <a:off x="871727" y="5149966"/>
            <a:ext cx="479990" cy="246222"/>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n-ea"/>
                <a:cs typeface="Arial"/>
                <a:sym typeface="Arial"/>
                <a:rtl val="0"/>
              </a:rPr>
              <a:t>387</a:t>
            </a:r>
          </a:p>
        </p:txBody>
      </p:sp>
      <p:sp>
        <p:nvSpPr>
          <p:cNvPr id="448" name="TextBox 447">
            <a:extLst>
              <a:ext uri="{FF2B5EF4-FFF2-40B4-BE49-F238E27FC236}">
                <a16:creationId xmlns:a16="http://schemas.microsoft.com/office/drawing/2014/main" id="{F6A15C37-3042-DFD3-8E66-54DA5E3C44A3}"/>
              </a:ext>
            </a:extLst>
          </p:cNvPr>
          <p:cNvSpPr txBox="1">
            <a:spLocks/>
          </p:cNvSpPr>
          <p:nvPr/>
        </p:nvSpPr>
        <p:spPr>
          <a:xfrm>
            <a:off x="864000" y="5012007"/>
            <a:ext cx="495445" cy="246220"/>
          </a:xfrm>
          <a:prstGeom prst="rect">
            <a:avLst/>
          </a:prstGeom>
          <a:noFill/>
        </p:spPr>
        <p:txBody>
          <a:bodyPr wrap="square" rtlCol="0">
            <a:spAutoFit/>
          </a:bodyPr>
          <a:lstStyle/>
          <a:p>
            <a:pPr marL="0" marR="0" lvl="0" indent="0" algn="ctr" defTabSz="9138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n-ea"/>
                <a:cs typeface="Arial"/>
                <a:sym typeface="Arial"/>
                <a:rtl val="0"/>
              </a:rPr>
              <a:t>383</a:t>
            </a:r>
          </a:p>
        </p:txBody>
      </p:sp>
      <p:sp>
        <p:nvSpPr>
          <p:cNvPr id="18" name="Rectangle 17">
            <a:extLst>
              <a:ext uri="{FF2B5EF4-FFF2-40B4-BE49-F238E27FC236}">
                <a16:creationId xmlns:a16="http://schemas.microsoft.com/office/drawing/2014/main" id="{8821048C-692B-E2C4-5D16-9770E87D5459}"/>
              </a:ext>
            </a:extLst>
          </p:cNvPr>
          <p:cNvSpPr/>
          <p:nvPr/>
        </p:nvSpPr>
        <p:spPr>
          <a:xfrm>
            <a:off x="2584938" y="6594231"/>
            <a:ext cx="3938954" cy="1758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Abstract LBA1008 </a:t>
            </a:r>
          </a:p>
        </p:txBody>
      </p:sp>
    </p:spTree>
    <p:extLst>
      <p:ext uri="{BB962C8B-B14F-4D97-AF65-F5344CB8AC3E}">
        <p14:creationId xmlns:p14="http://schemas.microsoft.com/office/powerpoint/2010/main" val="2794723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2EB0-7CBC-B226-1096-3657F5F22674}"/>
              </a:ext>
            </a:extLst>
          </p:cNvPr>
          <p:cNvSpPr>
            <a:spLocks noGrp="1"/>
          </p:cNvSpPr>
          <p:nvPr>
            <p:ph type="title"/>
          </p:nvPr>
        </p:nvSpPr>
        <p:spPr>
          <a:xfrm>
            <a:off x="305555" y="246609"/>
            <a:ext cx="11161846" cy="564705"/>
          </a:xfrm>
        </p:spPr>
        <p:txBody>
          <a:bodyPr>
            <a:normAutofit/>
          </a:bodyPr>
          <a:lstStyle/>
          <a:p>
            <a:r>
              <a:rPr lang="en-US"/>
              <a:t>Adverse events of special interest</a:t>
            </a:r>
          </a:p>
        </p:txBody>
      </p:sp>
      <p:sp>
        <p:nvSpPr>
          <p:cNvPr id="8" name="Content Placeholder 7">
            <a:extLst>
              <a:ext uri="{FF2B5EF4-FFF2-40B4-BE49-F238E27FC236}">
                <a16:creationId xmlns:a16="http://schemas.microsoft.com/office/drawing/2014/main" id="{6A55D630-F38D-79DD-4D6A-3E9D889CF72C}"/>
              </a:ext>
            </a:extLst>
          </p:cNvPr>
          <p:cNvSpPr>
            <a:spLocks noGrp="1"/>
          </p:cNvSpPr>
          <p:nvPr>
            <p:ph sz="quarter" idx="13"/>
          </p:nvPr>
        </p:nvSpPr>
        <p:spPr>
          <a:xfrm>
            <a:off x="304800" y="5682804"/>
            <a:ext cx="11582400" cy="538609"/>
          </a:xfrm>
        </p:spPr>
        <p:txBody>
          <a:bodyPr rIns="72000"/>
          <a:lstStyle/>
          <a:p>
            <a:r>
              <a:rPr lang="en-US" sz="800" dirty="0"/>
              <a:t>Safety analysis set</a:t>
            </a:r>
          </a:p>
          <a:p>
            <a:r>
              <a:rPr lang="en-US" sz="800" dirty="0"/>
              <a:t>*Adjudicated drug-related ILD/pneumonitis (grouped term) includes: chronic obstructive pulmonary diseas</a:t>
            </a:r>
            <a:r>
              <a:rPr lang="en-US" dirty="0"/>
              <a:t>e, interstitial lung disease, organizing pneumonia, pneumonia, and pneumonitis,</a:t>
            </a:r>
            <a:r>
              <a:rPr lang="en-US" sz="800" b="1" baseline="30000" dirty="0">
                <a:solidFill>
                  <a:schemeClr val="tx1"/>
                </a:solidFill>
                <a:latin typeface="+mn-lt"/>
              </a:rPr>
              <a:t> </a:t>
            </a:r>
            <a:r>
              <a:rPr lang="en-US" sz="800" baseline="30000" dirty="0">
                <a:solidFill>
                  <a:schemeClr val="tx1"/>
                </a:solidFill>
                <a:latin typeface="+mn-lt"/>
              </a:rPr>
              <a:t>†</a:t>
            </a:r>
            <a:r>
              <a:rPr lang="en-US" sz="800" dirty="0">
                <a:solidFill>
                  <a:schemeClr val="tx1"/>
                </a:solidFill>
                <a:latin typeface="+mn-lt"/>
              </a:rPr>
              <a:t>l</a:t>
            </a:r>
            <a:r>
              <a:rPr lang="en-US" sz="800" dirty="0"/>
              <a:t>eft ventricular dysfunction (grouped term) includes: potential heart failure, cardiac failure, cardiac failure chronic, ejection fraction decreased, left ventricular dysfunction, and right ventricular failure</a:t>
            </a:r>
            <a:endParaRPr lang="en-US" dirty="0"/>
          </a:p>
          <a:p>
            <a:r>
              <a:rPr lang="en-US" dirty="0"/>
              <a:t>ILD, interstitial lung disease; P, </a:t>
            </a:r>
            <a:r>
              <a:rPr lang="en-US" dirty="0" err="1"/>
              <a:t>pertuzumab</a:t>
            </a:r>
            <a:r>
              <a:rPr lang="en-US" dirty="0"/>
              <a:t>; T-DXd, trastuzumab deruxtecan; THP, taxane + trastuzumab + </a:t>
            </a:r>
            <a:r>
              <a:rPr lang="en-US" dirty="0" err="1"/>
              <a:t>pertuzumab</a:t>
            </a:r>
            <a:endParaRPr lang="en-US" dirty="0"/>
          </a:p>
        </p:txBody>
      </p:sp>
      <p:graphicFrame>
        <p:nvGraphicFramePr>
          <p:cNvPr id="4" name="Table 4">
            <a:extLst>
              <a:ext uri="{FF2B5EF4-FFF2-40B4-BE49-F238E27FC236}">
                <a16:creationId xmlns:a16="http://schemas.microsoft.com/office/drawing/2014/main" id="{B6E1C20C-D0C7-430E-F3EB-025B25415EE7}"/>
              </a:ext>
            </a:extLst>
          </p:cNvPr>
          <p:cNvGraphicFramePr>
            <a:graphicFrameLocks noGrp="1"/>
          </p:cNvGraphicFramePr>
          <p:nvPr/>
        </p:nvGraphicFramePr>
        <p:xfrm>
          <a:off x="947738" y="3326746"/>
          <a:ext cx="9975234" cy="1523936"/>
        </p:xfrm>
        <a:graphic>
          <a:graphicData uri="http://schemas.openxmlformats.org/drawingml/2006/table">
            <a:tbl>
              <a:tblPr firstRow="1" bandRow="1">
                <a:tableStyleId>{2D5ABB26-0587-4C30-8999-92F81FD0307C}</a:tableStyleId>
              </a:tblPr>
              <a:tblGrid>
                <a:gridCol w="2016000">
                  <a:extLst>
                    <a:ext uri="{9D8B030D-6E8A-4147-A177-3AD203B41FA5}">
                      <a16:colId xmlns:a16="http://schemas.microsoft.com/office/drawing/2014/main" val="4024140280"/>
                    </a:ext>
                  </a:extLst>
                </a:gridCol>
                <a:gridCol w="1326539">
                  <a:extLst>
                    <a:ext uri="{9D8B030D-6E8A-4147-A177-3AD203B41FA5}">
                      <a16:colId xmlns:a16="http://schemas.microsoft.com/office/drawing/2014/main" val="931203302"/>
                    </a:ext>
                  </a:extLst>
                </a:gridCol>
                <a:gridCol w="1326539">
                  <a:extLst>
                    <a:ext uri="{9D8B030D-6E8A-4147-A177-3AD203B41FA5}">
                      <a16:colId xmlns:a16="http://schemas.microsoft.com/office/drawing/2014/main" val="1057759209"/>
                    </a:ext>
                  </a:extLst>
                </a:gridCol>
                <a:gridCol w="1326539">
                  <a:extLst>
                    <a:ext uri="{9D8B030D-6E8A-4147-A177-3AD203B41FA5}">
                      <a16:colId xmlns:a16="http://schemas.microsoft.com/office/drawing/2014/main" val="1277040465"/>
                    </a:ext>
                  </a:extLst>
                </a:gridCol>
                <a:gridCol w="1326539">
                  <a:extLst>
                    <a:ext uri="{9D8B030D-6E8A-4147-A177-3AD203B41FA5}">
                      <a16:colId xmlns:a16="http://schemas.microsoft.com/office/drawing/2014/main" val="2708966383"/>
                    </a:ext>
                  </a:extLst>
                </a:gridCol>
                <a:gridCol w="1326539">
                  <a:extLst>
                    <a:ext uri="{9D8B030D-6E8A-4147-A177-3AD203B41FA5}">
                      <a16:colId xmlns:a16="http://schemas.microsoft.com/office/drawing/2014/main" val="1498436844"/>
                    </a:ext>
                  </a:extLst>
                </a:gridCol>
                <a:gridCol w="1326539">
                  <a:extLst>
                    <a:ext uri="{9D8B030D-6E8A-4147-A177-3AD203B41FA5}">
                      <a16:colId xmlns:a16="http://schemas.microsoft.com/office/drawing/2014/main" val="3793862276"/>
                    </a:ext>
                  </a:extLst>
                </a:gridCol>
              </a:tblGrid>
              <a:tr h="338577">
                <a:tc gridSpan="7">
                  <a:txBody>
                    <a:bodyPr/>
                    <a:lstStyle/>
                    <a:p>
                      <a:r>
                        <a:rPr lang="en-US" sz="2000" b="1">
                          <a:solidFill>
                            <a:schemeClr val="tx1"/>
                          </a:solidFill>
                          <a:latin typeface="+mn-lt"/>
                        </a:rPr>
                        <a:t>Left ventricular dysfunction</a:t>
                      </a:r>
                      <a:r>
                        <a:rPr lang="en-US" sz="2000" b="1" baseline="30000">
                          <a:solidFill>
                            <a:schemeClr val="tx1"/>
                          </a:solidFill>
                          <a:latin typeface="+mn-lt"/>
                        </a:rPr>
                        <a:t>†</a:t>
                      </a:r>
                    </a:p>
                  </a:txBody>
                  <a:tcPr marL="72000" marR="72000" marT="60952" marB="6095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a:noFill/>
                    </a:lnL>
                  </a:tcPr>
                </a:tc>
                <a:tc hMerge="1">
                  <a:txBody>
                    <a:bodyPr/>
                    <a:lstStyle/>
                    <a:p>
                      <a:endParaRPr lang="en-US"/>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261299641"/>
                  </a:ext>
                </a:extLst>
              </a:tr>
              <a:tr h="260440">
                <a:tc>
                  <a:txBody>
                    <a:bodyPr/>
                    <a:lstStyle/>
                    <a:p>
                      <a:pPr algn="l"/>
                      <a:r>
                        <a:rPr lang="en-US" sz="1600" b="1">
                          <a:solidFill>
                            <a:schemeClr val="tx1"/>
                          </a:solidFill>
                          <a:latin typeface="+mn-lt"/>
                        </a:rPr>
                        <a:t>n (%)</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a:solidFill>
                            <a:schemeClr val="tx1"/>
                          </a:solidFill>
                          <a:latin typeface="+mn-lt"/>
                        </a:rPr>
                        <a:t>Grade 1</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mn-lt"/>
                        </a:rPr>
                        <a:t>Grade 2</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mn-lt"/>
                        </a:rPr>
                        <a:t>Grade 3</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mn-lt"/>
                        </a:rPr>
                        <a:t>Grade 4</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mn-lt"/>
                        </a:rPr>
                        <a:t>Grade 5</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a:solidFill>
                            <a:schemeClr val="tx1"/>
                          </a:solidFill>
                          <a:latin typeface="+mn-lt"/>
                        </a:rPr>
                        <a:t>Any grade</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1156528"/>
                  </a:ext>
                </a:extLst>
              </a:tr>
              <a:tr h="35656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a:solidFill>
                            <a:schemeClr val="bg1"/>
                          </a:solidFill>
                          <a:latin typeface="+mn-lt"/>
                          <a:cs typeface="Arial" panose="020B0604020202020204" pitchFamily="34" charset="0"/>
                        </a:rPr>
                        <a:t>T-DXd + P (n=381)</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4 (1.0)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30 (7.9)</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7 (1.8)</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1 (0.3)</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42 (11.0)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056090791"/>
                  </a:ext>
                </a:extLst>
              </a:tr>
              <a:tr h="2604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a:solidFill>
                            <a:schemeClr val="bg1"/>
                          </a:solidFill>
                          <a:latin typeface="+mn-lt"/>
                          <a:cs typeface="Arial" panose="020B0604020202020204" pitchFamily="34" charset="0"/>
                        </a:rPr>
                        <a:t>THP (n=382)</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1 (0.3)</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19 (5.0)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7 (1.8)</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27 (7.1)</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80388291"/>
                  </a:ext>
                </a:extLst>
              </a:tr>
            </a:tbl>
          </a:graphicData>
        </a:graphic>
      </p:graphicFrame>
      <p:graphicFrame>
        <p:nvGraphicFramePr>
          <p:cNvPr id="5" name="Table 4">
            <a:extLst>
              <a:ext uri="{FF2B5EF4-FFF2-40B4-BE49-F238E27FC236}">
                <a16:creationId xmlns:a16="http://schemas.microsoft.com/office/drawing/2014/main" id="{ED74E082-8679-DB53-5594-7BEE396BF9F7}"/>
              </a:ext>
            </a:extLst>
          </p:cNvPr>
          <p:cNvGraphicFramePr>
            <a:graphicFrameLocks noGrp="1"/>
          </p:cNvGraphicFramePr>
          <p:nvPr/>
        </p:nvGraphicFramePr>
        <p:xfrm>
          <a:off x="947738" y="987225"/>
          <a:ext cx="9980988" cy="1673232"/>
        </p:xfrm>
        <a:graphic>
          <a:graphicData uri="http://schemas.openxmlformats.org/drawingml/2006/table">
            <a:tbl>
              <a:tblPr firstRow="1" bandRow="1">
                <a:tableStyleId>{2D5ABB26-0587-4C30-8999-92F81FD0307C}</a:tableStyleId>
              </a:tblPr>
              <a:tblGrid>
                <a:gridCol w="2016000">
                  <a:extLst>
                    <a:ext uri="{9D8B030D-6E8A-4147-A177-3AD203B41FA5}">
                      <a16:colId xmlns:a16="http://schemas.microsoft.com/office/drawing/2014/main" val="4024140280"/>
                    </a:ext>
                  </a:extLst>
                </a:gridCol>
                <a:gridCol w="1327498">
                  <a:extLst>
                    <a:ext uri="{9D8B030D-6E8A-4147-A177-3AD203B41FA5}">
                      <a16:colId xmlns:a16="http://schemas.microsoft.com/office/drawing/2014/main" val="1829793351"/>
                    </a:ext>
                  </a:extLst>
                </a:gridCol>
                <a:gridCol w="1327498">
                  <a:extLst>
                    <a:ext uri="{9D8B030D-6E8A-4147-A177-3AD203B41FA5}">
                      <a16:colId xmlns:a16="http://schemas.microsoft.com/office/drawing/2014/main" val="1057759209"/>
                    </a:ext>
                  </a:extLst>
                </a:gridCol>
                <a:gridCol w="1327498">
                  <a:extLst>
                    <a:ext uri="{9D8B030D-6E8A-4147-A177-3AD203B41FA5}">
                      <a16:colId xmlns:a16="http://schemas.microsoft.com/office/drawing/2014/main" val="1277040465"/>
                    </a:ext>
                  </a:extLst>
                </a:gridCol>
                <a:gridCol w="1327498">
                  <a:extLst>
                    <a:ext uri="{9D8B030D-6E8A-4147-A177-3AD203B41FA5}">
                      <a16:colId xmlns:a16="http://schemas.microsoft.com/office/drawing/2014/main" val="2708966383"/>
                    </a:ext>
                  </a:extLst>
                </a:gridCol>
                <a:gridCol w="1327498">
                  <a:extLst>
                    <a:ext uri="{9D8B030D-6E8A-4147-A177-3AD203B41FA5}">
                      <a16:colId xmlns:a16="http://schemas.microsoft.com/office/drawing/2014/main" val="1498436844"/>
                    </a:ext>
                  </a:extLst>
                </a:gridCol>
                <a:gridCol w="1327498">
                  <a:extLst>
                    <a:ext uri="{9D8B030D-6E8A-4147-A177-3AD203B41FA5}">
                      <a16:colId xmlns:a16="http://schemas.microsoft.com/office/drawing/2014/main" val="3793862276"/>
                    </a:ext>
                  </a:extLst>
                </a:gridCol>
              </a:tblGrid>
              <a:tr h="576000">
                <a:tc gridSpan="7">
                  <a:txBody>
                    <a:bodyPr/>
                    <a:lstStyle/>
                    <a:p>
                      <a:r>
                        <a:rPr lang="en-US" sz="2000" b="1">
                          <a:solidFill>
                            <a:schemeClr val="tx1"/>
                          </a:solidFill>
                          <a:latin typeface="+mn-lt"/>
                        </a:rPr>
                        <a:t>Adjudicated drug-related ILD/pneumonitis*</a:t>
                      </a:r>
                      <a:endParaRPr lang="en-US" sz="2000" b="1" baseline="30000">
                        <a:solidFill>
                          <a:schemeClr val="tx1"/>
                        </a:solidFill>
                        <a:latin typeface="+mn-lt"/>
                      </a:endParaRPr>
                    </a:p>
                  </a:txBody>
                  <a:tcPr marL="72000" marR="72000" marT="60952" marB="6095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261299641"/>
                  </a:ext>
                </a:extLst>
              </a:tr>
              <a:tr h="327617">
                <a:tc>
                  <a:txBody>
                    <a:bodyPr/>
                    <a:lstStyle/>
                    <a:p>
                      <a:pPr algn="l"/>
                      <a:r>
                        <a:rPr lang="en-US" sz="1600" b="1">
                          <a:solidFill>
                            <a:schemeClr val="tx1"/>
                          </a:solidFill>
                          <a:latin typeface="+mn-lt"/>
                        </a:rPr>
                        <a:t>n (%)</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a:solidFill>
                            <a:schemeClr val="tx1"/>
                          </a:solidFill>
                          <a:latin typeface="+mn-lt"/>
                        </a:rPr>
                        <a:t>Grade 1</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mn-lt"/>
                        </a:rPr>
                        <a:t>Grade 2</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mn-lt"/>
                        </a:rPr>
                        <a:t>Grade 3</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mn-lt"/>
                        </a:rPr>
                        <a:t>Grade 4</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mn-lt"/>
                        </a:rPr>
                        <a:t>Grade 5</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a:solidFill>
                            <a:schemeClr val="tx1"/>
                          </a:solidFill>
                          <a:latin typeface="+mn-lt"/>
                        </a:rPr>
                        <a:t>Any grade</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1156528"/>
                  </a:ext>
                </a:extLst>
              </a:tr>
              <a:tr h="32595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a:solidFill>
                            <a:schemeClr val="bg1"/>
                          </a:solidFill>
                          <a:latin typeface="+mn-lt"/>
                          <a:cs typeface="Arial" panose="020B0604020202020204" pitchFamily="34" charset="0"/>
                        </a:rPr>
                        <a:t>T-DXd + P (n=381)</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17 (4.5)</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27 (7.1)</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2 (0.5)</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46 (12.1)</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09777337"/>
                  </a:ext>
                </a:extLst>
              </a:tr>
              <a:tr h="32761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a:solidFill>
                            <a:schemeClr val="bg1"/>
                          </a:solidFill>
                          <a:latin typeface="+mn-lt"/>
                          <a:cs typeface="Arial" panose="020B0604020202020204" pitchFamily="34" charset="0"/>
                        </a:rPr>
                        <a:t>THP (n=382)</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2 (0.5)</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2 (0.5)</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4 (1.0)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68382720"/>
                  </a:ext>
                </a:extLst>
              </a:tr>
            </a:tbl>
          </a:graphicData>
        </a:graphic>
      </p:graphicFrame>
      <p:sp>
        <p:nvSpPr>
          <p:cNvPr id="6" name="Rectangle 5">
            <a:extLst>
              <a:ext uri="{FF2B5EF4-FFF2-40B4-BE49-F238E27FC236}">
                <a16:creationId xmlns:a16="http://schemas.microsoft.com/office/drawing/2014/main" id="{79100232-36B4-07B6-DDEF-DD8FEAB28872}"/>
              </a:ext>
            </a:extLst>
          </p:cNvPr>
          <p:cNvSpPr/>
          <p:nvPr/>
        </p:nvSpPr>
        <p:spPr>
          <a:xfrm>
            <a:off x="2584938" y="6594231"/>
            <a:ext cx="3938954" cy="1758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Abstract LBA1008 </a:t>
            </a:r>
          </a:p>
        </p:txBody>
      </p:sp>
    </p:spTree>
    <p:extLst>
      <p:ext uri="{BB962C8B-B14F-4D97-AF65-F5344CB8AC3E}">
        <p14:creationId xmlns:p14="http://schemas.microsoft.com/office/powerpoint/2010/main" val="3682072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4C1B-2D99-516F-4C9F-E80C1FE8D548}"/>
              </a:ext>
            </a:extLst>
          </p:cNvPr>
          <p:cNvSpPr>
            <a:spLocks noGrp="1"/>
          </p:cNvSpPr>
          <p:nvPr>
            <p:ph type="title"/>
          </p:nvPr>
        </p:nvSpPr>
        <p:spPr>
          <a:xfrm>
            <a:off x="699713" y="248038"/>
            <a:ext cx="11492287" cy="1159200"/>
          </a:xfrm>
        </p:spPr>
        <p:txBody>
          <a:bodyPr vert="horz" lIns="91440" tIns="45720" rIns="91440" bIns="45720" rtlCol="0" anchor="ctr">
            <a:normAutofit/>
          </a:bodyPr>
          <a:lstStyle/>
          <a:p>
            <a:r>
              <a:rPr lang="en-US" sz="3000" b="1" kern="1200" dirty="0">
                <a:latin typeface="Lato" panose="020F0502020204030203" pitchFamily="34" charset="0"/>
                <a:ea typeface="Lato" panose="020F0502020204030203" pitchFamily="34" charset="0"/>
                <a:cs typeface="Lato" panose="020F0502020204030203" pitchFamily="34" charset="0"/>
              </a:rPr>
              <a:t>Incidence Increases </a:t>
            </a:r>
            <a:r>
              <a:rPr lang="en-US" sz="3000" b="1" dirty="0">
                <a:latin typeface="Lato" panose="020F0502020204030203" pitchFamily="34" charset="0"/>
                <a:ea typeface="Lato" panose="020F0502020204030203" pitchFamily="34" charset="0"/>
                <a:cs typeface="Lato" panose="020F0502020204030203" pitchFamily="34" charset="0"/>
              </a:rPr>
              <a:t>by Line of Therapy</a:t>
            </a:r>
            <a:endParaRPr lang="en-US" sz="3000" b="1" kern="1200" dirty="0">
              <a:latin typeface="Lato" panose="020F0502020204030203" pitchFamily="34" charset="0"/>
              <a:ea typeface="Lato" panose="020F0502020204030203" pitchFamily="34" charset="0"/>
              <a:cs typeface="Lato" panose="020F0502020204030203" pitchFamily="34" charset="0"/>
            </a:endParaRPr>
          </a:p>
        </p:txBody>
      </p:sp>
      <p:pic>
        <p:nvPicPr>
          <p:cNvPr id="6" name="Picture 5">
            <a:extLst>
              <a:ext uri="{FF2B5EF4-FFF2-40B4-BE49-F238E27FC236}">
                <a16:creationId xmlns:a16="http://schemas.microsoft.com/office/drawing/2014/main" id="{4C90F40F-1EA3-D669-4964-9D50CB43FB6B}"/>
              </a:ext>
            </a:extLst>
          </p:cNvPr>
          <p:cNvPicPr>
            <a:picLocks noChangeAspect="1"/>
          </p:cNvPicPr>
          <p:nvPr/>
        </p:nvPicPr>
        <p:blipFill rotWithShape="1">
          <a:blip r:embed="rId3">
            <a:extLst>
              <a:ext uri="{28A0092B-C50C-407E-A947-70E740481C1C}">
                <a14:useLocalDpi xmlns:a14="http://schemas.microsoft.com/office/drawing/2010/main"/>
              </a:ext>
            </a:extLst>
          </a:blip>
          <a:srcRect l="-1647" t="55923" r="293" b="5755"/>
          <a:stretch>
            <a:fillRect/>
          </a:stretch>
        </p:blipFill>
        <p:spPr>
          <a:xfrm>
            <a:off x="2024179" y="2676697"/>
            <a:ext cx="8143641" cy="2628633"/>
          </a:xfrm>
          <a:prstGeom prst="rect">
            <a:avLst/>
          </a:prstGeom>
        </p:spPr>
      </p:pic>
      <p:pic>
        <p:nvPicPr>
          <p:cNvPr id="12" name="Picture 11">
            <a:extLst>
              <a:ext uri="{FF2B5EF4-FFF2-40B4-BE49-F238E27FC236}">
                <a16:creationId xmlns:a16="http://schemas.microsoft.com/office/drawing/2014/main" id="{16E22A92-7119-5FCC-7DCA-8511BB3AC8A7}"/>
              </a:ext>
            </a:extLst>
          </p:cNvPr>
          <p:cNvPicPr>
            <a:picLocks noChangeAspect="1"/>
          </p:cNvPicPr>
          <p:nvPr/>
        </p:nvPicPr>
        <p:blipFill rotWithShape="1">
          <a:blip r:embed="rId4">
            <a:extLst>
              <a:ext uri="{28A0092B-C50C-407E-A947-70E740481C1C}">
                <a14:useLocalDpi xmlns:a14="http://schemas.microsoft.com/office/drawing/2010/main"/>
              </a:ext>
            </a:extLst>
          </a:blip>
          <a:srcRect r="-1354" b="21511"/>
          <a:stretch>
            <a:fillRect/>
          </a:stretch>
        </p:blipFill>
        <p:spPr>
          <a:xfrm>
            <a:off x="2152629" y="1747805"/>
            <a:ext cx="8142140" cy="897392"/>
          </a:xfrm>
          <a:prstGeom prst="rect">
            <a:avLst/>
          </a:prstGeom>
        </p:spPr>
      </p:pic>
      <p:sp>
        <p:nvSpPr>
          <p:cNvPr id="14" name="TextBox 13">
            <a:extLst>
              <a:ext uri="{FF2B5EF4-FFF2-40B4-BE49-F238E27FC236}">
                <a16:creationId xmlns:a16="http://schemas.microsoft.com/office/drawing/2014/main" id="{884659B5-5817-AC25-6DAA-CD0AEFF7B58A}"/>
              </a:ext>
            </a:extLst>
          </p:cNvPr>
          <p:cNvSpPr txBox="1"/>
          <p:nvPr/>
        </p:nvSpPr>
        <p:spPr>
          <a:xfrm>
            <a:off x="2897435" y="6124077"/>
            <a:ext cx="66525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Generally, Incidence Increases Over Time; early event in ER-, HER2+ </a:t>
            </a:r>
          </a:p>
        </p:txBody>
      </p:sp>
      <p:sp>
        <p:nvSpPr>
          <p:cNvPr id="3" name="TextBox 2">
            <a:extLst>
              <a:ext uri="{FF2B5EF4-FFF2-40B4-BE49-F238E27FC236}">
                <a16:creationId xmlns:a16="http://schemas.microsoft.com/office/drawing/2014/main" id="{D410CD21-FCCA-F464-77F1-B92D776D916B}"/>
              </a:ext>
            </a:extLst>
          </p:cNvPr>
          <p:cNvSpPr txBox="1"/>
          <p:nvPr/>
        </p:nvSpPr>
        <p:spPr>
          <a:xfrm>
            <a:off x="55418" y="6488668"/>
            <a:ext cx="369601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Sammons SL et al. SABCS 2023;Abstract PS11-01</a:t>
            </a:r>
          </a:p>
        </p:txBody>
      </p:sp>
      <p:sp>
        <p:nvSpPr>
          <p:cNvPr id="4" name="Rectangle 3">
            <a:extLst>
              <a:ext uri="{FF2B5EF4-FFF2-40B4-BE49-F238E27FC236}">
                <a16:creationId xmlns:a16="http://schemas.microsoft.com/office/drawing/2014/main" id="{CA8A63C0-8A10-E30D-A2AD-D71C53D278C7}"/>
              </a:ext>
            </a:extLst>
          </p:cNvPr>
          <p:cNvSpPr/>
          <p:nvPr/>
        </p:nvSpPr>
        <p:spPr>
          <a:xfrm>
            <a:off x="1973842" y="5047503"/>
            <a:ext cx="8193978" cy="36933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3B814A1-71BF-0F9C-B400-75BE33CE33BA}"/>
              </a:ext>
            </a:extLst>
          </p:cNvPr>
          <p:cNvSpPr txBox="1"/>
          <p:nvPr/>
        </p:nvSpPr>
        <p:spPr>
          <a:xfrm>
            <a:off x="877455" y="1283855"/>
            <a:ext cx="103005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Using longitudinal US Flatiron Health de-identified database, 16063 MBC pts. 1955 with BM by index date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620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DDC2C37-7F38-F795-F8FF-67CF393780AD}"/>
              </a:ext>
            </a:extLst>
          </p:cNvPr>
          <p:cNvPicPr>
            <a:picLocks noChangeAspect="1"/>
          </p:cNvPicPr>
          <p:nvPr/>
        </p:nvPicPr>
        <p:blipFill>
          <a:blip r:embed="rId2"/>
          <a:stretch>
            <a:fillRect/>
          </a:stretch>
        </p:blipFill>
        <p:spPr>
          <a:xfrm>
            <a:off x="5266346" y="1883677"/>
            <a:ext cx="6925654" cy="4068055"/>
          </a:xfrm>
          <a:prstGeom prst="rect">
            <a:avLst/>
          </a:prstGeom>
        </p:spPr>
      </p:pic>
      <p:pic>
        <p:nvPicPr>
          <p:cNvPr id="14" name="Picture 13">
            <a:extLst>
              <a:ext uri="{FF2B5EF4-FFF2-40B4-BE49-F238E27FC236}">
                <a16:creationId xmlns:a16="http://schemas.microsoft.com/office/drawing/2014/main" id="{3F10B91B-17D9-569E-1E7B-82B0B97EB0BF}"/>
              </a:ext>
            </a:extLst>
          </p:cNvPr>
          <p:cNvPicPr>
            <a:picLocks noChangeAspect="1"/>
          </p:cNvPicPr>
          <p:nvPr/>
        </p:nvPicPr>
        <p:blipFill>
          <a:blip r:embed="rId3"/>
          <a:srcRect l="1428" t="3254" r="1682" b="537"/>
          <a:stretch>
            <a:fillRect/>
          </a:stretch>
        </p:blipFill>
        <p:spPr>
          <a:xfrm>
            <a:off x="394218" y="1883202"/>
            <a:ext cx="4872128" cy="3902251"/>
          </a:xfrm>
          <a:prstGeom prst="rect">
            <a:avLst/>
          </a:prstGeom>
        </p:spPr>
      </p:pic>
      <p:sp>
        <p:nvSpPr>
          <p:cNvPr id="6" name="TextBox 5">
            <a:extLst>
              <a:ext uri="{FF2B5EF4-FFF2-40B4-BE49-F238E27FC236}">
                <a16:creationId xmlns:a16="http://schemas.microsoft.com/office/drawing/2014/main" id="{B6D44F72-92B6-C8B6-1FC5-9BDD4DC6E949}"/>
              </a:ext>
            </a:extLst>
          </p:cNvPr>
          <p:cNvSpPr txBox="1"/>
          <p:nvPr/>
        </p:nvSpPr>
        <p:spPr>
          <a:xfrm>
            <a:off x="838200" y="5902960"/>
            <a:ext cx="301460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Intracranial ORR: 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mPFS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5.5m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mOS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19m</a:t>
            </a:r>
          </a:p>
        </p:txBody>
      </p:sp>
      <p:sp>
        <p:nvSpPr>
          <p:cNvPr id="9" name="TextBox 8">
            <a:extLst>
              <a:ext uri="{FF2B5EF4-FFF2-40B4-BE49-F238E27FC236}">
                <a16:creationId xmlns:a16="http://schemas.microsoft.com/office/drawing/2014/main" id="{A03A8E8C-C103-8AD9-5848-176EC1A1ACA1}"/>
              </a:ext>
            </a:extLst>
          </p:cNvPr>
          <p:cNvSpPr txBox="1"/>
          <p:nvPr/>
        </p:nvSpPr>
        <p:spPr>
          <a:xfrm>
            <a:off x="6177742" y="6459496"/>
            <a:ext cx="602249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Montemurro F et al. Ann Oncol. 2020 Oct;31(10):1350-1358.</a:t>
            </a:r>
          </a:p>
        </p:txBody>
      </p:sp>
      <p:sp>
        <p:nvSpPr>
          <p:cNvPr id="3" name="TextBox 2">
            <a:extLst>
              <a:ext uri="{FF2B5EF4-FFF2-40B4-BE49-F238E27FC236}">
                <a16:creationId xmlns:a16="http://schemas.microsoft.com/office/drawing/2014/main" id="{1903AC1D-5FFD-59E5-55FE-42370C3E5B8C}"/>
              </a:ext>
            </a:extLst>
          </p:cNvPr>
          <p:cNvSpPr txBox="1"/>
          <p:nvPr/>
        </p:nvSpPr>
        <p:spPr>
          <a:xfrm>
            <a:off x="838200" y="1463995"/>
            <a:ext cx="98883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Phase IIIB, 2002 pts treated T-DM1, 398 had baseline BM, 126 patients with measurable BM.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14EDF925-C078-063C-B2C7-758D39B1371D}"/>
              </a:ext>
            </a:extLst>
          </p:cNvPr>
          <p:cNvSpPr>
            <a:spLocks noGrp="1"/>
          </p:cNvSpPr>
          <p:nvPr>
            <p:ph type="title"/>
          </p:nvPr>
        </p:nvSpPr>
        <p:spPr>
          <a:xfrm>
            <a:off x="838200" y="0"/>
            <a:ext cx="10515600" cy="1325563"/>
          </a:xfrm>
        </p:spPr>
        <p:txBody>
          <a:bodyPr>
            <a:normAutofit/>
          </a:bodyPr>
          <a:lstStyle/>
          <a:p>
            <a:r>
              <a:rPr lang="en-US" sz="3000" b="1" dirty="0">
                <a:latin typeface="Lato" panose="020F0502020204030203" pitchFamily="34" charset="0"/>
                <a:ea typeface="Lato" panose="020F0502020204030203" pitchFamily="34" charset="0"/>
                <a:cs typeface="Lato" panose="020F0502020204030203" pitchFamily="34" charset="0"/>
              </a:rPr>
              <a:t>T-DM1: First ADC to show HER2+ Brain Metastases Activity, KAMILLA</a:t>
            </a:r>
            <a:endParaRPr lang="en-US" sz="3000" dirty="0"/>
          </a:p>
        </p:txBody>
      </p:sp>
      <p:sp>
        <p:nvSpPr>
          <p:cNvPr id="2" name="Right Brace 1">
            <a:extLst>
              <a:ext uri="{FF2B5EF4-FFF2-40B4-BE49-F238E27FC236}">
                <a16:creationId xmlns:a16="http://schemas.microsoft.com/office/drawing/2014/main" id="{9FCE61F8-137A-DE7D-432D-9191F98FE782}"/>
              </a:ext>
            </a:extLst>
          </p:cNvPr>
          <p:cNvSpPr/>
          <p:nvPr/>
        </p:nvSpPr>
        <p:spPr>
          <a:xfrm>
            <a:off x="3052003" y="5952835"/>
            <a:ext cx="339589" cy="822873"/>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8FBC0C9-4796-69A5-4FD7-8E2937AC6F95}"/>
              </a:ext>
            </a:extLst>
          </p:cNvPr>
          <p:cNvSpPr txBox="1"/>
          <p:nvPr/>
        </p:nvSpPr>
        <p:spPr>
          <a:xfrm>
            <a:off x="3391592" y="6179605"/>
            <a:ext cx="28282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Pts with baseline brain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mets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487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3A619ADD-3825-71B5-0E38-F285E72161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04" t="2163" r="50422" b="26304"/>
          <a:stretch>
            <a:fillRect/>
          </a:stretch>
        </p:blipFill>
        <p:spPr bwMode="auto">
          <a:xfrm>
            <a:off x="94913" y="1432448"/>
            <a:ext cx="5951625" cy="407559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D8B60647-BA2A-05C0-F5BE-799909589E2C}"/>
              </a:ext>
            </a:extLst>
          </p:cNvPr>
          <p:cNvSpPr>
            <a:spLocks noGrp="1"/>
          </p:cNvSpPr>
          <p:nvPr>
            <p:ph type="title"/>
          </p:nvPr>
        </p:nvSpPr>
        <p:spPr>
          <a:xfrm>
            <a:off x="626271" y="56015"/>
            <a:ext cx="9951674" cy="1325563"/>
          </a:xfrm>
        </p:spPr>
        <p:txBody>
          <a:bodyPr>
            <a:normAutofit/>
          </a:bodyPr>
          <a:lstStyle/>
          <a:p>
            <a:r>
              <a:rPr lang="en-US" sz="3000" b="1" dirty="0">
                <a:latin typeface="Lato" panose="020F0502020204030203" pitchFamily="34" charset="0"/>
                <a:ea typeface="Lato" panose="020F0502020204030203" pitchFamily="34" charset="0"/>
                <a:cs typeface="Lato" panose="020F0502020204030203" pitchFamily="34" charset="0"/>
              </a:rPr>
              <a:t>Tucatinib and T-</a:t>
            </a:r>
            <a:r>
              <a:rPr lang="en-US" sz="3000" b="1" dirty="0" err="1">
                <a:latin typeface="Lato" panose="020F0502020204030203" pitchFamily="34" charset="0"/>
                <a:ea typeface="Lato" panose="020F0502020204030203" pitchFamily="34" charset="0"/>
                <a:cs typeface="Lato" panose="020F0502020204030203" pitchFamily="34" charset="0"/>
              </a:rPr>
              <a:t>DXd</a:t>
            </a:r>
            <a:r>
              <a:rPr lang="en-US" sz="3000" b="1" dirty="0">
                <a:latin typeface="Lato" panose="020F0502020204030203" pitchFamily="34" charset="0"/>
                <a:ea typeface="Lato" panose="020F0502020204030203" pitchFamily="34" charset="0"/>
                <a:cs typeface="Lato" panose="020F0502020204030203" pitchFamily="34" charset="0"/>
              </a:rPr>
              <a:t> prolongs CNS-PFS in HER2+ Stable and Active BMs</a:t>
            </a:r>
            <a:endParaRPr lang="en-US" sz="3000" dirty="0"/>
          </a:p>
        </p:txBody>
      </p:sp>
      <p:sp>
        <p:nvSpPr>
          <p:cNvPr id="24" name="Rectangle 23">
            <a:extLst>
              <a:ext uri="{FF2B5EF4-FFF2-40B4-BE49-F238E27FC236}">
                <a16:creationId xmlns:a16="http://schemas.microsoft.com/office/drawing/2014/main" id="{A2EFD2DB-0DBB-4D58-9877-05E57C8E859B}"/>
              </a:ext>
            </a:extLst>
          </p:cNvPr>
          <p:cNvSpPr/>
          <p:nvPr/>
        </p:nvSpPr>
        <p:spPr>
          <a:xfrm>
            <a:off x="371952" y="5767005"/>
            <a:ext cx="878243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Calibri" panose="020F0502020204030204"/>
                <a:ea typeface="Times New Roman" panose="02020603050405020304" pitchFamily="18" charset="0"/>
                <a:cs typeface="+mn-cs"/>
              </a:rPr>
              <a:t>CNS-PFS: time from randomization to disease progression in the brain or death by investigator assessment</a:t>
            </a:r>
          </a:p>
        </p:txBody>
      </p:sp>
      <p:sp>
        <p:nvSpPr>
          <p:cNvPr id="21" name="TextBox 20"/>
          <p:cNvSpPr txBox="1"/>
          <p:nvPr/>
        </p:nvSpPr>
        <p:spPr>
          <a:xfrm>
            <a:off x="94913" y="6331102"/>
            <a:ext cx="43436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Lin NU et al. J Clin Oncol. 2020 Aug 10;38(23):2610-2619.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Hurvitz SA et al. ESMO 2023;Abstract 377O</a:t>
            </a:r>
          </a:p>
        </p:txBody>
      </p:sp>
      <p:sp>
        <p:nvSpPr>
          <p:cNvPr id="3" name="TextBox 2">
            <a:extLst>
              <a:ext uri="{FF2B5EF4-FFF2-40B4-BE49-F238E27FC236}">
                <a16:creationId xmlns:a16="http://schemas.microsoft.com/office/drawing/2014/main" id="{9C4BA648-D018-CA5D-A609-C9BA6C2BAF5B}"/>
              </a:ext>
            </a:extLst>
          </p:cNvPr>
          <p:cNvSpPr txBox="1"/>
          <p:nvPr/>
        </p:nvSpPr>
        <p:spPr>
          <a:xfrm>
            <a:off x="6718701" y="1743242"/>
            <a:ext cx="34582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DESTINY-Breast01, -02, and -03</a:t>
            </a:r>
          </a:p>
        </p:txBody>
      </p:sp>
      <p:grpSp>
        <p:nvGrpSpPr>
          <p:cNvPr id="7" name="Group 6">
            <a:extLst>
              <a:ext uri="{FF2B5EF4-FFF2-40B4-BE49-F238E27FC236}">
                <a16:creationId xmlns:a16="http://schemas.microsoft.com/office/drawing/2014/main" id="{E3C2187D-2A7D-DB3D-A381-308708CD7F14}"/>
              </a:ext>
            </a:extLst>
          </p:cNvPr>
          <p:cNvGrpSpPr/>
          <p:nvPr/>
        </p:nvGrpSpPr>
        <p:grpSpPr>
          <a:xfrm>
            <a:off x="6044576" y="2473037"/>
            <a:ext cx="6067844" cy="2894830"/>
            <a:chOff x="6044576" y="2473037"/>
            <a:chExt cx="6067844" cy="2894830"/>
          </a:xfrm>
        </p:grpSpPr>
        <p:pic>
          <p:nvPicPr>
            <p:cNvPr id="2" name="Content Placeholder 5">
              <a:extLst>
                <a:ext uri="{FF2B5EF4-FFF2-40B4-BE49-F238E27FC236}">
                  <a16:creationId xmlns:a16="http://schemas.microsoft.com/office/drawing/2014/main" id="{92F0CA23-76FE-0A02-8FB6-3C0739F0F37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044576" y="2473037"/>
              <a:ext cx="6067844" cy="2776038"/>
            </a:xfrm>
            <a:prstGeom prst="rect">
              <a:avLst/>
            </a:prstGeom>
          </p:spPr>
        </p:pic>
        <p:sp>
          <p:nvSpPr>
            <p:cNvPr id="5" name="Rectangle 4">
              <a:extLst>
                <a:ext uri="{FF2B5EF4-FFF2-40B4-BE49-F238E27FC236}">
                  <a16:creationId xmlns:a16="http://schemas.microsoft.com/office/drawing/2014/main" id="{9A9707D4-F8E1-E4AC-97CD-A761BE125062}"/>
                </a:ext>
              </a:extLst>
            </p:cNvPr>
            <p:cNvSpPr/>
            <p:nvPr/>
          </p:nvSpPr>
          <p:spPr>
            <a:xfrm>
              <a:off x="8856133" y="5046133"/>
              <a:ext cx="3256287" cy="3217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99587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609600" y="2037960"/>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 for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Metastatic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Tuesday, December 9,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8:30 PM CT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6256001" y="2054284"/>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Wednesday, December 10,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
        <p:nvSpPr>
          <p:cNvPr id="6" name="Rectangle 4"/>
          <p:cNvSpPr>
            <a:spLocks noGrp="1" noChangeArrowheads="1"/>
          </p:cNvSpPr>
          <p:nvPr>
            <p:ph type="title"/>
          </p:nvPr>
        </p:nvSpPr>
        <p:spPr>
          <a:xfrm>
            <a:off x="0" y="55049"/>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Cases from the Community: Investigators Discuss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Optimal Management of Breast Cancer</a:t>
            </a:r>
            <a:endParaRPr lang="en-US" sz="3200" dirty="0">
              <a:latin typeface="Calibri" panose="020F0502020204030204" pitchFamily="34" charset="0"/>
              <a:cs typeface="Calibri" panose="020F0502020204030204" pitchFamily="34" charset="0"/>
            </a:endParaRPr>
          </a:p>
        </p:txBody>
      </p:sp>
      <p:sp>
        <p:nvSpPr>
          <p:cNvPr id="10" name="Text Box 3">
            <a:extLst>
              <a:ext uri="{FF2B5EF4-FFF2-40B4-BE49-F238E27FC236}">
                <a16:creationId xmlns:a16="http://schemas.microsoft.com/office/drawing/2014/main" id="{E006CF50-83EC-FF4F-BB8C-DFFFD4C341B3}"/>
              </a:ext>
            </a:extLst>
          </p:cNvPr>
          <p:cNvSpPr txBox="1">
            <a:spLocks noChangeArrowheads="1"/>
          </p:cNvSpPr>
          <p:nvPr/>
        </p:nvSpPr>
        <p:spPr bwMode="auto">
          <a:xfrm>
            <a:off x="3320930" y="5869333"/>
            <a:ext cx="558062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8" name="Rectangle 4">
            <a:extLst>
              <a:ext uri="{FF2B5EF4-FFF2-40B4-BE49-F238E27FC236}">
                <a16:creationId xmlns:a16="http://schemas.microsoft.com/office/drawing/2014/main" id="{639C84C1-FAAB-FE41-9281-0BAC85AEB38F}"/>
              </a:ext>
            </a:extLst>
          </p:cNvPr>
          <p:cNvSpPr txBox="1">
            <a:spLocks noChangeArrowheads="1"/>
          </p:cNvSpPr>
          <p:nvPr/>
        </p:nvSpPr>
        <p:spPr bwMode="auto">
          <a:xfrm>
            <a:off x="0" y="1142060"/>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3-Part CME Satellite Symposium Series</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2" name="Content Placeholder 2">
            <a:extLst>
              <a:ext uri="{FF2B5EF4-FFF2-40B4-BE49-F238E27FC236}">
                <a16:creationId xmlns:a16="http://schemas.microsoft.com/office/drawing/2014/main" id="{2F15AD6B-BEFA-AED8-3BD7-FAA21047E981}"/>
              </a:ext>
            </a:extLst>
          </p:cNvPr>
          <p:cNvSpPr txBox="1">
            <a:spLocks/>
          </p:cNvSpPr>
          <p:nvPr/>
        </p:nvSpPr>
        <p:spPr>
          <a:xfrm>
            <a:off x="3505200" y="4189300"/>
            <a:ext cx="5212080" cy="171097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Endocrine-Based Therapy</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December 11,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Tree>
    <p:custDataLst>
      <p:tags r:id="rId1"/>
    </p:custDataLst>
    <p:extLst>
      <p:ext uri="{BB962C8B-B14F-4D97-AF65-F5344CB8AC3E}">
        <p14:creationId xmlns:p14="http://schemas.microsoft.com/office/powerpoint/2010/main" val="2684259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88E3460E-CF66-2C20-8B7B-22E805897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901" y="1515983"/>
            <a:ext cx="5062830" cy="503717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44F497CD-F77C-ED30-7B52-DAF5C0B1E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91" y="877843"/>
            <a:ext cx="3787439" cy="59260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0937D27-A205-2ADA-6877-84E618B86456}"/>
              </a:ext>
            </a:extLst>
          </p:cNvPr>
          <p:cNvSpPr>
            <a:spLocks noGrp="1"/>
          </p:cNvSpPr>
          <p:nvPr>
            <p:ph type="title"/>
          </p:nvPr>
        </p:nvSpPr>
        <p:spPr>
          <a:xfrm>
            <a:off x="838200" y="7361"/>
            <a:ext cx="10515600" cy="886257"/>
          </a:xfrm>
        </p:spPr>
        <p:txBody>
          <a:bodyPr>
            <a:normAutofit/>
          </a:bodyPr>
          <a:lstStyle/>
          <a:p>
            <a:r>
              <a:rPr lang="en-US" sz="3000" b="1" dirty="0">
                <a:latin typeface="Lato" panose="020F0502020204030203" pitchFamily="34" charset="0"/>
                <a:ea typeface="Lato" panose="020F0502020204030203" pitchFamily="34" charset="0"/>
                <a:cs typeface="Lato" panose="020F0502020204030203" pitchFamily="34" charset="0"/>
              </a:rPr>
              <a:t>DB-03:  T-DXd &gt; T-DM1 Stable and Active </a:t>
            </a:r>
            <a:r>
              <a:rPr lang="en-US" sz="3000" b="1" dirty="0" err="1">
                <a:latin typeface="Lato" panose="020F0502020204030203" pitchFamily="34" charset="0"/>
                <a:ea typeface="Lato" panose="020F0502020204030203" pitchFamily="34" charset="0"/>
                <a:cs typeface="Lato" panose="020F0502020204030203" pitchFamily="34" charset="0"/>
              </a:rPr>
              <a:t>BrMs</a:t>
            </a:r>
            <a:endParaRPr lang="en-US" sz="3000" b="1" dirty="0">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7B36C484-3FEB-0EDB-0C50-F1FB16C51E55}"/>
              </a:ext>
            </a:extLst>
          </p:cNvPr>
          <p:cNvSpPr txBox="1"/>
          <p:nvPr/>
        </p:nvSpPr>
        <p:spPr>
          <a:xfrm>
            <a:off x="6096000" y="878654"/>
            <a:ext cx="47850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iORR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65.7% with 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DXd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versus 34.3% with T-DM1</a:t>
            </a:r>
          </a:p>
        </p:txBody>
      </p:sp>
      <p:sp>
        <p:nvSpPr>
          <p:cNvPr id="3" name="TextBox 2">
            <a:extLst>
              <a:ext uri="{FF2B5EF4-FFF2-40B4-BE49-F238E27FC236}">
                <a16:creationId xmlns:a16="http://schemas.microsoft.com/office/drawing/2014/main" id="{8C528FC7-BAFD-8E55-9B5B-0208351E3A13}"/>
              </a:ext>
            </a:extLst>
          </p:cNvPr>
          <p:cNvSpPr txBox="1"/>
          <p:nvPr/>
        </p:nvSpPr>
        <p:spPr>
          <a:xfrm>
            <a:off x="8144995" y="6553161"/>
            <a:ext cx="40470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Hurvitz SA et al. ESMO Open. 2024 May;9(5):102924.</a:t>
            </a:r>
          </a:p>
        </p:txBody>
      </p:sp>
    </p:spTree>
    <p:extLst>
      <p:ext uri="{BB962C8B-B14F-4D97-AF65-F5344CB8AC3E}">
        <p14:creationId xmlns:p14="http://schemas.microsoft.com/office/powerpoint/2010/main" val="2064682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775D82-AC55-1BA0-F524-EE90A315D9CE}"/>
              </a:ext>
            </a:extLst>
          </p:cNvPr>
          <p:cNvSpPr>
            <a:spLocks noGrp="1"/>
          </p:cNvSpPr>
          <p:nvPr>
            <p:ph type="title"/>
          </p:nvPr>
        </p:nvSpPr>
        <p:spPr/>
        <p:txBody>
          <a:bodyPr/>
          <a:lstStyle/>
          <a:p>
            <a:r>
              <a:rPr lang="en-US" dirty="0"/>
              <a:t>HER2 Mutations in Breast Cancer </a:t>
            </a:r>
          </a:p>
        </p:txBody>
      </p:sp>
      <p:sp>
        <p:nvSpPr>
          <p:cNvPr id="4" name="Content Placeholder 3">
            <a:extLst>
              <a:ext uri="{FF2B5EF4-FFF2-40B4-BE49-F238E27FC236}">
                <a16:creationId xmlns:a16="http://schemas.microsoft.com/office/drawing/2014/main" id="{A4A9C775-D5B1-A2C4-0391-3388A0702469}"/>
              </a:ext>
            </a:extLst>
          </p:cNvPr>
          <p:cNvSpPr>
            <a:spLocks noGrp="1"/>
          </p:cNvSpPr>
          <p:nvPr>
            <p:ph idx="1"/>
          </p:nvPr>
        </p:nvSpPr>
        <p:spPr/>
        <p:txBody>
          <a:bodyPr/>
          <a:lstStyle/>
          <a:p>
            <a:r>
              <a:rPr lang="en-US" dirty="0"/>
              <a:t>Prevalence: 2% overall; 3 to 5% of ER positive MBC; 5-8% of </a:t>
            </a:r>
            <a:r>
              <a:rPr lang="en-US" dirty="0" err="1"/>
              <a:t>mILC</a:t>
            </a:r>
            <a:endParaRPr lang="en-US" dirty="0"/>
          </a:p>
          <a:p>
            <a:pPr marL="0" indent="0">
              <a:buNone/>
            </a:pPr>
            <a:endParaRPr lang="en-US" dirty="0"/>
          </a:p>
        </p:txBody>
      </p:sp>
    </p:spTree>
    <p:extLst>
      <p:ext uri="{BB962C8B-B14F-4D97-AF65-F5344CB8AC3E}">
        <p14:creationId xmlns:p14="http://schemas.microsoft.com/office/powerpoint/2010/main" val="3603217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ext Placeholder 2">
            <a:extLst>
              <a:ext uri="{FF2B5EF4-FFF2-40B4-BE49-F238E27FC236}">
                <a16:creationId xmlns:a16="http://schemas.microsoft.com/office/drawing/2014/main" id="{40E60CF9-2FBD-0BBC-EF00-F8E77267BABD}"/>
              </a:ext>
            </a:extLst>
          </p:cNvPr>
          <p:cNvSpPr>
            <a:spLocks noChangeArrowheads="1"/>
          </p:cNvSpPr>
          <p:nvPr>
            <p:custDataLst>
              <p:tags r:id="rId1"/>
            </p:custDataLst>
          </p:nvPr>
        </p:nvSpPr>
        <p:spPr bwMode="auto">
          <a:xfrm>
            <a:off x="377536" y="574169"/>
            <a:ext cx="3550227"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37160" rIns="137160" bIns="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r>
              <a:rPr kumimoji="0" lang="en-US" altLang="en-US" sz="1300" b="0" i="0" u="none" strike="noStrike" kern="1200" cap="none" spc="0" normalizeH="0" baseline="0" noProof="0" dirty="0">
                <a:ln>
                  <a:noFill/>
                </a:ln>
                <a:solidFill>
                  <a:srgbClr val="000000"/>
                </a:solidFill>
                <a:effectLst/>
                <a:uLnTx/>
                <a:uFillTx/>
                <a:latin typeface="Helvetica" panose="020B0604020202020204" pitchFamily="34" charset="0"/>
                <a:ea typeface="ＭＳ Ｐゴシック" panose="020B0600070205080204" pitchFamily="34" charset="-128"/>
                <a:cs typeface="Arial"/>
              </a:rPr>
              <a:t>From: </a:t>
            </a:r>
            <a:r>
              <a:rPr kumimoji="0" lang="en-US" altLang="en-US" sz="1300" b="1" i="0" u="none" strike="noStrike" kern="1200" cap="none" spc="0" normalizeH="0" baseline="0" noProof="0" dirty="0">
                <a:ln>
                  <a:noFill/>
                </a:ln>
                <a:solidFill>
                  <a:srgbClr val="000000"/>
                </a:solidFill>
                <a:effectLst/>
                <a:uLnTx/>
                <a:uFillTx/>
                <a:latin typeface="Helvetica" panose="020B0604020202020204" pitchFamily="34" charset="0"/>
                <a:ea typeface="ＭＳ Ｐゴシック" panose="020B0600070205080204" pitchFamily="34" charset="-128"/>
                <a:cs typeface="Arial"/>
              </a:rPr>
              <a:t>Efficacy and Determinants of Response to HER Kinase Inhibition in HER2-Mutant Metastatic Breast Cancer </a:t>
            </a:r>
          </a:p>
        </p:txBody>
      </p:sp>
      <p:sp>
        <p:nvSpPr>
          <p:cNvPr id="14343" name="Text Placeholder 2">
            <a:extLst>
              <a:ext uri="{FF2B5EF4-FFF2-40B4-BE49-F238E27FC236}">
                <a16:creationId xmlns:a16="http://schemas.microsoft.com/office/drawing/2014/main" id="{A2E527C2-969A-2016-BC4F-DE8E8DF7CF6C}"/>
              </a:ext>
            </a:extLst>
          </p:cNvPr>
          <p:cNvSpPr>
            <a:spLocks noChangeArrowheads="1"/>
          </p:cNvSpPr>
          <p:nvPr>
            <p:custDataLst>
              <p:tags r:id="rId2"/>
            </p:custDataLst>
          </p:nvPr>
        </p:nvSpPr>
        <p:spPr bwMode="auto">
          <a:xfrm>
            <a:off x="1524000" y="5780088"/>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Pct val="100000"/>
              <a:buFont typeface="Arial" panose="020B0604020202020204" pitchFamily="34" charset="0"/>
              <a:buNone/>
              <a:tabLst/>
              <a:defRPr/>
            </a:pPr>
            <a:endParaRPr kumimoji="0" lang="en-US" altLang="en-US" sz="1100" b="0"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Arial"/>
            </a:endParaRPr>
          </a:p>
        </p:txBody>
      </p:sp>
      <p:sp>
        <p:nvSpPr>
          <p:cNvPr id="14344" name="TextBox 11">
            <a:extLst>
              <a:ext uri="{FF2B5EF4-FFF2-40B4-BE49-F238E27FC236}">
                <a16:creationId xmlns:a16="http://schemas.microsoft.com/office/drawing/2014/main" id="{812191C3-B4AD-2CA4-05C3-23F7DD739941}"/>
              </a:ext>
            </a:extLst>
          </p:cNvPr>
          <p:cNvSpPr>
            <a:spLocks noChangeArrowheads="1"/>
          </p:cNvSpPr>
          <p:nvPr>
            <p:custDataLst>
              <p:tags r:id="rId3"/>
            </p:custDataLst>
          </p:nvPr>
        </p:nvSpPr>
        <p:spPr bwMode="auto">
          <a:xfrm>
            <a:off x="1524000" y="5510213"/>
            <a:ext cx="914400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defRPr/>
            </a:pPr>
            <a:endParaRPr kumimoji="0" lang="en-US" altLang="en-US" sz="1100" b="1"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Arial"/>
            </a:endParaRPr>
          </a:p>
        </p:txBody>
      </p:sp>
      <p:pic>
        <p:nvPicPr>
          <p:cNvPr id="14346" name="New picture">
            <a:extLst>
              <a:ext uri="{FF2B5EF4-FFF2-40B4-BE49-F238E27FC236}">
                <a16:creationId xmlns:a16="http://schemas.microsoft.com/office/drawing/2014/main" id="{3F11EA99-9B32-4466-F9BB-3E55D59CD64E}"/>
              </a:ext>
            </a:extLst>
          </p:cNvPr>
          <p:cNvPicPr>
            <a:picLocks noChangeAspect="1" noChangeArrowheads="1"/>
          </p:cNvPicPr>
          <p:nvPr>
            <p:custDataLst>
              <p:tags r:id="rId4"/>
            </p:custDataLst>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4272492" y="24937"/>
            <a:ext cx="7704667" cy="68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2" name="TextBox 1">
            <a:extLst>
              <a:ext uri="{FF2B5EF4-FFF2-40B4-BE49-F238E27FC236}">
                <a16:creationId xmlns:a16="http://schemas.microsoft.com/office/drawing/2014/main" id="{40F6CCFE-5E79-45AE-42CB-D1805E3A7E22}"/>
              </a:ext>
            </a:extLst>
          </p:cNvPr>
          <p:cNvSpPr txBox="1"/>
          <p:nvPr/>
        </p:nvSpPr>
        <p:spPr>
          <a:xfrm>
            <a:off x="32805" y="6550223"/>
            <a:ext cx="423968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a:cs typeface="Arial"/>
              </a:rPr>
              <a:t>Smyth LM et al. Cancer </a:t>
            </a:r>
            <a:r>
              <a:rPr kumimoji="0" lang="en-US" sz="1400" b="0" i="0" u="none" strike="noStrike" kern="1200" cap="none" spc="0" normalizeH="0" baseline="0" noProof="0" dirty="0" err="1">
                <a:ln>
                  <a:noFill/>
                </a:ln>
                <a:solidFill>
                  <a:prstClr val="black"/>
                </a:solidFill>
                <a:effectLst/>
                <a:uLnTx/>
                <a:uFillTx/>
                <a:latin typeface="Calibri" panose="020F0502020204030204"/>
                <a:ea typeface="ＭＳ Ｐゴシック"/>
                <a:cs typeface="Arial"/>
              </a:rPr>
              <a:t>Discov</a:t>
            </a: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a:cs typeface="Arial"/>
              </a:rPr>
              <a:t>. 2020 Feb;10(2):198-213.</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2BF96-C758-136D-A078-19960D8930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EC8D51-BC25-82F9-FE5C-9709BF9E2B8E}"/>
              </a:ext>
            </a:extLst>
          </p:cNvPr>
          <p:cNvSpPr>
            <a:spLocks noGrp="1"/>
          </p:cNvSpPr>
          <p:nvPr>
            <p:ph type="title"/>
          </p:nvPr>
        </p:nvSpPr>
        <p:spPr>
          <a:xfrm>
            <a:off x="729465" y="34950"/>
            <a:ext cx="10515600" cy="1325563"/>
          </a:xfrm>
        </p:spPr>
        <p:txBody>
          <a:bodyPr/>
          <a:lstStyle/>
          <a:p>
            <a:r>
              <a:rPr lang="en-US" dirty="0"/>
              <a:t>HER2 Mutations in Breast Cancer </a:t>
            </a:r>
          </a:p>
        </p:txBody>
      </p:sp>
      <p:sp>
        <p:nvSpPr>
          <p:cNvPr id="4" name="Content Placeholder 3">
            <a:extLst>
              <a:ext uri="{FF2B5EF4-FFF2-40B4-BE49-F238E27FC236}">
                <a16:creationId xmlns:a16="http://schemas.microsoft.com/office/drawing/2014/main" id="{F9B5A30F-213F-C3B2-4666-E595B440C2B8}"/>
              </a:ext>
            </a:extLst>
          </p:cNvPr>
          <p:cNvSpPr>
            <a:spLocks noGrp="1"/>
          </p:cNvSpPr>
          <p:nvPr>
            <p:ph idx="1"/>
          </p:nvPr>
        </p:nvSpPr>
        <p:spPr>
          <a:xfrm>
            <a:off x="416960" y="1360513"/>
            <a:ext cx="10515600" cy="4351338"/>
          </a:xfrm>
        </p:spPr>
        <p:txBody>
          <a:bodyPr/>
          <a:lstStyle/>
          <a:p>
            <a:r>
              <a:rPr lang="en-US" dirty="0"/>
              <a:t>Prevalence: 2% overall; 3 to 5% of ER positive MBC; 5-8% of </a:t>
            </a:r>
            <a:r>
              <a:rPr lang="en-US" dirty="0" err="1"/>
              <a:t>mILC</a:t>
            </a:r>
            <a:endParaRPr lang="en-US" dirty="0"/>
          </a:p>
          <a:p>
            <a:r>
              <a:rPr lang="en-US" dirty="0"/>
              <a:t>Treatment outcomes with TKIs</a:t>
            </a:r>
          </a:p>
          <a:p>
            <a:pPr lvl="1"/>
            <a:endParaRPr lang="en-US" dirty="0"/>
          </a:p>
        </p:txBody>
      </p:sp>
      <p:pic>
        <p:nvPicPr>
          <p:cNvPr id="7" name="Picture 6">
            <a:extLst>
              <a:ext uri="{FF2B5EF4-FFF2-40B4-BE49-F238E27FC236}">
                <a16:creationId xmlns:a16="http://schemas.microsoft.com/office/drawing/2014/main" id="{93B6B238-6998-9884-DC1E-133E65C9C9C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944507" y="2374572"/>
            <a:ext cx="7074370" cy="4254828"/>
          </a:xfrm>
          <a:prstGeom prst="rect">
            <a:avLst/>
          </a:prstGeom>
        </p:spPr>
      </p:pic>
      <p:sp>
        <p:nvSpPr>
          <p:cNvPr id="2" name="TextBox 1">
            <a:extLst>
              <a:ext uri="{FF2B5EF4-FFF2-40B4-BE49-F238E27FC236}">
                <a16:creationId xmlns:a16="http://schemas.microsoft.com/office/drawing/2014/main" id="{FC5B0DDC-4F8E-7B6C-7E9A-46A47BC09F5D}"/>
              </a:ext>
            </a:extLst>
          </p:cNvPr>
          <p:cNvSpPr txBox="1"/>
          <p:nvPr/>
        </p:nvSpPr>
        <p:spPr>
          <a:xfrm>
            <a:off x="32805" y="6550223"/>
            <a:ext cx="423968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Smyth LM et al. Cancer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Discov</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2020 Feb;10(2):198-213.</a:t>
            </a:r>
          </a:p>
        </p:txBody>
      </p:sp>
    </p:spTree>
    <p:extLst>
      <p:ext uri="{BB962C8B-B14F-4D97-AF65-F5344CB8AC3E}">
        <p14:creationId xmlns:p14="http://schemas.microsoft.com/office/powerpoint/2010/main" val="1954323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C57A1-558A-ABE6-BDAE-3139BEC182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435CBC-DF0E-87FC-BA76-A490507FDEBA}"/>
              </a:ext>
            </a:extLst>
          </p:cNvPr>
          <p:cNvSpPr>
            <a:spLocks noGrp="1"/>
          </p:cNvSpPr>
          <p:nvPr>
            <p:ph type="title"/>
          </p:nvPr>
        </p:nvSpPr>
        <p:spPr>
          <a:xfrm>
            <a:off x="630382" y="34950"/>
            <a:ext cx="10515600" cy="1111199"/>
          </a:xfrm>
        </p:spPr>
        <p:txBody>
          <a:bodyPr/>
          <a:lstStyle/>
          <a:p>
            <a:r>
              <a:rPr lang="en-US" dirty="0"/>
              <a:t>HER2 Mutations in Breast Cancer </a:t>
            </a:r>
          </a:p>
        </p:txBody>
      </p:sp>
      <p:sp>
        <p:nvSpPr>
          <p:cNvPr id="4" name="Content Placeholder 3">
            <a:extLst>
              <a:ext uri="{FF2B5EF4-FFF2-40B4-BE49-F238E27FC236}">
                <a16:creationId xmlns:a16="http://schemas.microsoft.com/office/drawing/2014/main" id="{E2EA1660-9AD7-59EA-8AFF-ACBD9351D442}"/>
              </a:ext>
            </a:extLst>
          </p:cNvPr>
          <p:cNvSpPr>
            <a:spLocks noGrp="1"/>
          </p:cNvSpPr>
          <p:nvPr>
            <p:ph idx="1"/>
          </p:nvPr>
        </p:nvSpPr>
        <p:spPr>
          <a:xfrm>
            <a:off x="416960" y="1146149"/>
            <a:ext cx="10515600" cy="4351338"/>
          </a:xfrm>
        </p:spPr>
        <p:txBody>
          <a:bodyPr/>
          <a:lstStyle/>
          <a:p>
            <a:r>
              <a:rPr lang="en-US" dirty="0"/>
              <a:t>Prevalence: 2% overall; 3 to 5% of ER positive MBC; 5-8% of </a:t>
            </a:r>
            <a:r>
              <a:rPr lang="en-US" dirty="0" err="1"/>
              <a:t>mILC</a:t>
            </a:r>
            <a:endParaRPr lang="en-US" dirty="0"/>
          </a:p>
          <a:p>
            <a:r>
              <a:rPr lang="en-US" dirty="0"/>
              <a:t>Treatment outcomes with TKIs</a:t>
            </a:r>
          </a:p>
          <a:p>
            <a:pPr lvl="1"/>
            <a:endParaRPr lang="en-US" dirty="0"/>
          </a:p>
        </p:txBody>
      </p:sp>
      <p:sp>
        <p:nvSpPr>
          <p:cNvPr id="6" name="TextBox 5">
            <a:extLst>
              <a:ext uri="{FF2B5EF4-FFF2-40B4-BE49-F238E27FC236}">
                <a16:creationId xmlns:a16="http://schemas.microsoft.com/office/drawing/2014/main" id="{1B6D9692-36B4-C1AE-7573-97F5773FBFB9}"/>
              </a:ext>
            </a:extLst>
          </p:cNvPr>
          <p:cNvSpPr txBox="1"/>
          <p:nvPr/>
        </p:nvSpPr>
        <p:spPr>
          <a:xfrm>
            <a:off x="314756" y="5986275"/>
            <a:ext cx="3876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SUMMIT Trial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Jhaveri K, et al. Ann Oncol 2023</a:t>
            </a:r>
          </a:p>
        </p:txBody>
      </p:sp>
      <p:pic>
        <p:nvPicPr>
          <p:cNvPr id="4098" name="Picture 2">
            <a:extLst>
              <a:ext uri="{FF2B5EF4-FFF2-40B4-BE49-F238E27FC236}">
                <a16:creationId xmlns:a16="http://schemas.microsoft.com/office/drawing/2014/main" id="{751B55FC-CA1F-AC4D-0D7E-C761108D64B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bwMode="auto">
          <a:xfrm>
            <a:off x="4407382" y="2401063"/>
            <a:ext cx="7619094" cy="37711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72B194-BC72-A260-C30F-A2F834DD00AF}"/>
              </a:ext>
            </a:extLst>
          </p:cNvPr>
          <p:cNvSpPr txBox="1"/>
          <p:nvPr/>
        </p:nvSpPr>
        <p:spPr>
          <a:xfrm>
            <a:off x="314756" y="3536182"/>
            <a:ext cx="442439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ptos" panose="02110004020202020204"/>
                <a:ea typeface="+mn-ea"/>
                <a:cs typeface="+mn-cs"/>
              </a:rPr>
              <a:t>Neratinib + fulvestrant + trastuzumab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 = 57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ORR = 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Median PFS = 8.3 m</a:t>
            </a:r>
          </a:p>
        </p:txBody>
      </p:sp>
    </p:spTree>
    <p:extLst>
      <p:ext uri="{BB962C8B-B14F-4D97-AF65-F5344CB8AC3E}">
        <p14:creationId xmlns:p14="http://schemas.microsoft.com/office/powerpoint/2010/main" val="2643189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F17B0-7D6D-D1C9-A91C-7D3C596A4801}"/>
            </a:ext>
          </a:extLst>
        </p:cNvPr>
        <p:cNvGrpSpPr/>
        <p:nvPr/>
      </p:nvGrpSpPr>
      <p:grpSpPr>
        <a:xfrm>
          <a:off x="0" y="0"/>
          <a:ext cx="0" cy="0"/>
          <a:chOff x="0" y="0"/>
          <a:chExt cx="0" cy="0"/>
        </a:xfrm>
      </p:grpSpPr>
      <p:pic>
        <p:nvPicPr>
          <p:cNvPr id="7170" name="Picture 2" descr="Fig. 2">
            <a:extLst>
              <a:ext uri="{FF2B5EF4-FFF2-40B4-BE49-F238E27FC236}">
                <a16:creationId xmlns:a16="http://schemas.microsoft.com/office/drawing/2014/main" id="{20D9E046-2206-FB91-9F9F-8B9AA9A330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58" b="62716"/>
          <a:stretch>
            <a:fillRect/>
          </a:stretch>
        </p:blipFill>
        <p:spPr bwMode="auto">
          <a:xfrm>
            <a:off x="3459404" y="2649972"/>
            <a:ext cx="8563625" cy="371116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D06E816-5A71-692C-DFB0-8B5BAD4E19C1}"/>
              </a:ext>
            </a:extLst>
          </p:cNvPr>
          <p:cNvSpPr>
            <a:spLocks noGrp="1"/>
          </p:cNvSpPr>
          <p:nvPr>
            <p:ph type="title"/>
          </p:nvPr>
        </p:nvSpPr>
        <p:spPr>
          <a:xfrm>
            <a:off x="729465" y="34950"/>
            <a:ext cx="10515600" cy="1325563"/>
          </a:xfrm>
        </p:spPr>
        <p:txBody>
          <a:bodyPr/>
          <a:lstStyle/>
          <a:p>
            <a:r>
              <a:rPr lang="en-US" dirty="0"/>
              <a:t>HER2 Mutations in Breast Cancer </a:t>
            </a:r>
          </a:p>
        </p:txBody>
      </p:sp>
      <p:sp>
        <p:nvSpPr>
          <p:cNvPr id="4" name="Content Placeholder 3">
            <a:extLst>
              <a:ext uri="{FF2B5EF4-FFF2-40B4-BE49-F238E27FC236}">
                <a16:creationId xmlns:a16="http://schemas.microsoft.com/office/drawing/2014/main" id="{7E3226CE-EB0D-41F9-D6F0-387C3060EE5E}"/>
              </a:ext>
            </a:extLst>
          </p:cNvPr>
          <p:cNvSpPr>
            <a:spLocks noGrp="1"/>
          </p:cNvSpPr>
          <p:nvPr>
            <p:ph idx="1"/>
          </p:nvPr>
        </p:nvSpPr>
        <p:spPr>
          <a:xfrm>
            <a:off x="416960" y="1186629"/>
            <a:ext cx="10515600" cy="4351338"/>
          </a:xfrm>
        </p:spPr>
        <p:txBody>
          <a:bodyPr/>
          <a:lstStyle/>
          <a:p>
            <a:r>
              <a:rPr lang="en-US" dirty="0"/>
              <a:t>Prevalence: 2% overall; 3 to 5% of ER positive MBC; 5-8% of </a:t>
            </a:r>
            <a:r>
              <a:rPr lang="en-US" dirty="0" err="1"/>
              <a:t>mILC</a:t>
            </a:r>
            <a:endParaRPr lang="en-US" dirty="0"/>
          </a:p>
          <a:p>
            <a:r>
              <a:rPr lang="en-US" dirty="0"/>
              <a:t>Treatment outcomes with TKIs</a:t>
            </a:r>
          </a:p>
          <a:p>
            <a:pPr lvl="1"/>
            <a:endParaRPr lang="en-US" dirty="0"/>
          </a:p>
        </p:txBody>
      </p:sp>
      <p:sp>
        <p:nvSpPr>
          <p:cNvPr id="6" name="TextBox 5">
            <a:extLst>
              <a:ext uri="{FF2B5EF4-FFF2-40B4-BE49-F238E27FC236}">
                <a16:creationId xmlns:a16="http://schemas.microsoft.com/office/drawing/2014/main" id="{F30B5BA2-A982-40E7-E6D0-A37BB09E8BD8}"/>
              </a:ext>
            </a:extLst>
          </p:cNvPr>
          <p:cNvSpPr txBox="1"/>
          <p:nvPr/>
        </p:nvSpPr>
        <p:spPr>
          <a:xfrm>
            <a:off x="168971" y="6361132"/>
            <a:ext cx="33697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Okines AFC et al. Nat Med 2025</a:t>
            </a:r>
          </a:p>
        </p:txBody>
      </p:sp>
      <p:sp>
        <p:nvSpPr>
          <p:cNvPr id="7" name="TextBox 6">
            <a:extLst>
              <a:ext uri="{FF2B5EF4-FFF2-40B4-BE49-F238E27FC236}">
                <a16:creationId xmlns:a16="http://schemas.microsoft.com/office/drawing/2014/main" id="{23639DFC-E911-26CC-B044-7C1F694CB0E9}"/>
              </a:ext>
            </a:extLst>
          </p:cNvPr>
          <p:cNvSpPr txBox="1"/>
          <p:nvPr/>
        </p:nvSpPr>
        <p:spPr>
          <a:xfrm>
            <a:off x="1259440" y="2183678"/>
            <a:ext cx="571900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Tucatinib + trastuzumab in HER2 mutated breast cancer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 = 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ORR = 42%</a:t>
            </a:r>
          </a:p>
        </p:txBody>
      </p:sp>
    </p:spTree>
    <p:extLst>
      <p:ext uri="{BB962C8B-B14F-4D97-AF65-F5344CB8AC3E}">
        <p14:creationId xmlns:p14="http://schemas.microsoft.com/office/powerpoint/2010/main" val="3445930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A1C2C-BC6F-118F-EE6C-AEFC8BF134C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A0C15F-6AE1-D5A8-D163-63315F513BCF}"/>
              </a:ext>
            </a:extLst>
          </p:cNvPr>
          <p:cNvSpPr>
            <a:spLocks noGrp="1"/>
          </p:cNvSpPr>
          <p:nvPr>
            <p:ph type="title"/>
          </p:nvPr>
        </p:nvSpPr>
        <p:spPr>
          <a:xfrm>
            <a:off x="729465" y="0"/>
            <a:ext cx="10515600" cy="1325563"/>
          </a:xfrm>
        </p:spPr>
        <p:txBody>
          <a:bodyPr/>
          <a:lstStyle/>
          <a:p>
            <a:r>
              <a:rPr lang="en-US" dirty="0"/>
              <a:t>HER2 Mutations </a:t>
            </a:r>
            <a:r>
              <a:rPr lang="en-US"/>
              <a:t>in Breast </a:t>
            </a:r>
            <a:r>
              <a:rPr lang="en-US" dirty="0"/>
              <a:t>Cancer </a:t>
            </a:r>
          </a:p>
        </p:txBody>
      </p:sp>
      <p:sp>
        <p:nvSpPr>
          <p:cNvPr id="4" name="Content Placeholder 3">
            <a:extLst>
              <a:ext uri="{FF2B5EF4-FFF2-40B4-BE49-F238E27FC236}">
                <a16:creationId xmlns:a16="http://schemas.microsoft.com/office/drawing/2014/main" id="{E5265B5C-9091-0866-C829-95FDB2E27F35}"/>
              </a:ext>
            </a:extLst>
          </p:cNvPr>
          <p:cNvSpPr>
            <a:spLocks noGrp="1"/>
          </p:cNvSpPr>
          <p:nvPr>
            <p:ph idx="1"/>
          </p:nvPr>
        </p:nvSpPr>
        <p:spPr>
          <a:xfrm>
            <a:off x="416960" y="1038395"/>
            <a:ext cx="10515600" cy="4351338"/>
          </a:xfrm>
        </p:spPr>
        <p:txBody>
          <a:bodyPr/>
          <a:lstStyle/>
          <a:p>
            <a:r>
              <a:rPr lang="en-US" dirty="0"/>
              <a:t>Prevalence: 2% overall; 3 to 5% of ER positive MBC; 5-8% of </a:t>
            </a:r>
            <a:r>
              <a:rPr lang="en-US" dirty="0" err="1"/>
              <a:t>mILC</a:t>
            </a:r>
            <a:endParaRPr lang="en-US" dirty="0"/>
          </a:p>
          <a:p>
            <a:r>
              <a:rPr lang="en-US" dirty="0"/>
              <a:t>Treatment outcomes with T-DXd</a:t>
            </a:r>
          </a:p>
          <a:p>
            <a:pPr lvl="1"/>
            <a:endParaRPr lang="en-US" dirty="0"/>
          </a:p>
        </p:txBody>
      </p:sp>
      <p:sp>
        <p:nvSpPr>
          <p:cNvPr id="6" name="TextBox 5">
            <a:extLst>
              <a:ext uri="{FF2B5EF4-FFF2-40B4-BE49-F238E27FC236}">
                <a16:creationId xmlns:a16="http://schemas.microsoft.com/office/drawing/2014/main" id="{69DA44A8-DFF9-2C32-9BCD-76533C357532}"/>
              </a:ext>
            </a:extLst>
          </p:cNvPr>
          <p:cNvSpPr txBox="1"/>
          <p:nvPr/>
        </p:nvSpPr>
        <p:spPr>
          <a:xfrm>
            <a:off x="254000" y="6023800"/>
            <a:ext cx="37440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DESTINYPanTumor01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Li BT, et al. Lancet Oncol 2024</a:t>
            </a:r>
          </a:p>
        </p:txBody>
      </p:sp>
      <p:sp>
        <p:nvSpPr>
          <p:cNvPr id="5" name="TextBox 4">
            <a:extLst>
              <a:ext uri="{FF2B5EF4-FFF2-40B4-BE49-F238E27FC236}">
                <a16:creationId xmlns:a16="http://schemas.microsoft.com/office/drawing/2014/main" id="{FD3C87CE-D87F-A855-110F-DC1C7A53FEE1}"/>
              </a:ext>
            </a:extLst>
          </p:cNvPr>
          <p:cNvSpPr txBox="1"/>
          <p:nvPr/>
        </p:nvSpPr>
        <p:spPr>
          <a:xfrm>
            <a:off x="2537955" y="3437467"/>
            <a:ext cx="226754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Breast cancer cohort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 = 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ORR = 50%</a:t>
            </a:r>
          </a:p>
        </p:txBody>
      </p:sp>
      <p:grpSp>
        <p:nvGrpSpPr>
          <p:cNvPr id="9" name="Group 8">
            <a:extLst>
              <a:ext uri="{FF2B5EF4-FFF2-40B4-BE49-F238E27FC236}">
                <a16:creationId xmlns:a16="http://schemas.microsoft.com/office/drawing/2014/main" id="{C86D44AE-6747-4364-A40F-B2968AA18D22}"/>
              </a:ext>
            </a:extLst>
          </p:cNvPr>
          <p:cNvGrpSpPr/>
          <p:nvPr/>
        </p:nvGrpSpPr>
        <p:grpSpPr>
          <a:xfrm>
            <a:off x="6179905" y="1375797"/>
            <a:ext cx="5190888" cy="5482203"/>
            <a:chOff x="6179905" y="1375797"/>
            <a:chExt cx="5190888" cy="5482203"/>
          </a:xfrm>
        </p:grpSpPr>
        <p:pic>
          <p:nvPicPr>
            <p:cNvPr id="2" name="Picture 1">
              <a:extLst>
                <a:ext uri="{FF2B5EF4-FFF2-40B4-BE49-F238E27FC236}">
                  <a16:creationId xmlns:a16="http://schemas.microsoft.com/office/drawing/2014/main" id="{43BA949A-0368-7B93-42CD-B4E41DC8788C}"/>
                </a:ext>
              </a:extLst>
            </p:cNvPr>
            <p:cNvPicPr>
              <a:picLocks noChangeAspect="1"/>
            </p:cNvPicPr>
            <p:nvPr/>
          </p:nvPicPr>
          <p:blipFill>
            <a:blip r:embed="rId2"/>
            <a:srcRect l="1242" t="23092" r="89867" b="36469"/>
            <a:stretch>
              <a:fillRect/>
            </a:stretch>
          </p:blipFill>
          <p:spPr>
            <a:xfrm>
              <a:off x="6179905" y="2450543"/>
              <a:ext cx="566928" cy="2665353"/>
            </a:xfrm>
            <a:prstGeom prst="rect">
              <a:avLst/>
            </a:prstGeom>
          </p:spPr>
        </p:pic>
        <p:pic>
          <p:nvPicPr>
            <p:cNvPr id="7" name="Picture 6">
              <a:extLst>
                <a:ext uri="{FF2B5EF4-FFF2-40B4-BE49-F238E27FC236}">
                  <a16:creationId xmlns:a16="http://schemas.microsoft.com/office/drawing/2014/main" id="{65A26D8E-60BC-7DA7-99F6-131142470BE7}"/>
                </a:ext>
              </a:extLst>
            </p:cNvPr>
            <p:cNvPicPr>
              <a:picLocks noChangeAspect="1"/>
            </p:cNvPicPr>
            <p:nvPr/>
          </p:nvPicPr>
          <p:blipFill>
            <a:blip r:embed="rId2"/>
            <a:srcRect l="36278" t="6954" b="2059"/>
            <a:stretch>
              <a:fillRect/>
            </a:stretch>
          </p:blipFill>
          <p:spPr>
            <a:xfrm>
              <a:off x="6746833" y="1375797"/>
              <a:ext cx="3714689" cy="5482203"/>
            </a:xfrm>
            <a:prstGeom prst="rect">
              <a:avLst/>
            </a:prstGeom>
          </p:spPr>
        </p:pic>
        <p:pic>
          <p:nvPicPr>
            <p:cNvPr id="8" name="Picture 7">
              <a:extLst>
                <a:ext uri="{FF2B5EF4-FFF2-40B4-BE49-F238E27FC236}">
                  <a16:creationId xmlns:a16="http://schemas.microsoft.com/office/drawing/2014/main" id="{3470F751-D29B-FA99-B948-3B750BF58CD5}"/>
                </a:ext>
              </a:extLst>
            </p:cNvPr>
            <p:cNvPicPr>
              <a:picLocks noChangeAspect="1"/>
            </p:cNvPicPr>
            <p:nvPr/>
          </p:nvPicPr>
          <p:blipFill>
            <a:blip r:embed="rId3"/>
            <a:stretch>
              <a:fillRect/>
            </a:stretch>
          </p:blipFill>
          <p:spPr>
            <a:xfrm>
              <a:off x="7488543" y="1913468"/>
              <a:ext cx="3882250" cy="965200"/>
            </a:xfrm>
            <a:prstGeom prst="rect">
              <a:avLst/>
            </a:prstGeom>
          </p:spPr>
        </p:pic>
      </p:grpSp>
    </p:spTree>
    <p:extLst>
      <p:ext uri="{BB962C8B-B14F-4D97-AF65-F5344CB8AC3E}">
        <p14:creationId xmlns:p14="http://schemas.microsoft.com/office/powerpoint/2010/main" val="2085591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8AC2E-4E1D-3947-5D34-D3D28291F874}"/>
            </a:ext>
          </a:extLst>
        </p:cNvPr>
        <p:cNvGrpSpPr/>
        <p:nvPr/>
      </p:nvGrpSpPr>
      <p:grpSpPr>
        <a:xfrm>
          <a:off x="0" y="0"/>
          <a:ext cx="0" cy="0"/>
          <a:chOff x="0" y="0"/>
          <a:chExt cx="0" cy="0"/>
        </a:xfrm>
      </p:grpSpPr>
      <p:sp>
        <p:nvSpPr>
          <p:cNvPr id="6" name="Rectangle 4">
            <a:extLst>
              <a:ext uri="{FF2B5EF4-FFF2-40B4-BE49-F238E27FC236}">
                <a16:creationId xmlns:a16="http://schemas.microsoft.com/office/drawing/2014/main" id="{50DD3C64-89FE-488F-0E80-A5F39404C05D}"/>
              </a:ext>
            </a:extLst>
          </p:cNvPr>
          <p:cNvSpPr>
            <a:spLocks noGrp="1" noChangeArrowheads="1"/>
          </p:cNvSpPr>
          <p:nvPr>
            <p:ph type="title"/>
          </p:nvPr>
        </p:nvSpPr>
        <p:spPr>
          <a:xfrm>
            <a:off x="381000" y="1280389"/>
            <a:ext cx="11430000" cy="3206825"/>
          </a:xfrm>
        </p:spPr>
        <p:txBody>
          <a:bodyPr wrap="square" anchor="b">
            <a:noAutofit/>
          </a:bodyPr>
          <a:lstStyle/>
          <a:p>
            <a:pPr>
              <a:spcBef>
                <a:spcPts val="600"/>
              </a:spcBef>
            </a:pPr>
            <a:r>
              <a:rPr lang="en-US" sz="4600" dirty="0">
                <a:solidFill>
                  <a:srgbClr val="0331FF"/>
                </a:solidFill>
                <a:latin typeface="Calibri" panose="020F0502020204030204" pitchFamily="34" charset="0"/>
                <a:cs typeface="Calibri" panose="020F0502020204030204" pitchFamily="34" charset="0"/>
              </a:rPr>
              <a:t>Data + Perspectives: Clinical Investigators Explore the Application of Recent Datasets </a:t>
            </a:r>
            <a:br>
              <a:rPr lang="en-US" sz="4600" dirty="0">
                <a:solidFill>
                  <a:srgbClr val="0331FF"/>
                </a:solidFill>
                <a:latin typeface="Calibri" panose="020F0502020204030204" pitchFamily="34" charset="0"/>
                <a:cs typeface="Calibri" panose="020F0502020204030204" pitchFamily="34" charset="0"/>
              </a:rPr>
            </a:br>
            <a:r>
              <a:rPr lang="en-US" sz="4600" dirty="0">
                <a:solidFill>
                  <a:srgbClr val="0331FF"/>
                </a:solidFill>
                <a:latin typeface="Calibri" panose="020F0502020204030204" pitchFamily="34" charset="0"/>
                <a:cs typeface="Calibri" panose="020F0502020204030204" pitchFamily="34" charset="0"/>
              </a:rPr>
              <a:t>in Current Oncology Care</a:t>
            </a:r>
            <a:br>
              <a:rPr lang="en-US" sz="4600" dirty="0">
                <a:solidFill>
                  <a:srgbClr val="0331FF"/>
                </a:solidFill>
                <a:latin typeface="Calibri" panose="020F0502020204030204" pitchFamily="34" charset="0"/>
                <a:cs typeface="Calibri" panose="020F0502020204030204" pitchFamily="34" charset="0"/>
              </a:rPr>
            </a:br>
            <a:br>
              <a:rPr lang="en-US" sz="1000" dirty="0">
                <a:solidFill>
                  <a:srgbClr val="0331FF"/>
                </a:solidFill>
                <a:latin typeface="Calibri" panose="020F0502020204030204" pitchFamily="34" charset="0"/>
                <a:cs typeface="Calibri" panose="020F0502020204030204" pitchFamily="34" charset="0"/>
              </a:rPr>
            </a:br>
            <a:r>
              <a:rPr lang="en-US" sz="4000" b="0" i="1" dirty="0">
                <a:solidFill>
                  <a:srgbClr val="015593"/>
                </a:solidFill>
                <a:latin typeface="Calibri" panose="020F0502020204030204" pitchFamily="34" charset="0"/>
                <a:cs typeface="Calibri" panose="020F0502020204030204" pitchFamily="34" charset="0"/>
              </a:rPr>
              <a:t>CME/MOC, NCPD and ACPE Accredited</a:t>
            </a:r>
          </a:p>
        </p:txBody>
      </p:sp>
      <p:sp>
        <p:nvSpPr>
          <p:cNvPr id="13" name="Rectangle 4">
            <a:extLst>
              <a:ext uri="{FF2B5EF4-FFF2-40B4-BE49-F238E27FC236}">
                <a16:creationId xmlns:a16="http://schemas.microsoft.com/office/drawing/2014/main" id="{290AF664-E8EC-FF06-03CB-C5E004FCF8AC}"/>
              </a:ext>
            </a:extLst>
          </p:cNvPr>
          <p:cNvSpPr txBox="1">
            <a:spLocks noChangeArrowheads="1"/>
          </p:cNvSpPr>
          <p:nvPr/>
        </p:nvSpPr>
        <p:spPr bwMode="auto">
          <a:xfrm>
            <a:off x="381000" y="4487214"/>
            <a:ext cx="11430000" cy="18941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Saturday, October 11, 2025</a:t>
            </a:r>
            <a:b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7:15 AM – 12:30 PM ET</a:t>
            </a:r>
          </a:p>
        </p:txBody>
      </p:sp>
    </p:spTree>
    <p:custDataLst>
      <p:tags r:id="rId1"/>
    </p:custDataLst>
    <p:extLst>
      <p:ext uri="{BB962C8B-B14F-4D97-AF65-F5344CB8AC3E}">
        <p14:creationId xmlns:p14="http://schemas.microsoft.com/office/powerpoint/2010/main" val="1959447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D8C94-D2B7-7E7E-8F34-29FADA9ACE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A2CAF8-A981-C76B-D757-472EB6337FFC}"/>
              </a:ext>
            </a:extLst>
          </p:cNvPr>
          <p:cNvSpPr>
            <a:spLocks noGrp="1"/>
          </p:cNvSpPr>
          <p:nvPr>
            <p:ph type="title"/>
          </p:nvPr>
        </p:nvSpPr>
        <p:spPr>
          <a:xfrm>
            <a:off x="838633" y="726575"/>
            <a:ext cx="10493931" cy="2829091"/>
          </a:xfrm>
        </p:spPr>
        <p:txBody>
          <a:bodyPr/>
          <a:lstStyle/>
          <a:p>
            <a:pPr algn="l"/>
            <a:r>
              <a:rPr lang="en-US" sz="3600" dirty="0"/>
              <a:t>DESTINY-Breast11: Neoadjuvant Trastuzumab </a:t>
            </a:r>
            <a:r>
              <a:rPr lang="en-US" sz="3600" dirty="0" err="1"/>
              <a:t>Deruxtecan</a:t>
            </a:r>
            <a:r>
              <a:rPr lang="en-US" sz="3600" dirty="0"/>
              <a:t> Alone (T-</a:t>
            </a:r>
            <a:r>
              <a:rPr lang="en-US" sz="3600" dirty="0" err="1"/>
              <a:t>DXd</a:t>
            </a:r>
            <a:r>
              <a:rPr lang="en-US" sz="3600" dirty="0"/>
              <a:t>) or Followed by Paclitaxel + Trastuzumab + </a:t>
            </a:r>
            <a:r>
              <a:rPr lang="en-US" sz="3600" dirty="0" err="1"/>
              <a:t>Pertuzumab</a:t>
            </a:r>
            <a:r>
              <a:rPr lang="en-US" sz="3600" dirty="0"/>
              <a:t> (T-</a:t>
            </a:r>
            <a:r>
              <a:rPr lang="en-US" sz="3600" dirty="0" err="1"/>
              <a:t>DXd</a:t>
            </a:r>
            <a:r>
              <a:rPr lang="en-US" sz="3600" dirty="0"/>
              <a:t>-THP) vs SOC for High-Risk HER2+ Early Breast Cancer (</a:t>
            </a:r>
            <a:r>
              <a:rPr lang="en-US" sz="3600" dirty="0" err="1"/>
              <a:t>eBC</a:t>
            </a:r>
            <a:r>
              <a:rPr lang="en-US" sz="3600" dirty="0"/>
              <a:t>)</a:t>
            </a:r>
          </a:p>
        </p:txBody>
      </p:sp>
      <p:sp>
        <p:nvSpPr>
          <p:cNvPr id="3" name="TextBox 2">
            <a:extLst>
              <a:ext uri="{FF2B5EF4-FFF2-40B4-BE49-F238E27FC236}">
                <a16:creationId xmlns:a16="http://schemas.microsoft.com/office/drawing/2014/main" id="{DD7C060E-E792-6E76-B7C5-ADA88184BA64}"/>
              </a:ext>
            </a:extLst>
          </p:cNvPr>
          <p:cNvSpPr txBox="1"/>
          <p:nvPr/>
        </p:nvSpPr>
        <p:spPr>
          <a:xfrm>
            <a:off x="902473" y="3825064"/>
            <a:ext cx="10147445"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Harbeck NA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ESMO 2025;Abstract 291O.</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PRESIDENTIAL SYMPOSIUM I | SATURDAY, OCTOBER 18 | 16:30 CEST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777423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BF6B9-292C-0E1F-E0D6-09AF84321F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E51DD3-3E5B-8F86-04E0-2DC51E8F7F65}"/>
              </a:ext>
            </a:extLst>
          </p:cNvPr>
          <p:cNvSpPr>
            <a:spLocks noGrp="1"/>
          </p:cNvSpPr>
          <p:nvPr>
            <p:ph type="title"/>
          </p:nvPr>
        </p:nvSpPr>
        <p:spPr>
          <a:xfrm>
            <a:off x="838633" y="726575"/>
            <a:ext cx="10493931" cy="2829091"/>
          </a:xfrm>
        </p:spPr>
        <p:txBody>
          <a:bodyPr/>
          <a:lstStyle/>
          <a:p>
            <a:pPr algn="l"/>
            <a:r>
              <a:rPr lang="en-US" sz="3600" dirty="0"/>
              <a:t>Trastuzumab </a:t>
            </a:r>
            <a:r>
              <a:rPr lang="en-US" sz="3600" dirty="0" err="1"/>
              <a:t>Deruxtecan</a:t>
            </a:r>
            <a:r>
              <a:rPr lang="en-US" sz="3600" dirty="0"/>
              <a:t> (T-</a:t>
            </a:r>
            <a:r>
              <a:rPr lang="en-US" sz="3600" dirty="0" err="1"/>
              <a:t>DXd</a:t>
            </a:r>
            <a:r>
              <a:rPr lang="en-US" sz="3600" dirty="0"/>
              <a:t>) vs Trastuzumab Emtansine (T-DM1) in Patients (pts) with High-Risk Human Epidermal Growth Factor Receptor 2–Positive (HER2+) Primary Breast Cancer (BC) with Residual Invasive Disease After Neoadjuvant Therapy (</a:t>
            </a:r>
            <a:r>
              <a:rPr lang="en-US" sz="3600" dirty="0" err="1"/>
              <a:t>tx</a:t>
            </a:r>
            <a:r>
              <a:rPr lang="en-US" sz="3600" dirty="0"/>
              <a:t>): Interim Analysis of DESTINY-Breast05</a:t>
            </a:r>
          </a:p>
        </p:txBody>
      </p:sp>
      <p:sp>
        <p:nvSpPr>
          <p:cNvPr id="3" name="TextBox 2">
            <a:extLst>
              <a:ext uri="{FF2B5EF4-FFF2-40B4-BE49-F238E27FC236}">
                <a16:creationId xmlns:a16="http://schemas.microsoft.com/office/drawing/2014/main" id="{3709D0F5-4F28-6C80-531F-CDA9E86A8110}"/>
              </a:ext>
            </a:extLst>
          </p:cNvPr>
          <p:cNvSpPr txBox="1"/>
          <p:nvPr/>
        </p:nvSpPr>
        <p:spPr>
          <a:xfrm>
            <a:off x="902473" y="3825064"/>
            <a:ext cx="10147445"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Geyer CE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ESMO 2025;Abstract LBA1.</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PRESIDENTIAL SYMPOSIUM I | SATURDAY, OCTOBER 18 | 16:52 CEST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796186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352799" y="1901121"/>
            <a:ext cx="5486400"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187707"/>
            <a:ext cx="12192000" cy="1143000"/>
          </a:xfrm>
        </p:spPr>
        <p:txBody>
          <a:bodyPr wrap="square" anchor="ctr">
            <a:noAutofit/>
          </a:bodyPr>
          <a:lstStyle/>
          <a:p>
            <a:r>
              <a:rPr lang="en-US" sz="3400" dirty="0"/>
              <a:t>Optimizing Treatment for Patients with </a:t>
            </a:r>
            <a:br>
              <a:rPr lang="en-US" sz="3400" dirty="0"/>
            </a:br>
            <a:r>
              <a:rPr lang="en-US" sz="3400" dirty="0"/>
              <a:t>Relapsed/Refractory Chronic Lymphocytic Leukemia</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85795" y="2831036"/>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Steering Committee</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1997731"/>
            <a:ext cx="12268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October 2025 to March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07641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Interactive Grand Rounds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533400" y="3431455"/>
            <a:ext cx="60198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Catherine C Coombs,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S Davids,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Bita Fakhri, MD, MPH</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6324600" y="3431455"/>
            <a:ext cx="520139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Nicole Lamanna,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Jeff Sharman,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Jennifer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Woyach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4934977"/>
            <a:ext cx="9395855" cy="1735316"/>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Tree>
    <p:custDataLst>
      <p:tags r:id="rId1"/>
    </p:custDataLst>
    <p:extLst>
      <p:ext uri="{BB962C8B-B14F-4D97-AF65-F5344CB8AC3E}">
        <p14:creationId xmlns:p14="http://schemas.microsoft.com/office/powerpoint/2010/main" val="459153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10512305" cy="4514258"/>
          </a:xfrm>
        </p:spPr>
        <p:txBody>
          <a:bodyPr/>
          <a:lstStyle/>
          <a:p>
            <a:pPr>
              <a:spcAft>
                <a:spcPts val="1400"/>
              </a:spcAft>
            </a:pPr>
            <a:r>
              <a:rPr lang="en-US" dirty="0"/>
              <a:t>What is your current approach to first-line treatment for HER2-positive mBC?  </a:t>
            </a:r>
          </a:p>
          <a:p>
            <a:r>
              <a:rPr lang="en-US" dirty="0"/>
              <a:t>For patients with HER2-positive mBC receiving first-line T-DXd/pertuzumab, how should we approach:</a:t>
            </a:r>
          </a:p>
          <a:p>
            <a:pPr lvl="0">
              <a:spcBef>
                <a:spcPts val="0"/>
              </a:spcBef>
              <a:buFont typeface="System Font Regular"/>
              <a:buChar char="–"/>
            </a:pPr>
            <a:r>
              <a:rPr lang="en-US" dirty="0"/>
              <a:t>Duration of T-</a:t>
            </a:r>
            <a:r>
              <a:rPr lang="en-US" dirty="0" err="1"/>
              <a:t>DXd</a:t>
            </a:r>
            <a:r>
              <a:rPr lang="en-US" dirty="0"/>
              <a:t>?</a:t>
            </a:r>
          </a:p>
          <a:p>
            <a:pPr lvl="0">
              <a:spcBef>
                <a:spcPts val="0"/>
              </a:spcBef>
              <a:buFont typeface="System Font Regular"/>
              <a:buChar char="–"/>
            </a:pPr>
            <a:r>
              <a:rPr lang="en-US" dirty="0"/>
              <a:t>HER2 maintenance?</a:t>
            </a:r>
          </a:p>
          <a:p>
            <a:pPr lvl="0">
              <a:spcBef>
                <a:spcPts val="0"/>
              </a:spcBef>
              <a:spcAft>
                <a:spcPts val="1400"/>
              </a:spcAft>
              <a:buFont typeface="System Font Regular"/>
              <a:buChar char="–"/>
            </a:pPr>
            <a:r>
              <a:rPr lang="en-US" dirty="0"/>
              <a:t>Maintenance therapy for HR-positive patients? </a:t>
            </a:r>
            <a:r>
              <a:rPr lang="en-US" dirty="0" err="1"/>
              <a:t>CDKi</a:t>
            </a:r>
            <a:r>
              <a:rPr lang="en-US" dirty="0"/>
              <a:t>?</a:t>
            </a: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3155064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10512305" cy="4514258"/>
          </a:xfrm>
        </p:spPr>
        <p:txBody>
          <a:bodyPr/>
          <a:lstStyle/>
          <a:p>
            <a:r>
              <a:rPr lang="en-US" dirty="0"/>
              <a:t>Neoadjuvant versus postadjuvant T-DXd — which is better?</a:t>
            </a:r>
          </a:p>
          <a:p>
            <a:r>
              <a:rPr lang="en-US" dirty="0"/>
              <a:t>Should we be attempting to access T-DXd for our patients who undergo neoadjuvant therapy and are found to have residual disease at surgery?  </a:t>
            </a:r>
          </a:p>
          <a:p>
            <a:pPr marL="98425" indent="0">
              <a:buNone/>
            </a:pPr>
            <a:endParaRPr lang="en-US" dirty="0"/>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3023338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10512305" cy="4514258"/>
          </a:xfrm>
        </p:spPr>
        <p:txBody>
          <a:bodyPr/>
          <a:lstStyle/>
          <a:p>
            <a:r>
              <a:rPr lang="en-US" dirty="0"/>
              <a:t>What is the current role of neratinib in the postadjuvant setting? How may the earlier use of T-DXd impact your enthusiasm for this approach? </a:t>
            </a:r>
          </a:p>
          <a:p>
            <a:r>
              <a:rPr lang="en-US" dirty="0"/>
              <a:t>Which subset of patients benefit the most from postadjuvant neratinib? </a:t>
            </a:r>
          </a:p>
          <a:p>
            <a:r>
              <a:rPr lang="en-US" dirty="0"/>
              <a:t>How do people approach dosing with this agent?</a:t>
            </a: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4264283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9576201" cy="4514258"/>
          </a:xfrm>
        </p:spPr>
        <p:txBody>
          <a:bodyPr/>
          <a:lstStyle/>
          <a:p>
            <a:r>
              <a:rPr lang="en-US" dirty="0"/>
              <a:t>Which is better for CNS disease — tucatinib/trastuzumab/capecitabine or T-</a:t>
            </a:r>
            <a:r>
              <a:rPr lang="en-US" dirty="0" err="1"/>
              <a:t>DXd</a:t>
            </a:r>
            <a:r>
              <a:rPr lang="en-US" dirty="0"/>
              <a:t>?</a:t>
            </a:r>
          </a:p>
          <a:p>
            <a:r>
              <a:rPr lang="en-US" dirty="0"/>
              <a:t>How do you sequence HER2-targeted agents for patients with brain metastases? </a:t>
            </a: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209652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9576201" cy="4514258"/>
          </a:xfrm>
        </p:spPr>
        <p:txBody>
          <a:bodyPr/>
          <a:lstStyle/>
          <a:p>
            <a:r>
              <a:rPr lang="en-US" dirty="0"/>
              <a:t>What is your clinical approach for patients with HER2-mutated mBC in the absence of HER2 amplification?</a:t>
            </a:r>
          </a:p>
          <a:p>
            <a:r>
              <a:rPr lang="en-US" dirty="0"/>
              <a:t>Is either T-DXd or neratinib effective in HER2-mutant mBC?</a:t>
            </a: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3007098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4" descr="NewLogo.png">
            <a:extLst>
              <a:ext uri="{FF2B5EF4-FFF2-40B4-BE49-F238E27FC236}">
                <a16:creationId xmlns:a16="http://schemas.microsoft.com/office/drawing/2014/main" id="{0A9B08E7-B810-2940-84DA-918653A80B8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1394" y="486233"/>
            <a:ext cx="3386719" cy="9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9A2DB473-B851-5C4B-8DFF-B22D9A0679FD}"/>
              </a:ext>
            </a:extLst>
          </p:cNvPr>
          <p:cNvCxnSpPr/>
          <p:nvPr/>
        </p:nvCxnSpPr>
        <p:spPr>
          <a:xfrm>
            <a:off x="1190331" y="1805404"/>
            <a:ext cx="10873650" cy="0"/>
          </a:xfrm>
          <a:prstGeom prst="line">
            <a:avLst/>
          </a:prstGeom>
          <a:ln w="1270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9" name="Subtitle 2">
            <a:extLst>
              <a:ext uri="{FF2B5EF4-FFF2-40B4-BE49-F238E27FC236}">
                <a16:creationId xmlns:a16="http://schemas.microsoft.com/office/drawing/2014/main" id="{09FE843D-65EC-5945-81B1-A6AF92C04CBA}"/>
              </a:ext>
            </a:extLst>
          </p:cNvPr>
          <p:cNvSpPr txBox="1">
            <a:spLocks/>
          </p:cNvSpPr>
          <p:nvPr/>
        </p:nvSpPr>
        <p:spPr>
          <a:xfrm>
            <a:off x="1236769" y="2196049"/>
            <a:ext cx="10567958" cy="3972769"/>
          </a:xfrm>
          <a:prstGeom prst="rect">
            <a:avLst/>
          </a:prstGeom>
        </p:spPr>
        <p:txBody>
          <a:bodyPr>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90000"/>
              </a:lnSpc>
              <a:spcBef>
                <a:spcPct val="20000"/>
              </a:spcBef>
              <a:spcAft>
                <a:spcPts val="0"/>
              </a:spcAft>
              <a:buClrTx/>
              <a:buSzTx/>
              <a:buFont typeface="Arial"/>
              <a:buNone/>
              <a:tabLst/>
              <a:defRPr/>
            </a:pPr>
            <a:r>
              <a:rPr kumimoji="0" lang="en-US" sz="5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ADC Treatment Approaches for TNBC</a:t>
            </a:r>
          </a:p>
          <a:p>
            <a:pPr marL="0" marR="0" lvl="0" indent="0" algn="l" defTabSz="456640" rtl="0" eaLnBrk="1" fontAlgn="base" latinLnBrk="0" hangingPunct="1">
              <a:lnSpc>
                <a:spcPct val="100000"/>
              </a:lnSpc>
              <a:spcBef>
                <a:spcPts val="0"/>
              </a:spcBef>
              <a:spcAft>
                <a:spcPct val="0"/>
              </a:spcAft>
              <a:buClrTx/>
              <a:buSzTx/>
              <a:buFont typeface="Arial"/>
              <a:buNone/>
              <a:tabLst/>
              <a:defRPr/>
            </a:pPr>
            <a:endParaRPr kumimoji="0" lang="en-US" sz="4195"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a:p>
            <a:pPr marL="0" marR="0" lvl="0" indent="0" algn="l" defTabSz="456640" rtl="0" eaLnBrk="1" fontAlgn="base" latinLnBrk="0" hangingPunct="1">
              <a:lnSpc>
                <a:spcPct val="100000"/>
              </a:lnSpc>
              <a:spcBef>
                <a:spcPts val="0"/>
              </a:spcBef>
              <a:spcAft>
                <a:spcPct val="0"/>
              </a:spcAft>
              <a:buClrTx/>
              <a:buSzTx/>
              <a:buFont typeface="Arial"/>
              <a:buNone/>
              <a:tabLst/>
              <a:defRPr/>
            </a:pPr>
            <a:r>
              <a:rPr kumimoji="0" lang="en-US" sz="4195"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Heather McArthur, MD, MPH, FASCO</a:t>
            </a:r>
          </a:p>
          <a:p>
            <a:pPr marL="0" marR="0" lvl="0" indent="0" algn="l" defTabSz="456640" rtl="0" eaLnBrk="1" fontAlgn="base" latinLnBrk="0" hangingPunct="1">
              <a:lnSpc>
                <a:spcPct val="100000"/>
              </a:lnSpc>
              <a:spcBef>
                <a:spcPts val="0"/>
              </a:spcBef>
              <a:spcAft>
                <a:spcPct val="0"/>
              </a:spcAft>
              <a:buClrTx/>
              <a:buSzTx/>
              <a:buFont typeface="Arial"/>
              <a:buNone/>
              <a:tabLst/>
              <a:defRPr/>
            </a:pP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Professor,</a:t>
            </a:r>
            <a:r>
              <a:rPr kumimoji="0" lang="en-US" sz="4000" b="0" i="0" u="none" strike="noStrike" kern="0" cap="none" spc="0" normalizeH="0" baseline="0" noProof="0" dirty="0">
                <a:ln>
                  <a:noFill/>
                </a:ln>
                <a:solidFill>
                  <a:prstClr val="black">
                    <a:tint val="75000"/>
                  </a:prstClr>
                </a:solidFill>
                <a:effectLst/>
                <a:uLnTx/>
                <a:uFillTx/>
                <a:latin typeface="Arial" panose="020B0604020202020204" pitchFamily="34" charset="0"/>
                <a:ea typeface="Times New Roman" panose="02020603050405020304" pitchFamily="18" charset="0"/>
                <a:cs typeface="Arial" panose="020B0604020202020204" pitchFamily="34" charset="0"/>
              </a:rPr>
              <a:t> Department of Internal Medicine</a:t>
            </a:r>
            <a:r>
              <a:rPr kumimoji="0" lang="en-US" sz="40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p>
          <a:p>
            <a:pPr marL="0" marR="0" lvl="0" indent="0" algn="l" defTabSz="456640" rtl="0" eaLnBrk="1" fontAlgn="base" latinLnBrk="0" hangingPunct="1">
              <a:lnSpc>
                <a:spcPct val="100000"/>
              </a:lnSpc>
              <a:spcBef>
                <a:spcPts val="0"/>
              </a:spcBef>
              <a:spcAft>
                <a:spcPct val="0"/>
              </a:spcAft>
              <a:buClrTx/>
              <a:buSzTx/>
              <a:buFont typeface="Arial"/>
              <a:buNone/>
              <a:tabLst/>
              <a:defRPr/>
            </a:pPr>
            <a:r>
              <a:rPr kumimoji="0" lang="en-US" sz="4195"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Director, Breast Cancer</a:t>
            </a:r>
          </a:p>
          <a:p>
            <a:pPr marL="0" marR="0" lvl="0" indent="0" algn="l" defTabSz="456640" rtl="0" eaLnBrk="1" fontAlgn="base" latinLnBrk="0" hangingPunct="1">
              <a:lnSpc>
                <a:spcPct val="100000"/>
              </a:lnSpc>
              <a:spcBef>
                <a:spcPts val="0"/>
              </a:spcBef>
              <a:spcAft>
                <a:spcPct val="0"/>
              </a:spcAft>
              <a:buClrTx/>
              <a:buSzTx/>
              <a:buFont typeface="Arial"/>
              <a:buNone/>
              <a:tabLst/>
              <a:defRPr/>
            </a:pPr>
            <a:r>
              <a:rPr kumimoji="0" lang="en-US" sz="4195" b="0" i="0" u="none" strike="noStrike" kern="1200" cap="none" spc="0" normalizeH="0" baseline="0" noProof="0" dirty="0">
                <a:ln>
                  <a:noFill/>
                </a:ln>
                <a:solidFill>
                  <a:prstClr val="black">
                    <a:tint val="75000"/>
                  </a:prstClr>
                </a:solidFill>
                <a:effectLst/>
                <a:uLnTx/>
                <a:uFillTx/>
                <a:latin typeface="Arial" panose="020B0604020202020204" pitchFamily="34" charset="0"/>
                <a:ea typeface="Calibri" panose="020F0502020204030204" pitchFamily="34" charset="0"/>
                <a:cs typeface="Arial" panose="020B0604020202020204" pitchFamily="34" charset="0"/>
              </a:rPr>
              <a:t>Komen Distinguished Chair in Clinical Breast Cancer Research</a:t>
            </a:r>
          </a:p>
          <a:p>
            <a:pPr marL="0" marR="0" lvl="0" indent="0" algn="l" defTabSz="456640" rtl="0" eaLnBrk="1" fontAlgn="base" latinLnBrk="0" hangingPunct="1">
              <a:lnSpc>
                <a:spcPct val="100000"/>
              </a:lnSpc>
              <a:spcBef>
                <a:spcPts val="0"/>
              </a:spcBef>
              <a:spcAft>
                <a:spcPct val="0"/>
              </a:spcAft>
              <a:buClrTx/>
              <a:buSzTx/>
              <a:buFont typeface="Arial"/>
              <a:buNone/>
              <a:tabLst/>
              <a:defRPr/>
            </a:pPr>
            <a:r>
              <a:rPr kumimoji="0" lang="en-US" sz="4195"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UT Southwestern, Dallas, TX</a:t>
            </a:r>
          </a:p>
          <a:p>
            <a:pPr marL="0" marR="0" lvl="0" indent="0" algn="l" defTabSz="456640" rtl="0" eaLnBrk="1" fontAlgn="base" latinLnBrk="0" hangingPunct="1">
              <a:lnSpc>
                <a:spcPct val="100000"/>
              </a:lnSpc>
              <a:spcBef>
                <a:spcPts val="0"/>
              </a:spcBef>
              <a:spcAft>
                <a:spcPct val="0"/>
              </a:spcAft>
              <a:buClrTx/>
              <a:buSzTx/>
              <a:buFont typeface="Arial"/>
              <a:buNone/>
              <a:tabLst/>
              <a:defRPr/>
            </a:pPr>
            <a:r>
              <a:rPr kumimoji="0" lang="en-US" sz="4195" b="0" i="0" u="sng"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Heather.McArthur@utsouthwestern.edu</a:t>
            </a:r>
            <a:r>
              <a:rPr kumimoji="0" lang="en-US" sz="4195" b="0" i="0" u="sng"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  </a:t>
            </a:r>
          </a:p>
          <a:p>
            <a:pPr marL="0" marR="0" lvl="0" indent="0" algn="l" defTabSz="456640" rtl="0" eaLnBrk="1" fontAlgn="base" latinLnBrk="0" hangingPunct="1">
              <a:lnSpc>
                <a:spcPct val="100000"/>
              </a:lnSpc>
              <a:spcBef>
                <a:spcPts val="0"/>
              </a:spcBef>
              <a:spcAft>
                <a:spcPct val="0"/>
              </a:spcAft>
              <a:buClrTx/>
              <a:buSzTx/>
              <a:buFont typeface="Arial"/>
              <a:buNone/>
              <a:tabLst/>
              <a:defRPr/>
            </a:pPr>
            <a:r>
              <a:rPr kumimoji="0" lang="en-US" sz="4195"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@hmcarthur</a:t>
            </a:r>
          </a:p>
          <a:p>
            <a:pPr marL="0" marR="0" lvl="0" indent="0" algn="l" defTabSz="456640" rtl="0" eaLnBrk="1" fontAlgn="base" latinLnBrk="0" hangingPunct="1">
              <a:lnSpc>
                <a:spcPct val="100000"/>
              </a:lnSpc>
              <a:spcBef>
                <a:spcPts val="0"/>
              </a:spcBef>
              <a:spcAft>
                <a:spcPct val="0"/>
              </a:spcAft>
              <a:buClrTx/>
              <a:buSzTx/>
              <a:buFont typeface="Arial"/>
              <a:buNone/>
              <a:tabLst/>
              <a:defRPr/>
            </a:pPr>
            <a:endParaRPr kumimoji="0" lang="en-US" sz="4195"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a:p>
            <a:pPr marL="0" marR="0" lvl="0" indent="0" algn="l" defTabSz="456640" rtl="0" eaLnBrk="1" fontAlgn="auto" latinLnBrk="0" hangingPunct="1">
              <a:lnSpc>
                <a:spcPct val="90000"/>
              </a:lnSpc>
              <a:spcBef>
                <a:spcPct val="20000"/>
              </a:spcBef>
              <a:spcAft>
                <a:spcPts val="0"/>
              </a:spcAft>
              <a:buClrTx/>
              <a:buSzTx/>
              <a:buFont typeface="Arial"/>
              <a:buNone/>
              <a:tabLst/>
              <a:defRPr/>
            </a:pPr>
            <a:endParaRPr kumimoji="0" lang="en-US" sz="3596" b="0" i="0" u="none" strike="noStrike" kern="1200" cap="none" spc="0" normalizeH="0" baseline="0" noProof="0" dirty="0">
              <a:ln>
                <a:noFill/>
              </a:ln>
              <a:solidFill>
                <a:prstClr val="black">
                  <a:lumMod val="65000"/>
                  <a:lumOff val="35000"/>
                </a:prstClr>
              </a:solidFill>
              <a:effectLst/>
              <a:uLnTx/>
              <a:uFillTx/>
              <a:latin typeface="Helvetica Light"/>
              <a:ea typeface="+mn-ea"/>
              <a:cs typeface="Helvetica Light"/>
            </a:endParaRPr>
          </a:p>
        </p:txBody>
      </p:sp>
      <p:pic>
        <p:nvPicPr>
          <p:cNvPr id="1026" name="Picture 2" descr="Twitter - Wikipedia">
            <a:hlinkClick r:id="rId4"/>
            <a:extLst>
              <a:ext uri="{FF2B5EF4-FFF2-40B4-BE49-F238E27FC236}">
                <a16:creationId xmlns:a16="http://schemas.microsoft.com/office/drawing/2014/main" id="{FDA0F2FA-4EE3-8D6D-1FA4-C11F687FED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0669" y="5151748"/>
            <a:ext cx="491455" cy="405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0C29123A-B2E3-BE27-5508-779FBD73686C}"/>
              </a:ext>
            </a:extLst>
          </p:cNvPr>
          <p:cNvSpPr txBox="1">
            <a:spLocks/>
          </p:cNvSpPr>
          <p:nvPr/>
        </p:nvSpPr>
        <p:spPr>
          <a:xfrm>
            <a:off x="425571" y="1092200"/>
            <a:ext cx="10564067" cy="2491288"/>
          </a:xfrm>
          <a:prstGeom prst="rect">
            <a:avLst/>
          </a:prstGeom>
        </p:spPr>
        <p:txBody>
          <a:bodyPr>
            <a:noAutofit/>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891" marR="0" lvl="0" indent="-342891" algn="l" defTabSz="914377" rtl="0" eaLnBrk="1" fontAlgn="base" latinLnBrk="0" hangingPunct="1">
              <a:lnSpc>
                <a:spcPct val="90000"/>
              </a:lnSpc>
              <a:spcBef>
                <a:spcPts val="0"/>
              </a:spcBef>
              <a:spcAft>
                <a:spcPts val="800"/>
              </a:spcAft>
              <a:buClr>
                <a:srgbClr val="000000"/>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Trebuchet MS" panose="020B0603020202020204"/>
                <a:ea typeface="Helvetica" charset="0"/>
                <a:cs typeface="Calibri" panose="020F0502020204030204" pitchFamily="34" charset="0"/>
              </a:rPr>
              <a:t>Targeting </a:t>
            </a:r>
            <a:r>
              <a:rPr kumimoji="0" lang="en-US" sz="1800" b="0" i="0" u="none" strike="noStrike" kern="1200" cap="none" spc="0" normalizeH="0" baseline="0" noProof="0" dirty="0">
                <a:ln>
                  <a:noFill/>
                </a:ln>
                <a:solidFill>
                  <a:srgbClr val="000000"/>
                </a:solidFill>
                <a:effectLst/>
                <a:uLnTx/>
                <a:uFillTx/>
                <a:latin typeface="Trebuchet MS" panose="020B0603020202020204"/>
                <a:ea typeface="ＭＳ Ｐゴシック"/>
                <a:cs typeface="+mn-cs"/>
              </a:rPr>
              <a:t>broadly expressed markers allows for the selective delivery of potent agents</a:t>
            </a:r>
            <a:endParaRPr kumimoji="0" lang="en-US" sz="1800" b="0" i="0" u="none" strike="noStrike" kern="1200" cap="none" spc="0" normalizeH="0" baseline="30000" noProof="0" dirty="0">
              <a:ln>
                <a:noFill/>
              </a:ln>
              <a:solidFill>
                <a:srgbClr val="000000"/>
              </a:solidFill>
              <a:effectLst/>
              <a:uLnTx/>
              <a:uFillTx/>
              <a:latin typeface="Trebuchet MS" panose="020B0603020202020204"/>
              <a:ea typeface="ＭＳ Ｐゴシック"/>
              <a:cs typeface="Calibri" panose="020F0502020204030204" pitchFamily="34" charset="0"/>
            </a:endParaRPr>
          </a:p>
          <a:p>
            <a:pPr marL="342891" marR="0" lvl="0" indent="-342891" algn="l" defTabSz="914377" rtl="0" eaLnBrk="1" fontAlgn="base" latinLnBrk="0" hangingPunct="1">
              <a:lnSpc>
                <a:spcPct val="90000"/>
              </a:lnSpc>
              <a:spcBef>
                <a:spcPts val="0"/>
              </a:spcBef>
              <a:spcAft>
                <a:spcPts val="800"/>
              </a:spcAft>
              <a:buClr>
                <a:srgbClr val="000000"/>
              </a:buClr>
              <a:buSzTx/>
              <a:buFont typeface="Wingdings" panose="05000000000000000000" pitchFamily="2" charset="2"/>
              <a:buChar char="§"/>
              <a:tabLst/>
              <a:defRPr/>
            </a:pPr>
            <a:r>
              <a:rPr kumimoji="0" lang="en-US" altLang="en-US" sz="1800" b="0" i="0" u="none" strike="noStrike" kern="1200" cap="none" spc="0" normalizeH="0" baseline="0" noProof="0" dirty="0">
                <a:ln>
                  <a:noFill/>
                </a:ln>
                <a:solidFill>
                  <a:srgbClr val="000000"/>
                </a:solidFill>
                <a:effectLst/>
                <a:uLnTx/>
                <a:uFillTx/>
                <a:latin typeface="Trebuchet MS" panose="020B0603020202020204"/>
                <a:ea typeface="ＭＳ Ｐゴシック"/>
                <a:cs typeface="+mn-cs"/>
              </a:rPr>
              <a:t>TROP-2 is a pan-epithelial cancer antigen</a:t>
            </a:r>
          </a:p>
          <a:p>
            <a:pPr marL="742932" marR="0" lvl="1" indent="-285744" algn="l" defTabSz="914377" rtl="0" eaLnBrk="1" fontAlgn="base" latinLnBrk="0" hangingPunct="1">
              <a:lnSpc>
                <a:spcPct val="90000"/>
              </a:lnSpc>
              <a:spcBef>
                <a:spcPts val="0"/>
              </a:spcBef>
              <a:spcAft>
                <a:spcPts val="80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Trebuchet MS" panose="020B0603020202020204"/>
                <a:ea typeface="ＭＳ Ｐゴシック"/>
                <a:cs typeface="Arial" panose="020B0604020202020204" pitchFamily="34" charset="0"/>
              </a:rPr>
              <a:t>Overexpressed in all breast cancer subtypes </a:t>
            </a:r>
          </a:p>
          <a:p>
            <a:pPr marL="742932" marR="0" lvl="1" indent="-285744" algn="l" defTabSz="914377" rtl="0" eaLnBrk="1" fontAlgn="base" latinLnBrk="0" hangingPunct="1">
              <a:lnSpc>
                <a:spcPct val="90000"/>
              </a:lnSpc>
              <a:spcBef>
                <a:spcPts val="0"/>
              </a:spcBef>
              <a:spcAft>
                <a:spcPts val="800"/>
              </a:spcAft>
              <a:buClr>
                <a:srgbClr val="000000"/>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0000"/>
                </a:solidFill>
                <a:effectLst/>
                <a:uLnTx/>
                <a:uFillTx/>
                <a:latin typeface="Trebuchet MS" panose="020B0603020202020204"/>
                <a:ea typeface="ＭＳ Ｐゴシック"/>
                <a:cs typeface="Arial" panose="020B0604020202020204" pitchFamily="34" charset="0"/>
              </a:rPr>
              <a:t>L</a:t>
            </a:r>
            <a:r>
              <a:rPr kumimoji="0" lang="en-US" altLang="en-US" sz="1600" b="0" i="0" u="none" strike="noStrike" kern="1200" cap="none" spc="0" normalizeH="0" baseline="0" noProof="0" dirty="0">
                <a:ln>
                  <a:noFill/>
                </a:ln>
                <a:solidFill>
                  <a:srgbClr val="000000"/>
                </a:solidFill>
                <a:effectLst/>
                <a:uLnTx/>
                <a:uFillTx/>
                <a:latin typeface="Trebuchet MS" panose="020B0603020202020204"/>
                <a:ea typeface="ＭＳ Ｐゴシック"/>
                <a:cs typeface="Arial" panose="020B0604020202020204" pitchFamily="34" charset="0"/>
              </a:rPr>
              <a:t>ess expression on normal tissues </a:t>
            </a:r>
          </a:p>
          <a:p>
            <a:pPr marL="742932" marR="0" lvl="1" indent="-285744" algn="l" defTabSz="914377" rtl="0" eaLnBrk="1" fontAlgn="base" latinLnBrk="0" hangingPunct="1">
              <a:lnSpc>
                <a:spcPct val="90000"/>
              </a:lnSpc>
              <a:spcBef>
                <a:spcPts val="0"/>
              </a:spcBef>
              <a:spcAft>
                <a:spcPts val="80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Trebuchet MS" panose="020B0603020202020204"/>
                <a:ea typeface="ＭＳ Ｐゴシック"/>
                <a:cs typeface="Arial" panose="020B0604020202020204" pitchFamily="34" charset="0"/>
              </a:rPr>
              <a:t>Excellent target for ADC</a:t>
            </a:r>
          </a:p>
          <a:p>
            <a:pPr marL="742932" marR="0" lvl="1" indent="-285744" algn="l" defTabSz="914377" rtl="0" eaLnBrk="1" fontAlgn="base" latinLnBrk="0" hangingPunct="1">
              <a:lnSpc>
                <a:spcPct val="90000"/>
              </a:lnSpc>
              <a:spcBef>
                <a:spcPts val="0"/>
              </a:spcBef>
              <a:spcAft>
                <a:spcPts val="80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Trebuchet MS" panose="020B0603020202020204"/>
                <a:ea typeface="ＭＳ Ｐゴシック" charset="0"/>
                <a:cs typeface="Arial" panose="020B0604020202020204" pitchFamily="34" charset="0"/>
              </a:rPr>
              <a:t>Marker of poor prognosis: larger tumor size, higher risk of recurrence</a:t>
            </a:r>
          </a:p>
          <a:p>
            <a:pPr marL="742932" marR="0" lvl="1" indent="-285744" algn="l" defTabSz="914377" rtl="0" eaLnBrk="1" fontAlgn="base" latinLnBrk="0" hangingPunct="1">
              <a:lnSpc>
                <a:spcPct val="90000"/>
              </a:lnSpc>
              <a:spcBef>
                <a:spcPts val="0"/>
              </a:spcBef>
              <a:spcAft>
                <a:spcPts val="80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Trebuchet MS" panose="020B0603020202020204"/>
                <a:ea typeface="ＭＳ Ｐゴシック"/>
                <a:cs typeface="Arial" panose="020B0604020202020204" pitchFamily="34" charset="0"/>
              </a:rPr>
              <a:t>High TROP-2 levels: aggressive tumor, resistance to chemotherapy</a:t>
            </a:r>
          </a:p>
        </p:txBody>
      </p:sp>
      <p:pic>
        <p:nvPicPr>
          <p:cNvPr id="103" name="Picture 102">
            <a:extLst>
              <a:ext uri="{FF2B5EF4-FFF2-40B4-BE49-F238E27FC236}">
                <a16:creationId xmlns:a16="http://schemas.microsoft.com/office/drawing/2014/main" id="{2760E910-3FE3-8EDF-21CF-B51863EA0616}"/>
              </a:ext>
            </a:extLst>
          </p:cNvPr>
          <p:cNvPicPr>
            <a:picLocks noChangeAspect="1"/>
          </p:cNvPicPr>
          <p:nvPr/>
        </p:nvPicPr>
        <p:blipFill>
          <a:blip r:embed="rId3"/>
          <a:stretch>
            <a:fillRect/>
          </a:stretch>
        </p:blipFill>
        <p:spPr>
          <a:xfrm>
            <a:off x="2680218" y="3445554"/>
            <a:ext cx="6491323" cy="2626211"/>
          </a:xfrm>
          <a:prstGeom prst="rect">
            <a:avLst/>
          </a:prstGeom>
          <a:ln>
            <a:solidFill>
              <a:schemeClr val="accent1"/>
            </a:solidFill>
          </a:ln>
        </p:spPr>
      </p:pic>
      <p:sp>
        <p:nvSpPr>
          <p:cNvPr id="2" name="Title 1">
            <a:extLst>
              <a:ext uri="{FF2B5EF4-FFF2-40B4-BE49-F238E27FC236}">
                <a16:creationId xmlns:a16="http://schemas.microsoft.com/office/drawing/2014/main" id="{34C76E71-900C-82C6-6038-F208AD44BA8B}"/>
              </a:ext>
            </a:extLst>
          </p:cNvPr>
          <p:cNvSpPr>
            <a:spLocks noGrp="1"/>
          </p:cNvSpPr>
          <p:nvPr>
            <p:ph type="title"/>
          </p:nvPr>
        </p:nvSpPr>
        <p:spPr>
          <a:xfrm>
            <a:off x="1949116" y="-17260"/>
            <a:ext cx="10972800" cy="987019"/>
          </a:xfrm>
        </p:spPr>
        <p:txBody>
          <a:bodyPr/>
          <a:lstStyle/>
          <a:p>
            <a:r>
              <a:rPr lang="en-US" dirty="0">
                <a:solidFill>
                  <a:srgbClr val="002060"/>
                </a:solidFill>
              </a:rPr>
              <a:t>TROP-2 as a Therapeutic Target</a:t>
            </a:r>
            <a:endParaRPr lang="en-CA" dirty="0">
              <a:solidFill>
                <a:srgbClr val="002060"/>
              </a:solidFill>
            </a:endParaRPr>
          </a:p>
        </p:txBody>
      </p:sp>
      <p:sp>
        <p:nvSpPr>
          <p:cNvPr id="5" name="Rectangle 4">
            <a:extLst>
              <a:ext uri="{FF2B5EF4-FFF2-40B4-BE49-F238E27FC236}">
                <a16:creationId xmlns:a16="http://schemas.microsoft.com/office/drawing/2014/main" id="{3FE23C6E-6523-12A1-A04F-5B23E94423D9}"/>
              </a:ext>
            </a:extLst>
          </p:cNvPr>
          <p:cNvSpPr/>
          <p:nvPr/>
        </p:nvSpPr>
        <p:spPr>
          <a:xfrm>
            <a:off x="9863091" y="6273800"/>
            <a:ext cx="2192785" cy="5087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6" name="Rectangle 5">
            <a:extLst>
              <a:ext uri="{FF2B5EF4-FFF2-40B4-BE49-F238E27FC236}">
                <a16:creationId xmlns:a16="http://schemas.microsoft.com/office/drawing/2014/main" id="{70E8D13C-20C0-6FA1-4936-6AA67935DB18}"/>
              </a:ext>
            </a:extLst>
          </p:cNvPr>
          <p:cNvSpPr/>
          <p:nvPr/>
        </p:nvSpPr>
        <p:spPr>
          <a:xfrm>
            <a:off x="5291091" y="3583488"/>
            <a:ext cx="1109709" cy="235335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8" name="Rectangle 7">
            <a:extLst>
              <a:ext uri="{FF2B5EF4-FFF2-40B4-BE49-F238E27FC236}">
                <a16:creationId xmlns:a16="http://schemas.microsoft.com/office/drawing/2014/main" id="{CC84DE32-B121-195A-D7D8-F4AE624D384B}"/>
              </a:ext>
            </a:extLst>
          </p:cNvPr>
          <p:cNvSpPr/>
          <p:nvPr/>
        </p:nvSpPr>
        <p:spPr>
          <a:xfrm>
            <a:off x="8270690" y="3505065"/>
            <a:ext cx="856462" cy="3178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9" name="Rectangle 8">
            <a:extLst>
              <a:ext uri="{FF2B5EF4-FFF2-40B4-BE49-F238E27FC236}">
                <a16:creationId xmlns:a16="http://schemas.microsoft.com/office/drawing/2014/main" id="{DB78EB68-96ED-2A11-E0AA-3025BD1EB800}"/>
              </a:ext>
            </a:extLst>
          </p:cNvPr>
          <p:cNvSpPr/>
          <p:nvPr/>
        </p:nvSpPr>
        <p:spPr>
          <a:xfrm>
            <a:off x="7767961" y="3586447"/>
            <a:ext cx="1271457" cy="235335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0" name="Text Box 11">
            <a:extLst>
              <a:ext uri="{FF2B5EF4-FFF2-40B4-BE49-F238E27FC236}">
                <a16:creationId xmlns:a16="http://schemas.microsoft.com/office/drawing/2014/main" id="{04C5142E-12B4-1CF1-88F0-1374A4581D75}"/>
              </a:ext>
            </a:extLst>
          </p:cNvPr>
          <p:cNvSpPr txBox="1">
            <a:spLocks noChangeArrowheads="1"/>
          </p:cNvSpPr>
          <p:nvPr/>
        </p:nvSpPr>
        <p:spPr bwMode="auto">
          <a:xfrm>
            <a:off x="2390881" y="6520930"/>
            <a:ext cx="96649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defRPr>
            </a:lvl1pPr>
            <a:lvl2pPr marL="742950" indent="-285750">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9pPr>
          </a:lstStyle>
          <a:p>
            <a:pPr marL="0" marR="0" lvl="0" indent="0" algn="r" defTabSz="914377"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100" b="0" i="0" u="none" strike="noStrike" kern="1200" cap="none" spc="0" normalizeH="0" baseline="0" noProof="0" dirty="0">
                <a:ln>
                  <a:noFill/>
                </a:ln>
                <a:solidFill>
                  <a:srgbClr val="000000"/>
                </a:solidFill>
                <a:effectLst/>
                <a:uLnTx/>
                <a:uFillTx/>
                <a:latin typeface="Trebuchet MS" panose="020B0603020202020204"/>
                <a:ea typeface="MS PGothic" panose="020B0600070205080204" pitchFamily="34" charset="-128"/>
                <a:cs typeface="Arial" panose="020B0604020202020204" pitchFamily="34" charset="0"/>
              </a:rPr>
              <a:t>Medford AJ et al. 2023 AACR. Abstract 960.  Yao L et al. </a:t>
            </a:r>
            <a:r>
              <a:rPr kumimoji="0" lang="en-US" altLang="en-US" sz="1100" b="0" i="1" u="none" strike="noStrike" kern="1200" cap="none" spc="0" normalizeH="0" baseline="0" noProof="0" dirty="0">
                <a:ln>
                  <a:noFill/>
                </a:ln>
                <a:solidFill>
                  <a:srgbClr val="000000"/>
                </a:solidFill>
                <a:effectLst/>
                <a:uLnTx/>
                <a:uFillTx/>
                <a:latin typeface="Trebuchet MS" panose="020B0603020202020204"/>
                <a:ea typeface="MS PGothic" panose="020B0600070205080204" pitchFamily="34" charset="-128"/>
                <a:cs typeface="Arial" panose="020B0604020202020204" pitchFamily="34" charset="0"/>
              </a:rPr>
              <a:t>Front Oncol</a:t>
            </a:r>
            <a:r>
              <a:rPr kumimoji="0" lang="en-US" altLang="en-US" sz="1100" b="0" i="0" u="none" strike="noStrike" kern="1200" cap="none" spc="0" normalizeH="0" baseline="0" noProof="0" dirty="0">
                <a:ln>
                  <a:noFill/>
                </a:ln>
                <a:solidFill>
                  <a:srgbClr val="000000"/>
                </a:solidFill>
                <a:effectLst/>
                <a:uLnTx/>
                <a:uFillTx/>
                <a:latin typeface="Trebuchet MS" panose="020B0603020202020204"/>
                <a:ea typeface="MS PGothic" panose="020B0600070205080204" pitchFamily="34" charset="-128"/>
                <a:cs typeface="Arial" panose="020B0604020202020204" pitchFamily="34" charset="0"/>
              </a:rPr>
              <a:t>. 2023;13:1292211.  </a:t>
            </a:r>
            <a:r>
              <a:rPr kumimoji="0" lang="fr-FR" altLang="en-US" sz="1100" b="0" i="0" u="none" strike="noStrike" kern="1200" cap="none" spc="0" normalizeH="0" baseline="0" noProof="0" dirty="0" err="1">
                <a:ln>
                  <a:noFill/>
                </a:ln>
                <a:solidFill>
                  <a:srgbClr val="000000"/>
                </a:solidFill>
                <a:effectLst/>
                <a:uLnTx/>
                <a:uFillTx/>
                <a:latin typeface="Trebuchet MS" panose="020B0603020202020204"/>
                <a:ea typeface="MS PGothic" panose="020B0600070205080204" pitchFamily="34" charset="-128"/>
                <a:cs typeface="Arial" panose="020B0604020202020204" pitchFamily="34" charset="0"/>
              </a:rPr>
              <a:t>Sakach</a:t>
            </a:r>
            <a:r>
              <a:rPr kumimoji="0" lang="fr-FR" altLang="en-US" sz="1100" b="0" i="0" u="none" strike="noStrike" kern="1200" cap="none" spc="0" normalizeH="0" baseline="0" noProof="0" dirty="0">
                <a:ln>
                  <a:noFill/>
                </a:ln>
                <a:solidFill>
                  <a:srgbClr val="000000"/>
                </a:solidFill>
                <a:effectLst/>
                <a:uLnTx/>
                <a:uFillTx/>
                <a:latin typeface="Trebuchet MS" panose="020B0603020202020204"/>
                <a:ea typeface="MS PGothic" panose="020B0600070205080204" pitchFamily="34" charset="-128"/>
                <a:cs typeface="Arial" panose="020B0604020202020204" pitchFamily="34" charset="0"/>
              </a:rPr>
              <a:t> E et al. </a:t>
            </a:r>
            <a:r>
              <a:rPr kumimoji="0" lang="fr-FR" altLang="en-US" sz="1100" b="0" i="1" u="none" strike="noStrike" kern="1200" cap="none" spc="0" normalizeH="0" baseline="0" noProof="0" dirty="0">
                <a:ln>
                  <a:noFill/>
                </a:ln>
                <a:solidFill>
                  <a:srgbClr val="000000"/>
                </a:solidFill>
                <a:effectLst/>
                <a:uLnTx/>
                <a:uFillTx/>
                <a:latin typeface="Trebuchet MS" panose="020B0603020202020204"/>
                <a:ea typeface="MS PGothic" panose="020B0600070205080204" pitchFamily="34" charset="-128"/>
                <a:cs typeface="Arial" panose="020B0604020202020204" pitchFamily="34" charset="0"/>
              </a:rPr>
              <a:t>Cancers (Basel)</a:t>
            </a:r>
            <a:r>
              <a:rPr kumimoji="0" lang="fr-FR" altLang="en-US" sz="1100" b="0" i="0" u="none" strike="noStrike" kern="1200" cap="none" spc="0" normalizeH="0" baseline="0" noProof="0" dirty="0">
                <a:ln>
                  <a:noFill/>
                </a:ln>
                <a:solidFill>
                  <a:srgbClr val="000000"/>
                </a:solidFill>
                <a:effectLst/>
                <a:uLnTx/>
                <a:uFillTx/>
                <a:latin typeface="Trebuchet MS" panose="020B0603020202020204"/>
                <a:ea typeface="MS PGothic" panose="020B0600070205080204" pitchFamily="34" charset="-128"/>
                <a:cs typeface="Arial" panose="020B0604020202020204" pitchFamily="34" charset="0"/>
              </a:rPr>
              <a:t>. 2022;14(23):5936.</a:t>
            </a:r>
            <a:endParaRPr kumimoji="0" lang="en-US" altLang="en-US" sz="1100" b="0" i="0" u="none" strike="noStrike" kern="1200" cap="none" spc="0" normalizeH="0" baseline="0" noProof="0" dirty="0">
              <a:ln>
                <a:noFill/>
              </a:ln>
              <a:solidFill>
                <a:srgbClr val="000000"/>
              </a:solidFill>
              <a:effectLst/>
              <a:uLnTx/>
              <a:uFillTx/>
              <a:latin typeface="Trebuchet MS" panose="020B0603020202020204"/>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52000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9AB0411D-561E-9A46-AB5D-D63E5AFA57D0}"/>
              </a:ext>
            </a:extLst>
          </p:cNvPr>
          <p:cNvGraphicFramePr>
            <a:graphicFrameLocks noGrp="1"/>
          </p:cNvGraphicFramePr>
          <p:nvPr>
            <p:ph idx="1"/>
          </p:nvPr>
        </p:nvGraphicFramePr>
        <p:xfrm>
          <a:off x="743697" y="1110143"/>
          <a:ext cx="11006190" cy="5154036"/>
        </p:xfrm>
        <a:graphic>
          <a:graphicData uri="http://schemas.openxmlformats.org/drawingml/2006/table">
            <a:tbl>
              <a:tblPr firstRow="1" bandRow="1">
                <a:tableStyleId>{793D81CF-94F2-401A-BA57-92F5A7B2D0C5}</a:tableStyleId>
              </a:tblPr>
              <a:tblGrid>
                <a:gridCol w="1821436">
                  <a:extLst>
                    <a:ext uri="{9D8B030D-6E8A-4147-A177-3AD203B41FA5}">
                      <a16:colId xmlns:a16="http://schemas.microsoft.com/office/drawing/2014/main" val="2565613683"/>
                    </a:ext>
                  </a:extLst>
                </a:gridCol>
                <a:gridCol w="2857950">
                  <a:extLst>
                    <a:ext uri="{9D8B030D-6E8A-4147-A177-3AD203B41FA5}">
                      <a16:colId xmlns:a16="http://schemas.microsoft.com/office/drawing/2014/main" val="648471458"/>
                    </a:ext>
                  </a:extLst>
                </a:gridCol>
                <a:gridCol w="3031668">
                  <a:extLst>
                    <a:ext uri="{9D8B030D-6E8A-4147-A177-3AD203B41FA5}">
                      <a16:colId xmlns:a16="http://schemas.microsoft.com/office/drawing/2014/main" val="613640501"/>
                    </a:ext>
                  </a:extLst>
                </a:gridCol>
                <a:gridCol w="3295136">
                  <a:extLst>
                    <a:ext uri="{9D8B030D-6E8A-4147-A177-3AD203B41FA5}">
                      <a16:colId xmlns:a16="http://schemas.microsoft.com/office/drawing/2014/main" val="2387732507"/>
                    </a:ext>
                  </a:extLst>
                </a:gridCol>
              </a:tblGrid>
              <a:tr h="1002331">
                <a:tc>
                  <a:txBody>
                    <a:bodyPr/>
                    <a:lstStyle/>
                    <a:p>
                      <a:pPr algn="ctr"/>
                      <a:endParaRPr lang="en-US" sz="1900" b="1" dirty="0">
                        <a:latin typeface="Arial" panose="020B0604020202020204" pitchFamily="34" charset="0"/>
                        <a:cs typeface="Arial" panose="020B0604020202020204" pitchFamily="34" charset="0"/>
                      </a:endParaRPr>
                    </a:p>
                  </a:txBody>
                  <a:tcPr marL="91355" marR="91355" marT="45678" marB="45678">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E51"/>
                    </a:solidFill>
                  </a:tcPr>
                </a:tc>
                <a:tc>
                  <a:txBody>
                    <a:bodyPr/>
                    <a:lstStyle/>
                    <a:p>
                      <a:pPr algn="ctr"/>
                      <a:r>
                        <a:rPr lang="en-US" sz="1900" dirty="0">
                          <a:latin typeface="Arial" panose="020B0604020202020204" pitchFamily="34" charset="0"/>
                          <a:cs typeface="Arial" panose="020B0604020202020204" pitchFamily="34" charset="0"/>
                        </a:rPr>
                        <a:t>Sacituzumab govitecan (IMMU-132)</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E51"/>
                    </a:solidFill>
                  </a:tcPr>
                </a:tc>
                <a:tc>
                  <a:txBody>
                    <a:bodyPr/>
                    <a:lstStyle/>
                    <a:p>
                      <a:pPr algn="ctr"/>
                      <a:r>
                        <a:rPr lang="en-US" sz="1900" dirty="0">
                          <a:latin typeface="Arial" panose="020B0604020202020204" pitchFamily="34" charset="0"/>
                          <a:cs typeface="Arial" panose="020B0604020202020204" pitchFamily="34" charset="0"/>
                        </a:rPr>
                        <a:t>Datopotamab deruxtecan (DS-1062a)</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E51"/>
                    </a:solidFill>
                  </a:tcPr>
                </a:tc>
                <a:tc>
                  <a:txBody>
                    <a:bodyPr/>
                    <a:lstStyle/>
                    <a:p>
                      <a:pPr algn="ctr"/>
                      <a:r>
                        <a:rPr lang="en-US" sz="1900" dirty="0">
                          <a:latin typeface="Arial" panose="020B0604020202020204" pitchFamily="34" charset="0"/>
                          <a:cs typeface="Arial" panose="020B0604020202020204" pitchFamily="34" charset="0"/>
                        </a:rPr>
                        <a:t>Sacituzumab tirumotecan (MK-2870)</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E51"/>
                    </a:solidFill>
                  </a:tcPr>
                </a:tc>
                <a:extLst>
                  <a:ext uri="{0D108BD9-81ED-4DB2-BD59-A6C34878D82A}">
                    <a16:rowId xmlns:a16="http://schemas.microsoft.com/office/drawing/2014/main" val="1829926428"/>
                  </a:ext>
                </a:extLst>
              </a:tr>
              <a:tr h="674209">
                <a:tc>
                  <a:txBody>
                    <a:bodyPr/>
                    <a:lstStyle/>
                    <a:p>
                      <a:pPr algn="ctr"/>
                      <a:r>
                        <a:rPr lang="en-US" sz="1600" b="1" dirty="0">
                          <a:solidFill>
                            <a:srgbClr val="002E51"/>
                          </a:solidFill>
                          <a:latin typeface="Arial" panose="020B0604020202020204" pitchFamily="34" charset="0"/>
                          <a:cs typeface="Arial" panose="020B0604020202020204" pitchFamily="34" charset="0"/>
                        </a:rPr>
                        <a:t>Antibody</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F1FA">
                        <a:alpha val="50000"/>
                      </a:srgbClr>
                    </a:solidFill>
                  </a:tcPr>
                </a:tc>
                <a:tc>
                  <a:txBody>
                    <a:bodyPr/>
                    <a:lstStyle/>
                    <a:p>
                      <a:pPr algn="ctr"/>
                      <a:r>
                        <a:rPr lang="en-US" sz="1600" dirty="0">
                          <a:solidFill>
                            <a:srgbClr val="002E51"/>
                          </a:solidFill>
                          <a:latin typeface="Arial" panose="020B0604020202020204" pitchFamily="34" charset="0"/>
                          <a:cs typeface="Arial" panose="020B0604020202020204" pitchFamily="34" charset="0"/>
                        </a:rPr>
                        <a:t>hRS7 </a:t>
                      </a:r>
                    </a:p>
                    <a:p>
                      <a:pPr algn="ctr"/>
                      <a:r>
                        <a:rPr lang="en-US" sz="1600" dirty="0">
                          <a:solidFill>
                            <a:srgbClr val="002E51"/>
                          </a:solidFill>
                          <a:latin typeface="Arial" panose="020B0604020202020204" pitchFamily="34" charset="0"/>
                          <a:cs typeface="Arial" panose="020B0604020202020204" pitchFamily="34" charset="0"/>
                        </a:rPr>
                        <a:t>Humanized IgG1 </a:t>
                      </a:r>
                      <a:r>
                        <a:rPr lang="en-US" sz="1600" dirty="0" err="1">
                          <a:solidFill>
                            <a:srgbClr val="002E51"/>
                          </a:solidFill>
                          <a:latin typeface="Arial" panose="020B0604020202020204" pitchFamily="34" charset="0"/>
                          <a:cs typeface="Arial" panose="020B0604020202020204" pitchFamily="34" charset="0"/>
                        </a:rPr>
                        <a:t>mAb</a:t>
                      </a:r>
                      <a:endParaRPr lang="en-US" sz="1600" dirty="0">
                        <a:solidFill>
                          <a:srgbClr val="002E51"/>
                        </a:solidFill>
                        <a:latin typeface="Arial" panose="020B0604020202020204" pitchFamily="34" charset="0"/>
                        <a:cs typeface="Arial" panose="020B0604020202020204" pitchFamily="34" charset="0"/>
                      </a:endParaRP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F1FA">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2E51"/>
                          </a:solidFill>
                          <a:latin typeface="Arial" panose="020B0604020202020204" pitchFamily="34" charset="0"/>
                          <a:cs typeface="Arial" panose="020B0604020202020204" pitchFamily="34" charset="0"/>
                        </a:rPr>
                        <a:t>MAAP-9001a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2E51"/>
                          </a:solidFill>
                          <a:latin typeface="Arial" panose="020B0604020202020204" pitchFamily="34" charset="0"/>
                          <a:cs typeface="Arial" panose="020B0604020202020204" pitchFamily="34" charset="0"/>
                        </a:rPr>
                        <a:t>Humanized IgG1 </a:t>
                      </a:r>
                      <a:r>
                        <a:rPr lang="en-US" sz="1600" dirty="0" err="1">
                          <a:solidFill>
                            <a:srgbClr val="002E51"/>
                          </a:solidFill>
                          <a:latin typeface="Arial" panose="020B0604020202020204" pitchFamily="34" charset="0"/>
                          <a:cs typeface="Arial" panose="020B0604020202020204" pitchFamily="34" charset="0"/>
                        </a:rPr>
                        <a:t>mAb</a:t>
                      </a:r>
                      <a:endParaRPr lang="en-US" sz="1600" dirty="0">
                        <a:solidFill>
                          <a:srgbClr val="002E51"/>
                        </a:solidFill>
                        <a:latin typeface="Arial" panose="020B0604020202020204" pitchFamily="34" charset="0"/>
                        <a:cs typeface="Arial" panose="020B0604020202020204" pitchFamily="34" charset="0"/>
                      </a:endParaRP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F1FA">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2E51"/>
                          </a:solidFill>
                          <a:latin typeface="Arial" panose="020B0604020202020204" pitchFamily="34" charset="0"/>
                          <a:cs typeface="Arial" panose="020B0604020202020204" pitchFamily="34" charset="0"/>
                        </a:rPr>
                        <a:t>hRS7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2E51"/>
                          </a:solidFill>
                          <a:latin typeface="Arial" panose="020B0604020202020204" pitchFamily="34" charset="0"/>
                          <a:cs typeface="Arial" panose="020B0604020202020204" pitchFamily="34" charset="0"/>
                        </a:rPr>
                        <a:t>Humanized IgG1 </a:t>
                      </a:r>
                      <a:r>
                        <a:rPr lang="en-US" sz="1600" dirty="0" err="1">
                          <a:solidFill>
                            <a:srgbClr val="002E51"/>
                          </a:solidFill>
                          <a:latin typeface="Arial" panose="020B0604020202020204" pitchFamily="34" charset="0"/>
                          <a:cs typeface="Arial" panose="020B0604020202020204" pitchFamily="34" charset="0"/>
                        </a:rPr>
                        <a:t>mAb</a:t>
                      </a:r>
                      <a:endParaRPr lang="en-US" sz="1600" dirty="0">
                        <a:solidFill>
                          <a:srgbClr val="002E51"/>
                        </a:solidFill>
                        <a:latin typeface="Arial" panose="020B0604020202020204" pitchFamily="34" charset="0"/>
                        <a:cs typeface="Arial" panose="020B0604020202020204" pitchFamily="34" charset="0"/>
                      </a:endParaRP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F1FA">
                        <a:alpha val="50000"/>
                      </a:srgbClr>
                    </a:solidFill>
                  </a:tcPr>
                </a:tc>
                <a:extLst>
                  <a:ext uri="{0D108BD9-81ED-4DB2-BD59-A6C34878D82A}">
                    <a16:rowId xmlns:a16="http://schemas.microsoft.com/office/drawing/2014/main" val="2194189669"/>
                  </a:ext>
                </a:extLst>
              </a:tr>
              <a:tr h="958085">
                <a:tc>
                  <a:txBody>
                    <a:bodyPr/>
                    <a:lstStyle/>
                    <a:p>
                      <a:pPr algn="ctr"/>
                      <a:r>
                        <a:rPr lang="en-US" sz="1600" b="1" dirty="0">
                          <a:solidFill>
                            <a:srgbClr val="002E51"/>
                          </a:solidFill>
                          <a:latin typeface="Arial" panose="020B0604020202020204" pitchFamily="34" charset="0"/>
                          <a:cs typeface="Arial" panose="020B0604020202020204" pitchFamily="34" charset="0"/>
                        </a:rPr>
                        <a:t>Payload</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2E51"/>
                          </a:solidFill>
                          <a:latin typeface="Arial" panose="020B0604020202020204" pitchFamily="34" charset="0"/>
                          <a:cs typeface="Arial" panose="020B0604020202020204" pitchFamily="34" charset="0"/>
                        </a:rPr>
                        <a:t>SN38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2E51"/>
                          </a:solidFill>
                          <a:latin typeface="Arial" panose="020B0604020202020204" pitchFamily="34" charset="0"/>
                          <a:cs typeface="Arial" panose="020B0604020202020204" pitchFamily="34" charset="0"/>
                        </a:rPr>
                        <a:t>(DNA Topoisomerase I inhibitor)</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solidFill>
                            <a:srgbClr val="002E51"/>
                          </a:solidFill>
                          <a:latin typeface="Arial" panose="020B0604020202020204" pitchFamily="34" charset="0"/>
                          <a:cs typeface="Arial" panose="020B0604020202020204" pitchFamily="34" charset="0"/>
                        </a:rPr>
                        <a:t>DXd</a:t>
                      </a:r>
                      <a:r>
                        <a:rPr lang="en-US" sz="1600" dirty="0">
                          <a:solidFill>
                            <a:srgbClr val="002E51"/>
                          </a:solidFill>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2E51"/>
                          </a:solidFill>
                          <a:latin typeface="Arial" panose="020B0604020202020204" pitchFamily="34" charset="0"/>
                          <a:cs typeface="Arial" panose="020B0604020202020204" pitchFamily="34" charset="0"/>
                        </a:rPr>
                        <a:t>(DNA Topoisomerase I inhibitor)</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2E51"/>
                          </a:solidFill>
                          <a:latin typeface="Arial" panose="020B0604020202020204" pitchFamily="34" charset="0"/>
                          <a:cs typeface="Arial" panose="020B0604020202020204" pitchFamily="34" charset="0"/>
                        </a:rPr>
                        <a:t>KL610023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2E51"/>
                          </a:solidFill>
                          <a:latin typeface="Arial" panose="020B0604020202020204" pitchFamily="34" charset="0"/>
                          <a:cs typeface="Arial" panose="020B0604020202020204" pitchFamily="34" charset="0"/>
                        </a:rPr>
                        <a:t>(DNA Topoisomerase I inhibitor)</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40251367"/>
                  </a:ext>
                </a:extLst>
              </a:tr>
              <a:tr h="674209">
                <a:tc>
                  <a:txBody>
                    <a:bodyPr/>
                    <a:lstStyle/>
                    <a:p>
                      <a:pPr algn="ctr"/>
                      <a:r>
                        <a:rPr lang="en-US" sz="1600" b="1" dirty="0">
                          <a:solidFill>
                            <a:srgbClr val="002E51"/>
                          </a:solidFill>
                          <a:latin typeface="Arial" panose="020B0604020202020204" pitchFamily="34" charset="0"/>
                          <a:cs typeface="Arial" panose="020B0604020202020204" pitchFamily="34" charset="0"/>
                        </a:rPr>
                        <a:t>Linker Cleavage</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CF8FD"/>
                    </a:solidFill>
                  </a:tcPr>
                </a:tc>
                <a:tc>
                  <a:txBody>
                    <a:bodyPr/>
                    <a:lstStyle/>
                    <a:p>
                      <a:pPr algn="ctr"/>
                      <a:r>
                        <a:rPr lang="en-US" sz="1600" dirty="0">
                          <a:solidFill>
                            <a:srgbClr val="002E51"/>
                          </a:solidFill>
                          <a:latin typeface="Arial" panose="020B0604020202020204" pitchFamily="34" charset="0"/>
                          <a:cs typeface="Arial" panose="020B0604020202020204" pitchFamily="34" charset="0"/>
                        </a:rPr>
                        <a:t>Enzymatic and pH-dependent</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CF8FD"/>
                    </a:solidFill>
                  </a:tcPr>
                </a:tc>
                <a:tc>
                  <a:txBody>
                    <a:bodyPr/>
                    <a:lstStyle/>
                    <a:p>
                      <a:pPr algn="ctr"/>
                      <a:r>
                        <a:rPr lang="en-US" sz="1600" dirty="0">
                          <a:solidFill>
                            <a:srgbClr val="002E51"/>
                          </a:solidFill>
                          <a:latin typeface="Arial" panose="020B0604020202020204" pitchFamily="34" charset="0"/>
                          <a:cs typeface="Arial" panose="020B0604020202020204" pitchFamily="34" charset="0"/>
                        </a:rPr>
                        <a:t>Enzymatic</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CF8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2E51"/>
                          </a:solidFill>
                          <a:latin typeface="Arial" panose="020B0604020202020204" pitchFamily="34" charset="0"/>
                          <a:cs typeface="Arial" panose="020B0604020202020204" pitchFamily="34" charset="0"/>
                        </a:rPr>
                        <a:t>Enzymatic and pH-dependent</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CF8FD"/>
                    </a:solidFill>
                  </a:tcPr>
                </a:tc>
                <a:extLst>
                  <a:ext uri="{0D108BD9-81ED-4DB2-BD59-A6C34878D82A}">
                    <a16:rowId xmlns:a16="http://schemas.microsoft.com/office/drawing/2014/main" val="4035326942"/>
                  </a:ext>
                </a:extLst>
              </a:tr>
              <a:tr h="674209">
                <a:tc>
                  <a:txBody>
                    <a:bodyPr/>
                    <a:lstStyle/>
                    <a:p>
                      <a:pPr algn="ctr"/>
                      <a:r>
                        <a:rPr lang="en-US" sz="1600" b="1" dirty="0">
                          <a:solidFill>
                            <a:srgbClr val="002E51"/>
                          </a:solidFill>
                          <a:latin typeface="Arial" panose="020B0604020202020204" pitchFamily="34" charset="0"/>
                          <a:cs typeface="Arial" panose="020B0604020202020204" pitchFamily="34" charset="0"/>
                        </a:rPr>
                        <a:t>Bystander Effect</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600" dirty="0">
                          <a:solidFill>
                            <a:srgbClr val="002E51"/>
                          </a:solidFill>
                          <a:latin typeface="Arial" panose="020B0604020202020204" pitchFamily="34" charset="0"/>
                          <a:cs typeface="Arial" panose="020B0604020202020204" pitchFamily="34" charset="0"/>
                        </a:rPr>
                        <a:t>Yes</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600" dirty="0">
                          <a:solidFill>
                            <a:srgbClr val="002E51"/>
                          </a:solidFill>
                          <a:latin typeface="Arial" panose="020B0604020202020204" pitchFamily="34" charset="0"/>
                          <a:cs typeface="Arial" panose="020B0604020202020204" pitchFamily="34" charset="0"/>
                        </a:rPr>
                        <a:t>Yes</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600" dirty="0">
                          <a:solidFill>
                            <a:srgbClr val="002E51"/>
                          </a:solidFill>
                          <a:latin typeface="Arial" panose="020B0604020202020204" pitchFamily="34" charset="0"/>
                          <a:cs typeface="Arial" panose="020B0604020202020204" pitchFamily="34" charset="0"/>
                        </a:rPr>
                        <a:t>Yes</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90695339"/>
                  </a:ext>
                </a:extLst>
              </a:tr>
              <a:tr h="390331">
                <a:tc>
                  <a:txBody>
                    <a:bodyPr/>
                    <a:lstStyle/>
                    <a:p>
                      <a:pPr algn="ctr"/>
                      <a:r>
                        <a:rPr lang="en-US" sz="1600" b="1" dirty="0">
                          <a:solidFill>
                            <a:srgbClr val="002E51"/>
                          </a:solidFill>
                          <a:latin typeface="Arial" panose="020B0604020202020204" pitchFamily="34" charset="0"/>
                          <a:cs typeface="Arial" panose="020B0604020202020204" pitchFamily="34" charset="0"/>
                        </a:rPr>
                        <a:t>DAR</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F1FA">
                        <a:alpha val="50000"/>
                      </a:srgbClr>
                    </a:solidFill>
                  </a:tcPr>
                </a:tc>
                <a:tc>
                  <a:txBody>
                    <a:bodyPr/>
                    <a:lstStyle/>
                    <a:p>
                      <a:pPr algn="ctr"/>
                      <a:r>
                        <a:rPr lang="en-US" sz="1600" dirty="0">
                          <a:solidFill>
                            <a:srgbClr val="002E51"/>
                          </a:solidFill>
                          <a:latin typeface="Arial" panose="020B0604020202020204" pitchFamily="34" charset="0"/>
                          <a:cs typeface="Arial" panose="020B0604020202020204" pitchFamily="34" charset="0"/>
                        </a:rPr>
                        <a:t>7.6</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F1FA">
                        <a:alpha val="50000"/>
                      </a:srgbClr>
                    </a:solidFill>
                  </a:tcPr>
                </a:tc>
                <a:tc>
                  <a:txBody>
                    <a:bodyPr/>
                    <a:lstStyle/>
                    <a:p>
                      <a:pPr algn="ctr"/>
                      <a:r>
                        <a:rPr lang="en-US" sz="1600" dirty="0">
                          <a:solidFill>
                            <a:srgbClr val="002E51"/>
                          </a:solidFill>
                          <a:latin typeface="Arial" panose="020B0604020202020204" pitchFamily="34" charset="0"/>
                          <a:cs typeface="Arial" panose="020B0604020202020204" pitchFamily="34" charset="0"/>
                        </a:rPr>
                        <a:t>4</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F1FA">
                        <a:alpha val="50000"/>
                      </a:srgbClr>
                    </a:solidFill>
                  </a:tcPr>
                </a:tc>
                <a:tc>
                  <a:txBody>
                    <a:bodyPr/>
                    <a:lstStyle/>
                    <a:p>
                      <a:pPr algn="ctr"/>
                      <a:r>
                        <a:rPr lang="en-US" sz="1600" dirty="0">
                          <a:solidFill>
                            <a:srgbClr val="002E51"/>
                          </a:solidFill>
                          <a:latin typeface="Arial" panose="020B0604020202020204" pitchFamily="34" charset="0"/>
                          <a:cs typeface="Arial" panose="020B0604020202020204" pitchFamily="34" charset="0"/>
                        </a:rPr>
                        <a:t>7.4</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F1FA">
                        <a:alpha val="50000"/>
                      </a:srgbClr>
                    </a:solidFill>
                  </a:tcPr>
                </a:tc>
                <a:extLst>
                  <a:ext uri="{0D108BD9-81ED-4DB2-BD59-A6C34878D82A}">
                    <a16:rowId xmlns:a16="http://schemas.microsoft.com/office/drawing/2014/main" val="392375522"/>
                  </a:ext>
                </a:extLst>
              </a:tr>
              <a:tr h="390331">
                <a:tc>
                  <a:txBody>
                    <a:bodyPr/>
                    <a:lstStyle/>
                    <a:p>
                      <a:pPr algn="ctr"/>
                      <a:r>
                        <a:rPr lang="en-US" sz="1600" b="1" dirty="0">
                          <a:solidFill>
                            <a:srgbClr val="002E51"/>
                          </a:solidFill>
                          <a:latin typeface="Arial" panose="020B0604020202020204" pitchFamily="34" charset="0"/>
                          <a:cs typeface="Arial" panose="020B0604020202020204" pitchFamily="34" charset="0"/>
                        </a:rPr>
                        <a:t>Half-life</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600" dirty="0">
                          <a:solidFill>
                            <a:srgbClr val="002E51"/>
                          </a:solidFill>
                          <a:latin typeface="Arial" panose="020B0604020202020204" pitchFamily="34" charset="0"/>
                          <a:cs typeface="Arial" panose="020B0604020202020204" pitchFamily="34" charset="0"/>
                        </a:rPr>
                        <a:t>11-14h</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600" dirty="0">
                          <a:solidFill>
                            <a:srgbClr val="002E51"/>
                          </a:solidFill>
                          <a:latin typeface="Arial" panose="020B0604020202020204" pitchFamily="34" charset="0"/>
                          <a:cs typeface="Arial" panose="020B0604020202020204" pitchFamily="34" charset="0"/>
                        </a:rPr>
                        <a:t>∼5 days</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600" dirty="0">
                          <a:solidFill>
                            <a:srgbClr val="002E51"/>
                          </a:solidFill>
                          <a:latin typeface="Arial" panose="020B0604020202020204" pitchFamily="34" charset="0"/>
                          <a:cs typeface="Arial" panose="020B0604020202020204" pitchFamily="34" charset="0"/>
                        </a:rPr>
                        <a:t>57h</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62164579"/>
                  </a:ext>
                </a:extLst>
              </a:tr>
              <a:tr h="390331">
                <a:tc>
                  <a:txBody>
                    <a:bodyPr/>
                    <a:lstStyle/>
                    <a:p>
                      <a:pPr algn="ctr"/>
                      <a:r>
                        <a:rPr lang="en-US" sz="1600" b="1" dirty="0">
                          <a:solidFill>
                            <a:srgbClr val="002E51"/>
                          </a:solidFill>
                          <a:latin typeface="Arial" panose="020B0604020202020204" pitchFamily="34" charset="0"/>
                          <a:cs typeface="Arial" panose="020B0604020202020204" pitchFamily="34" charset="0"/>
                        </a:rPr>
                        <a:t>Dosing</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F1FA">
                        <a:alpha val="50000"/>
                      </a:srgbClr>
                    </a:solidFill>
                  </a:tcPr>
                </a:tc>
                <a:tc>
                  <a:txBody>
                    <a:bodyPr/>
                    <a:lstStyle/>
                    <a:p>
                      <a:pPr algn="ctr"/>
                      <a:r>
                        <a:rPr lang="en-US" sz="1600" dirty="0">
                          <a:solidFill>
                            <a:srgbClr val="002E51"/>
                          </a:solidFill>
                          <a:latin typeface="Arial" panose="020B0604020202020204" pitchFamily="34" charset="0"/>
                          <a:cs typeface="Arial" panose="020B0604020202020204" pitchFamily="34" charset="0"/>
                        </a:rPr>
                        <a:t>D1, D8 of Q3W schedule</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F1FA">
                        <a:alpha val="50000"/>
                      </a:srgbClr>
                    </a:solidFill>
                  </a:tcPr>
                </a:tc>
                <a:tc>
                  <a:txBody>
                    <a:bodyPr/>
                    <a:lstStyle/>
                    <a:p>
                      <a:pPr algn="ctr"/>
                      <a:r>
                        <a:rPr lang="en-US" sz="1600" dirty="0">
                          <a:solidFill>
                            <a:srgbClr val="002E51"/>
                          </a:solidFill>
                          <a:latin typeface="Arial" panose="020B0604020202020204" pitchFamily="34" charset="0"/>
                          <a:cs typeface="Arial" panose="020B0604020202020204" pitchFamily="34" charset="0"/>
                        </a:rPr>
                        <a:t>Q3W</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F1FA">
                        <a:alpha val="50000"/>
                      </a:srgbClr>
                    </a:solidFill>
                  </a:tcPr>
                </a:tc>
                <a:tc>
                  <a:txBody>
                    <a:bodyPr/>
                    <a:lstStyle/>
                    <a:p>
                      <a:pPr algn="ctr"/>
                      <a:r>
                        <a:rPr lang="en-US" sz="1600" dirty="0">
                          <a:solidFill>
                            <a:srgbClr val="002E51"/>
                          </a:solidFill>
                          <a:latin typeface="Arial" panose="020B0604020202020204" pitchFamily="34" charset="0"/>
                          <a:cs typeface="Arial" panose="020B0604020202020204" pitchFamily="34" charset="0"/>
                        </a:rPr>
                        <a:t>Q2W</a:t>
                      </a:r>
                    </a:p>
                  </a:txBody>
                  <a:tcPr marL="91355" marR="91355" marT="45678" marB="4567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F1FA">
                        <a:alpha val="50000"/>
                      </a:srgbClr>
                    </a:solidFill>
                  </a:tcPr>
                </a:tc>
                <a:extLst>
                  <a:ext uri="{0D108BD9-81ED-4DB2-BD59-A6C34878D82A}">
                    <a16:rowId xmlns:a16="http://schemas.microsoft.com/office/drawing/2014/main" val="1277999971"/>
                  </a:ext>
                </a:extLst>
              </a:tr>
            </a:tbl>
          </a:graphicData>
        </a:graphic>
      </p:graphicFrame>
      <p:sp>
        <p:nvSpPr>
          <p:cNvPr id="2" name="TextBox 1">
            <a:extLst>
              <a:ext uri="{FF2B5EF4-FFF2-40B4-BE49-F238E27FC236}">
                <a16:creationId xmlns:a16="http://schemas.microsoft.com/office/drawing/2014/main" id="{72959E75-64C6-D5F7-4273-A91825BF67F3}"/>
              </a:ext>
            </a:extLst>
          </p:cNvPr>
          <p:cNvSpPr txBox="1"/>
          <p:nvPr/>
        </p:nvSpPr>
        <p:spPr>
          <a:xfrm>
            <a:off x="4547438" y="6501388"/>
            <a:ext cx="7274748" cy="235770"/>
          </a:xfrm>
          <a:prstGeom prst="rect">
            <a:avLst/>
          </a:prstGeom>
          <a:noFill/>
        </p:spPr>
        <p:txBody>
          <a:bodyPr wrap="none" rtlCol="0">
            <a:spAutoFit/>
          </a:bodyPr>
          <a:lstStyle/>
          <a:p>
            <a:pPr marL="0" marR="0" lvl="0" indent="0" algn="r" defTabSz="456696" rtl="0" eaLnBrk="1" fontAlgn="base" latinLnBrk="0" hangingPunct="1">
              <a:lnSpc>
                <a:spcPct val="100000"/>
              </a:lnSpc>
              <a:spcBef>
                <a:spcPct val="0"/>
              </a:spcBef>
              <a:spcAft>
                <a:spcPct val="0"/>
              </a:spcAft>
              <a:buClrTx/>
              <a:buSzTx/>
              <a:buFontTx/>
              <a:buNone/>
              <a:tabLst/>
              <a:defRPr/>
            </a:pPr>
            <a:r>
              <a:rPr kumimoji="0" lang="en-US" sz="932" b="0" i="0" u="none" strike="noStrike" kern="1200" cap="none" spc="0" normalizeH="0" baseline="0" noProof="0" dirty="0">
                <a:ln>
                  <a:noFill/>
                </a:ln>
                <a:solidFill>
                  <a:prstClr val="black">
                    <a:lumMod val="50000"/>
                    <a:lumOff val="50000"/>
                  </a:prstClr>
                </a:solidFill>
                <a:effectLst/>
                <a:uLnTx/>
                <a:uFillTx/>
                <a:latin typeface="Arial" charset="0"/>
                <a:ea typeface="ＭＳ Ｐゴシック" charset="0"/>
                <a:cs typeface="+mn-cs"/>
              </a:rPr>
              <a:t>Sands J et al. ASCO 2018; </a:t>
            </a:r>
            <a:r>
              <a:rPr kumimoji="0" lang="en-US" sz="932" b="0" i="0" u="none" strike="noStrike" kern="1200" cap="none" spc="0" normalizeH="0" baseline="0" noProof="0" dirty="0" err="1">
                <a:ln>
                  <a:noFill/>
                </a:ln>
                <a:solidFill>
                  <a:prstClr val="black">
                    <a:lumMod val="50000"/>
                    <a:lumOff val="50000"/>
                  </a:prstClr>
                </a:solidFill>
                <a:effectLst/>
                <a:uLnTx/>
                <a:uFillTx/>
                <a:latin typeface="Arial" charset="0"/>
                <a:ea typeface="ＭＳ Ｐゴシック" charset="0"/>
                <a:cs typeface="+mn-cs"/>
              </a:rPr>
              <a:t>Okajima</a:t>
            </a:r>
            <a:r>
              <a:rPr kumimoji="0" lang="en-US" sz="932" b="0" i="0" u="none" strike="noStrike" kern="1200" cap="none" spc="0" normalizeH="0" baseline="0" noProof="0" dirty="0">
                <a:ln>
                  <a:noFill/>
                </a:ln>
                <a:solidFill>
                  <a:prstClr val="black">
                    <a:lumMod val="50000"/>
                    <a:lumOff val="50000"/>
                  </a:prstClr>
                </a:solidFill>
                <a:effectLst/>
                <a:uLnTx/>
                <a:uFillTx/>
                <a:latin typeface="Arial" charset="0"/>
                <a:ea typeface="ＭＳ Ｐゴシック" charset="0"/>
                <a:cs typeface="+mn-cs"/>
              </a:rPr>
              <a:t> D et al. ASCO 2018; </a:t>
            </a:r>
            <a:r>
              <a:rPr kumimoji="0" lang="en-US" sz="932" b="0" i="0" u="none" strike="noStrike" kern="1200" cap="none" spc="0" normalizeH="0" baseline="0" noProof="0" dirty="0" err="1">
                <a:ln>
                  <a:noFill/>
                </a:ln>
                <a:solidFill>
                  <a:prstClr val="black">
                    <a:lumMod val="50000"/>
                    <a:lumOff val="50000"/>
                  </a:prstClr>
                </a:solidFill>
                <a:effectLst/>
                <a:uLnTx/>
                <a:uFillTx/>
                <a:latin typeface="Arial" charset="0"/>
                <a:ea typeface="ＭＳ Ｐゴシック" charset="0"/>
                <a:cs typeface="+mn-cs"/>
              </a:rPr>
              <a:t>Bardia</a:t>
            </a:r>
            <a:r>
              <a:rPr kumimoji="0" lang="en-US" sz="932" b="0" i="0" u="none" strike="noStrike" kern="1200" cap="none" spc="0" normalizeH="0" baseline="0" noProof="0" dirty="0">
                <a:ln>
                  <a:noFill/>
                </a:ln>
                <a:solidFill>
                  <a:prstClr val="black">
                    <a:lumMod val="50000"/>
                    <a:lumOff val="50000"/>
                  </a:prstClr>
                </a:solidFill>
                <a:effectLst/>
                <a:uLnTx/>
                <a:uFillTx/>
                <a:latin typeface="Arial" charset="0"/>
                <a:ea typeface="ＭＳ Ｐゴシック" charset="0"/>
                <a:cs typeface="+mn-cs"/>
              </a:rPr>
              <a:t> A et al. ESMO Breast Cancer 2021; Cheng Y et al. Front Oncol 2022.</a:t>
            </a:r>
          </a:p>
        </p:txBody>
      </p:sp>
      <p:sp>
        <p:nvSpPr>
          <p:cNvPr id="9" name="Title 1">
            <a:extLst>
              <a:ext uri="{FF2B5EF4-FFF2-40B4-BE49-F238E27FC236}">
                <a16:creationId xmlns:a16="http://schemas.microsoft.com/office/drawing/2014/main" id="{C3B14157-AC51-5684-6CBC-38AAEE5F2546}"/>
              </a:ext>
            </a:extLst>
          </p:cNvPr>
          <p:cNvSpPr txBox="1">
            <a:spLocks/>
          </p:cNvSpPr>
          <p:nvPr/>
        </p:nvSpPr>
        <p:spPr>
          <a:xfrm>
            <a:off x="508779" y="238727"/>
            <a:ext cx="10742720" cy="1036091"/>
          </a:xfrm>
        </p:spPr>
        <p:txBody>
          <a:bodyPr>
            <a:normAutofit/>
          </a:bodyPr>
          <a:lstStyle>
            <a:lvl1pPr algn="l" defTabSz="457189" rtl="0" eaLnBrk="1" fontAlgn="base" hangingPunct="1">
              <a:spcBef>
                <a:spcPct val="0"/>
              </a:spcBef>
              <a:spcAft>
                <a:spcPct val="0"/>
              </a:spcAft>
              <a:defRPr sz="2800" b="0" kern="1200">
                <a:solidFill>
                  <a:schemeClr val="tx1"/>
                </a:solidFill>
                <a:latin typeface="Arial Narrow"/>
                <a:ea typeface="MS PGothic" pitchFamily="34" charset="-128"/>
                <a:cs typeface="Arial Narrow"/>
              </a:defRPr>
            </a:lvl1pPr>
            <a:lvl2pPr algn="l" defTabSz="457189"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189"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189"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189"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189" algn="l" defTabSz="457189" rtl="0" eaLnBrk="1" fontAlgn="base" hangingPunct="1">
              <a:spcBef>
                <a:spcPct val="0"/>
              </a:spcBef>
              <a:spcAft>
                <a:spcPct val="0"/>
              </a:spcAft>
              <a:defRPr sz="4000" b="1">
                <a:solidFill>
                  <a:srgbClr val="81104F"/>
                </a:solidFill>
                <a:latin typeface="Arial Narrow" charset="0"/>
                <a:ea typeface="ＭＳ Ｐゴシック" charset="0"/>
              </a:defRPr>
            </a:lvl6pPr>
            <a:lvl7pPr marL="914378" algn="l" defTabSz="457189" rtl="0" eaLnBrk="1" fontAlgn="base" hangingPunct="1">
              <a:spcBef>
                <a:spcPct val="0"/>
              </a:spcBef>
              <a:spcAft>
                <a:spcPct val="0"/>
              </a:spcAft>
              <a:defRPr sz="4000" b="1">
                <a:solidFill>
                  <a:srgbClr val="81104F"/>
                </a:solidFill>
                <a:latin typeface="Arial Narrow" charset="0"/>
                <a:ea typeface="ＭＳ Ｐゴシック" charset="0"/>
              </a:defRPr>
            </a:lvl7pPr>
            <a:lvl8pPr marL="1371566" algn="l" defTabSz="457189" rtl="0" eaLnBrk="1" fontAlgn="base" hangingPunct="1">
              <a:spcBef>
                <a:spcPct val="0"/>
              </a:spcBef>
              <a:spcAft>
                <a:spcPct val="0"/>
              </a:spcAft>
              <a:defRPr sz="4000" b="1">
                <a:solidFill>
                  <a:srgbClr val="81104F"/>
                </a:solidFill>
                <a:latin typeface="Arial Narrow" charset="0"/>
                <a:ea typeface="ＭＳ Ｐゴシック" charset="0"/>
              </a:defRPr>
            </a:lvl8pPr>
            <a:lvl9pPr marL="1828754" algn="l" defTabSz="457189"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4263" b="1" i="0" u="none" strike="noStrike" kern="1200" cap="none" spc="0" normalizeH="0" baseline="0" noProof="0" dirty="0">
                <a:ln>
                  <a:noFill/>
                </a:ln>
                <a:solidFill>
                  <a:srgbClr val="002E51"/>
                </a:solidFill>
                <a:effectLst/>
                <a:uLnTx/>
                <a:uFillTx/>
                <a:latin typeface="Arial" panose="020B0604020202020204" pitchFamily="34" charset="0"/>
                <a:ea typeface="MS PGothic" pitchFamily="34" charset="-128"/>
                <a:cs typeface="Arial" panose="020B0604020202020204" pitchFamily="34" charset="0"/>
              </a:rPr>
              <a:t>TROP2-directed ADCs</a:t>
            </a:r>
          </a:p>
        </p:txBody>
      </p:sp>
    </p:spTree>
    <p:extLst>
      <p:ext uri="{BB962C8B-B14F-4D97-AF65-F5344CB8AC3E}">
        <p14:creationId xmlns:p14="http://schemas.microsoft.com/office/powerpoint/2010/main" val="2278296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92548EDA-565D-82E9-7647-5DD9DAC8B382}"/>
              </a:ext>
            </a:extLst>
          </p:cNvPr>
          <p:cNvSpPr/>
          <p:nvPr/>
        </p:nvSpPr>
        <p:spPr>
          <a:xfrm>
            <a:off x="416384" y="1285270"/>
            <a:ext cx="11502001" cy="3733564"/>
          </a:xfrm>
          <a:prstGeom prst="rect">
            <a:avLst/>
          </a:prstGeom>
          <a:solidFill>
            <a:srgbClr val="E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31"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 name="Straight Arrow Connector 46">
            <a:extLst>
              <a:ext uri="{FF2B5EF4-FFF2-40B4-BE49-F238E27FC236}">
                <a16:creationId xmlns:a16="http://schemas.microsoft.com/office/drawing/2014/main" id="{61F22342-0B7F-6617-C05B-D9B8D33A5721}"/>
              </a:ext>
            </a:extLst>
          </p:cNvPr>
          <p:cNvCxnSpPr>
            <a:cxnSpLocks noChangeAspect="1"/>
          </p:cNvCxnSpPr>
          <p:nvPr/>
        </p:nvCxnSpPr>
        <p:spPr>
          <a:xfrm>
            <a:off x="3340801" y="2622095"/>
            <a:ext cx="757465" cy="0"/>
          </a:xfrm>
          <a:prstGeom prst="straightConnector1">
            <a:avLst/>
          </a:prstGeom>
          <a:ln w="41275" cap="rnd">
            <a:solidFill>
              <a:srgbClr val="002E51"/>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55694DDC-A354-5383-EA4B-80C876E82F4F}"/>
              </a:ext>
            </a:extLst>
          </p:cNvPr>
          <p:cNvSpPr/>
          <p:nvPr/>
        </p:nvSpPr>
        <p:spPr>
          <a:xfrm>
            <a:off x="555995" y="1504059"/>
            <a:ext cx="2894947" cy="3069592"/>
          </a:xfrm>
          <a:prstGeom prst="rect">
            <a:avLst/>
          </a:prstGeom>
          <a:solidFill>
            <a:schemeClr val="bg1">
              <a:lumMod val="85000"/>
            </a:schemeClr>
          </a:solidFill>
        </p:spPr>
        <p:txBody>
          <a:bodyPr wrap="square" rtlCol="0" anchor="ctr">
            <a:noAutofit/>
          </a:bodyPr>
          <a:lstStyle/>
          <a:p>
            <a:pPr marL="0" marR="0" lvl="0" indent="0" algn="l" defTabSz="1218012" rtl="0" eaLnBrk="1" fontAlgn="auto" latinLnBrk="0" hangingPunct="1">
              <a:lnSpc>
                <a:spcPct val="95000"/>
              </a:lnSpc>
              <a:spcBef>
                <a:spcPts val="599"/>
              </a:spcBef>
              <a:spcAft>
                <a:spcPts val="0"/>
              </a:spcAft>
              <a:buClrTx/>
              <a:buSzTx/>
              <a:buFontTx/>
              <a:buNone/>
              <a:tabLst/>
              <a:defRPr/>
            </a:pPr>
            <a:r>
              <a:rPr kumimoji="0" lang="en-GB" sz="2131" b="1" i="0" u="none" strike="noStrike" kern="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Metastatic TNBC</a:t>
            </a:r>
          </a:p>
          <a:p>
            <a:pPr marL="158349" marR="0" lvl="0" indent="-158349" algn="l" defTabSz="1218012" rtl="0" eaLnBrk="1" fontAlgn="auto" latinLnBrk="0" hangingPunct="1">
              <a:lnSpc>
                <a:spcPct val="95000"/>
              </a:lnSpc>
              <a:spcBef>
                <a:spcPts val="599"/>
              </a:spcBef>
              <a:spcAft>
                <a:spcPts val="0"/>
              </a:spcAft>
              <a:buClr>
                <a:srgbClr val="00B0F0"/>
              </a:buClr>
              <a:buSzPct val="130000"/>
              <a:buFont typeface="Arial" panose="020B0604020202020204" pitchFamily="34" charset="0"/>
              <a:buChar char="•"/>
              <a:tabLst/>
              <a:defRPr/>
            </a:pPr>
            <a:r>
              <a:rPr kumimoji="0" lang="en-GB" sz="1599" b="0" i="0" u="none" strike="noStrike" kern="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≥2 chemotherapies – </a:t>
            </a:r>
            <a:br>
              <a:rPr kumimoji="0" lang="en-GB" sz="1599" b="0" i="0" u="none" strike="noStrike" kern="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br>
            <a:r>
              <a:rPr kumimoji="0" lang="en-GB" sz="1599" b="0" i="0" u="none" strike="noStrike" kern="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o</a:t>
            </a:r>
            <a:r>
              <a:rPr kumimoji="0" lang="en-GB" sz="1599" b="0" i="0" u="none" strike="noStrike" kern="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sym typeface="Symbol" panose="05050102010706020507" pitchFamily="18" charset="2"/>
              </a:rPr>
              <a:t>ne of which could be in neo/adjuvant setting provided progression occurred within a 12-month period</a:t>
            </a:r>
          </a:p>
          <a:p>
            <a:pPr marL="158349" marR="0" lvl="0" indent="-158349" algn="l" defTabSz="1218012" rtl="0" eaLnBrk="1" fontAlgn="auto" latinLnBrk="0" hangingPunct="1">
              <a:lnSpc>
                <a:spcPct val="95000"/>
              </a:lnSpc>
              <a:spcBef>
                <a:spcPts val="599"/>
              </a:spcBef>
              <a:spcAft>
                <a:spcPts val="0"/>
              </a:spcAft>
              <a:buClr>
                <a:srgbClr val="00B0F0"/>
              </a:buClr>
              <a:buSzPct val="130000"/>
              <a:buFont typeface="Arial" panose="020B0604020202020204" pitchFamily="34" charset="0"/>
              <a:buChar char="•"/>
              <a:tabLst/>
              <a:defRPr/>
            </a:pPr>
            <a:r>
              <a:rPr kumimoji="0" lang="en-GB" sz="1599" b="0" i="0" u="none" strike="noStrike" kern="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sym typeface="Symbol" panose="05050102010706020507" pitchFamily="18" charset="2"/>
              </a:rPr>
              <a:t>Patients with stable brain metastases were allowed</a:t>
            </a:r>
          </a:p>
          <a:p>
            <a:pPr marL="0" marR="0" lvl="0" indent="0" algn="l" defTabSz="1218012" rtl="0" eaLnBrk="1" fontAlgn="auto" latinLnBrk="0" hangingPunct="1">
              <a:lnSpc>
                <a:spcPct val="95000"/>
              </a:lnSpc>
              <a:spcBef>
                <a:spcPts val="599"/>
              </a:spcBef>
              <a:spcAft>
                <a:spcPts val="0"/>
              </a:spcAft>
              <a:buClrTx/>
              <a:buSzTx/>
              <a:buFontTx/>
              <a:buNone/>
              <a:tabLst/>
              <a:defRPr/>
            </a:pPr>
            <a:r>
              <a:rPr kumimoji="0" lang="en-GB" sz="1599" b="0" i="0" u="none" strike="noStrike" kern="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sym typeface="Symbol" panose="05050102010706020507" pitchFamily="18" charset="2"/>
              </a:rPr>
              <a:t>  (N=529)</a:t>
            </a:r>
            <a:endParaRPr kumimoji="0" lang="en-GB" sz="1599" b="0" i="0" u="none" strike="noStrike" kern="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Placeholder 2">
            <a:extLst>
              <a:ext uri="{FF2B5EF4-FFF2-40B4-BE49-F238E27FC236}">
                <a16:creationId xmlns:a16="http://schemas.microsoft.com/office/drawing/2014/main" id="{7FFF7AC9-F901-4711-BBA8-C9FBB5D8D8E7}"/>
              </a:ext>
            </a:extLst>
          </p:cNvPr>
          <p:cNvSpPr>
            <a:spLocks noGrp="1"/>
          </p:cNvSpPr>
          <p:nvPr>
            <p:ph type="body" sz="quarter" idx="10"/>
          </p:nvPr>
        </p:nvSpPr>
        <p:spPr>
          <a:xfrm>
            <a:off x="555994" y="5610353"/>
            <a:ext cx="11248803" cy="1087092"/>
          </a:xfrm>
        </p:spPr>
        <p:txBody>
          <a:bodyPr/>
          <a:lstStyle/>
          <a:p>
            <a:pPr algn="l"/>
            <a:r>
              <a:rPr lang="en-GB" sz="899" dirty="0">
                <a:solidFill>
                  <a:srgbClr val="002E51"/>
                </a:solidFill>
                <a:latin typeface="Arial" panose="020B0604020202020204" pitchFamily="34" charset="0"/>
              </a:rPr>
              <a:t>*ASCENT was an international, Phase 3, multicentre, open-label, randomised trial of patients with unresectable locally advanced or metastatic TNBC (N=529). †Treatment of physician’s choice: eribulin, vinorelbine, gemcitabine, or capecitabine; </a:t>
            </a:r>
            <a:r>
              <a:rPr lang="en-GB" sz="899" baseline="30000" dirty="0">
                <a:solidFill>
                  <a:srgbClr val="002E51"/>
                </a:solidFill>
                <a:latin typeface="Arial" panose="020B0604020202020204" pitchFamily="34" charset="0"/>
              </a:rPr>
              <a:t>‡</a:t>
            </a:r>
            <a:r>
              <a:rPr lang="en-GB" sz="899" dirty="0">
                <a:solidFill>
                  <a:srgbClr val="002E51"/>
                </a:solidFill>
                <a:latin typeface="Arial" panose="020B0604020202020204" pitchFamily="34" charset="0"/>
              </a:rPr>
              <a:t>PFS measured by an independent centralised and blinded group of radiology experts who assessed tumour response using RECIST 1.1 criteria in patients without brain metastasis; §The full population or intention-to-treat population includes all randomised patients (with and without brain metastases).</a:t>
            </a:r>
          </a:p>
          <a:p>
            <a:r>
              <a:rPr lang="en-GB" sz="899" dirty="0">
                <a:solidFill>
                  <a:srgbClr val="002E51"/>
                </a:solidFill>
                <a:latin typeface="Arial" panose="020B0604020202020204" pitchFamily="34" charset="0"/>
              </a:rPr>
              <a:t>DOR, duration of response; IV, intravenous; ITT, intention-to-treat; mTNBC, metastatic triple-negative breast cancer; ORR, objective response rate; OS, overall survival; PFS, progression-free survival; </a:t>
            </a:r>
            <a:br>
              <a:rPr lang="en-GB" sz="899" dirty="0">
                <a:solidFill>
                  <a:srgbClr val="002E51"/>
                </a:solidFill>
                <a:latin typeface="Arial" panose="020B0604020202020204" pitchFamily="34" charset="0"/>
              </a:rPr>
            </a:br>
            <a:r>
              <a:rPr lang="en-GB" sz="899" dirty="0">
                <a:solidFill>
                  <a:srgbClr val="002E51"/>
                </a:solidFill>
                <a:latin typeface="Arial" panose="020B0604020202020204" pitchFamily="34" charset="0"/>
              </a:rPr>
              <a:t>RECIST, Response Evaluation Criteria In Solid Tumours; TNBC, triple-negative breast cancer; TTR, time to response; QoL, quality of life.</a:t>
            </a:r>
          </a:p>
          <a:p>
            <a:r>
              <a:rPr lang="en-GB" sz="899" dirty="0">
                <a:solidFill>
                  <a:srgbClr val="002E51"/>
                </a:solidFill>
                <a:latin typeface="Arial" panose="020B0604020202020204" pitchFamily="34" charset="0"/>
              </a:rPr>
              <a:t>1. Bardia A, et al. </a:t>
            </a:r>
            <a:r>
              <a:rPr lang="en-GB" sz="899" i="1" dirty="0">
                <a:solidFill>
                  <a:srgbClr val="002E51"/>
                </a:solidFill>
                <a:latin typeface="Arial" panose="020B0604020202020204" pitchFamily="34" charset="0"/>
              </a:rPr>
              <a:t>N Engl J Med.</a:t>
            </a:r>
            <a:r>
              <a:rPr lang="en-GB" sz="899" dirty="0">
                <a:solidFill>
                  <a:srgbClr val="002E51"/>
                </a:solidFill>
                <a:latin typeface="Arial" panose="020B0604020202020204" pitchFamily="34" charset="0"/>
              </a:rPr>
              <a:t> 2021;384(16):1529-1541; 2. Bardia A, et al. ESMO 2020. Abstract LBA17; 3. ClinicalTrials.gov website. Available at: https://clinicaltrials.gov/ct2/show/NCT02574455. Accessed March 2022. </a:t>
            </a:r>
          </a:p>
        </p:txBody>
      </p:sp>
      <p:sp>
        <p:nvSpPr>
          <p:cNvPr id="14" name="AutoShape 26">
            <a:extLst>
              <a:ext uri="{FF2B5EF4-FFF2-40B4-BE49-F238E27FC236}">
                <a16:creationId xmlns:a16="http://schemas.microsoft.com/office/drawing/2014/main" id="{9D1D83C1-AC1E-44A1-87C8-3864C40B16E5}"/>
              </a:ext>
            </a:extLst>
          </p:cNvPr>
          <p:cNvSpPr>
            <a:spLocks noChangeArrowheads="1"/>
          </p:cNvSpPr>
          <p:nvPr/>
        </p:nvSpPr>
        <p:spPr bwMode="auto">
          <a:xfrm>
            <a:off x="9960686" y="1599173"/>
            <a:ext cx="1991611" cy="2164696"/>
          </a:xfrm>
          <a:prstGeom prst="roundRect">
            <a:avLst>
              <a:gd name="adj" fmla="val 9954"/>
            </a:avLst>
          </a:prstGeom>
          <a:noFill/>
          <a:ln>
            <a:noFill/>
          </a:ln>
          <a:effectLst/>
          <a:scene3d>
            <a:camera prst="orthographicFront">
              <a:rot lat="0" lon="0" rev="0"/>
            </a:camera>
            <a:lightRig rig="threePt" dir="t">
              <a:rot lat="0" lon="0" rev="1200000"/>
            </a:lightRig>
          </a:scene3d>
          <a:sp3d/>
        </p:spPr>
        <p:txBody>
          <a:bodyPr lIns="95911" tIns="95911" rIns="95911" bIns="95911" anchor="t" anchorCtr="0">
            <a:spAutoFit/>
          </a:bodyPr>
          <a:lstStyle>
            <a:lvl1pPr eaLnBrk="0" hangingPunct="0">
              <a:defRPr kumimoji="1" sz="1200">
                <a:solidFill>
                  <a:schemeClr val="tx1"/>
                </a:solidFill>
                <a:latin typeface="Arial" pitchFamily="34" charset="0"/>
                <a:ea typeface="HGP創英角ｺﾞｼｯｸUB"/>
                <a:cs typeface="HGP創英角ｺﾞｼｯｸUB"/>
              </a:defRPr>
            </a:lvl1pPr>
            <a:lvl2pPr marL="742950" indent="-285750" eaLnBrk="0" hangingPunct="0">
              <a:defRPr kumimoji="1" sz="1200">
                <a:solidFill>
                  <a:schemeClr val="tx1"/>
                </a:solidFill>
                <a:latin typeface="Arial" pitchFamily="34" charset="0"/>
                <a:ea typeface="HGP創英角ｺﾞｼｯｸUB"/>
                <a:cs typeface="HGP創英角ｺﾞｼｯｸUB"/>
              </a:defRPr>
            </a:lvl2pPr>
            <a:lvl3pPr marL="1143000" indent="-228600" eaLnBrk="0" hangingPunct="0">
              <a:defRPr kumimoji="1" sz="1200">
                <a:solidFill>
                  <a:schemeClr val="tx1"/>
                </a:solidFill>
                <a:latin typeface="Arial" pitchFamily="34" charset="0"/>
                <a:ea typeface="HGP創英角ｺﾞｼｯｸUB"/>
                <a:cs typeface="HGP創英角ｺﾞｼｯｸUB"/>
              </a:defRPr>
            </a:lvl3pPr>
            <a:lvl4pPr marL="1600200" indent="-228600" eaLnBrk="0" hangingPunct="0">
              <a:defRPr kumimoji="1" sz="1200">
                <a:solidFill>
                  <a:schemeClr val="tx1"/>
                </a:solidFill>
                <a:latin typeface="Arial" pitchFamily="34" charset="0"/>
                <a:ea typeface="HGP創英角ｺﾞｼｯｸUB"/>
                <a:cs typeface="HGP創英角ｺﾞｼｯｸUB"/>
              </a:defRPr>
            </a:lvl4pPr>
            <a:lvl5pPr marL="2057400" indent="-228600" eaLnBrk="0" hangingPunct="0">
              <a:defRPr kumimoji="1" sz="1200">
                <a:solidFill>
                  <a:schemeClr val="tx1"/>
                </a:solidFill>
                <a:latin typeface="Arial" pitchFamily="34" charset="0"/>
                <a:ea typeface="HGP創英角ｺﾞｼｯｸUB"/>
                <a:cs typeface="HGP創英角ｺﾞｼｯｸUB"/>
              </a:defRPr>
            </a:lvl5pPr>
            <a:lvl6pPr marL="2514600" indent="-228600" eaLnBrk="0" fontAlgn="base" hangingPunct="0">
              <a:spcBef>
                <a:spcPct val="0"/>
              </a:spcBef>
              <a:spcAft>
                <a:spcPct val="0"/>
              </a:spcAft>
              <a:defRPr kumimoji="1" sz="1200">
                <a:solidFill>
                  <a:schemeClr val="tx1"/>
                </a:solidFill>
                <a:latin typeface="Arial" pitchFamily="34" charset="0"/>
                <a:ea typeface="HGP創英角ｺﾞｼｯｸUB"/>
                <a:cs typeface="HGP創英角ｺﾞｼｯｸUB"/>
              </a:defRPr>
            </a:lvl6pPr>
            <a:lvl7pPr marL="2971800" indent="-228600" eaLnBrk="0" fontAlgn="base" hangingPunct="0">
              <a:spcBef>
                <a:spcPct val="0"/>
              </a:spcBef>
              <a:spcAft>
                <a:spcPct val="0"/>
              </a:spcAft>
              <a:defRPr kumimoji="1" sz="1200">
                <a:solidFill>
                  <a:schemeClr val="tx1"/>
                </a:solidFill>
                <a:latin typeface="Arial" pitchFamily="34" charset="0"/>
                <a:ea typeface="HGP創英角ｺﾞｼｯｸUB"/>
                <a:cs typeface="HGP創英角ｺﾞｼｯｸUB"/>
              </a:defRPr>
            </a:lvl7pPr>
            <a:lvl8pPr marL="3429000" indent="-228600" eaLnBrk="0" fontAlgn="base" hangingPunct="0">
              <a:spcBef>
                <a:spcPct val="0"/>
              </a:spcBef>
              <a:spcAft>
                <a:spcPct val="0"/>
              </a:spcAft>
              <a:defRPr kumimoji="1" sz="1200">
                <a:solidFill>
                  <a:schemeClr val="tx1"/>
                </a:solidFill>
                <a:latin typeface="Arial" pitchFamily="34" charset="0"/>
                <a:ea typeface="HGP創英角ｺﾞｼｯｸUB"/>
                <a:cs typeface="HGP創英角ｺﾞｼｯｸUB"/>
              </a:defRPr>
            </a:lvl8pPr>
            <a:lvl9pPr marL="3886200" indent="-228600" eaLnBrk="0" fontAlgn="base" hangingPunct="0">
              <a:spcBef>
                <a:spcPct val="0"/>
              </a:spcBef>
              <a:spcAft>
                <a:spcPct val="0"/>
              </a:spcAft>
              <a:defRPr kumimoji="1" sz="1200">
                <a:solidFill>
                  <a:schemeClr val="tx1"/>
                </a:solidFill>
                <a:latin typeface="Arial" pitchFamily="34" charset="0"/>
                <a:ea typeface="HGP創英角ｺﾞｼｯｸUB"/>
                <a:cs typeface="HGP創英角ｺﾞｼｯｸUB"/>
              </a:defRPr>
            </a:lvl9pPr>
          </a:lstStyle>
          <a:p>
            <a:pPr marL="285480" marR="0" lvl="0" indent="-234728" algn="l" defTabSz="913532" rtl="0" eaLnBrk="1" fontAlgn="auto" latinLnBrk="0" hangingPunct="1">
              <a:lnSpc>
                <a:spcPct val="100000"/>
              </a:lnSpc>
              <a:spcBef>
                <a:spcPts val="0"/>
              </a:spcBef>
              <a:spcAft>
                <a:spcPts val="0"/>
              </a:spcAft>
              <a:buClrTx/>
              <a:buSzTx/>
              <a:buFontTx/>
              <a:buNone/>
              <a:tabLst/>
              <a:defRPr/>
            </a:pPr>
            <a:r>
              <a:rPr kumimoji="0" lang="en-GB" altLang="en-US" sz="1865" b="1" i="0" u="none" strike="noStrike" kern="0" cap="none" spc="0" normalizeH="0" baseline="0" noProof="0" dirty="0">
                <a:ln>
                  <a:noFill/>
                </a:ln>
                <a:solidFill>
                  <a:srgbClr val="002E51"/>
                </a:solidFill>
                <a:effectLst/>
                <a:uLnTx/>
                <a:uFillTx/>
                <a:latin typeface="Arial" pitchFamily="34" charset="0"/>
                <a:ea typeface="MS PGothic" pitchFamily="50" charset="-128"/>
                <a:cs typeface="Arial" panose="020B0604020202020204" pitchFamily="34" charset="0"/>
              </a:rPr>
              <a:t>Endpoints</a:t>
            </a:r>
            <a:endParaRPr kumimoji="0" lang="en-GB" altLang="en-US" sz="1465" b="0" i="0" u="none" strike="noStrike" kern="0" cap="none" spc="0" normalizeH="0" baseline="0" noProof="0" dirty="0">
              <a:ln>
                <a:noFill/>
              </a:ln>
              <a:solidFill>
                <a:srgbClr val="002E51"/>
              </a:solidFill>
              <a:effectLst/>
              <a:uLnTx/>
              <a:uFillTx/>
              <a:latin typeface="Arial" pitchFamily="34" charset="0"/>
              <a:ea typeface="MS PGothic" pitchFamily="50" charset="-128"/>
              <a:cs typeface="Arial" panose="020B0604020202020204" pitchFamily="34" charset="0"/>
            </a:endParaRPr>
          </a:p>
          <a:p>
            <a:pPr marL="285480" marR="0" lvl="0" indent="-234728" algn="l" defTabSz="913532" rtl="0" eaLnBrk="1" fontAlgn="auto" latinLnBrk="0" hangingPunct="1">
              <a:lnSpc>
                <a:spcPct val="100000"/>
              </a:lnSpc>
              <a:spcBef>
                <a:spcPts val="0"/>
              </a:spcBef>
              <a:spcAft>
                <a:spcPts val="0"/>
              </a:spcAft>
              <a:buClrTx/>
              <a:buSzTx/>
              <a:buFontTx/>
              <a:buNone/>
              <a:tabLst/>
              <a:defRPr/>
            </a:pPr>
            <a:r>
              <a:rPr kumimoji="0" lang="en-GB" altLang="en-US" sz="1399" b="1" i="0" u="none" strike="noStrike" kern="0" cap="none" spc="0" normalizeH="0" baseline="0" noProof="0" dirty="0">
                <a:ln>
                  <a:noFill/>
                </a:ln>
                <a:solidFill>
                  <a:srgbClr val="002E51"/>
                </a:solidFill>
                <a:effectLst/>
                <a:uLnTx/>
                <a:uFillTx/>
                <a:latin typeface="Arial" pitchFamily="34" charset="0"/>
                <a:ea typeface="MS PGothic" pitchFamily="50" charset="-128"/>
                <a:cs typeface="Arial" panose="020B0604020202020204" pitchFamily="34" charset="0"/>
              </a:rPr>
              <a:t>Primary</a:t>
            </a:r>
            <a:r>
              <a:rPr kumimoji="0" lang="en-GB" altLang="en-US" sz="1399" b="0" i="0" u="none" strike="noStrike" kern="0" cap="none" spc="0" normalizeH="0" baseline="0" noProof="0" dirty="0">
                <a:ln>
                  <a:noFill/>
                </a:ln>
                <a:solidFill>
                  <a:srgbClr val="002E51"/>
                </a:solidFill>
                <a:effectLst/>
                <a:uLnTx/>
                <a:uFillTx/>
                <a:latin typeface="Arial" pitchFamily="34" charset="0"/>
                <a:ea typeface="MS PGothic" pitchFamily="50" charset="-128"/>
                <a:cs typeface="Arial" panose="020B0604020202020204" pitchFamily="34" charset="0"/>
              </a:rPr>
              <a:t> </a:t>
            </a:r>
          </a:p>
          <a:p>
            <a:pPr marL="243614" marR="0" lvl="0" indent="-182711" algn="l" defTabSz="913532" rtl="0" eaLnBrk="1" fontAlgn="auto" latinLnBrk="0" hangingPunct="1">
              <a:lnSpc>
                <a:spcPct val="100000"/>
              </a:lnSpc>
              <a:spcBef>
                <a:spcPts val="0"/>
              </a:spcBef>
              <a:spcAft>
                <a:spcPts val="0"/>
              </a:spcAft>
              <a:buClr>
                <a:srgbClr val="00B0F0"/>
              </a:buClr>
              <a:buSzPct val="130000"/>
              <a:buFont typeface="Arial" panose="020B0604020202020204" pitchFamily="34" charset="0"/>
              <a:buChar char="•"/>
              <a:tabLst/>
              <a:defRPr/>
            </a:pPr>
            <a:r>
              <a:rPr kumimoji="0" lang="en-GB" altLang="en-US" sz="1399" b="0" i="0" u="none" strike="noStrike" kern="0" cap="none" spc="0" normalizeH="0" baseline="0" noProof="0" dirty="0">
                <a:ln>
                  <a:noFill/>
                </a:ln>
                <a:solidFill>
                  <a:srgbClr val="002E51"/>
                </a:solidFill>
                <a:effectLst/>
                <a:uLnTx/>
                <a:uFillTx/>
                <a:latin typeface="Arial" pitchFamily="34" charset="0"/>
                <a:ea typeface="MS PGothic" pitchFamily="50" charset="-128"/>
                <a:cs typeface="Arial" panose="020B0604020202020204" pitchFamily="34" charset="0"/>
              </a:rPr>
              <a:t>PFS</a:t>
            </a:r>
            <a:r>
              <a:rPr kumimoji="0" lang="en-GB" altLang="en-US" sz="1399" b="0" i="0" u="none" strike="noStrike" kern="0" cap="none" spc="0" normalizeH="0" baseline="30000" noProof="0" dirty="0">
                <a:ln>
                  <a:noFill/>
                </a:ln>
                <a:solidFill>
                  <a:srgbClr val="002E51"/>
                </a:solidFill>
                <a:effectLst/>
                <a:uLnTx/>
                <a:uFillTx/>
                <a:latin typeface="Arial" pitchFamily="34" charset="0"/>
                <a:ea typeface="MS PGothic" pitchFamily="50" charset="-128"/>
                <a:cs typeface="Arial" panose="020B0604020202020204" pitchFamily="34" charset="0"/>
              </a:rPr>
              <a:t>‡</a:t>
            </a:r>
          </a:p>
          <a:p>
            <a:pPr marL="285480" marR="0" lvl="0" indent="-234728" algn="l" defTabSz="913532" rtl="0" eaLnBrk="1" fontAlgn="auto" latinLnBrk="0" hangingPunct="1">
              <a:lnSpc>
                <a:spcPct val="100000"/>
              </a:lnSpc>
              <a:spcBef>
                <a:spcPts val="599"/>
              </a:spcBef>
              <a:spcAft>
                <a:spcPts val="0"/>
              </a:spcAft>
              <a:buClrTx/>
              <a:buSzTx/>
              <a:buFontTx/>
              <a:buNone/>
              <a:tabLst/>
              <a:defRPr/>
            </a:pPr>
            <a:r>
              <a:rPr kumimoji="0" lang="en-GB" altLang="en-US" sz="1399" b="1" i="0" u="none" strike="noStrike" kern="0" cap="none" spc="0" normalizeH="0" baseline="0" noProof="0" dirty="0">
                <a:ln>
                  <a:noFill/>
                </a:ln>
                <a:solidFill>
                  <a:srgbClr val="002E51"/>
                </a:solidFill>
                <a:effectLst/>
                <a:uLnTx/>
                <a:uFillTx/>
                <a:latin typeface="Arial" pitchFamily="34" charset="0"/>
                <a:ea typeface="MS PGothic" pitchFamily="50" charset="-128"/>
                <a:cs typeface="Arial" panose="020B0604020202020204" pitchFamily="34" charset="0"/>
              </a:rPr>
              <a:t>Secondary </a:t>
            </a:r>
            <a:endParaRPr kumimoji="0" lang="en-GB" altLang="en-US" sz="1399" b="1" i="0" u="none" strike="noStrike" kern="0" cap="none" spc="0" normalizeH="0" baseline="0" noProof="0" dirty="0">
              <a:ln>
                <a:noFill/>
              </a:ln>
              <a:solidFill>
                <a:srgbClr val="002E51"/>
              </a:solidFill>
              <a:effectLst/>
              <a:uLnTx/>
              <a:uFillTx/>
              <a:latin typeface="Arial" pitchFamily="34" charset="0"/>
              <a:ea typeface="HGP創英角ｺﾞｼｯｸUB"/>
              <a:cs typeface="Arial" panose="020B0604020202020204" pitchFamily="34" charset="0"/>
            </a:endParaRPr>
          </a:p>
          <a:p>
            <a:pPr marL="243614" marR="0" lvl="0" indent="-182711" algn="l" defTabSz="913532" rtl="0" eaLnBrk="1" fontAlgn="auto" latinLnBrk="0" hangingPunct="1">
              <a:lnSpc>
                <a:spcPct val="100000"/>
              </a:lnSpc>
              <a:spcBef>
                <a:spcPts val="0"/>
              </a:spcBef>
              <a:spcAft>
                <a:spcPts val="0"/>
              </a:spcAft>
              <a:buClr>
                <a:srgbClr val="00B0F0"/>
              </a:buClr>
              <a:buSzPct val="130000"/>
              <a:buFont typeface="Arial" panose="020B0604020202020204" pitchFamily="34" charset="0"/>
              <a:buChar char="•"/>
              <a:tabLst/>
              <a:defRPr/>
            </a:pPr>
            <a:r>
              <a:rPr kumimoji="0" lang="en-GB" altLang="en-US" sz="1399" b="0" i="0" u="none" strike="noStrike" kern="0" cap="none" spc="0" normalizeH="0" baseline="0" noProof="0" dirty="0">
                <a:ln>
                  <a:noFill/>
                </a:ln>
                <a:solidFill>
                  <a:srgbClr val="002E51"/>
                </a:solidFill>
                <a:effectLst/>
                <a:uLnTx/>
                <a:uFillTx/>
                <a:latin typeface="Arial" pitchFamily="34" charset="0"/>
                <a:ea typeface="HGP創英角ｺﾞｼｯｸUB"/>
                <a:cs typeface="Arial" panose="020B0604020202020204" pitchFamily="34" charset="0"/>
              </a:rPr>
              <a:t>PFS for the ITT population,</a:t>
            </a:r>
            <a:r>
              <a:rPr kumimoji="1" lang="en-GB" sz="1399" b="0" i="0" u="none" strike="noStrike" kern="1200" cap="none" spc="0" normalizeH="0" baseline="30000" noProof="0" dirty="0">
                <a:ln>
                  <a:noFill/>
                </a:ln>
                <a:solidFill>
                  <a:srgbClr val="002E51"/>
                </a:solidFill>
                <a:effectLst/>
                <a:uLnTx/>
                <a:uFillTx/>
                <a:latin typeface="Arial" pitchFamily="34" charset="0"/>
                <a:ea typeface="MS Mincho" panose="02020609040205080304" pitchFamily="49" charset="-128"/>
                <a:cs typeface="Arial" panose="020B0604020202020204" pitchFamily="34" charset="0"/>
              </a:rPr>
              <a:t>§</a:t>
            </a:r>
            <a:r>
              <a:rPr kumimoji="0" lang="en-GB" altLang="en-US" sz="1399" b="0" i="0" u="none" strike="noStrike" kern="0" cap="none" spc="0" normalizeH="0" baseline="0" noProof="0" dirty="0">
                <a:ln>
                  <a:noFill/>
                </a:ln>
                <a:solidFill>
                  <a:srgbClr val="002E51"/>
                </a:solidFill>
                <a:effectLst/>
                <a:uLnTx/>
                <a:uFillTx/>
                <a:latin typeface="Arial" pitchFamily="34" charset="0"/>
                <a:ea typeface="HGP創英角ｺﾞｼｯｸUB"/>
                <a:cs typeface="Arial" panose="020B0604020202020204" pitchFamily="34" charset="0"/>
              </a:rPr>
              <a:t>OS, ORR, DOR, TTR, QoL, safety</a:t>
            </a:r>
          </a:p>
        </p:txBody>
      </p:sp>
      <p:sp>
        <p:nvSpPr>
          <p:cNvPr id="15" name="TextBox 14">
            <a:extLst>
              <a:ext uri="{FF2B5EF4-FFF2-40B4-BE49-F238E27FC236}">
                <a16:creationId xmlns:a16="http://schemas.microsoft.com/office/drawing/2014/main" id="{020A48F3-B03E-4D5F-8116-B585E1F9501A}"/>
              </a:ext>
            </a:extLst>
          </p:cNvPr>
          <p:cNvSpPr txBox="1"/>
          <p:nvPr/>
        </p:nvSpPr>
        <p:spPr>
          <a:xfrm>
            <a:off x="555994" y="5261672"/>
            <a:ext cx="1296923" cy="184538"/>
          </a:xfrm>
          <a:prstGeom prst="rect">
            <a:avLst/>
          </a:prstGeom>
          <a:noFill/>
        </p:spPr>
        <p:txBody>
          <a:bodyPr wrap="square" lIns="0" tIns="0" rIns="0" bIns="0" rtlCol="0">
            <a:spAutoFit/>
          </a:bodyPr>
          <a:lstStyle/>
          <a:p>
            <a:pPr marL="0" marR="0" lvl="0" indent="0" algn="l" defTabSz="913532" rtl="0" eaLnBrk="1" fontAlgn="auto" latinLnBrk="0" hangingPunct="1">
              <a:lnSpc>
                <a:spcPct val="100000"/>
              </a:lnSpc>
              <a:spcBef>
                <a:spcPts val="0"/>
              </a:spcBef>
              <a:spcAft>
                <a:spcPts val="0"/>
              </a:spcAft>
              <a:buClrTx/>
              <a:buSzTx/>
              <a:buFontTx/>
              <a:buNone/>
              <a:tabLst/>
              <a:defRPr/>
            </a:pPr>
            <a:r>
              <a:rPr kumimoji="0" lang="en-GB" sz="11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NCT02574455</a:t>
            </a:r>
          </a:p>
        </p:txBody>
      </p:sp>
      <p:sp>
        <p:nvSpPr>
          <p:cNvPr id="16" name="Rectangle 15">
            <a:extLst>
              <a:ext uri="{FF2B5EF4-FFF2-40B4-BE49-F238E27FC236}">
                <a16:creationId xmlns:a16="http://schemas.microsoft.com/office/drawing/2014/main" id="{8781D8EF-7350-488C-BCA5-8E31DB6B8778}"/>
              </a:ext>
            </a:extLst>
          </p:cNvPr>
          <p:cNvSpPr/>
          <p:nvPr/>
        </p:nvSpPr>
        <p:spPr>
          <a:xfrm>
            <a:off x="3683707" y="3878807"/>
            <a:ext cx="4868916" cy="994311"/>
          </a:xfrm>
          <a:prstGeom prst="rect">
            <a:avLst/>
          </a:prstGeom>
        </p:spPr>
        <p:txBody>
          <a:bodyPr wrap="square" lIns="0" tIns="0" rIns="0" bIns="0">
            <a:spAutoFit/>
          </a:bodyPr>
          <a:lstStyle/>
          <a:p>
            <a:pPr marL="0" marR="0" lvl="0" indent="0" algn="l" defTabSz="913532" rtl="0" eaLnBrk="1" fontAlgn="auto" latinLnBrk="0" hangingPunct="1">
              <a:lnSpc>
                <a:spcPct val="100000"/>
              </a:lnSpc>
              <a:spcBef>
                <a:spcPts val="0"/>
              </a:spcBef>
              <a:spcAft>
                <a:spcPts val="0"/>
              </a:spcAft>
              <a:buClrTx/>
              <a:buSzTx/>
              <a:buFontTx/>
              <a:buNone/>
              <a:tabLst/>
              <a:defRPr/>
            </a:pPr>
            <a:r>
              <a:rPr kumimoji="0" lang="en-GB" sz="1465"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Stratification Factors</a:t>
            </a:r>
          </a:p>
          <a:p>
            <a:pPr marL="121807" marR="0" lvl="0" indent="-121807" algn="l" defTabSz="913532" rtl="0" eaLnBrk="1" fontAlgn="auto" latinLnBrk="0" hangingPunct="1">
              <a:lnSpc>
                <a:spcPct val="100000"/>
              </a:lnSpc>
              <a:spcBef>
                <a:spcPts val="400"/>
              </a:spcBef>
              <a:spcAft>
                <a:spcPts val="0"/>
              </a:spcAft>
              <a:buClr>
                <a:srgbClr val="00B0F0"/>
              </a:buClr>
              <a:buSzPct val="130000"/>
              <a:buFont typeface="Arial" panose="020B0604020202020204" pitchFamily="34" charset="0"/>
              <a:buChar char="•"/>
              <a:tabLst/>
              <a:defRPr/>
            </a:pPr>
            <a:r>
              <a:rPr kumimoji="0" lang="en-GB" sz="1332"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Number of prior chemotherapies (2 or 3 vs &gt;3)</a:t>
            </a:r>
          </a:p>
          <a:p>
            <a:pPr marL="121807" marR="0" lvl="0" indent="-121807" algn="l" defTabSz="913532" rtl="0" eaLnBrk="1" fontAlgn="auto" latinLnBrk="0" hangingPunct="1">
              <a:lnSpc>
                <a:spcPct val="100000"/>
              </a:lnSpc>
              <a:spcBef>
                <a:spcPts val="400"/>
              </a:spcBef>
              <a:spcAft>
                <a:spcPts val="0"/>
              </a:spcAft>
              <a:buClr>
                <a:srgbClr val="00B0F0"/>
              </a:buClr>
              <a:buSzPct val="130000"/>
              <a:buFont typeface="Arial" panose="020B0604020202020204" pitchFamily="34" charset="0"/>
              <a:buChar char="•"/>
              <a:tabLst/>
              <a:defRPr/>
            </a:pPr>
            <a:r>
              <a:rPr kumimoji="0" lang="en-GB" sz="1332"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Geographic region (North America vs Europe)</a:t>
            </a:r>
          </a:p>
          <a:p>
            <a:pPr marL="121807" marR="0" lvl="0" indent="-121807" algn="l" defTabSz="913532" rtl="0" eaLnBrk="1" fontAlgn="auto" latinLnBrk="0" hangingPunct="1">
              <a:lnSpc>
                <a:spcPct val="100000"/>
              </a:lnSpc>
              <a:spcBef>
                <a:spcPts val="400"/>
              </a:spcBef>
              <a:spcAft>
                <a:spcPts val="0"/>
              </a:spcAft>
              <a:buClr>
                <a:srgbClr val="00B0F0"/>
              </a:buClr>
              <a:buSzPct val="130000"/>
              <a:buFont typeface="Arial" panose="020B0604020202020204" pitchFamily="34" charset="0"/>
              <a:buChar char="•"/>
              <a:tabLst/>
              <a:defRPr/>
            </a:pPr>
            <a:r>
              <a:rPr kumimoji="0" lang="en-GB" sz="1332"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Presence/absence of known brain metastases (Yes/No)</a:t>
            </a:r>
          </a:p>
        </p:txBody>
      </p:sp>
      <p:sp>
        <p:nvSpPr>
          <p:cNvPr id="6" name="Title 1">
            <a:extLst>
              <a:ext uri="{FF2B5EF4-FFF2-40B4-BE49-F238E27FC236}">
                <a16:creationId xmlns:a16="http://schemas.microsoft.com/office/drawing/2014/main" id="{9FE7D666-EF35-C9D5-B7EA-5BF92E11B7FF}"/>
              </a:ext>
            </a:extLst>
          </p:cNvPr>
          <p:cNvSpPr txBox="1">
            <a:spLocks/>
          </p:cNvSpPr>
          <p:nvPr/>
        </p:nvSpPr>
        <p:spPr>
          <a:xfrm>
            <a:off x="416384" y="264310"/>
            <a:ext cx="10742720" cy="1036091"/>
          </a:xfrm>
        </p:spPr>
        <p:txBody>
          <a:bodyPr>
            <a:normAutofit fontScale="77500" lnSpcReduction="20000"/>
          </a:bodyPr>
          <a:lstStyle>
            <a:lvl1pPr algn="l" defTabSz="457189" rtl="0" eaLnBrk="1" fontAlgn="base" hangingPunct="1">
              <a:spcBef>
                <a:spcPct val="0"/>
              </a:spcBef>
              <a:spcAft>
                <a:spcPct val="0"/>
              </a:spcAft>
              <a:defRPr sz="2800" b="0" kern="1200">
                <a:solidFill>
                  <a:schemeClr val="tx1"/>
                </a:solidFill>
                <a:latin typeface="Arial Narrow"/>
                <a:ea typeface="MS PGothic" pitchFamily="34" charset="-128"/>
                <a:cs typeface="Arial Narrow"/>
              </a:defRPr>
            </a:lvl1pPr>
            <a:lvl2pPr algn="l" defTabSz="457189"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189"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189"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189"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189" algn="l" defTabSz="457189" rtl="0" eaLnBrk="1" fontAlgn="base" hangingPunct="1">
              <a:spcBef>
                <a:spcPct val="0"/>
              </a:spcBef>
              <a:spcAft>
                <a:spcPct val="0"/>
              </a:spcAft>
              <a:defRPr sz="4000" b="1">
                <a:solidFill>
                  <a:srgbClr val="81104F"/>
                </a:solidFill>
                <a:latin typeface="Arial Narrow" charset="0"/>
                <a:ea typeface="ＭＳ Ｐゴシック" charset="0"/>
              </a:defRPr>
            </a:lvl6pPr>
            <a:lvl7pPr marL="914378" algn="l" defTabSz="457189" rtl="0" eaLnBrk="1" fontAlgn="base" hangingPunct="1">
              <a:spcBef>
                <a:spcPct val="0"/>
              </a:spcBef>
              <a:spcAft>
                <a:spcPct val="0"/>
              </a:spcAft>
              <a:defRPr sz="4000" b="1">
                <a:solidFill>
                  <a:srgbClr val="81104F"/>
                </a:solidFill>
                <a:latin typeface="Arial Narrow" charset="0"/>
                <a:ea typeface="ＭＳ Ｐゴシック" charset="0"/>
              </a:defRPr>
            </a:lvl7pPr>
            <a:lvl8pPr marL="1371566" algn="l" defTabSz="457189" rtl="0" eaLnBrk="1" fontAlgn="base" hangingPunct="1">
              <a:spcBef>
                <a:spcPct val="0"/>
              </a:spcBef>
              <a:spcAft>
                <a:spcPct val="0"/>
              </a:spcAft>
              <a:defRPr sz="4000" b="1">
                <a:solidFill>
                  <a:srgbClr val="81104F"/>
                </a:solidFill>
                <a:latin typeface="Arial Narrow" charset="0"/>
                <a:ea typeface="ＭＳ Ｐゴシック" charset="0"/>
              </a:defRPr>
            </a:lvl8pPr>
            <a:lvl9pPr marL="1828754" algn="l" defTabSz="457189"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4263" b="1" i="0" u="none" strike="noStrike" kern="1200" cap="none" spc="0" normalizeH="0" baseline="0" noProof="0" dirty="0">
                <a:ln>
                  <a:noFill/>
                </a:ln>
                <a:solidFill>
                  <a:srgbClr val="002E51"/>
                </a:solidFill>
                <a:effectLst/>
                <a:uLnTx/>
                <a:uFillTx/>
                <a:latin typeface="Arial" panose="020B0604020202020204" pitchFamily="34" charset="0"/>
                <a:ea typeface="MS PGothic" pitchFamily="34" charset="-128"/>
                <a:cs typeface="Arial" panose="020B0604020202020204" pitchFamily="34" charset="0"/>
              </a:rPr>
              <a:t>ASCENT: A Phase 3 Confirmatory Study of Sacituzumab Govitecan in 2L and Later mTNBC</a:t>
            </a:r>
            <a:r>
              <a:rPr kumimoji="0" lang="en-US" sz="4263" b="1" i="0" u="none" strike="noStrike" kern="1200" cap="none" spc="0" normalizeH="0" baseline="30000" noProof="0" dirty="0">
                <a:ln>
                  <a:noFill/>
                </a:ln>
                <a:solidFill>
                  <a:srgbClr val="002E51"/>
                </a:solidFill>
                <a:effectLst/>
                <a:uLnTx/>
                <a:uFillTx/>
                <a:latin typeface="Arial" panose="020B0604020202020204" pitchFamily="34" charset="0"/>
                <a:ea typeface="MS PGothic" pitchFamily="34" charset="-128"/>
                <a:cs typeface="Arial" panose="020B0604020202020204" pitchFamily="34" charset="0"/>
              </a:rPr>
              <a:t>1-3*</a:t>
            </a:r>
          </a:p>
        </p:txBody>
      </p:sp>
      <p:sp>
        <p:nvSpPr>
          <p:cNvPr id="2" name="Rectangle 1">
            <a:extLst>
              <a:ext uri="{FF2B5EF4-FFF2-40B4-BE49-F238E27FC236}">
                <a16:creationId xmlns:a16="http://schemas.microsoft.com/office/drawing/2014/main" id="{3C9192DD-D80F-3A27-20AE-63C44306F8FE}"/>
              </a:ext>
            </a:extLst>
          </p:cNvPr>
          <p:cNvSpPr/>
          <p:nvPr/>
        </p:nvSpPr>
        <p:spPr>
          <a:xfrm>
            <a:off x="4934488" y="1515831"/>
            <a:ext cx="2957135" cy="1076705"/>
          </a:xfrm>
          <a:prstGeom prst="rect">
            <a:avLst/>
          </a:prstGeom>
          <a:solidFill>
            <a:srgbClr val="0A6FA7"/>
          </a:solidFill>
        </p:spPr>
        <p:txBody>
          <a:bodyPr wrap="square" rtlCol="0" anchor="ctr">
            <a:spAutoFit/>
          </a:bodyPr>
          <a:lstStyle/>
          <a:p>
            <a:pPr marL="0" marR="0" lvl="0" indent="0" algn="ctr" defTabSz="1218012" rtl="0" eaLnBrk="1" fontAlgn="auto" latinLnBrk="0" hangingPunct="1">
              <a:lnSpc>
                <a:spcPct val="100000"/>
              </a:lnSpc>
              <a:spcBef>
                <a:spcPts val="0"/>
              </a:spcBef>
              <a:spcAft>
                <a:spcPts val="0"/>
              </a:spcAft>
              <a:buClrTx/>
              <a:buSzTx/>
              <a:buFontTx/>
              <a:buNone/>
              <a:tabLst/>
              <a:defRPr/>
            </a:pPr>
            <a:r>
              <a:rPr kumimoji="0" lang="en-GB" sz="1599" b="1" i="0" u="none" strike="noStrike" kern="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Sacituzumab </a:t>
            </a:r>
            <a:r>
              <a:rPr kumimoji="0" lang="en-GB" sz="1599" b="1" i="0" u="none" strike="noStrike" kern="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govitecan</a:t>
            </a:r>
            <a:r>
              <a:rPr kumimoji="0" lang="en-GB" sz="1599" b="1" i="0" u="none" strike="noStrike" kern="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1218012" rtl="0" eaLnBrk="1" fontAlgn="auto" latinLnBrk="0" hangingPunct="1">
              <a:lnSpc>
                <a:spcPct val="100000"/>
              </a:lnSpc>
              <a:spcBef>
                <a:spcPts val="0"/>
              </a:spcBef>
              <a:spcAft>
                <a:spcPts val="0"/>
              </a:spcAft>
              <a:buClrTx/>
              <a:buSzTx/>
              <a:buFontTx/>
              <a:buNone/>
              <a:tabLst/>
              <a:defRPr/>
            </a:pPr>
            <a:r>
              <a:rPr kumimoji="0" lang="en-GB" sz="1599"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 mg/kg IV</a:t>
            </a:r>
          </a:p>
          <a:p>
            <a:pPr marL="0" marR="0" lvl="0" indent="0" algn="ctr" defTabSz="1218012" rtl="0" eaLnBrk="1" fontAlgn="auto" latinLnBrk="0" hangingPunct="1">
              <a:lnSpc>
                <a:spcPct val="100000"/>
              </a:lnSpc>
              <a:spcBef>
                <a:spcPts val="0"/>
              </a:spcBef>
              <a:spcAft>
                <a:spcPts val="0"/>
              </a:spcAft>
              <a:buClrTx/>
              <a:buSzTx/>
              <a:buFontTx/>
              <a:buNone/>
              <a:tabLst/>
              <a:defRPr/>
            </a:pPr>
            <a:r>
              <a:rPr kumimoji="0" lang="en-GB" sz="1599"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days 1 and 8, every 21 days</a:t>
            </a:r>
          </a:p>
          <a:p>
            <a:pPr marL="0" marR="0" lvl="0" indent="0" algn="ctr" defTabSz="1218012" rtl="0" eaLnBrk="1" fontAlgn="auto" latinLnBrk="0" hangingPunct="1">
              <a:lnSpc>
                <a:spcPct val="100000"/>
              </a:lnSpc>
              <a:spcBef>
                <a:spcPts val="0"/>
              </a:spcBef>
              <a:spcAft>
                <a:spcPts val="0"/>
              </a:spcAft>
              <a:buClrTx/>
              <a:buSzTx/>
              <a:buFontTx/>
              <a:buNone/>
              <a:tabLst/>
              <a:defRPr/>
            </a:pPr>
            <a:r>
              <a:rPr kumimoji="0" lang="en-GB" sz="1599"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(n=267)</a:t>
            </a:r>
          </a:p>
        </p:txBody>
      </p:sp>
      <p:cxnSp>
        <p:nvCxnSpPr>
          <p:cNvPr id="23" name="Straight Arrow Connector 22">
            <a:extLst>
              <a:ext uri="{FF2B5EF4-FFF2-40B4-BE49-F238E27FC236}">
                <a16:creationId xmlns:a16="http://schemas.microsoft.com/office/drawing/2014/main" id="{87030322-E3DC-6A8C-17FB-67CE363B3318}"/>
              </a:ext>
            </a:extLst>
          </p:cNvPr>
          <p:cNvCxnSpPr>
            <a:cxnSpLocks noChangeAspect="1"/>
          </p:cNvCxnSpPr>
          <p:nvPr/>
        </p:nvCxnSpPr>
        <p:spPr>
          <a:xfrm>
            <a:off x="4098267" y="1951633"/>
            <a:ext cx="757465" cy="0"/>
          </a:xfrm>
          <a:prstGeom prst="straightConnector1">
            <a:avLst/>
          </a:prstGeom>
          <a:ln w="41275" cap="rnd">
            <a:solidFill>
              <a:srgbClr val="002E51"/>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9734AB55-7621-FABD-1B76-DE2B856C4FDE}"/>
              </a:ext>
            </a:extLst>
          </p:cNvPr>
          <p:cNvSpPr/>
          <p:nvPr/>
        </p:nvSpPr>
        <p:spPr>
          <a:xfrm>
            <a:off x="4934488" y="2724160"/>
            <a:ext cx="2957135" cy="1106971"/>
          </a:xfrm>
          <a:prstGeom prst="rect">
            <a:avLst/>
          </a:prstGeom>
          <a:solidFill>
            <a:srgbClr val="940B2D"/>
          </a:solidFill>
        </p:spPr>
        <p:txBody>
          <a:bodyPr wrap="square" rtlCol="0" anchor="ctr">
            <a:noAutofit/>
          </a:bodyPr>
          <a:lstStyle/>
          <a:p>
            <a:pPr marL="0" marR="0" lvl="0" indent="0" algn="ctr" defTabSz="1218012" rtl="0" eaLnBrk="1" fontAlgn="auto" latinLnBrk="0" hangingPunct="1">
              <a:lnSpc>
                <a:spcPct val="90000"/>
              </a:lnSpc>
              <a:spcBef>
                <a:spcPts val="400"/>
              </a:spcBef>
              <a:spcAft>
                <a:spcPts val="0"/>
              </a:spcAft>
              <a:buClrTx/>
              <a:buSzTx/>
              <a:buFontTx/>
              <a:buNone/>
              <a:tabLst/>
              <a:defRPr/>
            </a:pPr>
            <a:r>
              <a:rPr kumimoji="0" lang="en-GB" sz="1599"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Treatment of </a:t>
            </a:r>
            <a:br>
              <a:rPr kumimoji="0" lang="en-GB" sz="1599"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GB" sz="1599"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physician’s choice†</a:t>
            </a:r>
            <a:r>
              <a:rPr kumimoji="0" lang="en-GB" sz="1199"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(n=262) </a:t>
            </a:r>
          </a:p>
        </p:txBody>
      </p:sp>
      <p:cxnSp>
        <p:nvCxnSpPr>
          <p:cNvPr id="46" name="Straight Arrow Connector 45">
            <a:extLst>
              <a:ext uri="{FF2B5EF4-FFF2-40B4-BE49-F238E27FC236}">
                <a16:creationId xmlns:a16="http://schemas.microsoft.com/office/drawing/2014/main" id="{44869341-EF03-9527-7589-19C85DB924C9}"/>
              </a:ext>
            </a:extLst>
          </p:cNvPr>
          <p:cNvCxnSpPr>
            <a:cxnSpLocks noChangeAspect="1"/>
          </p:cNvCxnSpPr>
          <p:nvPr/>
        </p:nvCxnSpPr>
        <p:spPr>
          <a:xfrm>
            <a:off x="4098267" y="3277644"/>
            <a:ext cx="757465" cy="0"/>
          </a:xfrm>
          <a:prstGeom prst="straightConnector1">
            <a:avLst/>
          </a:prstGeom>
          <a:ln w="41275" cap="rnd">
            <a:solidFill>
              <a:srgbClr val="002E5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BFE24A6-6471-A3F3-A499-7574B1459FC0}"/>
              </a:ext>
            </a:extLst>
          </p:cNvPr>
          <p:cNvCxnSpPr>
            <a:cxnSpLocks noChangeAspect="1"/>
          </p:cNvCxnSpPr>
          <p:nvPr/>
        </p:nvCxnSpPr>
        <p:spPr>
          <a:xfrm>
            <a:off x="4098266" y="1952299"/>
            <a:ext cx="0" cy="1310738"/>
          </a:xfrm>
          <a:prstGeom prst="straightConnector1">
            <a:avLst/>
          </a:prstGeom>
          <a:ln w="41275" cap="rnd">
            <a:solidFill>
              <a:srgbClr val="002E51"/>
            </a:solidFill>
            <a:tailEnd type="non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20278ACA-3548-48B1-85A7-B4F43BCE2495}"/>
              </a:ext>
            </a:extLst>
          </p:cNvPr>
          <p:cNvGrpSpPr/>
          <p:nvPr/>
        </p:nvGrpSpPr>
        <p:grpSpPr>
          <a:xfrm>
            <a:off x="3672468" y="2256634"/>
            <a:ext cx="757305" cy="757305"/>
            <a:chOff x="3284310" y="1619462"/>
            <a:chExt cx="660282" cy="660282"/>
          </a:xfrm>
        </p:grpSpPr>
        <p:sp>
          <p:nvSpPr>
            <p:cNvPr id="20" name="Oval 19">
              <a:extLst>
                <a:ext uri="{FF2B5EF4-FFF2-40B4-BE49-F238E27FC236}">
                  <a16:creationId xmlns:a16="http://schemas.microsoft.com/office/drawing/2014/main" id="{9B25822C-BE54-45D9-997A-1479C2356393}"/>
                </a:ext>
              </a:extLst>
            </p:cNvPr>
            <p:cNvSpPr/>
            <p:nvPr/>
          </p:nvSpPr>
          <p:spPr>
            <a:xfrm>
              <a:off x="3284310" y="1619462"/>
              <a:ext cx="660282" cy="660282"/>
            </a:xfrm>
            <a:prstGeom prst="ellipse">
              <a:avLst/>
            </a:prstGeom>
            <a:solidFill>
              <a:srgbClr val="940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32" rtl="0" eaLnBrk="1" fontAlgn="auto" latinLnBrk="0" hangingPunct="1">
                <a:lnSpc>
                  <a:spcPct val="100000"/>
                </a:lnSpc>
                <a:spcBef>
                  <a:spcPts val="0"/>
                </a:spcBef>
                <a:spcAft>
                  <a:spcPts val="0"/>
                </a:spcAft>
                <a:buClrTx/>
                <a:buSzTx/>
                <a:buFontTx/>
                <a:buNone/>
                <a:tabLst/>
                <a:defRPr/>
              </a:pPr>
              <a:r>
                <a:rPr kumimoji="0" lang="en-GB" sz="1199" b="0" i="0" u="none" strike="noStrike" kern="1200" cap="none" spc="0" normalizeH="0" baseline="0" noProof="0" dirty="0">
                  <a:ln>
                    <a:noFill/>
                  </a:ln>
                  <a:solidFill>
                    <a:srgbClr val="FFFFFF"/>
                  </a:solidFill>
                  <a:effectLst/>
                  <a:uLnTx/>
                  <a:uFillTx/>
                  <a:latin typeface="Trebuchet MS" panose="020B0603020202020204"/>
                  <a:ea typeface="+mn-ea"/>
                  <a:cs typeface="+mn-cs"/>
                </a:rPr>
                <a:t>1:1</a:t>
              </a:r>
            </a:p>
          </p:txBody>
        </p:sp>
        <p:sp>
          <p:nvSpPr>
            <p:cNvPr id="21" name="Graphic 16">
              <a:extLst>
                <a:ext uri="{FF2B5EF4-FFF2-40B4-BE49-F238E27FC236}">
                  <a16:creationId xmlns:a16="http://schemas.microsoft.com/office/drawing/2014/main" id="{AAE80704-4CEC-448B-A2FC-CD5C1B791541}"/>
                </a:ext>
              </a:extLst>
            </p:cNvPr>
            <p:cNvSpPr/>
            <p:nvPr/>
          </p:nvSpPr>
          <p:spPr>
            <a:xfrm>
              <a:off x="3378893" y="1748944"/>
              <a:ext cx="471116" cy="401319"/>
            </a:xfrm>
            <a:custGeom>
              <a:avLst/>
              <a:gdLst>
                <a:gd name="connsiteX0" fmla="*/ 552981 w 725943"/>
                <a:gd name="connsiteY0" fmla="*/ 191417 h 618392"/>
                <a:gd name="connsiteX1" fmla="*/ 634039 w 725943"/>
                <a:gd name="connsiteY1" fmla="*/ 231196 h 618392"/>
                <a:gd name="connsiteX2" fmla="*/ 283718 w 725943"/>
                <a:gd name="connsiteY2" fmla="*/ 39251 h 618392"/>
                <a:gd name="connsiteX3" fmla="*/ 86351 w 725943"/>
                <a:gd name="connsiteY3" fmla="*/ 246031 h 618392"/>
                <a:gd name="connsiteX4" fmla="*/ 70464 w 725943"/>
                <a:gd name="connsiteY4" fmla="*/ 258414 h 618392"/>
                <a:gd name="connsiteX5" fmla="*/ 57980 w 725943"/>
                <a:gd name="connsiteY5" fmla="*/ 242654 h 618392"/>
                <a:gd name="connsiteX6" fmla="*/ 58634 w 725943"/>
                <a:gd name="connsiteY6" fmla="*/ 239795 h 618392"/>
                <a:gd name="connsiteX7" fmla="*/ 432327 w 725943"/>
                <a:gd name="connsiteY7" fmla="*/ 7967 h 618392"/>
                <a:gd name="connsiteX8" fmla="*/ 660995 w 725943"/>
                <a:gd name="connsiteY8" fmla="*/ 220897 h 618392"/>
                <a:gd name="connsiteX9" fmla="*/ 700047 w 725943"/>
                <a:gd name="connsiteY9" fmla="*/ 142566 h 618392"/>
                <a:gd name="connsiteX10" fmla="*/ 719985 w 725943"/>
                <a:gd name="connsiteY10" fmla="*/ 139314 h 618392"/>
                <a:gd name="connsiteX11" fmla="*/ 725384 w 725943"/>
                <a:gd name="connsiteY11" fmla="*/ 154755 h 618392"/>
                <a:gd name="connsiteX12" fmla="*/ 670615 w 725943"/>
                <a:gd name="connsiteY12" fmla="*/ 264928 h 618392"/>
                <a:gd name="connsiteX13" fmla="*/ 651565 w 725943"/>
                <a:gd name="connsiteY13" fmla="*/ 271354 h 618392"/>
                <a:gd name="connsiteX14" fmla="*/ 540313 w 725943"/>
                <a:gd name="connsiteY14" fmla="*/ 216834 h 618392"/>
                <a:gd name="connsiteX15" fmla="*/ 533836 w 725943"/>
                <a:gd name="connsiteY15" fmla="*/ 197842 h 618392"/>
                <a:gd name="connsiteX16" fmla="*/ 552981 w 725943"/>
                <a:gd name="connsiteY16" fmla="*/ 191417 h 618392"/>
                <a:gd name="connsiteX17" fmla="*/ 1484 w 725943"/>
                <a:gd name="connsiteY17" fmla="*/ 455794 h 618392"/>
                <a:gd name="connsiteX18" fmla="*/ 7961 w 725943"/>
                <a:gd name="connsiteY18" fmla="*/ 474786 h 618392"/>
                <a:gd name="connsiteX19" fmla="*/ 27106 w 725943"/>
                <a:gd name="connsiteY19" fmla="*/ 468361 h 618392"/>
                <a:gd name="connsiteX20" fmla="*/ 63396 w 725943"/>
                <a:gd name="connsiteY20" fmla="*/ 395700 h 618392"/>
                <a:gd name="connsiteX21" fmla="*/ 449842 w 725943"/>
                <a:gd name="connsiteY21" fmla="*/ 605950 h 618392"/>
                <a:gd name="connsiteX22" fmla="*/ 666329 w 725943"/>
                <a:gd name="connsiteY22" fmla="*/ 378409 h 618392"/>
                <a:gd name="connsiteX23" fmla="*/ 656510 w 725943"/>
                <a:gd name="connsiteY23" fmla="*/ 360890 h 618392"/>
                <a:gd name="connsiteX24" fmla="*/ 638850 w 725943"/>
                <a:gd name="connsiteY24" fmla="*/ 370630 h 618392"/>
                <a:gd name="connsiteX25" fmla="*/ 638516 w 725943"/>
                <a:gd name="connsiteY25" fmla="*/ 372078 h 618392"/>
                <a:gd name="connsiteX26" fmla="*/ 299358 w 725943"/>
                <a:gd name="connsiteY26" fmla="*/ 582831 h 618392"/>
                <a:gd name="connsiteX27" fmla="*/ 88066 w 725943"/>
                <a:gd name="connsiteY27" fmla="*/ 376897 h 618392"/>
                <a:gd name="connsiteX28" fmla="*/ 173791 w 725943"/>
                <a:gd name="connsiteY28" fmla="*/ 419133 h 618392"/>
                <a:gd name="connsiteX29" fmla="*/ 193690 w 725943"/>
                <a:gd name="connsiteY29" fmla="*/ 415651 h 618392"/>
                <a:gd name="connsiteX30" fmla="*/ 190180 w 725943"/>
                <a:gd name="connsiteY30" fmla="*/ 395912 h 618392"/>
                <a:gd name="connsiteX31" fmla="*/ 186554 w 725943"/>
                <a:gd name="connsiteY31" fmla="*/ 394094 h 618392"/>
                <a:gd name="connsiteX32" fmla="*/ 75398 w 725943"/>
                <a:gd name="connsiteY32" fmla="*/ 339101 h 618392"/>
                <a:gd name="connsiteX33" fmla="*/ 56348 w 725943"/>
                <a:gd name="connsiteY33" fmla="*/ 345527 h 61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5943" h="618392">
                  <a:moveTo>
                    <a:pt x="552981" y="191417"/>
                  </a:moveTo>
                  <a:lnTo>
                    <a:pt x="634039" y="231196"/>
                  </a:lnTo>
                  <a:cubicBezTo>
                    <a:pt x="590733" y="82227"/>
                    <a:pt x="433888" y="-3709"/>
                    <a:pt x="283718" y="39251"/>
                  </a:cubicBezTo>
                  <a:cubicBezTo>
                    <a:pt x="184955" y="67505"/>
                    <a:pt x="109402" y="146662"/>
                    <a:pt x="86351" y="246031"/>
                  </a:cubicBezTo>
                  <a:cubicBezTo>
                    <a:pt x="85411" y="253802"/>
                    <a:pt x="78298" y="259347"/>
                    <a:pt x="70464" y="258414"/>
                  </a:cubicBezTo>
                  <a:cubicBezTo>
                    <a:pt x="62629" y="257483"/>
                    <a:pt x="57040" y="250426"/>
                    <a:pt x="57980" y="242654"/>
                  </a:cubicBezTo>
                  <a:cubicBezTo>
                    <a:pt x="58097" y="241682"/>
                    <a:pt x="58316" y="240722"/>
                    <a:pt x="58634" y="239795"/>
                  </a:cubicBezTo>
                  <a:cubicBezTo>
                    <a:pt x="97293" y="73410"/>
                    <a:pt x="264601" y="-30383"/>
                    <a:pt x="432327" y="7967"/>
                  </a:cubicBezTo>
                  <a:cubicBezTo>
                    <a:pt x="541621" y="32957"/>
                    <a:pt x="628948" y="114274"/>
                    <a:pt x="660995" y="220897"/>
                  </a:cubicBezTo>
                  <a:lnTo>
                    <a:pt x="700047" y="142566"/>
                  </a:lnTo>
                  <a:cubicBezTo>
                    <a:pt x="704648" y="136206"/>
                    <a:pt x="713575" y="134751"/>
                    <a:pt x="719985" y="139314"/>
                  </a:cubicBezTo>
                  <a:cubicBezTo>
                    <a:pt x="724896" y="142810"/>
                    <a:pt x="727058" y="148994"/>
                    <a:pt x="725384" y="154755"/>
                  </a:cubicBezTo>
                  <a:lnTo>
                    <a:pt x="670615" y="264928"/>
                  </a:lnTo>
                  <a:cubicBezTo>
                    <a:pt x="667119" y="271895"/>
                    <a:pt x="658616" y="274763"/>
                    <a:pt x="651565" y="271354"/>
                  </a:cubicBezTo>
                  <a:lnTo>
                    <a:pt x="540313" y="216834"/>
                  </a:lnTo>
                  <a:cubicBezTo>
                    <a:pt x="533238" y="213363"/>
                    <a:pt x="530337" y="204861"/>
                    <a:pt x="533836" y="197842"/>
                  </a:cubicBezTo>
                  <a:cubicBezTo>
                    <a:pt x="537334" y="190823"/>
                    <a:pt x="545906" y="187946"/>
                    <a:pt x="552981" y="191417"/>
                  </a:cubicBezTo>
                  <a:close/>
                  <a:moveTo>
                    <a:pt x="1484" y="455794"/>
                  </a:moveTo>
                  <a:cubicBezTo>
                    <a:pt x="-2015" y="462813"/>
                    <a:pt x="885" y="471316"/>
                    <a:pt x="7961" y="474786"/>
                  </a:cubicBezTo>
                  <a:cubicBezTo>
                    <a:pt x="15036" y="478257"/>
                    <a:pt x="23607" y="475380"/>
                    <a:pt x="27106" y="468361"/>
                  </a:cubicBezTo>
                  <a:lnTo>
                    <a:pt x="63396" y="395700"/>
                  </a:lnTo>
                  <a:cubicBezTo>
                    <a:pt x="111583" y="559620"/>
                    <a:pt x="284601" y="653751"/>
                    <a:pt x="449842" y="605950"/>
                  </a:cubicBezTo>
                  <a:cubicBezTo>
                    <a:pt x="558223" y="574598"/>
                    <a:pt x="641037" y="487553"/>
                    <a:pt x="666329" y="378409"/>
                  </a:cubicBezTo>
                  <a:cubicBezTo>
                    <a:pt x="668494" y="370882"/>
                    <a:pt x="664098" y="363038"/>
                    <a:pt x="656510" y="360890"/>
                  </a:cubicBezTo>
                  <a:cubicBezTo>
                    <a:pt x="648922" y="358743"/>
                    <a:pt x="641016" y="363103"/>
                    <a:pt x="638850" y="370630"/>
                  </a:cubicBezTo>
                  <a:cubicBezTo>
                    <a:pt x="638714" y="371106"/>
                    <a:pt x="638601" y="371590"/>
                    <a:pt x="638516" y="372078"/>
                  </a:cubicBezTo>
                  <a:cubicBezTo>
                    <a:pt x="603527" y="523182"/>
                    <a:pt x="451682" y="617540"/>
                    <a:pt x="299358" y="582831"/>
                  </a:cubicBezTo>
                  <a:cubicBezTo>
                    <a:pt x="195444" y="559154"/>
                    <a:pt x="113765" y="479547"/>
                    <a:pt x="88066" y="376897"/>
                  </a:cubicBezTo>
                  <a:lnTo>
                    <a:pt x="173791" y="419133"/>
                  </a:lnTo>
                  <a:cubicBezTo>
                    <a:pt x="180255" y="423622"/>
                    <a:pt x="189163" y="422064"/>
                    <a:pt x="193690" y="415651"/>
                  </a:cubicBezTo>
                  <a:cubicBezTo>
                    <a:pt x="198215" y="409239"/>
                    <a:pt x="196643" y="400402"/>
                    <a:pt x="190180" y="395912"/>
                  </a:cubicBezTo>
                  <a:cubicBezTo>
                    <a:pt x="189065" y="395138"/>
                    <a:pt x="187844" y="394525"/>
                    <a:pt x="186554" y="394094"/>
                  </a:cubicBezTo>
                  <a:lnTo>
                    <a:pt x="75398" y="339101"/>
                  </a:lnTo>
                  <a:cubicBezTo>
                    <a:pt x="68346" y="335692"/>
                    <a:pt x="59843" y="338560"/>
                    <a:pt x="56348" y="345527"/>
                  </a:cubicBezTo>
                  <a:close/>
                </a:path>
              </a:pathLst>
            </a:custGeom>
            <a:solidFill>
              <a:schemeClr val="bg1"/>
            </a:solidFill>
            <a:ln w="9525" cap="flat">
              <a:noFill/>
              <a:prstDash val="solid"/>
              <a:miter/>
            </a:ln>
          </p:spPr>
          <p:txBody>
            <a:bodyPr rtlCol="0" anchor="ctr"/>
            <a:lstStyle/>
            <a:p>
              <a:pPr marL="0" marR="0" lvl="0" indent="0" algn="l" defTabSz="913532" rtl="0" eaLnBrk="1" fontAlgn="auto" latinLnBrk="0" hangingPunct="1">
                <a:lnSpc>
                  <a:spcPct val="100000"/>
                </a:lnSpc>
                <a:spcBef>
                  <a:spcPts val="0"/>
                </a:spcBef>
                <a:spcAft>
                  <a:spcPts val="0"/>
                </a:spcAft>
                <a:buClrTx/>
                <a:buSzTx/>
                <a:buFontTx/>
                <a:buNone/>
                <a:tabLst/>
                <a:defRPr/>
              </a:pPr>
              <a:endParaRPr kumimoji="0" lang="en-GB" sz="17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grpSp>
      <p:sp>
        <p:nvSpPr>
          <p:cNvPr id="52" name="Rectangle 51">
            <a:extLst>
              <a:ext uri="{FF2B5EF4-FFF2-40B4-BE49-F238E27FC236}">
                <a16:creationId xmlns:a16="http://schemas.microsoft.com/office/drawing/2014/main" id="{92F29C03-FFDC-858D-78EA-73AA3EA8DDF4}"/>
              </a:ext>
            </a:extLst>
          </p:cNvPr>
          <p:cNvSpPr/>
          <p:nvPr/>
        </p:nvSpPr>
        <p:spPr>
          <a:xfrm>
            <a:off x="8002985" y="1504059"/>
            <a:ext cx="1991611" cy="3069592"/>
          </a:xfrm>
          <a:prstGeom prst="rect">
            <a:avLst/>
          </a:prstGeom>
          <a:solidFill>
            <a:schemeClr val="bg1">
              <a:lumMod val="85000"/>
            </a:schemeClr>
          </a:solidFill>
        </p:spPr>
        <p:txBody>
          <a:bodyPr wrap="square" tIns="243614" rtlCol="0" anchor="ctr" anchorCtr="0">
            <a:noAutofit/>
          </a:bodyPr>
          <a:lstStyle/>
          <a:p>
            <a:pPr marL="0" marR="0" lvl="0" indent="0" algn="ctr" defTabSz="913532" rtl="0" eaLnBrk="1" fontAlgn="auto" latinLnBrk="0" hangingPunct="1">
              <a:lnSpc>
                <a:spcPct val="99000"/>
              </a:lnSpc>
              <a:spcBef>
                <a:spcPts val="1399"/>
              </a:spcBef>
              <a:spcAft>
                <a:spcPts val="300"/>
              </a:spcAft>
              <a:buClr>
                <a:srgbClr val="4CACA8"/>
              </a:buClr>
              <a:buSzTx/>
              <a:buFontTx/>
              <a:buNone/>
              <a:tabLst/>
              <a:defRPr/>
            </a:pPr>
            <a:r>
              <a:rPr kumimoji="0" lang="en-GB" altLang="en-US" sz="1865"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Continue treatment until progression or unacceptable toxicity</a:t>
            </a:r>
            <a:endParaRPr kumimoji="0" lang="en-GB" altLang="en-US" sz="932"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64725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in graphic">
            <a:extLst>
              <a:ext uri="{FF2B5EF4-FFF2-40B4-BE49-F238E27FC236}">
                <a16:creationId xmlns:a16="http://schemas.microsoft.com/office/drawing/2014/main" id="{138007CA-3164-C283-E013-1ADF2B3C98B4}"/>
              </a:ext>
            </a:extLst>
          </p:cNvPr>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p:blipFill>
        <p:spPr>
          <a:xfrm>
            <a:off x="3428993" y="965135"/>
            <a:ext cx="5354664" cy="5848372"/>
          </a:xfrm>
          <a:prstGeom prst="rect">
            <a:avLst/>
          </a:prstGeom>
          <a:ln>
            <a:noFill/>
          </a:ln>
        </p:spPr>
      </p:pic>
      <p:sp>
        <p:nvSpPr>
          <p:cNvPr id="7" name="TextBox 6">
            <a:extLst>
              <a:ext uri="{FF2B5EF4-FFF2-40B4-BE49-F238E27FC236}">
                <a16:creationId xmlns:a16="http://schemas.microsoft.com/office/drawing/2014/main" id="{E043B84F-EF5A-3F70-BD35-70F979CC3AE1}"/>
              </a:ext>
            </a:extLst>
          </p:cNvPr>
          <p:cNvSpPr txBox="1"/>
          <p:nvPr/>
        </p:nvSpPr>
        <p:spPr>
          <a:xfrm>
            <a:off x="6145561" y="990600"/>
            <a:ext cx="979481" cy="420564"/>
          </a:xfrm>
          <a:prstGeom prst="rect">
            <a:avLst/>
          </a:prstGeom>
          <a:solidFill>
            <a:schemeClr val="bg1"/>
          </a:solid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PFS</a:t>
            </a:r>
          </a:p>
        </p:txBody>
      </p:sp>
      <p:sp>
        <p:nvSpPr>
          <p:cNvPr id="8" name="TextBox 7">
            <a:extLst>
              <a:ext uri="{FF2B5EF4-FFF2-40B4-BE49-F238E27FC236}">
                <a16:creationId xmlns:a16="http://schemas.microsoft.com/office/drawing/2014/main" id="{CF15AC16-ED14-032B-D83A-01B87BD1864D}"/>
              </a:ext>
            </a:extLst>
          </p:cNvPr>
          <p:cNvSpPr txBox="1"/>
          <p:nvPr/>
        </p:nvSpPr>
        <p:spPr>
          <a:xfrm>
            <a:off x="6267171" y="3733800"/>
            <a:ext cx="580608" cy="420564"/>
          </a:xfrm>
          <a:prstGeom prst="rect">
            <a:avLst/>
          </a:prstGeom>
          <a:solidFill>
            <a:schemeClr val="bg1"/>
          </a:solid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OS</a:t>
            </a:r>
          </a:p>
        </p:txBody>
      </p:sp>
      <p:sp>
        <p:nvSpPr>
          <p:cNvPr id="11" name="TextBox 10">
            <a:extLst>
              <a:ext uri="{FF2B5EF4-FFF2-40B4-BE49-F238E27FC236}">
                <a16:creationId xmlns:a16="http://schemas.microsoft.com/office/drawing/2014/main" id="{D511E726-B024-03C4-07D4-8DE8DCA82DF1}"/>
              </a:ext>
            </a:extLst>
          </p:cNvPr>
          <p:cNvSpPr txBox="1"/>
          <p:nvPr/>
        </p:nvSpPr>
        <p:spPr>
          <a:xfrm>
            <a:off x="-4955" y="4749801"/>
            <a:ext cx="3256156" cy="830997"/>
          </a:xfrm>
          <a:prstGeom prst="rect">
            <a:avLst/>
          </a:prstGeom>
          <a:noFill/>
        </p:spPr>
        <p:txBody>
          <a:bodyPr wrap="square">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200" b="0" i="0" u="none" strike="noStrike" kern="1600" cap="none" spc="0" normalizeH="0" baseline="0" noProof="0" dirty="0">
                <a:ln>
                  <a:noFill/>
                </a:ln>
                <a:solidFill>
                  <a:srgbClr val="000000"/>
                </a:solidFill>
                <a:effectLst/>
                <a:uLnTx/>
                <a:uFillTx/>
                <a:latin typeface="Arial"/>
                <a:ea typeface="ＭＳ Ｐゴシック" charset="0"/>
                <a:cs typeface="Arial" panose="020B0604020202020204" pitchFamily="34" charset="0"/>
              </a:rPr>
              <a:t>HR, hazard ratio; ITT, intent-to-treat; OS, overall survival; PFS, progression-free survival; SG, sacituzumab govitecan; TPC, treatment of physician’s choice.</a:t>
            </a: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mn-cs"/>
            </a:endParaRPr>
          </a:p>
        </p:txBody>
      </p:sp>
      <p:sp>
        <p:nvSpPr>
          <p:cNvPr id="2" name="Title 1">
            <a:extLst>
              <a:ext uri="{FF2B5EF4-FFF2-40B4-BE49-F238E27FC236}">
                <a16:creationId xmlns:a16="http://schemas.microsoft.com/office/drawing/2014/main" id="{4832741C-496F-38A3-31FA-4FB63B38B0FE}"/>
              </a:ext>
            </a:extLst>
          </p:cNvPr>
          <p:cNvSpPr txBox="1">
            <a:spLocks/>
          </p:cNvSpPr>
          <p:nvPr/>
        </p:nvSpPr>
        <p:spPr bwMode="auto">
          <a:xfrm>
            <a:off x="0" y="44493"/>
            <a:ext cx="12192000" cy="1193800"/>
          </a:xfrm>
          <a:prstGeom prst="rect">
            <a:avLst/>
          </a:prstGeom>
          <a:noFill/>
          <a:ln>
            <a:noFill/>
          </a:ln>
          <a:effectLst/>
          <a:extLst>
            <a:ext uri="{FAA26D3D-D897-4be2-8F04-BA451C77F1D7}">
              <ma14:placeholderFlag xmlns:ma14="http://schemas.microsoft.com/office/mac/drawingml/2011/main" xmlns="" val="1"/>
            </a:ext>
          </a:extLst>
        </p:spPr>
        <p:txBody>
          <a:bodyPr vert="horz" wrap="square" lIns="121920" tIns="60960" rIns="121920" bIns="60960" numCol="1" anchor="ctr" anchorCtr="0" compatLnSpc="1">
            <a:prstTxWarp prst="textNoShape">
              <a:avLst/>
            </a:prstTxWarp>
          </a:bodyPr>
          <a:lstStyle>
            <a:lvl1pPr algn="ctr" rtl="0" eaLnBrk="1" fontAlgn="base" hangingPunct="1">
              <a:spcBef>
                <a:spcPct val="0"/>
              </a:spcBef>
              <a:spcAft>
                <a:spcPct val="0"/>
              </a:spcAft>
              <a:defRPr sz="3200" b="1" i="0">
                <a:solidFill>
                  <a:srgbClr val="003767"/>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1219170" rtl="0" eaLnBrk="1" fontAlgn="base" latinLnBrk="0" hangingPunct="1">
              <a:lnSpc>
                <a:spcPct val="80000"/>
              </a:lnSpc>
              <a:spcBef>
                <a:spcPct val="0"/>
              </a:spcBef>
              <a:spcAft>
                <a:spcPct val="0"/>
              </a:spcAft>
              <a:buClrTx/>
              <a:buSzTx/>
              <a:buFontTx/>
              <a:buNone/>
              <a:tabLst/>
              <a:defRPr/>
            </a:pPr>
            <a:r>
              <a:rPr kumimoji="0" lang="en-US" sz="4267" b="1" i="0" u="none" strike="noStrike" kern="0" cap="none" spc="0" normalizeH="0" baseline="0" noProof="0" dirty="0">
                <a:ln>
                  <a:noFill/>
                </a:ln>
                <a:solidFill>
                  <a:srgbClr val="003767"/>
                </a:solidFill>
                <a:effectLst/>
                <a:uLnTx/>
                <a:uFillTx/>
                <a:latin typeface="Arial" panose="020B0604020202020204" pitchFamily="34" charset="0"/>
                <a:ea typeface="ＭＳ Ｐゴシック"/>
                <a:cs typeface="Arial" panose="020B0604020202020204" pitchFamily="34" charset="0"/>
              </a:rPr>
              <a:t>ASCENT: PFS and OS in the ITT Population</a:t>
            </a:r>
          </a:p>
        </p:txBody>
      </p:sp>
      <p:graphicFrame>
        <p:nvGraphicFramePr>
          <p:cNvPr id="5" name="Table 4">
            <a:extLst>
              <a:ext uri="{FF2B5EF4-FFF2-40B4-BE49-F238E27FC236}">
                <a16:creationId xmlns:a16="http://schemas.microsoft.com/office/drawing/2014/main" id="{74ADBB7D-DF3A-DFDD-A633-50F6AC106A7D}"/>
              </a:ext>
            </a:extLst>
          </p:cNvPr>
          <p:cNvGraphicFramePr>
            <a:graphicFrameLocks noGrp="1"/>
          </p:cNvGraphicFramePr>
          <p:nvPr/>
        </p:nvGraphicFramePr>
        <p:xfrm>
          <a:off x="6371240" y="1401689"/>
          <a:ext cx="4257114" cy="965437"/>
        </p:xfrm>
        <a:graphic>
          <a:graphicData uri="http://schemas.openxmlformats.org/drawingml/2006/table">
            <a:tbl>
              <a:tblPr firstRow="1" bandRow="1">
                <a:tableStyleId>{6E25E649-3F16-4E02-A733-19D2CDBF48F0}</a:tableStyleId>
              </a:tblPr>
              <a:tblGrid>
                <a:gridCol w="2023428">
                  <a:extLst>
                    <a:ext uri="{9D8B030D-6E8A-4147-A177-3AD203B41FA5}">
                      <a16:colId xmlns:a16="http://schemas.microsoft.com/office/drawing/2014/main" val="124576450"/>
                    </a:ext>
                  </a:extLst>
                </a:gridCol>
                <a:gridCol w="1116843">
                  <a:extLst>
                    <a:ext uri="{9D8B030D-6E8A-4147-A177-3AD203B41FA5}">
                      <a16:colId xmlns:a16="http://schemas.microsoft.com/office/drawing/2014/main" val="2296479947"/>
                    </a:ext>
                  </a:extLst>
                </a:gridCol>
                <a:gridCol w="1116843">
                  <a:extLst>
                    <a:ext uri="{9D8B030D-6E8A-4147-A177-3AD203B41FA5}">
                      <a16:colId xmlns:a16="http://schemas.microsoft.com/office/drawing/2014/main" val="20001"/>
                    </a:ext>
                  </a:extLst>
                </a:gridCol>
              </a:tblGrid>
              <a:tr h="2888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cs typeface="Arial" panose="020B0604020202020204" pitchFamily="34" charset="0"/>
                      </a:endParaRPr>
                    </a:p>
                  </a:txBody>
                  <a:tcPr marL="45720" marR="45720" marT="0" marB="0" anchor="ctr">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pPr marL="0" algn="ctr" defTabSz="914400" rtl="0" eaLnBrk="1" latinLnBrk="0" hangingPunct="1">
                        <a:spcBef>
                          <a:spcPts val="0"/>
                        </a:spcBef>
                      </a:pPr>
                      <a:r>
                        <a:rPr lang="en-US" sz="1200" b="1" kern="1200" dirty="0">
                          <a:solidFill>
                            <a:schemeClr val="bg1"/>
                          </a:solidFill>
                          <a:latin typeface="+mn-lt"/>
                        </a:rPr>
                        <a:t>SG (n=267)</a:t>
                      </a:r>
                      <a:endParaRPr lang="en-US" sz="1200" b="1" kern="1200" dirty="0">
                        <a:solidFill>
                          <a:schemeClr val="bg1"/>
                        </a:solidFill>
                        <a:latin typeface="+mn-lt"/>
                        <a:ea typeface="+mn-ea"/>
                        <a:cs typeface="Arial" panose="020B0604020202020204" pitchFamily="34" charset="0"/>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algn="ctr">
                        <a:spcBef>
                          <a:spcPts val="0"/>
                        </a:spcBef>
                      </a:pPr>
                      <a:r>
                        <a:rPr lang="en-US" sz="1200" dirty="0">
                          <a:latin typeface="+mn-lt"/>
                        </a:rPr>
                        <a:t>TPC (n=262)</a:t>
                      </a:r>
                      <a:endParaRPr lang="en-US" sz="1200" dirty="0">
                        <a:latin typeface="+mn-lt"/>
                        <a:cs typeface="Arial" panose="020B0604020202020204" pitchFamily="34" charset="0"/>
                      </a:endParaRPr>
                    </a:p>
                  </a:txBody>
                  <a:tcPr marL="45720" marR="45720" marT="0" marB="0" anchor="ctr">
                    <a:lnL w="12700" cap="flat" cmpd="sng" algn="ctr">
                      <a:solidFill>
                        <a:schemeClr val="bg1"/>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3877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pPr>
                      <a:r>
                        <a:rPr lang="en-US" sz="1200" b="1" dirty="0">
                          <a:solidFill>
                            <a:schemeClr val="tx1"/>
                          </a:solidFill>
                          <a:latin typeface="+mn-lt"/>
                        </a:rPr>
                        <a:t>Median PFS, </a:t>
                      </a:r>
                      <a:r>
                        <a:rPr lang="en-US" sz="1200" b="1" dirty="0" err="1">
                          <a:solidFill>
                            <a:schemeClr val="tx1"/>
                          </a:solidFill>
                          <a:latin typeface="+mn-lt"/>
                        </a:rPr>
                        <a:t>mo</a:t>
                      </a:r>
                      <a:r>
                        <a:rPr lang="en-US" sz="1200" b="1" dirty="0">
                          <a:solidFill>
                            <a:schemeClr val="tx1"/>
                          </a:solidFill>
                          <a:latin typeface="+mn-lt"/>
                        </a:rPr>
                        <a:t> </a:t>
                      </a:r>
                      <a:br>
                        <a:rPr lang="en-US" sz="1200" b="1" dirty="0">
                          <a:solidFill>
                            <a:schemeClr val="tx1"/>
                          </a:solidFill>
                          <a:latin typeface="+mn-lt"/>
                        </a:rPr>
                      </a:br>
                      <a:r>
                        <a:rPr lang="en-US" sz="1200" b="0" i="0" dirty="0">
                          <a:solidFill>
                            <a:schemeClr val="tx1"/>
                          </a:solidFill>
                          <a:latin typeface="+mn-lt"/>
                        </a:rPr>
                        <a:t>(95% CI)</a:t>
                      </a:r>
                      <a:endParaRPr lang="en-US" sz="1200" b="0" i="0" dirty="0">
                        <a:solidFill>
                          <a:schemeClr val="tx1"/>
                        </a:solidFill>
                        <a:latin typeface="+mn-lt"/>
                        <a:ea typeface="Cambria" panose="02040503050406030204" pitchFamily="18" charset="0"/>
                        <a:cs typeface="Arial" panose="020B0604020202020204" pitchFamily="34" charset="0"/>
                      </a:endParaRPr>
                    </a:p>
                  </a:txBody>
                  <a:tcPr marL="45720" marR="45720" marT="0" marB="0" anchor="ctr">
                    <a:lnL w="28575"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rgbClr val="F1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1" dirty="0">
                          <a:solidFill>
                            <a:schemeClr val="tx1"/>
                          </a:solidFill>
                          <a:latin typeface="+mn-lt"/>
                        </a:rPr>
                        <a:t>4.8 </a:t>
                      </a:r>
                      <a:br>
                        <a:rPr lang="en-US" sz="1200" dirty="0">
                          <a:solidFill>
                            <a:schemeClr val="tx1"/>
                          </a:solidFill>
                          <a:latin typeface="+mn-lt"/>
                        </a:rPr>
                      </a:br>
                      <a:r>
                        <a:rPr lang="en-US" sz="1200" dirty="0">
                          <a:solidFill>
                            <a:schemeClr val="tx1"/>
                          </a:solidFill>
                          <a:latin typeface="+mn-lt"/>
                        </a:rPr>
                        <a:t>(4.1-5.8)</a:t>
                      </a:r>
                      <a:endParaRPr lang="en-US" sz="1200" dirty="0">
                        <a:solidFill>
                          <a:schemeClr val="tx1"/>
                        </a:solidFill>
                        <a:latin typeface="+mn-lt"/>
                        <a:ea typeface="Cambria" panose="02040503050406030204" pitchFamily="18" charset="0"/>
                        <a:cs typeface="Arial" panose="020B0604020202020204" pitchFamily="34" charset="0"/>
                      </a:endParaRPr>
                    </a:p>
                  </a:txBody>
                  <a:tcPr marL="45720" marR="45720" marT="0" marB="0" anchor="ctr">
                    <a:lnL>
                      <a:noFill/>
                    </a:lnL>
                    <a:lnR>
                      <a:noFill/>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rgbClr val="F1F0F0"/>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solidFill>
                          <a:latin typeface="+mn-lt"/>
                        </a:rPr>
                        <a:t>1.7 </a:t>
                      </a:r>
                      <a:br>
                        <a:rPr lang="en-US" sz="1200" dirty="0">
                          <a:solidFill>
                            <a:schemeClr val="tx1"/>
                          </a:solidFill>
                          <a:latin typeface="+mn-lt"/>
                        </a:rPr>
                      </a:br>
                      <a:r>
                        <a:rPr lang="en-US" sz="1200" dirty="0">
                          <a:solidFill>
                            <a:schemeClr val="tx1"/>
                          </a:solidFill>
                          <a:latin typeface="+mn-lt"/>
                        </a:rPr>
                        <a:t>(1.5-2.5)</a:t>
                      </a:r>
                      <a:endParaRPr lang="en-US" sz="1200" dirty="0">
                        <a:solidFill>
                          <a:schemeClr val="tx1"/>
                        </a:solidFill>
                        <a:latin typeface="+mn-lt"/>
                        <a:ea typeface="Cambria" panose="02040503050406030204" pitchFamily="18" charset="0"/>
                        <a:cs typeface="Arial" panose="020B0604020202020204" pitchFamily="34" charset="0"/>
                      </a:endParaRPr>
                    </a:p>
                  </a:txBody>
                  <a:tcPr marL="45720" marR="45720" marT="0" marB="0" anchor="ctr">
                    <a:lnL>
                      <a:noFill/>
                    </a:lnL>
                    <a:lnR>
                      <a:noFill/>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rgbClr val="F1F0F0"/>
                    </a:solidFill>
                  </a:tcPr>
                </a:tc>
                <a:extLst>
                  <a:ext uri="{0D108BD9-81ED-4DB2-BD59-A6C34878D82A}">
                    <a16:rowId xmlns:a16="http://schemas.microsoft.com/office/drawing/2014/main" val="3996731985"/>
                  </a:ext>
                </a:extLst>
              </a:tr>
              <a:tr h="288851">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HR (95% CI), </a:t>
                      </a:r>
                      <a:r>
                        <a:rPr lang="en-US" sz="1200" b="1" i="1" dirty="0">
                          <a:solidFill>
                            <a:schemeClr val="tx1"/>
                          </a:solidFill>
                          <a:latin typeface="+mn-lt"/>
                        </a:rPr>
                        <a:t>P</a:t>
                      </a:r>
                      <a:r>
                        <a:rPr lang="en-US" sz="1200" b="1" dirty="0">
                          <a:solidFill>
                            <a:schemeClr val="tx1"/>
                          </a:solidFill>
                          <a:latin typeface="+mn-lt"/>
                        </a:rPr>
                        <a:t> value</a:t>
                      </a:r>
                      <a:endParaRPr lang="en-US" sz="1200" b="1" i="0" dirty="0">
                        <a:solidFill>
                          <a:schemeClr val="tx1"/>
                        </a:solidFill>
                        <a:latin typeface="+mn-lt"/>
                        <a:ea typeface="Cambria" panose="02040503050406030204" pitchFamily="18" charset="0"/>
                        <a:cs typeface="Arial" panose="020B0604020202020204" pitchFamily="34" charset="0"/>
                      </a:endParaRPr>
                    </a:p>
                  </a:txBody>
                  <a:tcPr marL="45720" marR="45720" marT="0" marB="0" anchor="ctr">
                    <a:lnL w="28575" cap="flat" cmpd="sng" algn="ctr">
                      <a:noFill/>
                      <a:prstDash val="solid"/>
                      <a:round/>
                      <a:headEnd type="none" w="med" len="med"/>
                      <a:tailEnd type="none" w="med" len="med"/>
                    </a:lnL>
                    <a:lnR>
                      <a:noFill/>
                    </a:lnR>
                    <a:lnT>
                      <a:noFill/>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1" dirty="0">
                          <a:solidFill>
                            <a:schemeClr val="tx1"/>
                          </a:solidFill>
                          <a:latin typeface="+mn-lt"/>
                        </a:rPr>
                        <a:t>0.43 </a:t>
                      </a:r>
                      <a:r>
                        <a:rPr lang="en-US" sz="1200" dirty="0">
                          <a:solidFill>
                            <a:schemeClr val="tx1"/>
                          </a:solidFill>
                          <a:latin typeface="+mn-lt"/>
                        </a:rPr>
                        <a:t>(0.33-0.51), </a:t>
                      </a:r>
                      <a:r>
                        <a:rPr lang="en-US" sz="1200" b="1" i="1" dirty="0">
                          <a:solidFill>
                            <a:schemeClr val="tx1"/>
                          </a:solidFill>
                          <a:latin typeface="+mn-lt"/>
                        </a:rPr>
                        <a:t>P</a:t>
                      </a:r>
                      <a:r>
                        <a:rPr lang="en-US" sz="1200" b="1" dirty="0">
                          <a:solidFill>
                            <a:schemeClr val="tx1"/>
                          </a:solidFill>
                          <a:latin typeface="+mn-lt"/>
                        </a:rPr>
                        <a:t>&lt;.0001</a:t>
                      </a:r>
                      <a:endParaRPr lang="en-US" sz="1200" b="1" i="0" dirty="0">
                        <a:solidFill>
                          <a:schemeClr val="tx1"/>
                        </a:solidFill>
                        <a:latin typeface="+mn-lt"/>
                        <a:ea typeface="Cambria" panose="02040503050406030204" pitchFamily="18" charset="0"/>
                        <a:cs typeface="Arial" panose="020B0604020202020204" pitchFamily="34" charset="0"/>
                      </a:endParaRPr>
                    </a:p>
                  </a:txBody>
                  <a:tcPr marL="45720" marR="45720" marT="0" marB="0" anchor="ctr">
                    <a:lnL>
                      <a:noFill/>
                    </a:lnL>
                    <a:lnR>
                      <a:noFill/>
                    </a:lnR>
                    <a:lnT>
                      <a:noFill/>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00">
                        <a:solidFill>
                          <a:schemeClr val="tx1"/>
                        </a:solidFill>
                        <a:latin typeface="+mn-lt"/>
                        <a:ea typeface="Cambria" panose="02040503050406030204" pitchFamily="18" charset="0"/>
                        <a:cs typeface="Arial" panose="020B0604020202020204" pitchFamily="34" charset="0"/>
                      </a:endParaRPr>
                    </a:p>
                  </a:txBody>
                  <a:tcPr>
                    <a:solidFill>
                      <a:srgbClr val="E7F3F3"/>
                    </a:solidFill>
                  </a:tcPr>
                </a:tc>
                <a:extLst>
                  <a:ext uri="{0D108BD9-81ED-4DB2-BD59-A6C34878D82A}">
                    <a16:rowId xmlns:a16="http://schemas.microsoft.com/office/drawing/2014/main" val="790887328"/>
                  </a:ext>
                </a:extLst>
              </a:tr>
            </a:tbl>
          </a:graphicData>
        </a:graphic>
      </p:graphicFrame>
      <p:graphicFrame>
        <p:nvGraphicFramePr>
          <p:cNvPr id="6" name="Table 5">
            <a:extLst>
              <a:ext uri="{FF2B5EF4-FFF2-40B4-BE49-F238E27FC236}">
                <a16:creationId xmlns:a16="http://schemas.microsoft.com/office/drawing/2014/main" id="{D7051585-AE6E-F62B-A923-1A3DF2598411}"/>
              </a:ext>
            </a:extLst>
          </p:cNvPr>
          <p:cNvGraphicFramePr>
            <a:graphicFrameLocks noGrp="1"/>
          </p:cNvGraphicFramePr>
          <p:nvPr/>
        </p:nvGraphicFramePr>
        <p:xfrm>
          <a:off x="6371240" y="4150112"/>
          <a:ext cx="4257114" cy="950502"/>
        </p:xfrm>
        <a:graphic>
          <a:graphicData uri="http://schemas.openxmlformats.org/drawingml/2006/table">
            <a:tbl>
              <a:tblPr firstRow="1" bandRow="1">
                <a:tableStyleId>{6E25E649-3F16-4E02-A733-19D2CDBF48F0}</a:tableStyleId>
              </a:tblPr>
              <a:tblGrid>
                <a:gridCol w="2023428">
                  <a:extLst>
                    <a:ext uri="{9D8B030D-6E8A-4147-A177-3AD203B41FA5}">
                      <a16:colId xmlns:a16="http://schemas.microsoft.com/office/drawing/2014/main" val="124576450"/>
                    </a:ext>
                  </a:extLst>
                </a:gridCol>
                <a:gridCol w="1116843">
                  <a:extLst>
                    <a:ext uri="{9D8B030D-6E8A-4147-A177-3AD203B41FA5}">
                      <a16:colId xmlns:a16="http://schemas.microsoft.com/office/drawing/2014/main" val="2296479947"/>
                    </a:ext>
                  </a:extLst>
                </a:gridCol>
                <a:gridCol w="1116843">
                  <a:extLst>
                    <a:ext uri="{9D8B030D-6E8A-4147-A177-3AD203B41FA5}">
                      <a16:colId xmlns:a16="http://schemas.microsoft.com/office/drawing/2014/main" val="20001"/>
                    </a:ext>
                  </a:extLst>
                </a:gridCol>
              </a:tblGrid>
              <a:tr h="2739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cs typeface="Arial" panose="020B0604020202020204" pitchFamily="34" charset="0"/>
                      </a:endParaRPr>
                    </a:p>
                  </a:txBody>
                  <a:tcPr marL="45720" marR="45720" marT="0" marB="0" anchor="ctr">
                    <a:lnL>
                      <a:noFill/>
                    </a:lnL>
                    <a:lnR w="12700" cap="flat" cmpd="sng" algn="ctr">
                      <a:solidFill>
                        <a:schemeClr val="bg1"/>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pPr marL="0" algn="ctr" defTabSz="914400" rtl="0" eaLnBrk="1" latinLnBrk="0" hangingPunct="1">
                        <a:spcBef>
                          <a:spcPts val="0"/>
                        </a:spcBef>
                      </a:pPr>
                      <a:r>
                        <a:rPr lang="en-US" sz="1200" b="1" kern="1200" dirty="0">
                          <a:solidFill>
                            <a:schemeClr val="bg1"/>
                          </a:solidFill>
                          <a:latin typeface="+mn-lt"/>
                        </a:rPr>
                        <a:t>SG (n=267)</a:t>
                      </a:r>
                      <a:endParaRPr lang="en-US" sz="1200" b="1" kern="1200" dirty="0">
                        <a:solidFill>
                          <a:schemeClr val="bg1"/>
                        </a:solidFill>
                        <a:latin typeface="+mn-lt"/>
                        <a:ea typeface="+mn-ea"/>
                        <a:cs typeface="Arial" panose="020B0604020202020204" pitchFamily="34" charset="0"/>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algn="ctr">
                        <a:spcBef>
                          <a:spcPts val="0"/>
                        </a:spcBef>
                      </a:pPr>
                      <a:r>
                        <a:rPr lang="en-US" sz="1200" dirty="0">
                          <a:latin typeface="+mn-lt"/>
                        </a:rPr>
                        <a:t>TPC (n=262)</a:t>
                      </a:r>
                      <a:endParaRPr lang="en-US" sz="1200" dirty="0">
                        <a:latin typeface="+mn-lt"/>
                        <a:cs typeface="Arial" panose="020B0604020202020204" pitchFamily="34" charset="0"/>
                      </a:endParaRPr>
                    </a:p>
                  </a:txBody>
                  <a:tcPr marL="45720" marR="45720" marT="0" marB="0" anchor="ctr">
                    <a:lnL w="12700" cap="flat" cmpd="sng" algn="ctr">
                      <a:solidFill>
                        <a:schemeClr val="bg1"/>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3877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pPr>
                      <a:r>
                        <a:rPr lang="en-US" sz="1200" b="1" dirty="0">
                          <a:solidFill>
                            <a:schemeClr val="tx1"/>
                          </a:solidFill>
                          <a:latin typeface="+mn-lt"/>
                        </a:rPr>
                        <a:t>Median OS, mo </a:t>
                      </a:r>
                      <a:br>
                        <a:rPr lang="en-US" sz="1200" b="1" dirty="0">
                          <a:solidFill>
                            <a:schemeClr val="tx1"/>
                          </a:solidFill>
                          <a:latin typeface="+mn-lt"/>
                        </a:rPr>
                      </a:br>
                      <a:r>
                        <a:rPr lang="en-US" sz="1200" b="0" i="0" dirty="0">
                          <a:solidFill>
                            <a:schemeClr val="tx1"/>
                          </a:solidFill>
                          <a:latin typeface="+mn-lt"/>
                        </a:rPr>
                        <a:t>(95% CI)</a:t>
                      </a:r>
                      <a:endParaRPr lang="en-US" sz="1200" b="0" i="0" dirty="0">
                        <a:solidFill>
                          <a:schemeClr val="tx1"/>
                        </a:solidFill>
                        <a:latin typeface="+mn-lt"/>
                        <a:ea typeface="Cambria" panose="02040503050406030204" pitchFamily="18" charset="0"/>
                        <a:cs typeface="Arial" panose="020B0604020202020204" pitchFamily="34" charset="0"/>
                      </a:endParaRPr>
                    </a:p>
                  </a:txBody>
                  <a:tcPr marL="45720" marR="45720" marT="0" marB="0" anchor="ctr">
                    <a:lnL>
                      <a:noFill/>
                    </a:lnL>
                    <a:lnR>
                      <a:noFill/>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rgbClr val="F1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1" dirty="0">
                          <a:solidFill>
                            <a:schemeClr val="tx1"/>
                          </a:solidFill>
                          <a:latin typeface="+mn-lt"/>
                        </a:rPr>
                        <a:t>11.8 </a:t>
                      </a:r>
                      <a:br>
                        <a:rPr lang="en-US" sz="1200" dirty="0">
                          <a:solidFill>
                            <a:schemeClr val="tx1"/>
                          </a:solidFill>
                          <a:latin typeface="+mn-lt"/>
                        </a:rPr>
                      </a:br>
                      <a:r>
                        <a:rPr lang="en-US" sz="1200" dirty="0">
                          <a:solidFill>
                            <a:schemeClr val="tx1"/>
                          </a:solidFill>
                          <a:latin typeface="+mn-lt"/>
                        </a:rPr>
                        <a:t>(10.5-13.8)</a:t>
                      </a:r>
                      <a:endParaRPr lang="en-US" sz="1200" dirty="0">
                        <a:solidFill>
                          <a:schemeClr val="tx1"/>
                        </a:solidFill>
                        <a:latin typeface="+mn-lt"/>
                        <a:ea typeface="Cambria" panose="02040503050406030204" pitchFamily="18" charset="0"/>
                        <a:cs typeface="Arial" panose="020B0604020202020204" pitchFamily="34" charset="0"/>
                      </a:endParaRPr>
                    </a:p>
                  </a:txBody>
                  <a:tcPr marL="45720" marR="45720" marT="0" marB="0" anchor="ctr">
                    <a:lnL>
                      <a:noFill/>
                    </a:lnL>
                    <a:lnR>
                      <a:noFill/>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rgbClr val="F1F0F0"/>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solidFill>
                          <a:latin typeface="+mn-lt"/>
                        </a:rPr>
                        <a:t>6.9</a:t>
                      </a:r>
                      <a:br>
                        <a:rPr lang="en-US" sz="1200" dirty="0">
                          <a:solidFill>
                            <a:schemeClr val="tx1"/>
                          </a:solidFill>
                          <a:latin typeface="+mn-lt"/>
                        </a:rPr>
                      </a:br>
                      <a:r>
                        <a:rPr lang="en-US" sz="1200" dirty="0">
                          <a:solidFill>
                            <a:schemeClr val="tx1"/>
                          </a:solidFill>
                          <a:latin typeface="+mn-lt"/>
                        </a:rPr>
                        <a:t>(5.9-7.7)</a:t>
                      </a:r>
                      <a:endParaRPr lang="en-US" sz="1200" dirty="0">
                        <a:solidFill>
                          <a:schemeClr val="tx1"/>
                        </a:solidFill>
                        <a:latin typeface="+mn-lt"/>
                        <a:ea typeface="Cambria" panose="02040503050406030204" pitchFamily="18" charset="0"/>
                        <a:cs typeface="Arial" panose="020B0604020202020204" pitchFamily="34" charset="0"/>
                      </a:endParaRPr>
                    </a:p>
                  </a:txBody>
                  <a:tcPr marL="45720" marR="45720" marT="0" marB="0" anchor="ctr">
                    <a:lnL>
                      <a:noFill/>
                    </a:lnL>
                    <a:lnR>
                      <a:noFill/>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rgbClr val="F1F0F0"/>
                    </a:solidFill>
                  </a:tcPr>
                </a:tc>
                <a:extLst>
                  <a:ext uri="{0D108BD9-81ED-4DB2-BD59-A6C34878D82A}">
                    <a16:rowId xmlns:a16="http://schemas.microsoft.com/office/drawing/2014/main" val="3996731985"/>
                  </a:ext>
                </a:extLst>
              </a:tr>
              <a:tr h="288851">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HR (95% CI), </a:t>
                      </a:r>
                      <a:r>
                        <a:rPr lang="en-US" sz="1200" b="1" i="1" dirty="0">
                          <a:solidFill>
                            <a:schemeClr val="tx1"/>
                          </a:solidFill>
                          <a:latin typeface="+mn-lt"/>
                        </a:rPr>
                        <a:t>P</a:t>
                      </a:r>
                      <a:r>
                        <a:rPr lang="en-US" sz="1200" b="1" dirty="0">
                          <a:solidFill>
                            <a:schemeClr val="tx1"/>
                          </a:solidFill>
                          <a:latin typeface="+mn-lt"/>
                        </a:rPr>
                        <a:t> value</a:t>
                      </a:r>
                      <a:endParaRPr lang="en-US" sz="1200" b="1" i="0" dirty="0">
                        <a:solidFill>
                          <a:schemeClr val="tx1"/>
                        </a:solidFill>
                        <a:latin typeface="+mn-lt"/>
                        <a:ea typeface="Cambria" panose="02040503050406030204" pitchFamily="18" charset="0"/>
                        <a:cs typeface="Arial" panose="020B0604020202020204" pitchFamily="34" charset="0"/>
                      </a:endParaRPr>
                    </a:p>
                  </a:txBody>
                  <a:tcPr marL="45720" marR="45720" marT="0" marB="0" anchor="ctr">
                    <a:lnL>
                      <a:noFill/>
                    </a:lnL>
                    <a:lnR>
                      <a:noFill/>
                    </a:lnR>
                    <a:lnT>
                      <a:noFill/>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1" dirty="0">
                          <a:solidFill>
                            <a:schemeClr val="tx1"/>
                          </a:solidFill>
                          <a:latin typeface="+mn-lt"/>
                        </a:rPr>
                        <a:t>0.51 </a:t>
                      </a:r>
                      <a:r>
                        <a:rPr lang="en-US" sz="1200" dirty="0">
                          <a:solidFill>
                            <a:schemeClr val="tx1"/>
                          </a:solidFill>
                          <a:latin typeface="+mn-lt"/>
                        </a:rPr>
                        <a:t>(0.42-0.62), </a:t>
                      </a:r>
                      <a:r>
                        <a:rPr lang="en-US" sz="1200" b="1" i="1" dirty="0">
                          <a:solidFill>
                            <a:schemeClr val="tx1"/>
                          </a:solidFill>
                          <a:latin typeface="+mn-lt"/>
                        </a:rPr>
                        <a:t>P</a:t>
                      </a:r>
                      <a:r>
                        <a:rPr lang="en-US" sz="1200" b="1" dirty="0">
                          <a:solidFill>
                            <a:schemeClr val="tx1"/>
                          </a:solidFill>
                          <a:latin typeface="+mn-lt"/>
                        </a:rPr>
                        <a:t>&lt;.0001</a:t>
                      </a:r>
                      <a:endParaRPr lang="en-US" sz="1200" b="1" i="0" dirty="0">
                        <a:solidFill>
                          <a:schemeClr val="tx1"/>
                        </a:solidFill>
                        <a:latin typeface="+mn-lt"/>
                        <a:ea typeface="Cambria" panose="02040503050406030204" pitchFamily="18" charset="0"/>
                        <a:cs typeface="Arial" panose="020B0604020202020204" pitchFamily="34" charset="0"/>
                      </a:endParaRPr>
                    </a:p>
                  </a:txBody>
                  <a:tcPr marL="45720" marR="45720" marT="0" marB="0" anchor="ctr">
                    <a:lnL>
                      <a:noFill/>
                    </a:lnL>
                    <a:lnR>
                      <a:noFill/>
                    </a:lnR>
                    <a:lnT>
                      <a:noFill/>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00">
                        <a:solidFill>
                          <a:schemeClr val="tx1"/>
                        </a:solidFill>
                        <a:latin typeface="+mn-lt"/>
                        <a:ea typeface="Cambria" panose="02040503050406030204" pitchFamily="18" charset="0"/>
                        <a:cs typeface="Arial" panose="020B0604020202020204" pitchFamily="34" charset="0"/>
                      </a:endParaRPr>
                    </a:p>
                  </a:txBody>
                  <a:tcPr>
                    <a:solidFill>
                      <a:srgbClr val="E7F3F3"/>
                    </a:solidFill>
                  </a:tcPr>
                </a:tc>
                <a:extLst>
                  <a:ext uri="{0D108BD9-81ED-4DB2-BD59-A6C34878D82A}">
                    <a16:rowId xmlns:a16="http://schemas.microsoft.com/office/drawing/2014/main" val="790887328"/>
                  </a:ext>
                </a:extLst>
              </a:tr>
            </a:tbl>
          </a:graphicData>
        </a:graphic>
      </p:graphicFrame>
      <p:sp>
        <p:nvSpPr>
          <p:cNvPr id="10" name="Text Box 15">
            <a:extLst>
              <a:ext uri="{FF2B5EF4-FFF2-40B4-BE49-F238E27FC236}">
                <a16:creationId xmlns:a16="http://schemas.microsoft.com/office/drawing/2014/main" id="{58235496-689D-5273-6C1B-77FCAE0CC051}"/>
              </a:ext>
            </a:extLst>
          </p:cNvPr>
          <p:cNvSpPr txBox="1">
            <a:spLocks noChangeArrowheads="1"/>
          </p:cNvSpPr>
          <p:nvPr/>
        </p:nvSpPr>
        <p:spPr bwMode="auto">
          <a:xfrm>
            <a:off x="1" y="5945186"/>
            <a:ext cx="3428993" cy="912814"/>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1333" b="0" i="0" u="none" strike="noStrike" kern="1200" cap="none" spc="-11" normalizeH="0" baseline="0" noProof="0" dirty="0" err="1">
                <a:ln>
                  <a:noFill/>
                </a:ln>
                <a:solidFill>
                  <a:srgbClr val="000000">
                    <a:lumMod val="50000"/>
                  </a:srgbClr>
                </a:solidFill>
                <a:effectLst/>
                <a:uLnTx/>
                <a:uFillTx/>
                <a:latin typeface="Arial"/>
                <a:ea typeface="ＭＳ Ｐゴシック"/>
                <a:cs typeface="+mn-cs"/>
              </a:rPr>
              <a:t>Bardia</a:t>
            </a:r>
            <a:r>
              <a:rPr kumimoji="0" lang="en-US" altLang="en-US" sz="1333" b="0" i="0" u="none" strike="noStrike" kern="1200" cap="none" spc="-11" normalizeH="0" baseline="0" noProof="0" dirty="0">
                <a:ln>
                  <a:noFill/>
                </a:ln>
                <a:solidFill>
                  <a:srgbClr val="000000">
                    <a:lumMod val="50000"/>
                  </a:srgbClr>
                </a:solidFill>
                <a:effectLst/>
                <a:uLnTx/>
                <a:uFillTx/>
                <a:latin typeface="Arial"/>
                <a:ea typeface="ＭＳ Ｐゴシック"/>
                <a:cs typeface="+mn-cs"/>
              </a:rPr>
              <a:t> A et al. </a:t>
            </a:r>
            <a:r>
              <a:rPr kumimoji="0" lang="en-US" altLang="en-US" sz="1333" b="0" i="1" u="none" strike="noStrike" kern="1200" cap="none" spc="-11" normalizeH="0" baseline="0" noProof="0" dirty="0">
                <a:ln>
                  <a:noFill/>
                </a:ln>
                <a:solidFill>
                  <a:srgbClr val="000000">
                    <a:lumMod val="50000"/>
                  </a:srgbClr>
                </a:solidFill>
                <a:effectLst/>
                <a:uLnTx/>
                <a:uFillTx/>
                <a:latin typeface="Arial"/>
                <a:ea typeface="ＭＳ Ｐゴシック"/>
                <a:cs typeface="+mn-cs"/>
              </a:rPr>
              <a:t>N Engl J Med</a:t>
            </a:r>
            <a:r>
              <a:rPr kumimoji="0" lang="en-US" altLang="en-US" sz="1333" b="0" i="0" u="none" strike="noStrike" kern="1200" cap="none" spc="-11" normalizeH="0" baseline="0" noProof="0" dirty="0">
                <a:ln>
                  <a:noFill/>
                </a:ln>
                <a:solidFill>
                  <a:srgbClr val="000000">
                    <a:lumMod val="50000"/>
                  </a:srgbClr>
                </a:solidFill>
                <a:effectLst/>
                <a:uLnTx/>
                <a:uFillTx/>
                <a:latin typeface="Arial"/>
                <a:ea typeface="ＭＳ Ｐゴシック"/>
                <a:cs typeface="+mn-cs"/>
              </a:rPr>
              <a:t>. 2021;384(16):1529-1541.  </a:t>
            </a:r>
            <a:br>
              <a:rPr kumimoji="0" lang="en-US" altLang="en-US" sz="1333" b="0" i="0" u="none" strike="noStrike" kern="1200" cap="none" spc="-11" normalizeH="0" baseline="0" noProof="0" dirty="0">
                <a:ln>
                  <a:noFill/>
                </a:ln>
                <a:solidFill>
                  <a:srgbClr val="000000">
                    <a:lumMod val="50000"/>
                  </a:srgbClr>
                </a:solidFill>
                <a:effectLst/>
                <a:uLnTx/>
                <a:uFillTx/>
                <a:latin typeface="Arial"/>
                <a:ea typeface="ＭＳ Ｐゴシック"/>
                <a:cs typeface="+mn-cs"/>
              </a:rPr>
            </a:br>
            <a:r>
              <a:rPr kumimoji="0" lang="en-US" altLang="en-US" sz="1333" b="0" i="0" u="none" strike="noStrike" kern="1200" cap="none" spc="-11" normalizeH="0" baseline="0" noProof="0" dirty="0" err="1">
                <a:ln>
                  <a:noFill/>
                </a:ln>
                <a:solidFill>
                  <a:srgbClr val="000000">
                    <a:lumMod val="50000"/>
                  </a:srgbClr>
                </a:solidFill>
                <a:effectLst/>
                <a:uLnTx/>
                <a:uFillTx/>
                <a:latin typeface="Arial"/>
                <a:ea typeface="ＭＳ Ｐゴシック"/>
                <a:cs typeface="+mn-cs"/>
              </a:rPr>
              <a:t>Bardia</a:t>
            </a:r>
            <a:r>
              <a:rPr kumimoji="0" lang="en-US" altLang="en-US" sz="1333" b="0" i="0" u="none" strike="noStrike" kern="1200" cap="none" spc="-11" normalizeH="0" baseline="0" noProof="0" dirty="0">
                <a:ln>
                  <a:noFill/>
                </a:ln>
                <a:solidFill>
                  <a:srgbClr val="000000">
                    <a:lumMod val="50000"/>
                  </a:srgbClr>
                </a:solidFill>
                <a:effectLst/>
                <a:uLnTx/>
                <a:uFillTx/>
                <a:latin typeface="Arial"/>
                <a:ea typeface="ＭＳ Ｐゴシック"/>
                <a:cs typeface="+mn-cs"/>
              </a:rPr>
              <a:t> A et al. </a:t>
            </a:r>
            <a:r>
              <a:rPr kumimoji="0" lang="en-US" altLang="en-US" sz="1333" b="0" i="1" u="none" strike="noStrike" kern="1200" cap="none" spc="-11" normalizeH="0" baseline="0" noProof="0" dirty="0">
                <a:ln>
                  <a:noFill/>
                </a:ln>
                <a:solidFill>
                  <a:srgbClr val="000000">
                    <a:lumMod val="50000"/>
                  </a:srgbClr>
                </a:solidFill>
                <a:effectLst/>
                <a:uLnTx/>
                <a:uFillTx/>
                <a:latin typeface="Arial"/>
                <a:ea typeface="ＭＳ Ｐゴシック"/>
                <a:cs typeface="+mn-cs"/>
              </a:rPr>
              <a:t>J Clin Oncol.</a:t>
            </a:r>
            <a:r>
              <a:rPr kumimoji="0" lang="en-US" altLang="en-US" sz="1333" b="0" i="0" u="none" strike="noStrike" kern="1200" cap="none" spc="-11" normalizeH="0" baseline="0" noProof="0" dirty="0">
                <a:ln>
                  <a:noFill/>
                </a:ln>
                <a:solidFill>
                  <a:srgbClr val="000000">
                    <a:lumMod val="50000"/>
                  </a:srgbClr>
                </a:solidFill>
                <a:effectLst/>
                <a:uLnTx/>
                <a:uFillTx/>
                <a:latin typeface="Arial"/>
                <a:ea typeface="ＭＳ Ｐゴシック"/>
                <a:cs typeface="+mn-cs"/>
              </a:rPr>
              <a:t> 2024:42(15):1738-1744.</a:t>
            </a:r>
            <a:endParaRPr kumimoji="0" lang="en-US" altLang="en-US" sz="1333" b="0" i="0" u="none" strike="noStrike" kern="1200" cap="none" spc="0" normalizeH="0" baseline="0" noProof="0" dirty="0">
              <a:ln>
                <a:noFill/>
              </a:ln>
              <a:solidFill>
                <a:srgbClr val="000000">
                  <a:lumMod val="50000"/>
                </a:srgbClr>
              </a:solidFill>
              <a:effectLst/>
              <a:uLnTx/>
              <a:uFillTx/>
              <a:latin typeface="Arial"/>
              <a:ea typeface="ＭＳ Ｐゴシック"/>
              <a:cs typeface="+mn-cs"/>
            </a:endParaRPr>
          </a:p>
        </p:txBody>
      </p:sp>
    </p:spTree>
    <p:extLst>
      <p:ext uri="{BB962C8B-B14F-4D97-AF65-F5344CB8AC3E}">
        <p14:creationId xmlns:p14="http://schemas.microsoft.com/office/powerpoint/2010/main" val="3943071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649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DBE46E-6BA7-8D56-8FD8-D5B4B3B629DD}"/>
              </a:ext>
            </a:extLst>
          </p:cNvPr>
          <p:cNvSpPr/>
          <p:nvPr/>
        </p:nvSpPr>
        <p:spPr>
          <a:xfrm>
            <a:off x="416384" y="1130752"/>
            <a:ext cx="11374788" cy="5044253"/>
          </a:xfrm>
          <a:prstGeom prst="rect">
            <a:avLst/>
          </a:prstGeom>
          <a:solidFill>
            <a:srgbClr val="EBF8FC">
              <a:alpha val="496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3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B8FAB21A-2149-4F9C-9539-A66BEC209D80}"/>
              </a:ext>
            </a:extLst>
          </p:cNvPr>
          <p:cNvSpPr>
            <a:spLocks noGrp="1"/>
          </p:cNvSpPr>
          <p:nvPr>
            <p:ph type="body" sz="quarter" idx="10"/>
          </p:nvPr>
        </p:nvSpPr>
        <p:spPr>
          <a:xfrm>
            <a:off x="532203" y="136635"/>
            <a:ext cx="11016068" cy="885627"/>
          </a:xfrm>
        </p:spPr>
        <p:txBody>
          <a:bodyPr/>
          <a:lstStyle/>
          <a:p>
            <a:r>
              <a:rPr lang="en-GB" sz="3197" dirty="0">
                <a:solidFill>
                  <a:srgbClr val="002E51"/>
                </a:solidFill>
                <a:latin typeface="Arial" panose="020B0604020202020204" pitchFamily="34" charset="0"/>
                <a:cs typeface="Arial" panose="020B0604020202020204" pitchFamily="34" charset="0"/>
              </a:rPr>
              <a:t>Clinical Benefit with SG vs TPC is Irrespective of Level of Trop-2 Expression, in Previously Treated </a:t>
            </a:r>
            <a:r>
              <a:rPr lang="en-GB" sz="3197" dirty="0" err="1">
                <a:solidFill>
                  <a:srgbClr val="002E51"/>
                </a:solidFill>
                <a:latin typeface="Arial" panose="020B0604020202020204" pitchFamily="34" charset="0"/>
                <a:cs typeface="Arial" panose="020B0604020202020204" pitchFamily="34" charset="0"/>
              </a:rPr>
              <a:t>mTNBC</a:t>
            </a:r>
            <a:endParaRPr lang="en-GB" sz="3197" baseline="30000" dirty="0">
              <a:solidFill>
                <a:srgbClr val="002E5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7D2BF5C6-1388-426E-BBBA-5F10F85DCF55}"/>
              </a:ext>
            </a:extLst>
          </p:cNvPr>
          <p:cNvSpPr>
            <a:spLocks noGrp="1"/>
          </p:cNvSpPr>
          <p:nvPr>
            <p:ph type="body" sz="quarter" idx="27"/>
          </p:nvPr>
        </p:nvSpPr>
        <p:spPr>
          <a:xfrm>
            <a:off x="1021796" y="6358234"/>
            <a:ext cx="9777155" cy="332091"/>
          </a:xfrm>
        </p:spPr>
        <p:txBody>
          <a:bodyPr/>
          <a:lstStyle/>
          <a:p>
            <a:pPr algn="r"/>
            <a:r>
              <a:rPr lang="en-GB" dirty="0">
                <a:solidFill>
                  <a:schemeClr val="bg1">
                    <a:lumMod val="50000"/>
                  </a:schemeClr>
                </a:solidFill>
                <a:latin typeface="Arial" panose="020B0604020202020204" pitchFamily="34" charset="0"/>
                <a:cs typeface="Arial" panose="020B0604020202020204" pitchFamily="34" charset="0"/>
              </a:rPr>
              <a:t>Assessed in brain-metastases-negative population. Trop-2 expression determined in archival samples by validated immunohistochemistry assay and H-scoring.</a:t>
            </a:r>
            <a:br>
              <a:rPr lang="en-GB" dirty="0">
                <a:solidFill>
                  <a:schemeClr val="bg1">
                    <a:lumMod val="50000"/>
                  </a:schemeClr>
                </a:solidFill>
                <a:latin typeface="Arial" panose="020B0604020202020204" pitchFamily="34" charset="0"/>
                <a:cs typeface="Arial" panose="020B0604020202020204" pitchFamily="34" charset="0"/>
              </a:rPr>
            </a:br>
            <a:r>
              <a:rPr lang="en-GB" dirty="0">
                <a:solidFill>
                  <a:schemeClr val="bg1">
                    <a:lumMod val="50000"/>
                  </a:schemeClr>
                </a:solidFill>
                <a:latin typeface="Arial" panose="020B0604020202020204" pitchFamily="34" charset="0"/>
                <a:cs typeface="Arial" panose="020B0604020202020204" pitchFamily="34" charset="0"/>
              </a:rPr>
              <a:t>H-score, histochemical score; NE, not estimable; OS, overall survival; PFS, progression-free survival; SG, sacituzumab govitecan; TPC, treatment of physician’s choice; Trop-2, trophoblast cell surface antigen-2.</a:t>
            </a:r>
            <a:br>
              <a:rPr lang="en-GB" dirty="0">
                <a:solidFill>
                  <a:schemeClr val="bg1">
                    <a:lumMod val="50000"/>
                  </a:schemeClr>
                </a:solidFill>
                <a:latin typeface="Arial" panose="020B0604020202020204" pitchFamily="34" charset="0"/>
                <a:cs typeface="Arial" panose="020B0604020202020204" pitchFamily="34" charset="0"/>
              </a:rPr>
            </a:br>
            <a:r>
              <a:rPr lang="en-GB" kern="1600" dirty="0">
                <a:solidFill>
                  <a:schemeClr val="bg1">
                    <a:lumMod val="50000"/>
                  </a:schemeClr>
                </a:solidFill>
                <a:latin typeface="Arial" panose="020B0604020202020204" pitchFamily="34" charset="0"/>
                <a:cs typeface="Arial" panose="020B0604020202020204" pitchFamily="34" charset="0"/>
              </a:rPr>
              <a:t>1. Hurvitz SA, et al. Oral presentation. SABCS [Virtual meeting] 2020. (Abstract GS3-06). </a:t>
            </a:r>
            <a:endParaRPr lang="en-GB"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6DB12C20-9E1F-44DB-BA6E-790F81DD20B5}"/>
              </a:ext>
            </a:extLst>
          </p:cNvPr>
          <p:cNvGraphicFramePr>
            <a:graphicFrameLocks noGrp="1"/>
          </p:cNvGraphicFramePr>
          <p:nvPr/>
        </p:nvGraphicFramePr>
        <p:xfrm>
          <a:off x="572870" y="4864904"/>
          <a:ext cx="11046260" cy="1218072"/>
        </p:xfrm>
        <a:graphic>
          <a:graphicData uri="http://schemas.openxmlformats.org/drawingml/2006/table">
            <a:tbl>
              <a:tblPr firstRow="1" bandRow="1">
                <a:tableStyleId>{5C22544A-7EE6-4342-B048-85BDC9FD1C3A}</a:tableStyleId>
              </a:tblPr>
              <a:tblGrid>
                <a:gridCol w="1886598">
                  <a:extLst>
                    <a:ext uri="{9D8B030D-6E8A-4147-A177-3AD203B41FA5}">
                      <a16:colId xmlns:a16="http://schemas.microsoft.com/office/drawing/2014/main" val="1708406620"/>
                    </a:ext>
                  </a:extLst>
                </a:gridCol>
                <a:gridCol w="1375008">
                  <a:extLst>
                    <a:ext uri="{9D8B030D-6E8A-4147-A177-3AD203B41FA5}">
                      <a16:colId xmlns:a16="http://schemas.microsoft.com/office/drawing/2014/main" val="592742086"/>
                    </a:ext>
                  </a:extLst>
                </a:gridCol>
                <a:gridCol w="1299430">
                  <a:extLst>
                    <a:ext uri="{9D8B030D-6E8A-4147-A177-3AD203B41FA5}">
                      <a16:colId xmlns:a16="http://schemas.microsoft.com/office/drawing/2014/main" val="954000834"/>
                    </a:ext>
                  </a:extLst>
                </a:gridCol>
                <a:gridCol w="1597464">
                  <a:extLst>
                    <a:ext uri="{9D8B030D-6E8A-4147-A177-3AD203B41FA5}">
                      <a16:colId xmlns:a16="http://schemas.microsoft.com/office/drawing/2014/main" val="200956994"/>
                    </a:ext>
                  </a:extLst>
                </a:gridCol>
                <a:gridCol w="1406721">
                  <a:extLst>
                    <a:ext uri="{9D8B030D-6E8A-4147-A177-3AD203B41FA5}">
                      <a16:colId xmlns:a16="http://schemas.microsoft.com/office/drawing/2014/main" val="3088281002"/>
                    </a:ext>
                  </a:extLst>
                </a:gridCol>
                <a:gridCol w="1490172">
                  <a:extLst>
                    <a:ext uri="{9D8B030D-6E8A-4147-A177-3AD203B41FA5}">
                      <a16:colId xmlns:a16="http://schemas.microsoft.com/office/drawing/2014/main" val="1511510440"/>
                    </a:ext>
                  </a:extLst>
                </a:gridCol>
                <a:gridCol w="1990867">
                  <a:extLst>
                    <a:ext uri="{9D8B030D-6E8A-4147-A177-3AD203B41FA5}">
                      <a16:colId xmlns:a16="http://schemas.microsoft.com/office/drawing/2014/main" val="2586114088"/>
                    </a:ext>
                  </a:extLst>
                </a:gridCol>
              </a:tblGrid>
              <a:tr h="304518">
                <a:tc rowSpan="2">
                  <a:txBody>
                    <a:bodyPr/>
                    <a:lstStyle/>
                    <a:p>
                      <a:pPr algn="ctr"/>
                      <a:endParaRPr lang="en-GB" sz="1100" b="0" i="0" dirty="0">
                        <a:solidFill>
                          <a:schemeClr val="tx1"/>
                        </a:solidFill>
                        <a:latin typeface="Arial" panose="020B0604020202020204" pitchFamily="34" charset="0"/>
                        <a:cs typeface="Arial" panose="020B0604020202020204" pitchFamily="34" charset="0"/>
                      </a:endParaRPr>
                    </a:p>
                  </a:txBody>
                  <a:tcPr marL="91355" marR="91355" marT="45678" marB="4567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100" b="0" i="0" kern="1200" dirty="0">
                          <a:solidFill>
                            <a:schemeClr val="tx1"/>
                          </a:solidFill>
                          <a:effectLst/>
                          <a:latin typeface="Arial" panose="020B0604020202020204" pitchFamily="34" charset="0"/>
                          <a:ea typeface="+mn-ea"/>
                          <a:cs typeface="Arial" panose="020B0604020202020204" pitchFamily="34" charset="0"/>
                        </a:rPr>
                        <a:t>Trop-2 </a:t>
                      </a:r>
                      <a:r>
                        <a:rPr lang="en-GB" sz="1100" b="0" i="0" kern="1200" dirty="0">
                          <a:solidFill>
                            <a:schemeClr val="accent5"/>
                          </a:solidFill>
                          <a:effectLst/>
                          <a:latin typeface="Arial" panose="020B0604020202020204" pitchFamily="34" charset="0"/>
                          <a:ea typeface="+mn-ea"/>
                          <a:cs typeface="Arial" panose="020B0604020202020204" pitchFamily="34" charset="0"/>
                        </a:rPr>
                        <a:t>High</a:t>
                      </a:r>
                      <a:r>
                        <a:rPr lang="en-GB" sz="1100" b="0" i="0" kern="1200" dirty="0">
                          <a:solidFill>
                            <a:schemeClr val="tx1"/>
                          </a:solidFill>
                          <a:effectLst/>
                          <a:latin typeface="Arial" panose="020B0604020202020204" pitchFamily="34" charset="0"/>
                          <a:ea typeface="+mn-ea"/>
                          <a:cs typeface="Arial" panose="020B0604020202020204" pitchFamily="34" charset="0"/>
                        </a:rPr>
                        <a:t>; H-score: </a:t>
                      </a:r>
                      <a:r>
                        <a:rPr lang="en-GB" sz="1100" b="0" i="0" baseline="0" dirty="0">
                          <a:solidFill>
                            <a:schemeClr val="accent5"/>
                          </a:solidFill>
                          <a:latin typeface="Arial" panose="020B0604020202020204" pitchFamily="34" charset="0"/>
                          <a:cs typeface="Arial" panose="020B0604020202020204" pitchFamily="34" charset="0"/>
                        </a:rPr>
                        <a:t>200–300</a:t>
                      </a:r>
                      <a:endParaRPr lang="en-GB" sz="1100" b="0" i="0" kern="1200" dirty="0">
                        <a:solidFill>
                          <a:schemeClr val="tx1"/>
                        </a:solidFill>
                        <a:effectLst/>
                        <a:latin typeface="Arial" panose="020B0604020202020204" pitchFamily="34" charset="0"/>
                        <a:ea typeface="+mn-ea"/>
                        <a:cs typeface="Arial" panose="020B0604020202020204" pitchFamily="34" charset="0"/>
                      </a:endParaRPr>
                    </a:p>
                  </a:txBody>
                  <a:tcPr marL="91355" marR="91355" marT="45678" marB="4567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a:solidFill>
                          <a:schemeClr val="tx1"/>
                        </a:solidFill>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100" b="0" i="0" kern="1200" dirty="0">
                          <a:solidFill>
                            <a:schemeClr val="tx1"/>
                          </a:solidFill>
                          <a:effectLst/>
                          <a:latin typeface="Arial" panose="020B0604020202020204" pitchFamily="34" charset="0"/>
                          <a:ea typeface="+mn-ea"/>
                          <a:cs typeface="Arial" panose="020B0604020202020204" pitchFamily="34" charset="0"/>
                        </a:rPr>
                        <a:t>Trop-2 </a:t>
                      </a:r>
                      <a:r>
                        <a:rPr lang="en-GB" sz="1100" b="0" i="0" kern="1200" dirty="0">
                          <a:solidFill>
                            <a:schemeClr val="accent5"/>
                          </a:solidFill>
                          <a:effectLst/>
                          <a:latin typeface="Arial" panose="020B0604020202020204" pitchFamily="34" charset="0"/>
                          <a:ea typeface="+mn-ea"/>
                          <a:cs typeface="Arial" panose="020B0604020202020204" pitchFamily="34" charset="0"/>
                        </a:rPr>
                        <a:t>Medium</a:t>
                      </a:r>
                      <a:r>
                        <a:rPr lang="en-GB" sz="1100" b="0" i="0" kern="1200" dirty="0">
                          <a:solidFill>
                            <a:schemeClr val="tx1"/>
                          </a:solidFill>
                          <a:effectLst/>
                          <a:latin typeface="Arial" panose="020B0604020202020204" pitchFamily="34" charset="0"/>
                          <a:ea typeface="+mn-ea"/>
                          <a:cs typeface="Arial" panose="020B0604020202020204" pitchFamily="34" charset="0"/>
                        </a:rPr>
                        <a:t>; H-score: </a:t>
                      </a:r>
                      <a:r>
                        <a:rPr lang="en-GB" sz="1100" b="0" i="0" baseline="0" dirty="0">
                          <a:solidFill>
                            <a:schemeClr val="accent5"/>
                          </a:solidFill>
                          <a:latin typeface="Arial" panose="020B0604020202020204" pitchFamily="34" charset="0"/>
                          <a:cs typeface="Arial" panose="020B0604020202020204" pitchFamily="34" charset="0"/>
                        </a:rPr>
                        <a:t>100–200</a:t>
                      </a:r>
                      <a:endParaRPr lang="en-GB" sz="1100" b="0" i="0" kern="1200" dirty="0">
                        <a:solidFill>
                          <a:schemeClr val="tx1"/>
                        </a:solidFill>
                        <a:effectLst/>
                        <a:latin typeface="Arial" panose="020B0604020202020204" pitchFamily="34" charset="0"/>
                        <a:ea typeface="+mn-ea"/>
                        <a:cs typeface="Arial" panose="020B0604020202020204" pitchFamily="34" charset="0"/>
                      </a:endParaRPr>
                    </a:p>
                  </a:txBody>
                  <a:tcPr marL="91355" marR="91355" marT="45678" marB="4567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1" kern="1200">
                        <a:solidFill>
                          <a:schemeClr val="tx1"/>
                        </a:solidFill>
                        <a:effectLst/>
                        <a:latin typeface="Arial" panose="020B0604020202020204" pitchFamily="34" charset="0"/>
                        <a:ea typeface="+mn-ea"/>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100" b="0" i="0" kern="1200" dirty="0">
                          <a:solidFill>
                            <a:schemeClr val="tx1"/>
                          </a:solidFill>
                          <a:effectLst/>
                          <a:latin typeface="Arial" panose="020B0604020202020204" pitchFamily="34" charset="0"/>
                          <a:ea typeface="+mn-ea"/>
                          <a:cs typeface="Arial" panose="020B0604020202020204" pitchFamily="34" charset="0"/>
                        </a:rPr>
                        <a:t>Trop-2 </a:t>
                      </a:r>
                      <a:r>
                        <a:rPr lang="en-GB" sz="1100" b="0" i="0" kern="1200" dirty="0">
                          <a:solidFill>
                            <a:schemeClr val="accent5"/>
                          </a:solidFill>
                          <a:effectLst/>
                          <a:latin typeface="Arial" panose="020B0604020202020204" pitchFamily="34" charset="0"/>
                          <a:ea typeface="+mn-ea"/>
                          <a:cs typeface="Arial" panose="020B0604020202020204" pitchFamily="34" charset="0"/>
                        </a:rPr>
                        <a:t>Low</a:t>
                      </a:r>
                      <a:r>
                        <a:rPr lang="en-GB" sz="1100" b="0" i="0" kern="1200" dirty="0">
                          <a:solidFill>
                            <a:schemeClr val="tx1"/>
                          </a:solidFill>
                          <a:effectLst/>
                          <a:latin typeface="Arial" panose="020B0604020202020204" pitchFamily="34" charset="0"/>
                          <a:ea typeface="+mn-ea"/>
                          <a:cs typeface="Arial" panose="020B0604020202020204" pitchFamily="34" charset="0"/>
                        </a:rPr>
                        <a:t>; H-score: </a:t>
                      </a:r>
                      <a:r>
                        <a:rPr lang="en-GB" sz="1100" b="0" i="0" baseline="0" dirty="0">
                          <a:solidFill>
                            <a:schemeClr val="accent5"/>
                          </a:solidFill>
                          <a:latin typeface="Arial" panose="020B0604020202020204" pitchFamily="34" charset="0"/>
                          <a:cs typeface="Arial" panose="020B0604020202020204" pitchFamily="34" charset="0"/>
                        </a:rPr>
                        <a:t>&lt;100</a:t>
                      </a:r>
                      <a:endParaRPr lang="en-GB" sz="1100" b="0" i="0" kern="1200" dirty="0">
                        <a:solidFill>
                          <a:schemeClr val="tx1"/>
                        </a:solidFill>
                        <a:effectLst/>
                        <a:latin typeface="Arial" panose="020B0604020202020204" pitchFamily="34" charset="0"/>
                        <a:ea typeface="+mn-ea"/>
                        <a:cs typeface="Arial" panose="020B0604020202020204" pitchFamily="34" charset="0"/>
                      </a:endParaRPr>
                    </a:p>
                  </a:txBody>
                  <a:tcPr marL="91355" marR="91355" marT="45678" marB="4567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a:solidFill>
                          <a:schemeClr val="tx1"/>
                        </a:solidFill>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4582248"/>
                  </a:ext>
                </a:extLst>
              </a:tr>
              <a:tr h="304518">
                <a:tc vMerge="1">
                  <a:txBody>
                    <a:bodyPr/>
                    <a:lstStyle/>
                    <a:p>
                      <a:pPr algn="ctr"/>
                      <a:endParaRPr lang="en-US" sz="1400">
                        <a:latin typeface="Arial" panose="020B0604020202020204" pitchFamily="34" charset="0"/>
                        <a:cs typeface="Arial" panose="020B0604020202020204" pitchFamily="34" charset="0"/>
                      </a:endParaRP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dirty="0">
                          <a:solidFill>
                            <a:schemeClr val="bg1"/>
                          </a:solidFill>
                          <a:latin typeface="Arial" panose="020B0604020202020204" pitchFamily="34" charset="0"/>
                          <a:cs typeface="Arial" panose="020B0604020202020204" pitchFamily="34" charset="0"/>
                        </a:rPr>
                        <a:t>SG (n=85)</a:t>
                      </a:r>
                    </a:p>
                  </a:txBody>
                  <a:tcPr marL="91355" marR="91355" marT="45678" marB="4567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57B9B5"/>
                    </a:solidFill>
                  </a:tcPr>
                </a:tc>
                <a:tc>
                  <a:txBody>
                    <a:bodyPr/>
                    <a:lstStyle/>
                    <a:p>
                      <a:pPr algn="ctr"/>
                      <a:r>
                        <a:rPr lang="en-GB" sz="1100" b="0" i="0" dirty="0">
                          <a:solidFill>
                            <a:schemeClr val="bg1"/>
                          </a:solidFill>
                          <a:latin typeface="Arial" panose="020B0604020202020204" pitchFamily="34" charset="0"/>
                          <a:cs typeface="Arial" panose="020B0604020202020204" pitchFamily="34" charset="0"/>
                        </a:rPr>
                        <a:t>TPC (n=72)</a:t>
                      </a:r>
                    </a:p>
                  </a:txBody>
                  <a:tcPr marL="91355" marR="91355" marT="45678" marB="4567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a:r>
                        <a:rPr lang="en-GB" sz="1100" b="0" i="0" dirty="0">
                          <a:solidFill>
                            <a:schemeClr val="bg1"/>
                          </a:solidFill>
                          <a:latin typeface="Arial" panose="020B0604020202020204" pitchFamily="34" charset="0"/>
                          <a:cs typeface="Arial" panose="020B0604020202020204" pitchFamily="34" charset="0"/>
                        </a:rPr>
                        <a:t>SG (n=39)</a:t>
                      </a:r>
                    </a:p>
                  </a:txBody>
                  <a:tcPr marL="91355" marR="91355" marT="45678" marB="4567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57B9B5"/>
                    </a:solidFill>
                  </a:tcPr>
                </a:tc>
                <a:tc>
                  <a:txBody>
                    <a:bodyPr/>
                    <a:lstStyle/>
                    <a:p>
                      <a:pPr algn="ctr"/>
                      <a:r>
                        <a:rPr lang="en-GB" sz="1100" b="0" i="0" dirty="0">
                          <a:solidFill>
                            <a:schemeClr val="bg1"/>
                          </a:solidFill>
                          <a:latin typeface="Arial" panose="020B0604020202020204" pitchFamily="34" charset="0"/>
                          <a:cs typeface="Arial" panose="020B0604020202020204" pitchFamily="34" charset="0"/>
                        </a:rPr>
                        <a:t>TPC (n=35)</a:t>
                      </a:r>
                    </a:p>
                  </a:txBody>
                  <a:tcPr marL="91355" marR="91355" marT="45678" marB="4567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GB" sz="1100" b="0" i="0" dirty="0">
                          <a:solidFill>
                            <a:schemeClr val="bg1"/>
                          </a:solidFill>
                          <a:latin typeface="Arial" panose="020B0604020202020204" pitchFamily="34" charset="0"/>
                          <a:cs typeface="Arial" panose="020B0604020202020204" pitchFamily="34" charset="0"/>
                        </a:rPr>
                        <a:t>SG (n=27)</a:t>
                      </a:r>
                    </a:p>
                  </a:txBody>
                  <a:tcPr marL="91355" marR="91355" marT="45678" marB="4567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57B9B5"/>
                    </a:solidFill>
                  </a:tcPr>
                </a:tc>
                <a:tc>
                  <a:txBody>
                    <a:bodyPr/>
                    <a:lstStyle/>
                    <a:p>
                      <a:pPr algn="ctr"/>
                      <a:r>
                        <a:rPr lang="en-GB" sz="1100" b="0" i="0" dirty="0">
                          <a:solidFill>
                            <a:schemeClr val="bg1"/>
                          </a:solidFill>
                          <a:latin typeface="Arial" panose="020B0604020202020204" pitchFamily="34" charset="0"/>
                          <a:cs typeface="Arial" panose="020B0604020202020204" pitchFamily="34" charset="0"/>
                        </a:rPr>
                        <a:t>TPC (n=32)</a:t>
                      </a:r>
                    </a:p>
                  </a:txBody>
                  <a:tcPr marL="91355" marR="91355" marT="45678" marB="4567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12503031"/>
                  </a:ext>
                </a:extLst>
              </a:tr>
              <a:tr h="304518">
                <a:tc>
                  <a:txBody>
                    <a:bodyPr/>
                    <a:lstStyle/>
                    <a:p>
                      <a:pPr algn="l"/>
                      <a:r>
                        <a:rPr lang="en-GB" sz="1100" b="1" i="0" dirty="0">
                          <a:solidFill>
                            <a:srgbClr val="002E51"/>
                          </a:solidFill>
                          <a:latin typeface="Arial" panose="020B0604020202020204" pitchFamily="34" charset="0"/>
                          <a:cs typeface="Arial" panose="020B0604020202020204" pitchFamily="34" charset="0"/>
                        </a:rPr>
                        <a:t>Median PFS</a:t>
                      </a:r>
                      <a:r>
                        <a:rPr lang="en-GB" sz="1100" b="1" i="0" baseline="0" dirty="0">
                          <a:solidFill>
                            <a:srgbClr val="002E51"/>
                          </a:solidFill>
                          <a:latin typeface="Arial" panose="020B0604020202020204" pitchFamily="34" charset="0"/>
                          <a:cs typeface="Arial" panose="020B0604020202020204" pitchFamily="34" charset="0"/>
                        </a:rPr>
                        <a:t>, </a:t>
                      </a:r>
                      <a:r>
                        <a:rPr lang="en-GB" sz="1100" b="1" i="0" dirty="0">
                          <a:solidFill>
                            <a:srgbClr val="002E51"/>
                          </a:solidFill>
                          <a:latin typeface="Arial" panose="020B0604020202020204" pitchFamily="34" charset="0"/>
                          <a:cs typeface="Arial" panose="020B0604020202020204" pitchFamily="34" charset="0"/>
                        </a:rPr>
                        <a:t>mo (95% CI)</a:t>
                      </a:r>
                    </a:p>
                  </a:txBody>
                  <a:tcPr marL="91355" marR="91355" marT="45678" marB="4567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200"/>
                        </a:spcBef>
                        <a:spcAft>
                          <a:spcPts val="200"/>
                        </a:spcAft>
                      </a:pPr>
                      <a:r>
                        <a:rPr lang="en-GB" sz="1100" b="0" i="0" dirty="0">
                          <a:effectLst/>
                          <a:latin typeface="Arial" panose="020B0604020202020204" pitchFamily="34" charset="0"/>
                          <a:ea typeface="Calibri" panose="020F0502020204030204" pitchFamily="34" charset="0"/>
                          <a:cs typeface="Arial" panose="020B0604020202020204" pitchFamily="34" charset="0"/>
                        </a:rPr>
                        <a:t>6.9 (5.8–7.4)</a:t>
                      </a:r>
                    </a:p>
                  </a:txBody>
                  <a:tcPr marL="68517" marR="6851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7F3F3"/>
                    </a:solidFill>
                  </a:tcPr>
                </a:tc>
                <a:tc>
                  <a:txBody>
                    <a:bodyPr/>
                    <a:lstStyle/>
                    <a:p>
                      <a:pPr marL="0" marR="0" algn="ctr">
                        <a:lnSpc>
                          <a:spcPct val="115000"/>
                        </a:lnSpc>
                        <a:spcBef>
                          <a:spcPts val="200"/>
                        </a:spcBef>
                        <a:spcAft>
                          <a:spcPts val="200"/>
                        </a:spcAft>
                      </a:pPr>
                      <a:r>
                        <a:rPr lang="en-GB" sz="1100" b="0" i="0" dirty="0">
                          <a:effectLst/>
                          <a:latin typeface="Arial" panose="020B0604020202020204" pitchFamily="34" charset="0"/>
                          <a:ea typeface="Calibri" panose="020F0502020204030204" pitchFamily="34" charset="0"/>
                          <a:cs typeface="Arial" panose="020B0604020202020204" pitchFamily="34" charset="0"/>
                        </a:rPr>
                        <a:t>2.5 (1.5–2.9)</a:t>
                      </a:r>
                    </a:p>
                  </a:txBody>
                  <a:tcPr marL="68517" marR="6851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lnSpc>
                          <a:spcPct val="115000"/>
                        </a:lnSpc>
                        <a:spcBef>
                          <a:spcPts val="200"/>
                        </a:spcBef>
                        <a:spcAft>
                          <a:spcPts val="200"/>
                        </a:spcAft>
                      </a:pPr>
                      <a:r>
                        <a:rPr lang="en-GB" sz="1100" b="0" i="0" dirty="0">
                          <a:effectLst/>
                          <a:latin typeface="Arial" panose="020B0604020202020204" pitchFamily="34" charset="0"/>
                          <a:ea typeface="Calibri" panose="020F0502020204030204" pitchFamily="34" charset="0"/>
                          <a:cs typeface="Arial" panose="020B0604020202020204" pitchFamily="34" charset="0"/>
                        </a:rPr>
                        <a:t>5.6 (2.9–8.2)</a:t>
                      </a:r>
                    </a:p>
                  </a:txBody>
                  <a:tcPr marL="68517" marR="6851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7F3F3"/>
                    </a:solidFill>
                  </a:tcPr>
                </a:tc>
                <a:tc>
                  <a:txBody>
                    <a:bodyPr/>
                    <a:lstStyle/>
                    <a:p>
                      <a:pPr marL="0" marR="0" algn="ctr">
                        <a:lnSpc>
                          <a:spcPct val="115000"/>
                        </a:lnSpc>
                        <a:spcBef>
                          <a:spcPts val="200"/>
                        </a:spcBef>
                        <a:spcAft>
                          <a:spcPts val="200"/>
                        </a:spcAft>
                      </a:pPr>
                      <a:r>
                        <a:rPr lang="en-GB" sz="1100" b="0" i="0" dirty="0">
                          <a:effectLst/>
                          <a:latin typeface="Arial" panose="020B0604020202020204" pitchFamily="34" charset="0"/>
                          <a:ea typeface="Calibri" panose="020F0502020204030204" pitchFamily="34" charset="0"/>
                          <a:cs typeface="Arial" panose="020B0604020202020204" pitchFamily="34" charset="0"/>
                        </a:rPr>
                        <a:t>2.2 (1.4–4.3)</a:t>
                      </a:r>
                    </a:p>
                  </a:txBody>
                  <a:tcPr marL="68517" marR="6851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15000"/>
                        </a:lnSpc>
                        <a:spcBef>
                          <a:spcPts val="200"/>
                        </a:spcBef>
                        <a:spcAft>
                          <a:spcPts val="200"/>
                        </a:spcAft>
                      </a:pPr>
                      <a:r>
                        <a:rPr lang="en-GB" sz="1100" b="0" i="0" dirty="0">
                          <a:effectLst/>
                          <a:latin typeface="Arial" panose="020B0604020202020204" pitchFamily="34" charset="0"/>
                          <a:ea typeface="Calibri" panose="020F0502020204030204" pitchFamily="34" charset="0"/>
                          <a:cs typeface="Arial" panose="020B0604020202020204" pitchFamily="34" charset="0"/>
                        </a:rPr>
                        <a:t>2.7 (1.4–5.8)</a:t>
                      </a:r>
                    </a:p>
                  </a:txBody>
                  <a:tcPr marL="68517" marR="6851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7F3F3"/>
                    </a:solidFill>
                  </a:tcPr>
                </a:tc>
                <a:tc>
                  <a:txBody>
                    <a:bodyPr/>
                    <a:lstStyle/>
                    <a:p>
                      <a:pPr marL="0" marR="0" algn="ctr">
                        <a:lnSpc>
                          <a:spcPct val="115000"/>
                        </a:lnSpc>
                        <a:spcBef>
                          <a:spcPts val="200"/>
                        </a:spcBef>
                        <a:spcAft>
                          <a:spcPts val="200"/>
                        </a:spcAft>
                      </a:pPr>
                      <a:r>
                        <a:rPr lang="en-GB" sz="1100" b="0" i="0" dirty="0">
                          <a:effectLst/>
                          <a:latin typeface="Arial" panose="020B0604020202020204" pitchFamily="34" charset="0"/>
                          <a:ea typeface="Calibri" panose="020F0502020204030204" pitchFamily="34" charset="0"/>
                          <a:cs typeface="Arial" panose="020B0604020202020204" pitchFamily="34" charset="0"/>
                        </a:rPr>
                        <a:t>1.6 (1.4–2.7)</a:t>
                      </a:r>
                    </a:p>
                  </a:txBody>
                  <a:tcPr marL="68517" marR="6851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58873886"/>
                  </a:ext>
                </a:extLst>
              </a:tr>
              <a:tr h="30451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1" i="0" dirty="0">
                          <a:solidFill>
                            <a:srgbClr val="002E51"/>
                          </a:solidFill>
                          <a:latin typeface="Arial" panose="020B0604020202020204" pitchFamily="34" charset="0"/>
                          <a:cs typeface="Arial" panose="020B0604020202020204" pitchFamily="34" charset="0"/>
                        </a:rPr>
                        <a:t>Median OS</a:t>
                      </a:r>
                      <a:r>
                        <a:rPr lang="en-GB" sz="1100" b="1" i="0" baseline="0" dirty="0">
                          <a:solidFill>
                            <a:srgbClr val="002E51"/>
                          </a:solidFill>
                          <a:latin typeface="Arial" panose="020B0604020202020204" pitchFamily="34" charset="0"/>
                          <a:cs typeface="Arial" panose="020B0604020202020204" pitchFamily="34" charset="0"/>
                        </a:rPr>
                        <a:t>, </a:t>
                      </a:r>
                      <a:r>
                        <a:rPr lang="en-GB" sz="1100" b="1" i="0" dirty="0">
                          <a:solidFill>
                            <a:srgbClr val="002E51"/>
                          </a:solidFill>
                          <a:latin typeface="Arial" panose="020B0604020202020204" pitchFamily="34" charset="0"/>
                          <a:cs typeface="Arial" panose="020B0604020202020204" pitchFamily="34" charset="0"/>
                        </a:rPr>
                        <a:t>mo (95% CI)</a:t>
                      </a:r>
                    </a:p>
                  </a:txBody>
                  <a:tcPr marL="91355" marR="91355" marT="45678" marB="4567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auto" latinLnBrk="0" hangingPunct="1">
                        <a:lnSpc>
                          <a:spcPct val="115000"/>
                        </a:lnSpc>
                        <a:spcBef>
                          <a:spcPts val="200"/>
                        </a:spcBef>
                        <a:spcAft>
                          <a:spcPts val="200"/>
                        </a:spcAft>
                        <a:buClrTx/>
                        <a:buSzTx/>
                        <a:buFontTx/>
                        <a:buNone/>
                        <a:tabLst/>
                        <a:defRPr/>
                      </a:pPr>
                      <a:r>
                        <a:rPr lang="en-GB" sz="1100" b="0" i="0" dirty="0">
                          <a:effectLst/>
                          <a:latin typeface="Arial" panose="020B0604020202020204" pitchFamily="34" charset="0"/>
                          <a:ea typeface="Calibri" panose="020F0502020204030204" pitchFamily="34" charset="0"/>
                          <a:cs typeface="Arial" panose="020B0604020202020204" pitchFamily="34" charset="0"/>
                        </a:rPr>
                        <a:t>14.2 (11.3–17.5) </a:t>
                      </a:r>
                    </a:p>
                  </a:txBody>
                  <a:tcPr marL="68517" marR="6851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7F3F3"/>
                    </a:solidFill>
                  </a:tcPr>
                </a:tc>
                <a:tc>
                  <a:txBody>
                    <a:bodyPr/>
                    <a:lstStyle/>
                    <a:p>
                      <a:pPr marL="0" marR="0" lvl="0" indent="0" algn="ctr" defTabSz="685800" rtl="0" eaLnBrk="1" fontAlgn="auto" latinLnBrk="0" hangingPunct="1">
                        <a:lnSpc>
                          <a:spcPct val="115000"/>
                        </a:lnSpc>
                        <a:spcBef>
                          <a:spcPts val="200"/>
                        </a:spcBef>
                        <a:spcAft>
                          <a:spcPts val="200"/>
                        </a:spcAft>
                        <a:buClrTx/>
                        <a:buSzTx/>
                        <a:buFontTx/>
                        <a:buNone/>
                        <a:tabLst/>
                        <a:defRPr/>
                      </a:pPr>
                      <a:r>
                        <a:rPr lang="en-GB" sz="1100" b="0" i="0" dirty="0">
                          <a:effectLst/>
                          <a:latin typeface="Arial" panose="020B0604020202020204" pitchFamily="34" charset="0"/>
                          <a:ea typeface="Calibri" panose="020F0502020204030204" pitchFamily="34" charset="0"/>
                          <a:cs typeface="Arial" panose="020B0604020202020204" pitchFamily="34" charset="0"/>
                        </a:rPr>
                        <a:t>6.9 (5.3–8.9)</a:t>
                      </a:r>
                    </a:p>
                  </a:txBody>
                  <a:tcPr marL="68517" marR="6851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685800" rtl="0" eaLnBrk="1" fontAlgn="auto" latinLnBrk="0" hangingPunct="1">
                        <a:lnSpc>
                          <a:spcPct val="115000"/>
                        </a:lnSpc>
                        <a:spcBef>
                          <a:spcPts val="200"/>
                        </a:spcBef>
                        <a:spcAft>
                          <a:spcPts val="200"/>
                        </a:spcAft>
                        <a:buClrTx/>
                        <a:buSzTx/>
                        <a:buFontTx/>
                        <a:buNone/>
                        <a:tabLst/>
                        <a:defRPr/>
                      </a:pPr>
                      <a:r>
                        <a:rPr lang="en-GB" sz="1100" b="0" i="0" dirty="0">
                          <a:effectLst/>
                          <a:latin typeface="Arial" panose="020B0604020202020204" pitchFamily="34" charset="0"/>
                          <a:ea typeface="Calibri" panose="020F0502020204030204" pitchFamily="34" charset="0"/>
                          <a:cs typeface="Arial" panose="020B0604020202020204" pitchFamily="34" charset="0"/>
                        </a:rPr>
                        <a:t>14.9 (6.9–NE)</a:t>
                      </a:r>
                    </a:p>
                  </a:txBody>
                  <a:tcPr marL="68517" marR="6851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7F3F3"/>
                    </a:solidFill>
                  </a:tcPr>
                </a:tc>
                <a:tc>
                  <a:txBody>
                    <a:bodyPr/>
                    <a:lstStyle/>
                    <a:p>
                      <a:pPr marL="0" marR="0" lvl="0" indent="0" algn="ctr" defTabSz="685800" rtl="0" eaLnBrk="1" fontAlgn="auto" latinLnBrk="0" hangingPunct="1">
                        <a:lnSpc>
                          <a:spcPct val="115000"/>
                        </a:lnSpc>
                        <a:spcBef>
                          <a:spcPts val="200"/>
                        </a:spcBef>
                        <a:spcAft>
                          <a:spcPts val="200"/>
                        </a:spcAft>
                        <a:buClrTx/>
                        <a:buSzTx/>
                        <a:buFontTx/>
                        <a:buNone/>
                        <a:tabLst/>
                        <a:defRPr/>
                      </a:pPr>
                      <a:r>
                        <a:rPr lang="en-GB" sz="1100" b="0" i="0" dirty="0">
                          <a:effectLst/>
                          <a:latin typeface="Arial" panose="020B0604020202020204" pitchFamily="34" charset="0"/>
                          <a:ea typeface="Calibri" panose="020F0502020204030204" pitchFamily="34" charset="0"/>
                          <a:cs typeface="Arial" panose="020B0604020202020204" pitchFamily="34" charset="0"/>
                        </a:rPr>
                        <a:t>6.9 (4.6–10.1)</a:t>
                      </a:r>
                    </a:p>
                  </a:txBody>
                  <a:tcPr marL="68517" marR="6851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auto" latinLnBrk="0" hangingPunct="1">
                        <a:lnSpc>
                          <a:spcPct val="115000"/>
                        </a:lnSpc>
                        <a:spcBef>
                          <a:spcPts val="200"/>
                        </a:spcBef>
                        <a:spcAft>
                          <a:spcPts val="200"/>
                        </a:spcAft>
                        <a:buClrTx/>
                        <a:buSzTx/>
                        <a:buFontTx/>
                        <a:buNone/>
                        <a:tabLst/>
                        <a:defRPr/>
                      </a:pPr>
                      <a:r>
                        <a:rPr lang="en-GB" sz="1100" b="0" i="0" dirty="0">
                          <a:effectLst/>
                          <a:latin typeface="Arial" panose="020B0604020202020204" pitchFamily="34" charset="0"/>
                          <a:ea typeface="Calibri" panose="020F0502020204030204" pitchFamily="34" charset="0"/>
                          <a:cs typeface="Arial" panose="020B0604020202020204" pitchFamily="34" charset="0"/>
                        </a:rPr>
                        <a:t>9.3 (7.5–17.8)</a:t>
                      </a:r>
                    </a:p>
                  </a:txBody>
                  <a:tcPr marL="68517" marR="6851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7F3F3"/>
                    </a:solidFill>
                  </a:tcPr>
                </a:tc>
                <a:tc>
                  <a:txBody>
                    <a:bodyPr/>
                    <a:lstStyle/>
                    <a:p>
                      <a:pPr marL="0" marR="0" lvl="0" indent="0" algn="ctr" defTabSz="685800" rtl="0" eaLnBrk="1" fontAlgn="auto" latinLnBrk="0" hangingPunct="1">
                        <a:lnSpc>
                          <a:spcPct val="115000"/>
                        </a:lnSpc>
                        <a:spcBef>
                          <a:spcPts val="200"/>
                        </a:spcBef>
                        <a:spcAft>
                          <a:spcPts val="200"/>
                        </a:spcAft>
                        <a:buClrTx/>
                        <a:buSzTx/>
                        <a:buFontTx/>
                        <a:buNone/>
                        <a:tabLst/>
                        <a:defRPr/>
                      </a:pPr>
                      <a:r>
                        <a:rPr lang="en-GB" sz="1100" b="0" i="0" dirty="0">
                          <a:effectLst/>
                          <a:latin typeface="Arial" panose="020B0604020202020204" pitchFamily="34" charset="0"/>
                          <a:ea typeface="Calibri" panose="020F0502020204030204" pitchFamily="34" charset="0"/>
                          <a:cs typeface="Arial" panose="020B0604020202020204" pitchFamily="34" charset="0"/>
                        </a:rPr>
                        <a:t>7.6 (5.0–9.6)</a:t>
                      </a:r>
                    </a:p>
                  </a:txBody>
                  <a:tcPr marL="68517" marR="68517"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3621279"/>
                  </a:ext>
                </a:extLst>
              </a:tr>
            </a:tbl>
          </a:graphicData>
        </a:graphic>
      </p:graphicFrame>
      <p:sp>
        <p:nvSpPr>
          <p:cNvPr id="9" name="TextBox 8">
            <a:extLst>
              <a:ext uri="{FF2B5EF4-FFF2-40B4-BE49-F238E27FC236}">
                <a16:creationId xmlns:a16="http://schemas.microsoft.com/office/drawing/2014/main" id="{EE77F5C8-45CF-421C-88ED-DCF65E581EA0}"/>
              </a:ext>
            </a:extLst>
          </p:cNvPr>
          <p:cNvSpPr txBox="1"/>
          <p:nvPr/>
        </p:nvSpPr>
        <p:spPr>
          <a:xfrm>
            <a:off x="6547590" y="1297999"/>
            <a:ext cx="2139983" cy="379335"/>
          </a:xfrm>
          <a:prstGeom prst="rect">
            <a:avLst/>
          </a:prstGeom>
          <a:noFill/>
        </p:spPr>
        <p:txBody>
          <a:bodyPr wrap="square">
            <a:spAutoFit/>
          </a:bodyPr>
          <a:lstStyle/>
          <a:p>
            <a:pPr marL="0" marR="0" lvl="0" indent="0" algn="l" defTabSz="913532" rtl="0" eaLnBrk="1" fontAlgn="auto" latinLnBrk="0" hangingPunct="1">
              <a:lnSpc>
                <a:spcPct val="100000"/>
              </a:lnSpc>
              <a:spcBef>
                <a:spcPts val="999"/>
              </a:spcBef>
              <a:spcAft>
                <a:spcPts val="0"/>
              </a:spcAft>
              <a:buClrTx/>
              <a:buSzTx/>
              <a:buFontTx/>
              <a:buNone/>
              <a:tabLst/>
              <a:defRPr/>
            </a:pPr>
            <a:r>
              <a:rPr kumimoji="0" lang="en-GB" sz="1865"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Overall Survival</a:t>
            </a:r>
          </a:p>
        </p:txBody>
      </p:sp>
      <p:sp>
        <p:nvSpPr>
          <p:cNvPr id="10" name="TextBox 9">
            <a:extLst>
              <a:ext uri="{FF2B5EF4-FFF2-40B4-BE49-F238E27FC236}">
                <a16:creationId xmlns:a16="http://schemas.microsoft.com/office/drawing/2014/main" id="{F287C756-7CBA-4538-84AC-3C0996CCD939}"/>
              </a:ext>
            </a:extLst>
          </p:cNvPr>
          <p:cNvSpPr txBox="1"/>
          <p:nvPr/>
        </p:nvSpPr>
        <p:spPr>
          <a:xfrm>
            <a:off x="527588" y="1132092"/>
            <a:ext cx="2502184" cy="666336"/>
          </a:xfrm>
          <a:prstGeom prst="rect">
            <a:avLst/>
          </a:prstGeom>
          <a:noFill/>
        </p:spPr>
        <p:txBody>
          <a:bodyPr wrap="square">
            <a:spAutoFit/>
          </a:bodyPr>
          <a:lstStyle/>
          <a:p>
            <a:pPr marL="0" marR="0" lvl="0" indent="0" algn="l" defTabSz="913532" rtl="0" eaLnBrk="1" fontAlgn="auto" latinLnBrk="0" hangingPunct="1">
              <a:lnSpc>
                <a:spcPct val="100000"/>
              </a:lnSpc>
              <a:spcBef>
                <a:spcPts val="999"/>
              </a:spcBef>
              <a:spcAft>
                <a:spcPts val="0"/>
              </a:spcAft>
              <a:buClrTx/>
              <a:buSzTx/>
              <a:buFontTx/>
              <a:buNone/>
              <a:tabLst/>
              <a:defRPr/>
            </a:pPr>
            <a:r>
              <a:rPr kumimoji="0" lang="en-GB" sz="1865"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Progression-free Survival</a:t>
            </a:r>
          </a:p>
        </p:txBody>
      </p:sp>
      <p:graphicFrame>
        <p:nvGraphicFramePr>
          <p:cNvPr id="15" name="Table 14">
            <a:extLst>
              <a:ext uri="{FF2B5EF4-FFF2-40B4-BE49-F238E27FC236}">
                <a16:creationId xmlns:a16="http://schemas.microsoft.com/office/drawing/2014/main" id="{0AC177FC-9E31-2345-9782-AA76B03A80D0}"/>
              </a:ext>
            </a:extLst>
          </p:cNvPr>
          <p:cNvGraphicFramePr>
            <a:graphicFrameLocks noGrp="1"/>
          </p:cNvGraphicFramePr>
          <p:nvPr/>
        </p:nvGraphicFramePr>
        <p:xfrm>
          <a:off x="3272718" y="1373441"/>
          <a:ext cx="2674260" cy="1286684"/>
        </p:xfrm>
        <a:graphic>
          <a:graphicData uri="http://schemas.openxmlformats.org/drawingml/2006/table">
            <a:tbl>
              <a:tblPr firstRow="1" bandRow="1">
                <a:tableStyleId>{2D5ABB26-0587-4C30-8999-92F81FD0307C}</a:tableStyleId>
              </a:tblPr>
              <a:tblGrid>
                <a:gridCol w="1337130">
                  <a:extLst>
                    <a:ext uri="{9D8B030D-6E8A-4147-A177-3AD203B41FA5}">
                      <a16:colId xmlns:a16="http://schemas.microsoft.com/office/drawing/2014/main" val="447364835"/>
                    </a:ext>
                  </a:extLst>
                </a:gridCol>
                <a:gridCol w="1337130">
                  <a:extLst>
                    <a:ext uri="{9D8B030D-6E8A-4147-A177-3AD203B41FA5}">
                      <a16:colId xmlns:a16="http://schemas.microsoft.com/office/drawing/2014/main" val="3971803176"/>
                    </a:ext>
                  </a:extLst>
                </a:gridCol>
              </a:tblGrid>
              <a:tr h="183812">
                <a:tc>
                  <a:txBody>
                    <a:bodyPr/>
                    <a:lstStyle/>
                    <a:p>
                      <a:pPr algn="l"/>
                      <a:endParaRPr lang="en-GB" sz="900" dirty="0">
                        <a:solidFill>
                          <a:schemeClr val="bg1"/>
                        </a:solidFill>
                        <a:latin typeface="Arial" panose="020B0604020202020204" pitchFamily="34" charset="0"/>
                        <a:cs typeface="Arial" panose="020B0604020202020204" pitchFamily="34" charset="0"/>
                      </a:endParaRPr>
                    </a:p>
                  </a:txBody>
                  <a:tcPr marL="95911" marR="45678" marT="0" marB="0" anchor="ctr">
                    <a:solidFill>
                      <a:schemeClr val="accent5"/>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Events/censored</a:t>
                      </a:r>
                    </a:p>
                  </a:txBody>
                  <a:tcPr marL="95911" marR="45678" marT="0" marB="0" anchor="ctr">
                    <a:solidFill>
                      <a:schemeClr val="accent5"/>
                    </a:solidFill>
                  </a:tcPr>
                </a:tc>
                <a:extLst>
                  <a:ext uri="{0D108BD9-81ED-4DB2-BD59-A6C34878D82A}">
                    <a16:rowId xmlns:a16="http://schemas.microsoft.com/office/drawing/2014/main" val="2442930292"/>
                  </a:ext>
                </a:extLst>
              </a:tr>
              <a:tr h="183812">
                <a:tc>
                  <a:txBody>
                    <a:bodyPr/>
                    <a:lstStyle/>
                    <a:p>
                      <a:pPr algn="l" fontAlgn="b"/>
                      <a:r>
                        <a:rPr lang="en-GB" sz="900" b="1" u="none" strike="noStrike" dirty="0">
                          <a:solidFill>
                            <a:srgbClr val="2A8D88"/>
                          </a:solidFill>
                          <a:effectLst/>
                          <a:latin typeface="Arial" panose="020B0604020202020204" pitchFamily="34" charset="0"/>
                          <a:cs typeface="Arial" panose="020B0604020202020204" pitchFamily="34" charset="0"/>
                        </a:rPr>
                        <a:t>SG: Trop-2 High</a:t>
                      </a:r>
                      <a:endParaRPr lang="en-GB" sz="900" b="1" i="0" u="none" strike="noStrike" dirty="0">
                        <a:solidFill>
                          <a:srgbClr val="2A8D88"/>
                        </a:solidFill>
                        <a:effectLst/>
                        <a:latin typeface="Arial" panose="020B0604020202020204" pitchFamily="34" charset="0"/>
                        <a:cs typeface="Arial" panose="020B0604020202020204" pitchFamily="34" charset="0"/>
                      </a:endParaRPr>
                    </a:p>
                  </a:txBody>
                  <a:tcPr marL="95911" marR="9517" marT="0" marB="0" anchor="ctr"/>
                </a:tc>
                <a:tc>
                  <a:txBody>
                    <a:bodyPr/>
                    <a:lstStyle/>
                    <a:p>
                      <a:pPr marL="0" algn="ctr" defTabSz="914400" rtl="0" eaLnBrk="1" fontAlgn="b" latinLnBrk="0" hangingPunct="1"/>
                      <a:r>
                        <a:rPr lang="en-GB" sz="900" b="0" u="none" strike="noStrike" kern="1200" dirty="0">
                          <a:solidFill>
                            <a:schemeClr val="accent5">
                              <a:lumMod val="50000"/>
                            </a:schemeClr>
                          </a:solidFill>
                          <a:effectLst/>
                          <a:latin typeface="Arial" panose="020B0604020202020204" pitchFamily="34" charset="0"/>
                          <a:ea typeface="+mn-ea"/>
                          <a:cs typeface="Arial" panose="020B0604020202020204" pitchFamily="34" charset="0"/>
                        </a:rPr>
                        <a:t>60/25</a:t>
                      </a:r>
                    </a:p>
                  </a:txBody>
                  <a:tcPr marL="95911" marR="9517" marT="0" marB="0" anchor="b"/>
                </a:tc>
                <a:extLst>
                  <a:ext uri="{0D108BD9-81ED-4DB2-BD59-A6C34878D82A}">
                    <a16:rowId xmlns:a16="http://schemas.microsoft.com/office/drawing/2014/main" val="788266454"/>
                  </a:ext>
                </a:extLst>
              </a:tr>
              <a:tr h="183812">
                <a:tc>
                  <a:txBody>
                    <a:bodyPr/>
                    <a:lstStyle/>
                    <a:p>
                      <a:pPr algn="l" fontAlgn="b"/>
                      <a:r>
                        <a:rPr lang="en-GB" sz="900" b="1" u="none" strike="noStrike" dirty="0">
                          <a:solidFill>
                            <a:schemeClr val="accent5"/>
                          </a:solidFill>
                          <a:effectLst/>
                          <a:latin typeface="Arial" panose="020B0604020202020204" pitchFamily="34" charset="0"/>
                          <a:cs typeface="Arial" panose="020B0604020202020204" pitchFamily="34" charset="0"/>
                        </a:rPr>
                        <a:t>SG: Trop-2 Medium</a:t>
                      </a:r>
                      <a:endParaRPr lang="en-GB" sz="900" b="1" i="0" u="none" strike="noStrike" dirty="0">
                        <a:solidFill>
                          <a:schemeClr val="accent5"/>
                        </a:solidFill>
                        <a:effectLst/>
                        <a:latin typeface="Arial" panose="020B0604020202020204" pitchFamily="34" charset="0"/>
                        <a:cs typeface="Arial" panose="020B0604020202020204" pitchFamily="34" charset="0"/>
                      </a:endParaRPr>
                    </a:p>
                  </a:txBody>
                  <a:tcPr marL="95911" marR="9517" marT="0" marB="0" anchor="ctr"/>
                </a:tc>
                <a:tc>
                  <a:txBody>
                    <a:bodyPr/>
                    <a:lstStyle/>
                    <a:p>
                      <a:pPr marL="0" algn="ctr" defTabSz="914400" rtl="0" eaLnBrk="1" fontAlgn="b" latinLnBrk="0" hangingPunct="1"/>
                      <a:r>
                        <a:rPr lang="en-GB" sz="900" b="0" u="none" strike="noStrike" kern="1200" dirty="0">
                          <a:solidFill>
                            <a:schemeClr val="accent5">
                              <a:lumMod val="50000"/>
                            </a:schemeClr>
                          </a:solidFill>
                          <a:effectLst/>
                          <a:latin typeface="Arial" panose="020B0604020202020204" pitchFamily="34" charset="0"/>
                          <a:ea typeface="+mn-ea"/>
                          <a:cs typeface="Arial" panose="020B0604020202020204" pitchFamily="34" charset="0"/>
                        </a:rPr>
                        <a:t>26/13</a:t>
                      </a:r>
                    </a:p>
                  </a:txBody>
                  <a:tcPr marL="95911" marR="9517" marT="0" marB="0" anchor="b"/>
                </a:tc>
                <a:extLst>
                  <a:ext uri="{0D108BD9-81ED-4DB2-BD59-A6C34878D82A}">
                    <a16:rowId xmlns:a16="http://schemas.microsoft.com/office/drawing/2014/main" val="2168756877"/>
                  </a:ext>
                </a:extLst>
              </a:tr>
              <a:tr h="183812">
                <a:tc>
                  <a:txBody>
                    <a:bodyPr/>
                    <a:lstStyle/>
                    <a:p>
                      <a:pPr algn="l" fontAlgn="b"/>
                      <a:r>
                        <a:rPr lang="en-GB" sz="900" b="1" u="none" strike="noStrike" dirty="0">
                          <a:solidFill>
                            <a:srgbClr val="ACD5D2"/>
                          </a:solidFill>
                          <a:effectLst/>
                          <a:latin typeface="Arial" panose="020B0604020202020204" pitchFamily="34" charset="0"/>
                          <a:cs typeface="Arial" panose="020B0604020202020204" pitchFamily="34" charset="0"/>
                        </a:rPr>
                        <a:t>SG: Trop-2 Low</a:t>
                      </a:r>
                      <a:endParaRPr lang="en-GB" sz="900" b="1" i="0" u="none" strike="noStrike" dirty="0">
                        <a:solidFill>
                          <a:srgbClr val="ACD5D2"/>
                        </a:solidFill>
                        <a:effectLst/>
                        <a:latin typeface="Arial" panose="020B0604020202020204" pitchFamily="34" charset="0"/>
                        <a:cs typeface="Arial" panose="020B0604020202020204" pitchFamily="34" charset="0"/>
                      </a:endParaRPr>
                    </a:p>
                  </a:txBody>
                  <a:tcPr marL="95911" marR="9517" marT="0" marB="0" anchor="ctr"/>
                </a:tc>
                <a:tc>
                  <a:txBody>
                    <a:bodyPr/>
                    <a:lstStyle/>
                    <a:p>
                      <a:pPr marL="0" algn="ctr" defTabSz="914400" rtl="0" eaLnBrk="1" fontAlgn="b" latinLnBrk="0" hangingPunct="1"/>
                      <a:r>
                        <a:rPr lang="en-GB" sz="900" b="0" u="none" strike="noStrike" kern="1200" dirty="0">
                          <a:solidFill>
                            <a:schemeClr val="accent5">
                              <a:lumMod val="50000"/>
                            </a:schemeClr>
                          </a:solidFill>
                          <a:effectLst/>
                          <a:latin typeface="Arial" panose="020B0604020202020204" pitchFamily="34" charset="0"/>
                          <a:ea typeface="+mn-ea"/>
                          <a:cs typeface="Arial" panose="020B0604020202020204" pitchFamily="34" charset="0"/>
                        </a:rPr>
                        <a:t>19/8</a:t>
                      </a:r>
                    </a:p>
                  </a:txBody>
                  <a:tcPr marL="95911" marR="9517" marT="0" marB="0" anchor="b"/>
                </a:tc>
                <a:extLst>
                  <a:ext uri="{0D108BD9-81ED-4DB2-BD59-A6C34878D82A}">
                    <a16:rowId xmlns:a16="http://schemas.microsoft.com/office/drawing/2014/main" val="761856821"/>
                  </a:ext>
                </a:extLst>
              </a:tr>
              <a:tr h="183812">
                <a:tc>
                  <a:txBody>
                    <a:bodyPr/>
                    <a:lstStyle/>
                    <a:p>
                      <a:pPr algn="l" fontAlgn="b"/>
                      <a:r>
                        <a:rPr lang="en-GB" sz="900" b="1" u="none" strike="noStrike" dirty="0">
                          <a:solidFill>
                            <a:srgbClr val="747277"/>
                          </a:solidFill>
                          <a:effectLst/>
                          <a:latin typeface="Arial" panose="020B0604020202020204" pitchFamily="34" charset="0"/>
                          <a:cs typeface="Arial" panose="020B0604020202020204" pitchFamily="34" charset="0"/>
                        </a:rPr>
                        <a:t>TPC: Trop-2 High</a:t>
                      </a:r>
                      <a:endParaRPr lang="en-GB" sz="900" b="1" i="0" u="none" strike="noStrike" dirty="0">
                        <a:solidFill>
                          <a:srgbClr val="747277"/>
                        </a:solidFill>
                        <a:effectLst/>
                        <a:latin typeface="Arial" panose="020B0604020202020204" pitchFamily="34" charset="0"/>
                        <a:cs typeface="Arial" panose="020B0604020202020204" pitchFamily="34" charset="0"/>
                      </a:endParaRPr>
                    </a:p>
                  </a:txBody>
                  <a:tcPr marL="95911" marR="9517" marT="0" marB="0" anchor="ctr"/>
                </a:tc>
                <a:tc>
                  <a:txBody>
                    <a:bodyPr/>
                    <a:lstStyle/>
                    <a:p>
                      <a:pPr marL="0" algn="ctr" defTabSz="914400" rtl="0" eaLnBrk="1" fontAlgn="b" latinLnBrk="0" hangingPunct="1"/>
                      <a:r>
                        <a:rPr lang="en-GB" sz="900" b="0" u="none" strike="noStrike" kern="1200" dirty="0">
                          <a:solidFill>
                            <a:schemeClr val="accent5">
                              <a:lumMod val="50000"/>
                            </a:schemeClr>
                          </a:solidFill>
                          <a:effectLst/>
                          <a:latin typeface="Arial" panose="020B0604020202020204" pitchFamily="34" charset="0"/>
                          <a:ea typeface="+mn-ea"/>
                          <a:cs typeface="Arial" panose="020B0604020202020204" pitchFamily="34" charset="0"/>
                        </a:rPr>
                        <a:t>47/25</a:t>
                      </a:r>
                    </a:p>
                  </a:txBody>
                  <a:tcPr marL="95911" marR="9517" marT="0" marB="0" anchor="b"/>
                </a:tc>
                <a:extLst>
                  <a:ext uri="{0D108BD9-81ED-4DB2-BD59-A6C34878D82A}">
                    <a16:rowId xmlns:a16="http://schemas.microsoft.com/office/drawing/2014/main" val="9506157"/>
                  </a:ext>
                </a:extLst>
              </a:tr>
              <a:tr h="183812">
                <a:tc>
                  <a:txBody>
                    <a:bodyPr/>
                    <a:lstStyle/>
                    <a:p>
                      <a:pPr algn="l" fontAlgn="b"/>
                      <a:r>
                        <a:rPr lang="en-GB" sz="900" b="1" u="none" strike="noStrike" dirty="0">
                          <a:solidFill>
                            <a:schemeClr val="bg1">
                              <a:lumMod val="65000"/>
                            </a:schemeClr>
                          </a:solidFill>
                          <a:effectLst/>
                          <a:latin typeface="Arial" panose="020B0604020202020204" pitchFamily="34" charset="0"/>
                          <a:cs typeface="Arial" panose="020B0604020202020204" pitchFamily="34" charset="0"/>
                        </a:rPr>
                        <a:t>TPC: Trop-2 Medium</a:t>
                      </a:r>
                      <a:endParaRPr lang="en-GB" sz="900" b="1"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911" marR="9517" marT="0" marB="0" anchor="ctr"/>
                </a:tc>
                <a:tc>
                  <a:txBody>
                    <a:bodyPr/>
                    <a:lstStyle/>
                    <a:p>
                      <a:pPr marL="0" algn="ctr" defTabSz="914400" rtl="0" eaLnBrk="1" fontAlgn="b" latinLnBrk="0" hangingPunct="1"/>
                      <a:r>
                        <a:rPr lang="en-GB" sz="900" b="0" u="none" strike="noStrike" kern="1200" dirty="0">
                          <a:solidFill>
                            <a:schemeClr val="accent5">
                              <a:lumMod val="50000"/>
                            </a:schemeClr>
                          </a:solidFill>
                          <a:effectLst/>
                          <a:latin typeface="Arial" panose="020B0604020202020204" pitchFamily="34" charset="0"/>
                          <a:ea typeface="+mn-ea"/>
                          <a:cs typeface="Arial" panose="020B0604020202020204" pitchFamily="34" charset="0"/>
                        </a:rPr>
                        <a:t>24/11</a:t>
                      </a:r>
                    </a:p>
                  </a:txBody>
                  <a:tcPr marL="95911" marR="9517" marT="0" marB="0" anchor="b"/>
                </a:tc>
                <a:extLst>
                  <a:ext uri="{0D108BD9-81ED-4DB2-BD59-A6C34878D82A}">
                    <a16:rowId xmlns:a16="http://schemas.microsoft.com/office/drawing/2014/main" val="671117262"/>
                  </a:ext>
                </a:extLst>
              </a:tr>
              <a:tr h="183812">
                <a:tc>
                  <a:txBody>
                    <a:bodyPr/>
                    <a:lstStyle/>
                    <a:p>
                      <a:pPr algn="l" fontAlgn="b"/>
                      <a:r>
                        <a:rPr lang="en-GB" sz="900" b="1" u="none" strike="noStrike" dirty="0">
                          <a:solidFill>
                            <a:srgbClr val="D1D3D5"/>
                          </a:solidFill>
                          <a:effectLst/>
                          <a:latin typeface="Arial" panose="020B0604020202020204" pitchFamily="34" charset="0"/>
                          <a:cs typeface="Arial" panose="020B0604020202020204" pitchFamily="34" charset="0"/>
                        </a:rPr>
                        <a:t>TPC: Trop-2 Low</a:t>
                      </a:r>
                      <a:endParaRPr lang="en-GB" sz="900" b="1" i="0" u="none" strike="noStrike" dirty="0">
                        <a:solidFill>
                          <a:srgbClr val="D1D3D5"/>
                        </a:solidFill>
                        <a:effectLst/>
                        <a:latin typeface="Arial" panose="020B0604020202020204" pitchFamily="34" charset="0"/>
                        <a:cs typeface="Arial" panose="020B0604020202020204" pitchFamily="34" charset="0"/>
                      </a:endParaRPr>
                    </a:p>
                  </a:txBody>
                  <a:tcPr marL="95911" marR="9517" marT="0" marB="0" anchor="ctr"/>
                </a:tc>
                <a:tc>
                  <a:txBody>
                    <a:bodyPr/>
                    <a:lstStyle/>
                    <a:p>
                      <a:pPr marL="0" algn="ctr" defTabSz="914400" rtl="0" eaLnBrk="1" fontAlgn="b" latinLnBrk="0" hangingPunct="1"/>
                      <a:r>
                        <a:rPr lang="en-GB" sz="900" b="0" u="none" strike="noStrike" kern="1200" dirty="0">
                          <a:solidFill>
                            <a:schemeClr val="accent5">
                              <a:lumMod val="50000"/>
                            </a:schemeClr>
                          </a:solidFill>
                          <a:effectLst/>
                          <a:latin typeface="Arial" panose="020B0604020202020204" pitchFamily="34" charset="0"/>
                          <a:ea typeface="+mn-ea"/>
                          <a:cs typeface="Arial" panose="020B0604020202020204" pitchFamily="34" charset="0"/>
                        </a:rPr>
                        <a:t>24/8</a:t>
                      </a:r>
                    </a:p>
                  </a:txBody>
                  <a:tcPr marL="95911" marR="9517" marT="0" marB="0" anchor="b"/>
                </a:tc>
                <a:extLst>
                  <a:ext uri="{0D108BD9-81ED-4DB2-BD59-A6C34878D82A}">
                    <a16:rowId xmlns:a16="http://schemas.microsoft.com/office/drawing/2014/main" val="2332145872"/>
                  </a:ext>
                </a:extLst>
              </a:tr>
            </a:tbl>
          </a:graphicData>
        </a:graphic>
      </p:graphicFrame>
      <p:graphicFrame>
        <p:nvGraphicFramePr>
          <p:cNvPr id="16" name="Table 5">
            <a:extLst>
              <a:ext uri="{FF2B5EF4-FFF2-40B4-BE49-F238E27FC236}">
                <a16:creationId xmlns:a16="http://schemas.microsoft.com/office/drawing/2014/main" id="{C34B83AB-604F-6A42-93B9-1F201566B43D}"/>
              </a:ext>
            </a:extLst>
          </p:cNvPr>
          <p:cNvGraphicFramePr>
            <a:graphicFrameLocks noGrp="1"/>
          </p:cNvGraphicFramePr>
          <p:nvPr/>
        </p:nvGraphicFramePr>
        <p:xfrm>
          <a:off x="8860154" y="1381130"/>
          <a:ext cx="2799646" cy="1296295"/>
        </p:xfrm>
        <a:graphic>
          <a:graphicData uri="http://schemas.openxmlformats.org/drawingml/2006/table">
            <a:tbl>
              <a:tblPr firstRow="1" bandRow="1">
                <a:tableStyleId>{2D5ABB26-0587-4C30-8999-92F81FD0307C}</a:tableStyleId>
              </a:tblPr>
              <a:tblGrid>
                <a:gridCol w="1399823">
                  <a:extLst>
                    <a:ext uri="{9D8B030D-6E8A-4147-A177-3AD203B41FA5}">
                      <a16:colId xmlns:a16="http://schemas.microsoft.com/office/drawing/2014/main" val="447364835"/>
                    </a:ext>
                  </a:extLst>
                </a:gridCol>
                <a:gridCol w="1399823">
                  <a:extLst>
                    <a:ext uri="{9D8B030D-6E8A-4147-A177-3AD203B41FA5}">
                      <a16:colId xmlns:a16="http://schemas.microsoft.com/office/drawing/2014/main" val="3971803176"/>
                    </a:ext>
                  </a:extLst>
                </a:gridCol>
              </a:tblGrid>
              <a:tr h="185185">
                <a:tc>
                  <a:txBody>
                    <a:bodyPr/>
                    <a:lstStyle/>
                    <a:p>
                      <a:pPr algn="l"/>
                      <a:endParaRPr lang="en-GB" sz="900" dirty="0">
                        <a:solidFill>
                          <a:schemeClr val="bg1"/>
                        </a:solidFill>
                        <a:latin typeface="Arial" panose="020B0604020202020204" pitchFamily="34" charset="0"/>
                        <a:cs typeface="Arial" panose="020B0604020202020204" pitchFamily="34" charset="0"/>
                      </a:endParaRPr>
                    </a:p>
                  </a:txBody>
                  <a:tcPr marL="95911" marR="95911" marT="0" marB="0" anchor="ctr">
                    <a:solidFill>
                      <a:schemeClr val="accent5"/>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Events/censored</a:t>
                      </a:r>
                    </a:p>
                  </a:txBody>
                  <a:tcPr marL="95911" marR="95911" marT="0" marB="0" anchor="ctr">
                    <a:solidFill>
                      <a:schemeClr val="accent5"/>
                    </a:solidFill>
                  </a:tcPr>
                </a:tc>
                <a:extLst>
                  <a:ext uri="{0D108BD9-81ED-4DB2-BD59-A6C34878D82A}">
                    <a16:rowId xmlns:a16="http://schemas.microsoft.com/office/drawing/2014/main" val="2442930292"/>
                  </a:ext>
                </a:extLst>
              </a:tr>
              <a:tr h="185185">
                <a:tc>
                  <a:txBody>
                    <a:bodyPr/>
                    <a:lstStyle/>
                    <a:p>
                      <a:pPr algn="l" fontAlgn="b"/>
                      <a:r>
                        <a:rPr lang="en-GB" sz="900" b="1" u="none" strike="noStrike" dirty="0">
                          <a:solidFill>
                            <a:srgbClr val="2A8D88"/>
                          </a:solidFill>
                          <a:effectLst/>
                          <a:latin typeface="Arial" panose="020B0604020202020204" pitchFamily="34" charset="0"/>
                          <a:cs typeface="Arial" panose="020B0604020202020204" pitchFamily="34" charset="0"/>
                        </a:rPr>
                        <a:t>SG: Trop-2 High</a:t>
                      </a:r>
                      <a:endParaRPr lang="en-GB" sz="900" b="1" i="0" u="none" strike="noStrike" dirty="0">
                        <a:solidFill>
                          <a:srgbClr val="2A8D88"/>
                        </a:solidFill>
                        <a:effectLst/>
                        <a:latin typeface="Arial" panose="020B0604020202020204" pitchFamily="34" charset="0"/>
                        <a:cs typeface="Arial" panose="020B0604020202020204" pitchFamily="34" charset="0"/>
                      </a:endParaRPr>
                    </a:p>
                  </a:txBody>
                  <a:tcPr marL="95911" marR="95911" marT="0" marB="0" anchor="ctr"/>
                </a:tc>
                <a:tc>
                  <a:txBody>
                    <a:bodyPr/>
                    <a:lstStyle/>
                    <a:p>
                      <a:pPr algn="ctr" fontAlgn="b"/>
                      <a:r>
                        <a:rPr lang="en-GB" sz="900" b="0" u="none" strike="noStrike" kern="1200" dirty="0">
                          <a:solidFill>
                            <a:schemeClr val="accent5">
                              <a:lumMod val="50000"/>
                            </a:schemeClr>
                          </a:solidFill>
                          <a:effectLst/>
                          <a:latin typeface="Arial" panose="020B0604020202020204" pitchFamily="34" charset="0"/>
                          <a:ea typeface="+mn-ea"/>
                          <a:cs typeface="Arial" panose="020B0604020202020204" pitchFamily="34" charset="0"/>
                        </a:rPr>
                        <a:t>53/32</a:t>
                      </a:r>
                    </a:p>
                  </a:txBody>
                  <a:tcPr marL="95911" marR="95911" marT="0" marB="0" anchor="b"/>
                </a:tc>
                <a:extLst>
                  <a:ext uri="{0D108BD9-81ED-4DB2-BD59-A6C34878D82A}">
                    <a16:rowId xmlns:a16="http://schemas.microsoft.com/office/drawing/2014/main" val="788266454"/>
                  </a:ext>
                </a:extLst>
              </a:tr>
              <a:tr h="185185">
                <a:tc>
                  <a:txBody>
                    <a:bodyPr/>
                    <a:lstStyle/>
                    <a:p>
                      <a:pPr algn="l" fontAlgn="b"/>
                      <a:r>
                        <a:rPr lang="en-GB" sz="900" b="1" u="none" strike="noStrike" dirty="0">
                          <a:solidFill>
                            <a:schemeClr val="accent5"/>
                          </a:solidFill>
                          <a:effectLst/>
                          <a:latin typeface="Arial" panose="020B0604020202020204" pitchFamily="34" charset="0"/>
                          <a:cs typeface="Arial" panose="020B0604020202020204" pitchFamily="34" charset="0"/>
                        </a:rPr>
                        <a:t>SG: Trop-2 Medium</a:t>
                      </a:r>
                      <a:endParaRPr lang="en-GB" sz="900" b="1" i="0" u="none" strike="noStrike" dirty="0">
                        <a:solidFill>
                          <a:schemeClr val="accent5"/>
                        </a:solidFill>
                        <a:effectLst/>
                        <a:latin typeface="Arial" panose="020B0604020202020204" pitchFamily="34" charset="0"/>
                        <a:cs typeface="Arial" panose="020B0604020202020204" pitchFamily="34" charset="0"/>
                      </a:endParaRPr>
                    </a:p>
                  </a:txBody>
                  <a:tcPr marL="95911" marR="95911" marT="0" marB="0" anchor="ctr"/>
                </a:tc>
                <a:tc>
                  <a:txBody>
                    <a:bodyPr/>
                    <a:lstStyle/>
                    <a:p>
                      <a:pPr algn="ctr" fontAlgn="b"/>
                      <a:r>
                        <a:rPr lang="en-GB" sz="900" b="0" u="none" strike="noStrike" kern="1200" dirty="0">
                          <a:solidFill>
                            <a:schemeClr val="accent5">
                              <a:lumMod val="50000"/>
                            </a:schemeClr>
                          </a:solidFill>
                          <a:effectLst/>
                          <a:latin typeface="Arial" panose="020B0604020202020204" pitchFamily="34" charset="0"/>
                          <a:ea typeface="+mn-ea"/>
                          <a:cs typeface="Arial" panose="020B0604020202020204" pitchFamily="34" charset="0"/>
                        </a:rPr>
                        <a:t>22/17</a:t>
                      </a:r>
                    </a:p>
                  </a:txBody>
                  <a:tcPr marL="95911" marR="95911" marT="0" marB="0" anchor="b"/>
                </a:tc>
                <a:extLst>
                  <a:ext uri="{0D108BD9-81ED-4DB2-BD59-A6C34878D82A}">
                    <a16:rowId xmlns:a16="http://schemas.microsoft.com/office/drawing/2014/main" val="2168756877"/>
                  </a:ext>
                </a:extLst>
              </a:tr>
              <a:tr h="185185">
                <a:tc>
                  <a:txBody>
                    <a:bodyPr/>
                    <a:lstStyle/>
                    <a:p>
                      <a:pPr algn="l" fontAlgn="b"/>
                      <a:r>
                        <a:rPr lang="en-GB" sz="900" b="1" u="none" strike="noStrike" dirty="0">
                          <a:solidFill>
                            <a:srgbClr val="ACD5D2"/>
                          </a:solidFill>
                          <a:effectLst/>
                          <a:latin typeface="Arial" panose="020B0604020202020204" pitchFamily="34" charset="0"/>
                          <a:cs typeface="Arial" panose="020B0604020202020204" pitchFamily="34" charset="0"/>
                        </a:rPr>
                        <a:t>SG: Trop-2 Low</a:t>
                      </a:r>
                      <a:endParaRPr lang="en-GB" sz="900" b="1" i="0" u="none" strike="noStrike" dirty="0">
                        <a:solidFill>
                          <a:srgbClr val="ACD5D2"/>
                        </a:solidFill>
                        <a:effectLst/>
                        <a:latin typeface="Arial" panose="020B0604020202020204" pitchFamily="34" charset="0"/>
                        <a:cs typeface="Arial" panose="020B0604020202020204" pitchFamily="34" charset="0"/>
                      </a:endParaRPr>
                    </a:p>
                  </a:txBody>
                  <a:tcPr marL="95911" marR="95911" marT="0" marB="0" anchor="ctr"/>
                </a:tc>
                <a:tc>
                  <a:txBody>
                    <a:bodyPr/>
                    <a:lstStyle/>
                    <a:p>
                      <a:pPr algn="ctr" fontAlgn="b"/>
                      <a:r>
                        <a:rPr lang="en-GB" sz="900" b="0" u="none" strike="noStrike" kern="1200" dirty="0">
                          <a:solidFill>
                            <a:schemeClr val="accent5">
                              <a:lumMod val="50000"/>
                            </a:schemeClr>
                          </a:solidFill>
                          <a:effectLst/>
                          <a:latin typeface="Arial" panose="020B0604020202020204" pitchFamily="34" charset="0"/>
                          <a:ea typeface="+mn-ea"/>
                          <a:cs typeface="Arial" panose="020B0604020202020204" pitchFamily="34" charset="0"/>
                        </a:rPr>
                        <a:t>20/7</a:t>
                      </a:r>
                    </a:p>
                  </a:txBody>
                  <a:tcPr marL="95911" marR="95911" marT="0" marB="0" anchor="b"/>
                </a:tc>
                <a:extLst>
                  <a:ext uri="{0D108BD9-81ED-4DB2-BD59-A6C34878D82A}">
                    <a16:rowId xmlns:a16="http://schemas.microsoft.com/office/drawing/2014/main" val="761856821"/>
                  </a:ext>
                </a:extLst>
              </a:tr>
              <a:tr h="185185">
                <a:tc>
                  <a:txBody>
                    <a:bodyPr/>
                    <a:lstStyle/>
                    <a:p>
                      <a:pPr algn="l" fontAlgn="b"/>
                      <a:r>
                        <a:rPr lang="en-GB" sz="900" b="1" u="none" strike="noStrike" dirty="0">
                          <a:solidFill>
                            <a:srgbClr val="747277"/>
                          </a:solidFill>
                          <a:effectLst/>
                          <a:latin typeface="Arial" panose="020B0604020202020204" pitchFamily="34" charset="0"/>
                          <a:cs typeface="Arial" panose="020B0604020202020204" pitchFamily="34" charset="0"/>
                        </a:rPr>
                        <a:t>TPC: Trop-2 High</a:t>
                      </a:r>
                      <a:endParaRPr lang="en-GB" sz="900" b="1" i="0" u="none" strike="noStrike" dirty="0">
                        <a:solidFill>
                          <a:srgbClr val="747277"/>
                        </a:solidFill>
                        <a:effectLst/>
                        <a:latin typeface="Arial" panose="020B0604020202020204" pitchFamily="34" charset="0"/>
                        <a:cs typeface="Arial" panose="020B0604020202020204" pitchFamily="34" charset="0"/>
                      </a:endParaRPr>
                    </a:p>
                  </a:txBody>
                  <a:tcPr marL="95911" marR="95911" marT="0" marB="0" anchor="ctr"/>
                </a:tc>
                <a:tc>
                  <a:txBody>
                    <a:bodyPr/>
                    <a:lstStyle/>
                    <a:p>
                      <a:pPr algn="ctr" fontAlgn="b"/>
                      <a:r>
                        <a:rPr lang="en-GB" sz="900" b="0" u="none" strike="noStrike" kern="1200" dirty="0">
                          <a:solidFill>
                            <a:schemeClr val="accent5">
                              <a:lumMod val="50000"/>
                            </a:schemeClr>
                          </a:solidFill>
                          <a:effectLst/>
                          <a:latin typeface="Arial" panose="020B0604020202020204" pitchFamily="34" charset="0"/>
                          <a:ea typeface="+mn-ea"/>
                          <a:cs typeface="Arial" panose="020B0604020202020204" pitchFamily="34" charset="0"/>
                        </a:rPr>
                        <a:t>64/8</a:t>
                      </a:r>
                    </a:p>
                  </a:txBody>
                  <a:tcPr marL="95911" marR="95911" marT="0" marB="0" anchor="b"/>
                </a:tc>
                <a:extLst>
                  <a:ext uri="{0D108BD9-81ED-4DB2-BD59-A6C34878D82A}">
                    <a16:rowId xmlns:a16="http://schemas.microsoft.com/office/drawing/2014/main" val="9506157"/>
                  </a:ext>
                </a:extLst>
              </a:tr>
              <a:tr h="185185">
                <a:tc>
                  <a:txBody>
                    <a:bodyPr/>
                    <a:lstStyle/>
                    <a:p>
                      <a:pPr algn="l" fontAlgn="b"/>
                      <a:r>
                        <a:rPr lang="en-GB" sz="900" b="1" u="none" strike="noStrike" dirty="0">
                          <a:solidFill>
                            <a:schemeClr val="bg1">
                              <a:lumMod val="65000"/>
                            </a:schemeClr>
                          </a:solidFill>
                          <a:effectLst/>
                          <a:latin typeface="Arial" panose="020B0604020202020204" pitchFamily="34" charset="0"/>
                          <a:cs typeface="Arial" panose="020B0604020202020204" pitchFamily="34" charset="0"/>
                        </a:rPr>
                        <a:t>TPC: Trop-2 Medium</a:t>
                      </a:r>
                      <a:endParaRPr lang="en-GB" sz="900" b="1"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911" marR="95911" marT="0" marB="0" anchor="ctr"/>
                </a:tc>
                <a:tc>
                  <a:txBody>
                    <a:bodyPr/>
                    <a:lstStyle/>
                    <a:p>
                      <a:pPr algn="ctr" fontAlgn="b"/>
                      <a:r>
                        <a:rPr lang="en-GB" sz="900" b="0" u="none" strike="noStrike" kern="1200" dirty="0">
                          <a:solidFill>
                            <a:schemeClr val="accent5">
                              <a:lumMod val="50000"/>
                            </a:schemeClr>
                          </a:solidFill>
                          <a:effectLst/>
                          <a:latin typeface="Arial" panose="020B0604020202020204" pitchFamily="34" charset="0"/>
                          <a:ea typeface="+mn-ea"/>
                          <a:cs typeface="Arial" panose="020B0604020202020204" pitchFamily="34" charset="0"/>
                        </a:rPr>
                        <a:t>23/12</a:t>
                      </a:r>
                    </a:p>
                  </a:txBody>
                  <a:tcPr marL="95911" marR="95911" marT="0" marB="0" anchor="b"/>
                </a:tc>
                <a:extLst>
                  <a:ext uri="{0D108BD9-81ED-4DB2-BD59-A6C34878D82A}">
                    <a16:rowId xmlns:a16="http://schemas.microsoft.com/office/drawing/2014/main" val="671117262"/>
                  </a:ext>
                </a:extLst>
              </a:tr>
              <a:tr h="185185">
                <a:tc>
                  <a:txBody>
                    <a:bodyPr/>
                    <a:lstStyle/>
                    <a:p>
                      <a:pPr algn="l" fontAlgn="b"/>
                      <a:r>
                        <a:rPr lang="en-GB" sz="900" b="1" u="none" strike="noStrike" dirty="0">
                          <a:solidFill>
                            <a:srgbClr val="D1D3D5"/>
                          </a:solidFill>
                          <a:effectLst/>
                          <a:latin typeface="Arial" panose="020B0604020202020204" pitchFamily="34" charset="0"/>
                          <a:cs typeface="Arial" panose="020B0604020202020204" pitchFamily="34" charset="0"/>
                        </a:rPr>
                        <a:t>TPC: Trop-2 Low</a:t>
                      </a:r>
                      <a:endParaRPr lang="en-GB" sz="900" b="1" i="0" u="none" strike="noStrike" dirty="0">
                        <a:solidFill>
                          <a:srgbClr val="D1D3D5"/>
                        </a:solidFill>
                        <a:effectLst/>
                        <a:latin typeface="Arial" panose="020B0604020202020204" pitchFamily="34" charset="0"/>
                        <a:cs typeface="Arial" panose="020B0604020202020204" pitchFamily="34" charset="0"/>
                      </a:endParaRPr>
                    </a:p>
                  </a:txBody>
                  <a:tcPr marL="95911" marR="95911" marT="0" marB="0" anchor="ctr"/>
                </a:tc>
                <a:tc>
                  <a:txBody>
                    <a:bodyPr/>
                    <a:lstStyle/>
                    <a:p>
                      <a:pPr algn="ctr" fontAlgn="b"/>
                      <a:r>
                        <a:rPr lang="en-GB" sz="900" b="0" u="none" strike="noStrike" kern="1200" dirty="0">
                          <a:solidFill>
                            <a:schemeClr val="accent5">
                              <a:lumMod val="50000"/>
                            </a:schemeClr>
                          </a:solidFill>
                          <a:effectLst/>
                          <a:latin typeface="Arial" panose="020B0604020202020204" pitchFamily="34" charset="0"/>
                          <a:ea typeface="+mn-ea"/>
                          <a:cs typeface="Arial" panose="020B0604020202020204" pitchFamily="34" charset="0"/>
                        </a:rPr>
                        <a:t>25/7</a:t>
                      </a:r>
                    </a:p>
                  </a:txBody>
                  <a:tcPr marL="95911" marR="95911" marT="0" marB="0" anchor="b"/>
                </a:tc>
                <a:extLst>
                  <a:ext uri="{0D108BD9-81ED-4DB2-BD59-A6C34878D82A}">
                    <a16:rowId xmlns:a16="http://schemas.microsoft.com/office/drawing/2014/main" val="2332145872"/>
                  </a:ext>
                </a:extLst>
              </a:tr>
            </a:tbl>
          </a:graphicData>
        </a:graphic>
      </p:graphicFrame>
      <p:grpSp>
        <p:nvGrpSpPr>
          <p:cNvPr id="4" name="Group 3">
            <a:extLst>
              <a:ext uri="{FF2B5EF4-FFF2-40B4-BE49-F238E27FC236}">
                <a16:creationId xmlns:a16="http://schemas.microsoft.com/office/drawing/2014/main" id="{BD2E5806-214B-C94F-98FD-AEA469EF2FAB}"/>
              </a:ext>
            </a:extLst>
          </p:cNvPr>
          <p:cNvGrpSpPr/>
          <p:nvPr/>
        </p:nvGrpSpPr>
        <p:grpSpPr>
          <a:xfrm>
            <a:off x="553954" y="1908104"/>
            <a:ext cx="5569686" cy="2676851"/>
            <a:chOff x="119637" y="1381168"/>
            <a:chExt cx="4274700" cy="1977044"/>
          </a:xfrm>
        </p:grpSpPr>
        <p:grpSp>
          <p:nvGrpSpPr>
            <p:cNvPr id="17" name="Group 16">
              <a:extLst>
                <a:ext uri="{FF2B5EF4-FFF2-40B4-BE49-F238E27FC236}">
                  <a16:creationId xmlns:a16="http://schemas.microsoft.com/office/drawing/2014/main" id="{7C972744-DCC1-D040-B84E-18379FE1433E}"/>
                </a:ext>
              </a:extLst>
            </p:cNvPr>
            <p:cNvGrpSpPr/>
            <p:nvPr/>
          </p:nvGrpSpPr>
          <p:grpSpPr>
            <a:xfrm>
              <a:off x="552926" y="1447865"/>
              <a:ext cx="3237103" cy="1575060"/>
              <a:chOff x="553847" y="1447673"/>
              <a:chExt cx="3237103" cy="1575060"/>
            </a:xfrm>
          </p:grpSpPr>
          <p:pic>
            <p:nvPicPr>
              <p:cNvPr id="18" name="Graphic 17">
                <a:extLst>
                  <a:ext uri="{FF2B5EF4-FFF2-40B4-BE49-F238E27FC236}">
                    <a16:creationId xmlns:a16="http://schemas.microsoft.com/office/drawing/2014/main" id="{1527893D-2B45-6B45-8C05-48232A08BF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847" y="1447673"/>
                <a:ext cx="3237103" cy="1575060"/>
              </a:xfrm>
              <a:prstGeom prst="rect">
                <a:avLst/>
              </a:prstGeom>
            </p:spPr>
          </p:pic>
          <p:pic>
            <p:nvPicPr>
              <p:cNvPr id="19" name="Graphic 18">
                <a:extLst>
                  <a:ext uri="{FF2B5EF4-FFF2-40B4-BE49-F238E27FC236}">
                    <a16:creationId xmlns:a16="http://schemas.microsoft.com/office/drawing/2014/main" id="{A48D47E6-3CDD-804B-ABCC-812068CE06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1516" y="1455887"/>
                <a:ext cx="9525" cy="19050"/>
              </a:xfrm>
              <a:prstGeom prst="rect">
                <a:avLst/>
              </a:prstGeom>
            </p:spPr>
          </p:pic>
        </p:grpSp>
        <p:cxnSp>
          <p:nvCxnSpPr>
            <p:cNvPr id="101" name="Straight Connector 100">
              <a:extLst>
                <a:ext uri="{FF2B5EF4-FFF2-40B4-BE49-F238E27FC236}">
                  <a16:creationId xmlns:a16="http://schemas.microsoft.com/office/drawing/2014/main" id="{74400CD4-B78A-C64C-9EF5-B7E946BBDD11}"/>
                </a:ext>
              </a:extLst>
            </p:cNvPr>
            <p:cNvCxnSpPr>
              <a:cxnSpLocks/>
            </p:cNvCxnSpPr>
            <p:nvPr/>
          </p:nvCxnSpPr>
          <p:spPr bwMode="auto">
            <a:xfrm flipH="1">
              <a:off x="512722" y="3023559"/>
              <a:ext cx="54000" cy="0"/>
            </a:xfrm>
            <a:prstGeom prst="line">
              <a:avLst/>
            </a:prstGeom>
            <a:noFill/>
            <a:ln w="12700" cap="flat" cmpd="sng" algn="ctr">
              <a:solidFill>
                <a:srgbClr val="1E1E1E"/>
              </a:solidFill>
              <a:prstDash val="solid"/>
              <a:round/>
              <a:headEnd type="none" w="med" len="med"/>
              <a:tailEnd type="none" w="med" len="med"/>
            </a:ln>
            <a:effectLst/>
          </p:spPr>
        </p:cxnSp>
        <p:sp>
          <p:nvSpPr>
            <p:cNvPr id="102" name="TextBox 101">
              <a:extLst>
                <a:ext uri="{FF2B5EF4-FFF2-40B4-BE49-F238E27FC236}">
                  <a16:creationId xmlns:a16="http://schemas.microsoft.com/office/drawing/2014/main" id="{819F2B44-F395-684B-A35D-1444DBF73AAF}"/>
                </a:ext>
              </a:extLst>
            </p:cNvPr>
            <p:cNvSpPr txBox="1"/>
            <p:nvPr/>
          </p:nvSpPr>
          <p:spPr bwMode="auto">
            <a:xfrm>
              <a:off x="262440" y="2949545"/>
              <a:ext cx="216263" cy="13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0</a:t>
              </a:r>
            </a:p>
          </p:txBody>
        </p:sp>
        <p:cxnSp>
          <p:nvCxnSpPr>
            <p:cNvPr id="103" name="Straight Connector 102">
              <a:extLst>
                <a:ext uri="{FF2B5EF4-FFF2-40B4-BE49-F238E27FC236}">
                  <a16:creationId xmlns:a16="http://schemas.microsoft.com/office/drawing/2014/main" id="{2B9490B5-6BA8-5640-A528-6AA2610BF1A6}"/>
                </a:ext>
              </a:extLst>
            </p:cNvPr>
            <p:cNvCxnSpPr>
              <a:cxnSpLocks/>
            </p:cNvCxnSpPr>
            <p:nvPr/>
          </p:nvCxnSpPr>
          <p:spPr bwMode="auto">
            <a:xfrm rot="5400000" flipH="1">
              <a:off x="535915" y="3043813"/>
              <a:ext cx="54000" cy="0"/>
            </a:xfrm>
            <a:prstGeom prst="line">
              <a:avLst/>
            </a:prstGeom>
            <a:noFill/>
            <a:ln w="12700" cap="flat" cmpd="sng" algn="ctr">
              <a:solidFill>
                <a:srgbClr val="1E1E1E"/>
              </a:solidFill>
              <a:prstDash val="solid"/>
              <a:round/>
              <a:headEnd type="none" w="med" len="med"/>
              <a:tailEnd type="none" w="med" len="med"/>
            </a:ln>
            <a:effectLst/>
          </p:spPr>
        </p:cxnSp>
        <p:grpSp>
          <p:nvGrpSpPr>
            <p:cNvPr id="104" name="Group 103">
              <a:extLst>
                <a:ext uri="{FF2B5EF4-FFF2-40B4-BE49-F238E27FC236}">
                  <a16:creationId xmlns:a16="http://schemas.microsoft.com/office/drawing/2014/main" id="{4999A512-98D2-AC42-AFBD-F28970856DE6}"/>
                </a:ext>
              </a:extLst>
            </p:cNvPr>
            <p:cNvGrpSpPr/>
            <p:nvPr/>
          </p:nvGrpSpPr>
          <p:grpSpPr>
            <a:xfrm>
              <a:off x="119637" y="1381168"/>
              <a:ext cx="4274700" cy="1977044"/>
              <a:chOff x="119637" y="1381168"/>
              <a:chExt cx="4274700" cy="1977044"/>
            </a:xfrm>
          </p:grpSpPr>
          <p:sp>
            <p:nvSpPr>
              <p:cNvPr id="105" name="TextBox 104">
                <a:extLst>
                  <a:ext uri="{FF2B5EF4-FFF2-40B4-BE49-F238E27FC236}">
                    <a16:creationId xmlns:a16="http://schemas.microsoft.com/office/drawing/2014/main" id="{EBCEE4D2-D14D-FC45-8C96-BAC9D46C868A}"/>
                  </a:ext>
                </a:extLst>
              </p:cNvPr>
              <p:cNvSpPr txBox="1"/>
              <p:nvPr/>
            </p:nvSpPr>
            <p:spPr bwMode="auto">
              <a:xfrm rot="16200000">
                <a:off x="-673900" y="2174705"/>
                <a:ext cx="1728705" cy="141632"/>
              </a:xfrm>
              <a:prstGeom prst="rect">
                <a:avLst/>
              </a:prstGeom>
            </p:spPr>
            <p:txBody>
              <a:bodyPr wrap="square" lIns="0" tIns="0" rIns="0" bIns="0" rtlCol="0">
                <a:spAutoFit/>
              </a:bodyPr>
              <a:lstStyle/>
              <a:p>
                <a:pPr marL="0" marR="0" lvl="0" indent="0" algn="ctr" defTabSz="913532" rtl="0" eaLnBrk="1" fontAlgn="auto" latinLnBrk="0" hangingPunct="1">
                  <a:lnSpc>
                    <a:spcPct val="100000"/>
                  </a:lnSpc>
                  <a:spcBef>
                    <a:spcPct val="50000"/>
                  </a:spcBef>
                  <a:spcAft>
                    <a:spcPct val="0"/>
                  </a:spcAft>
                  <a:buClrTx/>
                  <a:buSzTx/>
                  <a:buFontTx/>
                  <a:buNone/>
                  <a:tabLst/>
                  <a:defRPr/>
                </a:pPr>
                <a:r>
                  <a:rPr kumimoji="0" lang="en-GB" sz="11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PFS probability (%)</a:t>
                </a:r>
              </a:p>
            </p:txBody>
          </p:sp>
          <p:cxnSp>
            <p:nvCxnSpPr>
              <p:cNvPr id="106" name="Straight Connector 105">
                <a:extLst>
                  <a:ext uri="{FF2B5EF4-FFF2-40B4-BE49-F238E27FC236}">
                    <a16:creationId xmlns:a16="http://schemas.microsoft.com/office/drawing/2014/main" id="{CFEB90E6-49EA-4247-AF42-9E48D9DA0A44}"/>
                  </a:ext>
                </a:extLst>
              </p:cNvPr>
              <p:cNvCxnSpPr>
                <a:cxnSpLocks/>
              </p:cNvCxnSpPr>
              <p:nvPr/>
            </p:nvCxnSpPr>
            <p:spPr bwMode="auto">
              <a:xfrm flipV="1">
                <a:off x="562140" y="1462612"/>
                <a:ext cx="0" cy="1565816"/>
              </a:xfrm>
              <a:prstGeom prst="line">
                <a:avLst/>
              </a:prstGeom>
              <a:noFill/>
              <a:ln w="12700" cap="flat" cmpd="sng" algn="ctr">
                <a:solidFill>
                  <a:schemeClr val="tx1"/>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7098D07E-7C7F-AB43-87B6-8BE02A41BCA9}"/>
                  </a:ext>
                </a:extLst>
              </p:cNvPr>
              <p:cNvCxnSpPr>
                <a:cxnSpLocks/>
              </p:cNvCxnSpPr>
              <p:nvPr/>
            </p:nvCxnSpPr>
            <p:spPr bwMode="auto">
              <a:xfrm flipH="1">
                <a:off x="512722" y="1467376"/>
                <a:ext cx="54000" cy="0"/>
              </a:xfrm>
              <a:prstGeom prst="line">
                <a:avLst/>
              </a:prstGeom>
              <a:noFill/>
              <a:ln w="12700" cap="flat" cmpd="sng" algn="ctr">
                <a:solidFill>
                  <a:srgbClr val="1E1E1E"/>
                </a:solidFill>
                <a:prstDash val="solid"/>
                <a:round/>
                <a:headEnd type="none" w="med" len="med"/>
                <a:tailEnd type="none" w="med" len="med"/>
              </a:ln>
              <a:effectLst/>
            </p:spPr>
          </p:cxnSp>
          <p:sp>
            <p:nvSpPr>
              <p:cNvPr id="108" name="TextBox 107">
                <a:extLst>
                  <a:ext uri="{FF2B5EF4-FFF2-40B4-BE49-F238E27FC236}">
                    <a16:creationId xmlns:a16="http://schemas.microsoft.com/office/drawing/2014/main" id="{F30B48F6-66E9-0646-8BA6-715EE2E7587E}"/>
                  </a:ext>
                </a:extLst>
              </p:cNvPr>
              <p:cNvSpPr txBox="1"/>
              <p:nvPr/>
            </p:nvSpPr>
            <p:spPr bwMode="auto">
              <a:xfrm>
                <a:off x="262440" y="1393362"/>
                <a:ext cx="216263" cy="13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100</a:t>
                </a:r>
              </a:p>
            </p:txBody>
          </p:sp>
          <p:cxnSp>
            <p:nvCxnSpPr>
              <p:cNvPr id="109" name="Straight Connector 108">
                <a:extLst>
                  <a:ext uri="{FF2B5EF4-FFF2-40B4-BE49-F238E27FC236}">
                    <a16:creationId xmlns:a16="http://schemas.microsoft.com/office/drawing/2014/main" id="{21CEA42C-EBBE-4D4A-AB36-940BB67109DC}"/>
                  </a:ext>
                </a:extLst>
              </p:cNvPr>
              <p:cNvCxnSpPr>
                <a:cxnSpLocks/>
              </p:cNvCxnSpPr>
              <p:nvPr/>
            </p:nvCxnSpPr>
            <p:spPr bwMode="auto">
              <a:xfrm flipH="1">
                <a:off x="512722" y="1774924"/>
                <a:ext cx="54000" cy="0"/>
              </a:xfrm>
              <a:prstGeom prst="line">
                <a:avLst/>
              </a:prstGeom>
              <a:noFill/>
              <a:ln w="12700" cap="flat" cmpd="sng" algn="ctr">
                <a:solidFill>
                  <a:srgbClr val="1E1E1E"/>
                </a:solidFill>
                <a:prstDash val="solid"/>
                <a:round/>
                <a:headEnd type="none" w="med" len="med"/>
                <a:tailEnd type="none" w="med" len="med"/>
              </a:ln>
              <a:effectLst/>
            </p:spPr>
          </p:cxnSp>
          <p:sp>
            <p:nvSpPr>
              <p:cNvPr id="110" name="TextBox 109">
                <a:extLst>
                  <a:ext uri="{FF2B5EF4-FFF2-40B4-BE49-F238E27FC236}">
                    <a16:creationId xmlns:a16="http://schemas.microsoft.com/office/drawing/2014/main" id="{6350DE3F-B8CC-884C-B346-FF4AE710100B}"/>
                  </a:ext>
                </a:extLst>
              </p:cNvPr>
              <p:cNvSpPr txBox="1"/>
              <p:nvPr/>
            </p:nvSpPr>
            <p:spPr bwMode="auto">
              <a:xfrm>
                <a:off x="262440" y="1700910"/>
                <a:ext cx="216263" cy="13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80</a:t>
                </a:r>
              </a:p>
            </p:txBody>
          </p:sp>
          <p:cxnSp>
            <p:nvCxnSpPr>
              <p:cNvPr id="111" name="Straight Connector 110">
                <a:extLst>
                  <a:ext uri="{FF2B5EF4-FFF2-40B4-BE49-F238E27FC236}">
                    <a16:creationId xmlns:a16="http://schemas.microsoft.com/office/drawing/2014/main" id="{6F9EB018-007B-CC4D-8584-C6DF45F7AC2C}"/>
                  </a:ext>
                </a:extLst>
              </p:cNvPr>
              <p:cNvCxnSpPr>
                <a:cxnSpLocks/>
              </p:cNvCxnSpPr>
              <p:nvPr/>
            </p:nvCxnSpPr>
            <p:spPr bwMode="auto">
              <a:xfrm flipH="1">
                <a:off x="512722" y="2091701"/>
                <a:ext cx="54000" cy="0"/>
              </a:xfrm>
              <a:prstGeom prst="line">
                <a:avLst/>
              </a:prstGeom>
              <a:noFill/>
              <a:ln w="12700" cap="flat" cmpd="sng" algn="ctr">
                <a:solidFill>
                  <a:srgbClr val="1E1E1E"/>
                </a:solidFill>
                <a:prstDash val="solid"/>
                <a:round/>
                <a:headEnd type="none" w="med" len="med"/>
                <a:tailEnd type="none" w="med" len="med"/>
              </a:ln>
              <a:effectLst/>
            </p:spPr>
          </p:cxnSp>
          <p:sp>
            <p:nvSpPr>
              <p:cNvPr id="112" name="TextBox 111">
                <a:extLst>
                  <a:ext uri="{FF2B5EF4-FFF2-40B4-BE49-F238E27FC236}">
                    <a16:creationId xmlns:a16="http://schemas.microsoft.com/office/drawing/2014/main" id="{A7150EFC-CBB1-804A-8363-E5EC4344E64F}"/>
                  </a:ext>
                </a:extLst>
              </p:cNvPr>
              <p:cNvSpPr txBox="1"/>
              <p:nvPr/>
            </p:nvSpPr>
            <p:spPr bwMode="auto">
              <a:xfrm>
                <a:off x="262440" y="2017687"/>
                <a:ext cx="216263" cy="13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60</a:t>
                </a:r>
              </a:p>
            </p:txBody>
          </p:sp>
          <p:cxnSp>
            <p:nvCxnSpPr>
              <p:cNvPr id="113" name="Straight Connector 112">
                <a:extLst>
                  <a:ext uri="{FF2B5EF4-FFF2-40B4-BE49-F238E27FC236}">
                    <a16:creationId xmlns:a16="http://schemas.microsoft.com/office/drawing/2014/main" id="{F5E7A41A-53AF-9A43-8085-E2BFCA460609}"/>
                  </a:ext>
                </a:extLst>
              </p:cNvPr>
              <p:cNvCxnSpPr>
                <a:cxnSpLocks/>
              </p:cNvCxnSpPr>
              <p:nvPr/>
            </p:nvCxnSpPr>
            <p:spPr bwMode="auto">
              <a:xfrm flipH="1">
                <a:off x="512722" y="2403609"/>
                <a:ext cx="54000" cy="0"/>
              </a:xfrm>
              <a:prstGeom prst="line">
                <a:avLst/>
              </a:prstGeom>
              <a:noFill/>
              <a:ln w="12700" cap="flat" cmpd="sng" algn="ctr">
                <a:solidFill>
                  <a:srgbClr val="1E1E1E"/>
                </a:solidFill>
                <a:prstDash val="solid"/>
                <a:round/>
                <a:headEnd type="none" w="med" len="med"/>
                <a:tailEnd type="none" w="med" len="med"/>
              </a:ln>
              <a:effectLst/>
            </p:spPr>
          </p:cxnSp>
          <p:sp>
            <p:nvSpPr>
              <p:cNvPr id="114" name="TextBox 113">
                <a:extLst>
                  <a:ext uri="{FF2B5EF4-FFF2-40B4-BE49-F238E27FC236}">
                    <a16:creationId xmlns:a16="http://schemas.microsoft.com/office/drawing/2014/main" id="{036B24E2-FA50-5743-8089-6418A90AAF48}"/>
                  </a:ext>
                </a:extLst>
              </p:cNvPr>
              <p:cNvSpPr txBox="1"/>
              <p:nvPr/>
            </p:nvSpPr>
            <p:spPr bwMode="auto">
              <a:xfrm>
                <a:off x="262440" y="2329595"/>
                <a:ext cx="216263" cy="13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40</a:t>
                </a:r>
              </a:p>
            </p:txBody>
          </p:sp>
          <p:cxnSp>
            <p:nvCxnSpPr>
              <p:cNvPr id="115" name="Straight Connector 114">
                <a:extLst>
                  <a:ext uri="{FF2B5EF4-FFF2-40B4-BE49-F238E27FC236}">
                    <a16:creationId xmlns:a16="http://schemas.microsoft.com/office/drawing/2014/main" id="{C2A11E68-7412-F147-808A-89165757308D}"/>
                  </a:ext>
                </a:extLst>
              </p:cNvPr>
              <p:cNvCxnSpPr>
                <a:cxnSpLocks/>
              </p:cNvCxnSpPr>
              <p:nvPr/>
            </p:nvCxnSpPr>
            <p:spPr bwMode="auto">
              <a:xfrm flipH="1">
                <a:off x="512722" y="2713636"/>
                <a:ext cx="54000" cy="0"/>
              </a:xfrm>
              <a:prstGeom prst="line">
                <a:avLst/>
              </a:prstGeom>
              <a:noFill/>
              <a:ln w="12700" cap="flat" cmpd="sng" algn="ctr">
                <a:solidFill>
                  <a:srgbClr val="1E1E1E"/>
                </a:solidFill>
                <a:prstDash val="solid"/>
                <a:round/>
                <a:headEnd type="none" w="med" len="med"/>
                <a:tailEnd type="none" w="med" len="med"/>
              </a:ln>
              <a:effectLst/>
            </p:spPr>
          </p:cxnSp>
          <p:sp>
            <p:nvSpPr>
              <p:cNvPr id="116" name="TextBox 115">
                <a:extLst>
                  <a:ext uri="{FF2B5EF4-FFF2-40B4-BE49-F238E27FC236}">
                    <a16:creationId xmlns:a16="http://schemas.microsoft.com/office/drawing/2014/main" id="{1C8EC4E7-74BA-E443-9953-41DB00FD2162}"/>
                  </a:ext>
                </a:extLst>
              </p:cNvPr>
              <p:cNvSpPr txBox="1"/>
              <p:nvPr/>
            </p:nvSpPr>
            <p:spPr bwMode="auto">
              <a:xfrm>
                <a:off x="262440" y="2639622"/>
                <a:ext cx="216263" cy="13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20</a:t>
                </a:r>
              </a:p>
            </p:txBody>
          </p:sp>
          <p:sp>
            <p:nvSpPr>
              <p:cNvPr id="117" name="TextBox 116">
                <a:extLst>
                  <a:ext uri="{FF2B5EF4-FFF2-40B4-BE49-F238E27FC236}">
                    <a16:creationId xmlns:a16="http://schemas.microsoft.com/office/drawing/2014/main" id="{89B24769-2771-8448-B0B8-8350A43DB783}"/>
                  </a:ext>
                </a:extLst>
              </p:cNvPr>
              <p:cNvSpPr txBox="1"/>
              <p:nvPr/>
            </p:nvSpPr>
            <p:spPr bwMode="auto">
              <a:xfrm>
                <a:off x="1559742" y="3221918"/>
                <a:ext cx="1728705" cy="136294"/>
              </a:xfrm>
              <a:prstGeom prst="rect">
                <a:avLst/>
              </a:prstGeom>
            </p:spPr>
            <p:txBody>
              <a:bodyPr wrap="square" lIns="0" tIns="0" rIns="0" bIns="0" rtlCol="0">
                <a:spAutoFit/>
              </a:bodyPr>
              <a:lstStyle/>
              <a:p>
                <a:pPr marL="0" marR="0" lvl="0" indent="0" algn="ctr" defTabSz="913532" rtl="0" eaLnBrk="1" fontAlgn="auto" latinLnBrk="0" hangingPunct="1">
                  <a:lnSpc>
                    <a:spcPct val="100000"/>
                  </a:lnSpc>
                  <a:spcBef>
                    <a:spcPct val="50000"/>
                  </a:spcBef>
                  <a:spcAft>
                    <a:spcPct val="0"/>
                  </a:spcAft>
                  <a:buClrTx/>
                  <a:buSzTx/>
                  <a:buFontTx/>
                  <a:buNone/>
                  <a:tabLst/>
                  <a:defRPr/>
                </a:pPr>
                <a:r>
                  <a:rPr kumimoji="0" lang="en-GB" sz="11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Time (months)</a:t>
                </a:r>
              </a:p>
            </p:txBody>
          </p:sp>
          <p:cxnSp>
            <p:nvCxnSpPr>
              <p:cNvPr id="118" name="Straight Connector 117">
                <a:extLst>
                  <a:ext uri="{FF2B5EF4-FFF2-40B4-BE49-F238E27FC236}">
                    <a16:creationId xmlns:a16="http://schemas.microsoft.com/office/drawing/2014/main" id="{B2A269D7-D28E-6146-B815-21C3D07A259C}"/>
                  </a:ext>
                </a:extLst>
              </p:cNvPr>
              <p:cNvCxnSpPr>
                <a:cxnSpLocks/>
              </p:cNvCxnSpPr>
              <p:nvPr/>
            </p:nvCxnSpPr>
            <p:spPr bwMode="auto">
              <a:xfrm>
                <a:off x="560165" y="3023559"/>
                <a:ext cx="3756395" cy="0"/>
              </a:xfrm>
              <a:prstGeom prst="line">
                <a:avLst/>
              </a:prstGeom>
              <a:noFill/>
              <a:ln w="12700" cap="flat" cmpd="sng" algn="ctr">
                <a:solidFill>
                  <a:schemeClr val="tx1"/>
                </a:solidFill>
                <a:prstDash val="solid"/>
                <a:round/>
                <a:headEnd type="none" w="med" len="med"/>
                <a:tailEnd type="none" w="med" len="med"/>
              </a:ln>
              <a:effectLst/>
            </p:spPr>
          </p:cxnSp>
          <p:sp>
            <p:nvSpPr>
              <p:cNvPr id="119" name="TextBox 118">
                <a:extLst>
                  <a:ext uri="{FF2B5EF4-FFF2-40B4-BE49-F238E27FC236}">
                    <a16:creationId xmlns:a16="http://schemas.microsoft.com/office/drawing/2014/main" id="{0C60FAE9-DAFA-BA4F-86FA-9BDA88A5FF8A}"/>
                  </a:ext>
                </a:extLst>
              </p:cNvPr>
              <p:cNvSpPr txBox="1"/>
              <p:nvPr/>
            </p:nvSpPr>
            <p:spPr bwMode="auto">
              <a:xfrm>
                <a:off x="481177" y="3068207"/>
                <a:ext cx="159351" cy="13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0</a:t>
                </a:r>
              </a:p>
            </p:txBody>
          </p:sp>
          <p:cxnSp>
            <p:nvCxnSpPr>
              <p:cNvPr id="120" name="Straight Connector 119">
                <a:extLst>
                  <a:ext uri="{FF2B5EF4-FFF2-40B4-BE49-F238E27FC236}">
                    <a16:creationId xmlns:a16="http://schemas.microsoft.com/office/drawing/2014/main" id="{F192DDFE-C509-C445-9F3B-39A112AB0BF1}"/>
                  </a:ext>
                </a:extLst>
              </p:cNvPr>
              <p:cNvCxnSpPr>
                <a:cxnSpLocks/>
              </p:cNvCxnSpPr>
              <p:nvPr/>
            </p:nvCxnSpPr>
            <p:spPr bwMode="auto">
              <a:xfrm rot="5400000" flipH="1">
                <a:off x="1283075" y="3043813"/>
                <a:ext cx="54000" cy="0"/>
              </a:xfrm>
              <a:prstGeom prst="line">
                <a:avLst/>
              </a:prstGeom>
              <a:noFill/>
              <a:ln w="12700" cap="flat" cmpd="sng" algn="ctr">
                <a:solidFill>
                  <a:srgbClr val="1E1E1E"/>
                </a:solidFill>
                <a:prstDash val="solid"/>
                <a:round/>
                <a:headEnd type="none" w="med" len="med"/>
                <a:tailEnd type="none" w="med" len="med"/>
              </a:ln>
              <a:effectLst/>
            </p:spPr>
          </p:cxnSp>
          <p:sp>
            <p:nvSpPr>
              <p:cNvPr id="121" name="TextBox 120">
                <a:extLst>
                  <a:ext uri="{FF2B5EF4-FFF2-40B4-BE49-F238E27FC236}">
                    <a16:creationId xmlns:a16="http://schemas.microsoft.com/office/drawing/2014/main" id="{7C3A1774-0851-D249-8D9C-E69E4E833AFF}"/>
                  </a:ext>
                </a:extLst>
              </p:cNvPr>
              <p:cNvSpPr txBox="1"/>
              <p:nvPr/>
            </p:nvSpPr>
            <p:spPr bwMode="auto">
              <a:xfrm>
                <a:off x="1231910" y="3068207"/>
                <a:ext cx="159351" cy="13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5</a:t>
                </a:r>
              </a:p>
            </p:txBody>
          </p:sp>
          <p:cxnSp>
            <p:nvCxnSpPr>
              <p:cNvPr id="122" name="Straight Connector 121">
                <a:extLst>
                  <a:ext uri="{FF2B5EF4-FFF2-40B4-BE49-F238E27FC236}">
                    <a16:creationId xmlns:a16="http://schemas.microsoft.com/office/drawing/2014/main" id="{22FA404D-19D4-2845-BAB0-CE723F60B845}"/>
                  </a:ext>
                </a:extLst>
              </p:cNvPr>
              <p:cNvCxnSpPr>
                <a:cxnSpLocks/>
              </p:cNvCxnSpPr>
              <p:nvPr/>
            </p:nvCxnSpPr>
            <p:spPr bwMode="auto">
              <a:xfrm rot="5400000" flipH="1">
                <a:off x="2035715" y="3043813"/>
                <a:ext cx="54000" cy="0"/>
              </a:xfrm>
              <a:prstGeom prst="line">
                <a:avLst/>
              </a:prstGeom>
              <a:noFill/>
              <a:ln w="12700" cap="flat" cmpd="sng" algn="ctr">
                <a:solidFill>
                  <a:srgbClr val="1E1E1E"/>
                </a:solidFill>
                <a:prstDash val="solid"/>
                <a:round/>
                <a:headEnd type="none" w="med" len="med"/>
                <a:tailEnd type="none" w="med" len="med"/>
              </a:ln>
              <a:effectLst/>
            </p:spPr>
          </p:cxnSp>
          <p:sp>
            <p:nvSpPr>
              <p:cNvPr id="123" name="TextBox 122">
                <a:extLst>
                  <a:ext uri="{FF2B5EF4-FFF2-40B4-BE49-F238E27FC236}">
                    <a16:creationId xmlns:a16="http://schemas.microsoft.com/office/drawing/2014/main" id="{8C1F2BC6-475F-5D4D-AAE8-CEA1A79D884A}"/>
                  </a:ext>
                </a:extLst>
              </p:cNvPr>
              <p:cNvSpPr txBox="1"/>
              <p:nvPr/>
            </p:nvSpPr>
            <p:spPr bwMode="auto">
              <a:xfrm>
                <a:off x="1984550" y="3068207"/>
                <a:ext cx="159351" cy="13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10</a:t>
                </a:r>
              </a:p>
            </p:txBody>
          </p:sp>
          <p:cxnSp>
            <p:nvCxnSpPr>
              <p:cNvPr id="124" name="Straight Connector 123">
                <a:extLst>
                  <a:ext uri="{FF2B5EF4-FFF2-40B4-BE49-F238E27FC236}">
                    <a16:creationId xmlns:a16="http://schemas.microsoft.com/office/drawing/2014/main" id="{D8B74E14-D086-2F45-96AB-57B6BF7F1F37}"/>
                  </a:ext>
                </a:extLst>
              </p:cNvPr>
              <p:cNvCxnSpPr>
                <a:cxnSpLocks/>
              </p:cNvCxnSpPr>
              <p:nvPr/>
            </p:nvCxnSpPr>
            <p:spPr bwMode="auto">
              <a:xfrm rot="5400000" flipH="1">
                <a:off x="2787174" y="3043813"/>
                <a:ext cx="54000" cy="0"/>
              </a:xfrm>
              <a:prstGeom prst="line">
                <a:avLst/>
              </a:prstGeom>
              <a:noFill/>
              <a:ln w="12700" cap="flat" cmpd="sng" algn="ctr">
                <a:solidFill>
                  <a:srgbClr val="1E1E1E"/>
                </a:solidFill>
                <a:prstDash val="solid"/>
                <a:round/>
                <a:headEnd type="none" w="med" len="med"/>
                <a:tailEnd type="none" w="med" len="med"/>
              </a:ln>
              <a:effectLst/>
            </p:spPr>
          </p:cxnSp>
          <p:sp>
            <p:nvSpPr>
              <p:cNvPr id="125" name="TextBox 124">
                <a:extLst>
                  <a:ext uri="{FF2B5EF4-FFF2-40B4-BE49-F238E27FC236}">
                    <a16:creationId xmlns:a16="http://schemas.microsoft.com/office/drawing/2014/main" id="{B11CCF20-B106-CB47-9628-40C106359CBA}"/>
                  </a:ext>
                </a:extLst>
              </p:cNvPr>
              <p:cNvSpPr txBox="1"/>
              <p:nvPr/>
            </p:nvSpPr>
            <p:spPr bwMode="auto">
              <a:xfrm>
                <a:off x="2736009" y="3068207"/>
                <a:ext cx="159351" cy="13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15</a:t>
                </a:r>
              </a:p>
            </p:txBody>
          </p:sp>
          <p:cxnSp>
            <p:nvCxnSpPr>
              <p:cNvPr id="126" name="Straight Connector 125">
                <a:extLst>
                  <a:ext uri="{FF2B5EF4-FFF2-40B4-BE49-F238E27FC236}">
                    <a16:creationId xmlns:a16="http://schemas.microsoft.com/office/drawing/2014/main" id="{0557AE1B-7271-314F-946D-D7636E297BC4}"/>
                  </a:ext>
                </a:extLst>
              </p:cNvPr>
              <p:cNvCxnSpPr>
                <a:cxnSpLocks/>
              </p:cNvCxnSpPr>
              <p:nvPr/>
            </p:nvCxnSpPr>
            <p:spPr bwMode="auto">
              <a:xfrm rot="5400000" flipH="1">
                <a:off x="3537122" y="3043813"/>
                <a:ext cx="54000" cy="0"/>
              </a:xfrm>
              <a:prstGeom prst="line">
                <a:avLst/>
              </a:prstGeom>
              <a:noFill/>
              <a:ln w="12700" cap="flat" cmpd="sng" algn="ctr">
                <a:solidFill>
                  <a:srgbClr val="1E1E1E"/>
                </a:solidFill>
                <a:prstDash val="solid"/>
                <a:round/>
                <a:headEnd type="none" w="med" len="med"/>
                <a:tailEnd type="none" w="med" len="med"/>
              </a:ln>
              <a:effectLst/>
            </p:spPr>
          </p:cxnSp>
          <p:sp>
            <p:nvSpPr>
              <p:cNvPr id="127" name="TextBox 126">
                <a:extLst>
                  <a:ext uri="{FF2B5EF4-FFF2-40B4-BE49-F238E27FC236}">
                    <a16:creationId xmlns:a16="http://schemas.microsoft.com/office/drawing/2014/main" id="{59CE1BC5-40B7-DA43-B4AB-73F9073B23BB}"/>
                  </a:ext>
                </a:extLst>
              </p:cNvPr>
              <p:cNvSpPr txBox="1"/>
              <p:nvPr/>
            </p:nvSpPr>
            <p:spPr bwMode="auto">
              <a:xfrm>
                <a:off x="3485958" y="3068207"/>
                <a:ext cx="159351" cy="13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20</a:t>
                </a:r>
              </a:p>
            </p:txBody>
          </p:sp>
          <p:cxnSp>
            <p:nvCxnSpPr>
              <p:cNvPr id="128" name="Straight Connector 127">
                <a:extLst>
                  <a:ext uri="{FF2B5EF4-FFF2-40B4-BE49-F238E27FC236}">
                    <a16:creationId xmlns:a16="http://schemas.microsoft.com/office/drawing/2014/main" id="{DAC6D258-BBC6-794E-9F86-B786D2C9E240}"/>
                  </a:ext>
                </a:extLst>
              </p:cNvPr>
              <p:cNvCxnSpPr>
                <a:cxnSpLocks/>
              </p:cNvCxnSpPr>
              <p:nvPr/>
            </p:nvCxnSpPr>
            <p:spPr bwMode="auto">
              <a:xfrm rot="5400000" flipH="1">
                <a:off x="4286151" y="3043813"/>
                <a:ext cx="54000" cy="0"/>
              </a:xfrm>
              <a:prstGeom prst="line">
                <a:avLst/>
              </a:prstGeom>
              <a:noFill/>
              <a:ln w="12700" cap="flat" cmpd="sng" algn="ctr">
                <a:solidFill>
                  <a:srgbClr val="1E1E1E"/>
                </a:solidFill>
                <a:prstDash val="solid"/>
                <a:round/>
                <a:headEnd type="none" w="med" len="med"/>
                <a:tailEnd type="none" w="med" len="med"/>
              </a:ln>
              <a:effectLst/>
            </p:spPr>
          </p:cxnSp>
          <p:sp>
            <p:nvSpPr>
              <p:cNvPr id="129" name="TextBox 128">
                <a:extLst>
                  <a:ext uri="{FF2B5EF4-FFF2-40B4-BE49-F238E27FC236}">
                    <a16:creationId xmlns:a16="http://schemas.microsoft.com/office/drawing/2014/main" id="{BABFF969-263F-0B41-AD3F-44559DB8A1C3}"/>
                  </a:ext>
                </a:extLst>
              </p:cNvPr>
              <p:cNvSpPr txBox="1"/>
              <p:nvPr/>
            </p:nvSpPr>
            <p:spPr bwMode="auto">
              <a:xfrm>
                <a:off x="4234986" y="3068207"/>
                <a:ext cx="159351" cy="13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25</a:t>
                </a:r>
              </a:p>
            </p:txBody>
          </p:sp>
        </p:grpSp>
      </p:grpSp>
      <p:grpSp>
        <p:nvGrpSpPr>
          <p:cNvPr id="11" name="Group 10">
            <a:extLst>
              <a:ext uri="{FF2B5EF4-FFF2-40B4-BE49-F238E27FC236}">
                <a16:creationId xmlns:a16="http://schemas.microsoft.com/office/drawing/2014/main" id="{E7727968-06CD-494C-AA5C-6C63DFC07018}"/>
              </a:ext>
            </a:extLst>
          </p:cNvPr>
          <p:cNvGrpSpPr/>
          <p:nvPr/>
        </p:nvGrpSpPr>
        <p:grpSpPr>
          <a:xfrm>
            <a:off x="6152254" y="1827377"/>
            <a:ext cx="5630299" cy="2774313"/>
            <a:chOff x="4021125" y="1167271"/>
            <a:chExt cx="4801406" cy="2234200"/>
          </a:xfrm>
        </p:grpSpPr>
        <p:grpSp>
          <p:nvGrpSpPr>
            <p:cNvPr id="20" name="Group 19">
              <a:extLst>
                <a:ext uri="{FF2B5EF4-FFF2-40B4-BE49-F238E27FC236}">
                  <a16:creationId xmlns:a16="http://schemas.microsoft.com/office/drawing/2014/main" id="{3FF55752-B871-A348-B774-A5681B748311}"/>
                </a:ext>
              </a:extLst>
            </p:cNvPr>
            <p:cNvGrpSpPr/>
            <p:nvPr/>
          </p:nvGrpSpPr>
          <p:grpSpPr>
            <a:xfrm>
              <a:off x="4494758" y="1254919"/>
              <a:ext cx="4125885" cy="1761894"/>
              <a:chOff x="4494758" y="1254919"/>
              <a:chExt cx="4125885" cy="1761894"/>
            </a:xfrm>
          </p:grpSpPr>
          <p:sp>
            <p:nvSpPr>
              <p:cNvPr id="21" name="Freeform: Shape 45">
                <a:extLst>
                  <a:ext uri="{FF2B5EF4-FFF2-40B4-BE49-F238E27FC236}">
                    <a16:creationId xmlns:a16="http://schemas.microsoft.com/office/drawing/2014/main" id="{E0F70A69-54C1-9D46-93F7-25D504FDD397}"/>
                  </a:ext>
                </a:extLst>
              </p:cNvPr>
              <p:cNvSpPr/>
              <p:nvPr/>
            </p:nvSpPr>
            <p:spPr>
              <a:xfrm>
                <a:off x="4686239" y="1282190"/>
                <a:ext cx="3370273" cy="1734623"/>
              </a:xfrm>
              <a:custGeom>
                <a:avLst/>
                <a:gdLst>
                  <a:gd name="connsiteX0" fmla="*/ 0 w 3370273"/>
                  <a:gd name="connsiteY0" fmla="*/ 0 h 1734623"/>
                  <a:gd name="connsiteX1" fmla="*/ 0 w 3370273"/>
                  <a:gd name="connsiteY1" fmla="*/ 40907 h 1734623"/>
                  <a:gd name="connsiteX2" fmla="*/ 49780 w 3370273"/>
                  <a:gd name="connsiteY2" fmla="*/ 40907 h 1734623"/>
                  <a:gd name="connsiteX3" fmla="*/ 49780 w 3370273"/>
                  <a:gd name="connsiteY3" fmla="*/ 48861 h 1734623"/>
                  <a:gd name="connsiteX4" fmla="*/ 118403 w 3370273"/>
                  <a:gd name="connsiteY4" fmla="*/ 48861 h 1734623"/>
                  <a:gd name="connsiteX5" fmla="*/ 118403 w 3370273"/>
                  <a:gd name="connsiteY5" fmla="*/ 108201 h 1734623"/>
                  <a:gd name="connsiteX6" fmla="*/ 405115 w 3370273"/>
                  <a:gd name="connsiteY6" fmla="*/ 108201 h 1734623"/>
                  <a:gd name="connsiteX7" fmla="*/ 405115 w 3370273"/>
                  <a:gd name="connsiteY7" fmla="*/ 167793 h 1734623"/>
                  <a:gd name="connsiteX8" fmla="*/ 417083 w 3370273"/>
                  <a:gd name="connsiteY8" fmla="*/ 167793 h 1734623"/>
                  <a:gd name="connsiteX9" fmla="*/ 417083 w 3370273"/>
                  <a:gd name="connsiteY9" fmla="*/ 215518 h 1734623"/>
                  <a:gd name="connsiteX10" fmla="*/ 424849 w 3370273"/>
                  <a:gd name="connsiteY10" fmla="*/ 215518 h 1734623"/>
                  <a:gd name="connsiteX11" fmla="*/ 424849 w 3370273"/>
                  <a:gd name="connsiteY11" fmla="*/ 275111 h 1734623"/>
                  <a:gd name="connsiteX12" fmla="*/ 565659 w 3370273"/>
                  <a:gd name="connsiteY12" fmla="*/ 275111 h 1734623"/>
                  <a:gd name="connsiteX13" fmla="*/ 565659 w 3370273"/>
                  <a:gd name="connsiteY13" fmla="*/ 332936 h 1734623"/>
                  <a:gd name="connsiteX14" fmla="*/ 586284 w 3370273"/>
                  <a:gd name="connsiteY14" fmla="*/ 332936 h 1734623"/>
                  <a:gd name="connsiteX15" fmla="*/ 586284 w 3370273"/>
                  <a:gd name="connsiteY15" fmla="*/ 395053 h 1734623"/>
                  <a:gd name="connsiteX16" fmla="*/ 599143 w 3370273"/>
                  <a:gd name="connsiteY16" fmla="*/ 395053 h 1734623"/>
                  <a:gd name="connsiteX17" fmla="*/ 599143 w 3370273"/>
                  <a:gd name="connsiteY17" fmla="*/ 451237 h 1734623"/>
                  <a:gd name="connsiteX18" fmla="*/ 635173 w 3370273"/>
                  <a:gd name="connsiteY18" fmla="*/ 451237 h 1734623"/>
                  <a:gd name="connsiteX19" fmla="*/ 635173 w 3370273"/>
                  <a:gd name="connsiteY19" fmla="*/ 509062 h 1734623"/>
                  <a:gd name="connsiteX20" fmla="*/ 657453 w 3370273"/>
                  <a:gd name="connsiteY20" fmla="*/ 509062 h 1734623"/>
                  <a:gd name="connsiteX21" fmla="*/ 657453 w 3370273"/>
                  <a:gd name="connsiteY21" fmla="*/ 572063 h 1734623"/>
                  <a:gd name="connsiteX22" fmla="*/ 811885 w 3370273"/>
                  <a:gd name="connsiteY22" fmla="*/ 572063 h 1734623"/>
                  <a:gd name="connsiteX23" fmla="*/ 811885 w 3370273"/>
                  <a:gd name="connsiteY23" fmla="*/ 626479 h 1734623"/>
                  <a:gd name="connsiteX24" fmla="*/ 986943 w 3370273"/>
                  <a:gd name="connsiteY24" fmla="*/ 626479 h 1734623"/>
                  <a:gd name="connsiteX25" fmla="*/ 986943 w 3370273"/>
                  <a:gd name="connsiteY25" fmla="*/ 686956 h 1734623"/>
                  <a:gd name="connsiteX26" fmla="*/ 995473 w 3370273"/>
                  <a:gd name="connsiteY26" fmla="*/ 686956 h 1734623"/>
                  <a:gd name="connsiteX27" fmla="*/ 995473 w 3370273"/>
                  <a:gd name="connsiteY27" fmla="*/ 739731 h 1734623"/>
                  <a:gd name="connsiteX28" fmla="*/ 1004894 w 3370273"/>
                  <a:gd name="connsiteY28" fmla="*/ 739731 h 1734623"/>
                  <a:gd name="connsiteX29" fmla="*/ 1004894 w 3370273"/>
                  <a:gd name="connsiteY29" fmla="*/ 801848 h 1734623"/>
                  <a:gd name="connsiteX30" fmla="*/ 1050346 w 3370273"/>
                  <a:gd name="connsiteY30" fmla="*/ 801848 h 1734623"/>
                  <a:gd name="connsiteX31" fmla="*/ 1050346 w 3370273"/>
                  <a:gd name="connsiteY31" fmla="*/ 858916 h 1734623"/>
                  <a:gd name="connsiteX32" fmla="*/ 1096688 w 3370273"/>
                  <a:gd name="connsiteY32" fmla="*/ 858916 h 1734623"/>
                  <a:gd name="connsiteX33" fmla="*/ 1096688 w 3370273"/>
                  <a:gd name="connsiteY33" fmla="*/ 914216 h 1734623"/>
                  <a:gd name="connsiteX34" fmla="*/ 1109547 w 3370273"/>
                  <a:gd name="connsiteY34" fmla="*/ 914216 h 1734623"/>
                  <a:gd name="connsiteX35" fmla="*/ 1109547 w 3370273"/>
                  <a:gd name="connsiteY35" fmla="*/ 980626 h 1734623"/>
                  <a:gd name="connsiteX36" fmla="*/ 1232278 w 3370273"/>
                  <a:gd name="connsiteY36" fmla="*/ 980626 h 1734623"/>
                  <a:gd name="connsiteX37" fmla="*/ 1232278 w 3370273"/>
                  <a:gd name="connsiteY37" fmla="*/ 1038451 h 1734623"/>
                  <a:gd name="connsiteX38" fmla="*/ 1324963 w 3370273"/>
                  <a:gd name="connsiteY38" fmla="*/ 1038451 h 1734623"/>
                  <a:gd name="connsiteX39" fmla="*/ 1324963 w 3370273"/>
                  <a:gd name="connsiteY39" fmla="*/ 1096276 h 1734623"/>
                  <a:gd name="connsiteX40" fmla="*/ 1439165 w 3370273"/>
                  <a:gd name="connsiteY40" fmla="*/ 1096276 h 1734623"/>
                  <a:gd name="connsiteX41" fmla="*/ 1439165 w 3370273"/>
                  <a:gd name="connsiteY41" fmla="*/ 1154101 h 1734623"/>
                  <a:gd name="connsiteX42" fmla="*/ 1446931 w 3370273"/>
                  <a:gd name="connsiteY42" fmla="*/ 1154101 h 1734623"/>
                  <a:gd name="connsiteX43" fmla="*/ 1446931 w 3370273"/>
                  <a:gd name="connsiteY43" fmla="*/ 1212810 h 1734623"/>
                  <a:gd name="connsiteX44" fmla="*/ 1957590 w 3370273"/>
                  <a:gd name="connsiteY44" fmla="*/ 1212810 h 1734623"/>
                  <a:gd name="connsiteX45" fmla="*/ 1957590 w 3370273"/>
                  <a:gd name="connsiteY45" fmla="*/ 1273286 h 1734623"/>
                  <a:gd name="connsiteX46" fmla="*/ 2541200 w 3370273"/>
                  <a:gd name="connsiteY46" fmla="*/ 1273286 h 1734623"/>
                  <a:gd name="connsiteX47" fmla="*/ 2541200 w 3370273"/>
                  <a:gd name="connsiteY47" fmla="*/ 1349923 h 1734623"/>
                  <a:gd name="connsiteX48" fmla="*/ 2724915 w 3370273"/>
                  <a:gd name="connsiteY48" fmla="*/ 1349923 h 1734623"/>
                  <a:gd name="connsiteX49" fmla="*/ 3195216 w 3370273"/>
                  <a:gd name="connsiteY49" fmla="*/ 1349923 h 1734623"/>
                  <a:gd name="connsiteX50" fmla="*/ 3195216 w 3370273"/>
                  <a:gd name="connsiteY50" fmla="*/ 1543094 h 1734623"/>
                  <a:gd name="connsiteX51" fmla="*/ 3370273 w 3370273"/>
                  <a:gd name="connsiteY51" fmla="*/ 1543094 h 1734623"/>
                  <a:gd name="connsiteX52" fmla="*/ 3370273 w 3370273"/>
                  <a:gd name="connsiteY52" fmla="*/ 1734623 h 173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370273" h="1734623">
                    <a:moveTo>
                      <a:pt x="0" y="0"/>
                    </a:moveTo>
                    <a:lnTo>
                      <a:pt x="0" y="40907"/>
                    </a:lnTo>
                    <a:lnTo>
                      <a:pt x="49780" y="40907"/>
                    </a:lnTo>
                    <a:lnTo>
                      <a:pt x="49780" y="48861"/>
                    </a:lnTo>
                    <a:lnTo>
                      <a:pt x="118403" y="48861"/>
                    </a:lnTo>
                    <a:lnTo>
                      <a:pt x="118403" y="108201"/>
                    </a:lnTo>
                    <a:lnTo>
                      <a:pt x="405115" y="108201"/>
                    </a:lnTo>
                    <a:lnTo>
                      <a:pt x="405115" y="167793"/>
                    </a:lnTo>
                    <a:lnTo>
                      <a:pt x="417083" y="167793"/>
                    </a:lnTo>
                    <a:lnTo>
                      <a:pt x="417083" y="215518"/>
                    </a:lnTo>
                    <a:lnTo>
                      <a:pt x="424849" y="215518"/>
                    </a:lnTo>
                    <a:lnTo>
                      <a:pt x="424849" y="275111"/>
                    </a:lnTo>
                    <a:lnTo>
                      <a:pt x="565659" y="275111"/>
                    </a:lnTo>
                    <a:lnTo>
                      <a:pt x="565659" y="332936"/>
                    </a:lnTo>
                    <a:lnTo>
                      <a:pt x="586284" y="332936"/>
                    </a:lnTo>
                    <a:lnTo>
                      <a:pt x="586284" y="395053"/>
                    </a:lnTo>
                    <a:lnTo>
                      <a:pt x="599143" y="395053"/>
                    </a:lnTo>
                    <a:lnTo>
                      <a:pt x="599143" y="451237"/>
                    </a:lnTo>
                    <a:lnTo>
                      <a:pt x="635173" y="451237"/>
                    </a:lnTo>
                    <a:lnTo>
                      <a:pt x="635173" y="509062"/>
                    </a:lnTo>
                    <a:lnTo>
                      <a:pt x="657453" y="509062"/>
                    </a:lnTo>
                    <a:lnTo>
                      <a:pt x="657453" y="572063"/>
                    </a:lnTo>
                    <a:lnTo>
                      <a:pt x="811885" y="572063"/>
                    </a:lnTo>
                    <a:lnTo>
                      <a:pt x="811885" y="626479"/>
                    </a:lnTo>
                    <a:lnTo>
                      <a:pt x="986943" y="626479"/>
                    </a:lnTo>
                    <a:lnTo>
                      <a:pt x="986943" y="686956"/>
                    </a:lnTo>
                    <a:lnTo>
                      <a:pt x="995473" y="686956"/>
                    </a:lnTo>
                    <a:lnTo>
                      <a:pt x="995473" y="739731"/>
                    </a:lnTo>
                    <a:lnTo>
                      <a:pt x="1004894" y="739731"/>
                    </a:lnTo>
                    <a:lnTo>
                      <a:pt x="1004894" y="801848"/>
                    </a:lnTo>
                    <a:lnTo>
                      <a:pt x="1050346" y="801848"/>
                    </a:lnTo>
                    <a:lnTo>
                      <a:pt x="1050346" y="858916"/>
                    </a:lnTo>
                    <a:lnTo>
                      <a:pt x="1096688" y="858916"/>
                    </a:lnTo>
                    <a:lnTo>
                      <a:pt x="1096688" y="914216"/>
                    </a:lnTo>
                    <a:lnTo>
                      <a:pt x="1109547" y="914216"/>
                    </a:lnTo>
                    <a:lnTo>
                      <a:pt x="1109547" y="980626"/>
                    </a:lnTo>
                    <a:lnTo>
                      <a:pt x="1232278" y="980626"/>
                    </a:lnTo>
                    <a:lnTo>
                      <a:pt x="1232278" y="1038451"/>
                    </a:lnTo>
                    <a:lnTo>
                      <a:pt x="1324963" y="1038451"/>
                    </a:lnTo>
                    <a:lnTo>
                      <a:pt x="1324963" y="1096276"/>
                    </a:lnTo>
                    <a:lnTo>
                      <a:pt x="1439165" y="1096276"/>
                    </a:lnTo>
                    <a:lnTo>
                      <a:pt x="1439165" y="1154101"/>
                    </a:lnTo>
                    <a:lnTo>
                      <a:pt x="1446931" y="1154101"/>
                    </a:lnTo>
                    <a:lnTo>
                      <a:pt x="1446931" y="1212810"/>
                    </a:lnTo>
                    <a:lnTo>
                      <a:pt x="1957590" y="1212810"/>
                    </a:lnTo>
                    <a:lnTo>
                      <a:pt x="1957590" y="1273286"/>
                    </a:lnTo>
                    <a:lnTo>
                      <a:pt x="2541200" y="1273286"/>
                    </a:lnTo>
                    <a:cubicBezTo>
                      <a:pt x="2541200" y="1273286"/>
                      <a:pt x="2544638" y="1349923"/>
                      <a:pt x="2541200" y="1349923"/>
                    </a:cubicBezTo>
                    <a:cubicBezTo>
                      <a:pt x="2537763" y="1349923"/>
                      <a:pt x="2724915" y="1349923"/>
                      <a:pt x="2724915" y="1349923"/>
                    </a:cubicBezTo>
                    <a:lnTo>
                      <a:pt x="3195216" y="1349923"/>
                    </a:lnTo>
                    <a:cubicBezTo>
                      <a:pt x="3195216" y="1349923"/>
                      <a:pt x="3193688" y="1544609"/>
                      <a:pt x="3195216" y="1543094"/>
                    </a:cubicBezTo>
                    <a:cubicBezTo>
                      <a:pt x="3196743" y="1541579"/>
                      <a:pt x="3370273" y="1543094"/>
                      <a:pt x="3370273" y="1543094"/>
                    </a:cubicBezTo>
                    <a:lnTo>
                      <a:pt x="3370273" y="1734623"/>
                    </a:lnTo>
                  </a:path>
                </a:pathLst>
              </a:custGeom>
              <a:noFill/>
              <a:ln w="12729" cap="flat">
                <a:solidFill>
                  <a:srgbClr val="D1D3D5"/>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22" name="Freeform: Shape 78">
                <a:extLst>
                  <a:ext uri="{FF2B5EF4-FFF2-40B4-BE49-F238E27FC236}">
                    <a16:creationId xmlns:a16="http://schemas.microsoft.com/office/drawing/2014/main" id="{DF9E32F8-54A0-1447-92F4-182A801ED138}"/>
                  </a:ext>
                </a:extLst>
              </p:cNvPr>
              <p:cNvSpPr/>
              <p:nvPr/>
            </p:nvSpPr>
            <p:spPr>
              <a:xfrm>
                <a:off x="7814359" y="2612291"/>
                <a:ext cx="12731" cy="40780"/>
              </a:xfrm>
              <a:custGeom>
                <a:avLst/>
                <a:gdLst>
                  <a:gd name="connsiteX0" fmla="*/ 0 w 12731"/>
                  <a:gd name="connsiteY0" fmla="*/ 0 h 40780"/>
                  <a:gd name="connsiteX1" fmla="*/ 0 w 12731"/>
                  <a:gd name="connsiteY1" fmla="*/ 40780 h 40780"/>
                </a:gdLst>
                <a:ahLst/>
                <a:cxnLst>
                  <a:cxn ang="0">
                    <a:pos x="connsiteX0" y="connsiteY0"/>
                  </a:cxn>
                  <a:cxn ang="0">
                    <a:pos x="connsiteX1" y="connsiteY1"/>
                  </a:cxn>
                </a:cxnLst>
                <a:rect l="l" t="t" r="r" b="b"/>
                <a:pathLst>
                  <a:path w="12731" h="40780">
                    <a:moveTo>
                      <a:pt x="0" y="0"/>
                    </a:moveTo>
                    <a:lnTo>
                      <a:pt x="0" y="40780"/>
                    </a:lnTo>
                  </a:path>
                </a:pathLst>
              </a:custGeom>
              <a:ln w="12729" cap="flat">
                <a:solidFill>
                  <a:srgbClr val="D1D3D5"/>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23" name="Freeform: Shape 79">
                <a:extLst>
                  <a:ext uri="{FF2B5EF4-FFF2-40B4-BE49-F238E27FC236}">
                    <a16:creationId xmlns:a16="http://schemas.microsoft.com/office/drawing/2014/main" id="{AE814B79-EE16-2F48-95CC-D6457E79B74C}"/>
                  </a:ext>
                </a:extLst>
              </p:cNvPr>
              <p:cNvSpPr/>
              <p:nvPr/>
            </p:nvSpPr>
            <p:spPr>
              <a:xfrm>
                <a:off x="7502184" y="2609639"/>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D1D3D5"/>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24" name="Freeform: Shape 80">
                <a:extLst>
                  <a:ext uri="{FF2B5EF4-FFF2-40B4-BE49-F238E27FC236}">
                    <a16:creationId xmlns:a16="http://schemas.microsoft.com/office/drawing/2014/main" id="{1FB8FFEC-D7C6-964F-9477-2AE677621817}"/>
                  </a:ext>
                </a:extLst>
              </p:cNvPr>
              <p:cNvSpPr/>
              <p:nvPr/>
            </p:nvSpPr>
            <p:spPr>
              <a:xfrm>
                <a:off x="7285112" y="2609639"/>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D1D3D5"/>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25" name="Freeform: Shape 82">
                <a:extLst>
                  <a:ext uri="{FF2B5EF4-FFF2-40B4-BE49-F238E27FC236}">
                    <a16:creationId xmlns:a16="http://schemas.microsoft.com/office/drawing/2014/main" id="{5C9C6546-0D09-234C-A7BF-91DAD74E4449}"/>
                  </a:ext>
                </a:extLst>
              </p:cNvPr>
              <p:cNvSpPr/>
              <p:nvPr/>
            </p:nvSpPr>
            <p:spPr>
              <a:xfrm>
                <a:off x="4494758" y="1275372"/>
                <a:ext cx="4125885" cy="1384011"/>
              </a:xfrm>
              <a:custGeom>
                <a:avLst/>
                <a:gdLst>
                  <a:gd name="connsiteX0" fmla="*/ 0 w 4125885"/>
                  <a:gd name="connsiteY0" fmla="*/ 0 h 1384011"/>
                  <a:gd name="connsiteX1" fmla="*/ 55764 w 4125885"/>
                  <a:gd name="connsiteY1" fmla="*/ 0 h 1384011"/>
                  <a:gd name="connsiteX2" fmla="*/ 55764 w 4125885"/>
                  <a:gd name="connsiteY2" fmla="*/ 32321 h 1384011"/>
                  <a:gd name="connsiteX3" fmla="*/ 76389 w 4125885"/>
                  <a:gd name="connsiteY3" fmla="*/ 32321 h 1384011"/>
                  <a:gd name="connsiteX4" fmla="*/ 76389 w 4125885"/>
                  <a:gd name="connsiteY4" fmla="*/ 55300 h 1384011"/>
                  <a:gd name="connsiteX5" fmla="*/ 308993 w 4125885"/>
                  <a:gd name="connsiteY5" fmla="*/ 55300 h 1384011"/>
                  <a:gd name="connsiteX6" fmla="*/ 308993 w 4125885"/>
                  <a:gd name="connsiteY6" fmla="*/ 114009 h 1384011"/>
                  <a:gd name="connsiteX7" fmla="*/ 339039 w 4125885"/>
                  <a:gd name="connsiteY7" fmla="*/ 114009 h 1384011"/>
                  <a:gd name="connsiteX8" fmla="*/ 339039 w 4125885"/>
                  <a:gd name="connsiteY8" fmla="*/ 154032 h 1384011"/>
                  <a:gd name="connsiteX9" fmla="*/ 375960 w 4125885"/>
                  <a:gd name="connsiteY9" fmla="*/ 154032 h 1384011"/>
                  <a:gd name="connsiteX10" fmla="*/ 375960 w 4125885"/>
                  <a:gd name="connsiteY10" fmla="*/ 210215 h 1384011"/>
                  <a:gd name="connsiteX11" fmla="*/ 436817 w 4125885"/>
                  <a:gd name="connsiteY11" fmla="*/ 210215 h 1384011"/>
                  <a:gd name="connsiteX12" fmla="*/ 436817 w 4125885"/>
                  <a:gd name="connsiteY12" fmla="*/ 251880 h 1384011"/>
                  <a:gd name="connsiteX13" fmla="*/ 436817 w 4125885"/>
                  <a:gd name="connsiteY13" fmla="*/ 274858 h 1384011"/>
                  <a:gd name="connsiteX14" fmla="*/ 475520 w 4125885"/>
                  <a:gd name="connsiteY14" fmla="*/ 274858 h 1384011"/>
                  <a:gd name="connsiteX15" fmla="*/ 475520 w 4125885"/>
                  <a:gd name="connsiteY15" fmla="*/ 320058 h 1384011"/>
                  <a:gd name="connsiteX16" fmla="*/ 526955 w 4125885"/>
                  <a:gd name="connsiteY16" fmla="*/ 320058 h 1384011"/>
                  <a:gd name="connsiteX17" fmla="*/ 526955 w 4125885"/>
                  <a:gd name="connsiteY17" fmla="*/ 429016 h 1384011"/>
                  <a:gd name="connsiteX18" fmla="*/ 612001 w 4125885"/>
                  <a:gd name="connsiteY18" fmla="*/ 429016 h 1384011"/>
                  <a:gd name="connsiteX19" fmla="*/ 612001 w 4125885"/>
                  <a:gd name="connsiteY19" fmla="*/ 485073 h 1384011"/>
                  <a:gd name="connsiteX20" fmla="*/ 751029 w 4125885"/>
                  <a:gd name="connsiteY20" fmla="*/ 485073 h 1384011"/>
                  <a:gd name="connsiteX21" fmla="*/ 751029 w 4125885"/>
                  <a:gd name="connsiteY21" fmla="*/ 539616 h 1384011"/>
                  <a:gd name="connsiteX22" fmla="*/ 787059 w 4125885"/>
                  <a:gd name="connsiteY22" fmla="*/ 539616 h 1384011"/>
                  <a:gd name="connsiteX23" fmla="*/ 787059 w 4125885"/>
                  <a:gd name="connsiteY23" fmla="*/ 594916 h 1384011"/>
                  <a:gd name="connsiteX24" fmla="*/ 810230 w 4125885"/>
                  <a:gd name="connsiteY24" fmla="*/ 594916 h 1384011"/>
                  <a:gd name="connsiteX25" fmla="*/ 810230 w 4125885"/>
                  <a:gd name="connsiteY25" fmla="*/ 650215 h 1384011"/>
                  <a:gd name="connsiteX26" fmla="*/ 860010 w 4125885"/>
                  <a:gd name="connsiteY26" fmla="*/ 650215 h 1384011"/>
                  <a:gd name="connsiteX27" fmla="*/ 860010 w 4125885"/>
                  <a:gd name="connsiteY27" fmla="*/ 697940 h 1384011"/>
                  <a:gd name="connsiteX28" fmla="*/ 968992 w 4125885"/>
                  <a:gd name="connsiteY28" fmla="*/ 697940 h 1384011"/>
                  <a:gd name="connsiteX29" fmla="*/ 968992 w 4125885"/>
                  <a:gd name="connsiteY29" fmla="*/ 760941 h 1384011"/>
                  <a:gd name="connsiteX30" fmla="*/ 993054 w 4125885"/>
                  <a:gd name="connsiteY30" fmla="*/ 760941 h 1384011"/>
                  <a:gd name="connsiteX31" fmla="*/ 993054 w 4125885"/>
                  <a:gd name="connsiteY31" fmla="*/ 820534 h 1384011"/>
                  <a:gd name="connsiteX32" fmla="*/ 1166457 w 4125885"/>
                  <a:gd name="connsiteY32" fmla="*/ 820534 h 1384011"/>
                  <a:gd name="connsiteX33" fmla="*/ 1166457 w 4125885"/>
                  <a:gd name="connsiteY33" fmla="*/ 880884 h 1384011"/>
                  <a:gd name="connsiteX34" fmla="*/ 1256595 w 4125885"/>
                  <a:gd name="connsiteY34" fmla="*/ 880884 h 1384011"/>
                  <a:gd name="connsiteX35" fmla="*/ 1256595 w 4125885"/>
                  <a:gd name="connsiteY35" fmla="*/ 949062 h 1384011"/>
                  <a:gd name="connsiteX36" fmla="*/ 1405044 w 4125885"/>
                  <a:gd name="connsiteY36" fmla="*/ 949062 h 1384011"/>
                  <a:gd name="connsiteX37" fmla="*/ 1405044 w 4125885"/>
                  <a:gd name="connsiteY37" fmla="*/ 1011180 h 1384011"/>
                  <a:gd name="connsiteX38" fmla="*/ 1502058 w 4125885"/>
                  <a:gd name="connsiteY38" fmla="*/ 1011180 h 1384011"/>
                  <a:gd name="connsiteX39" fmla="*/ 1502058 w 4125885"/>
                  <a:gd name="connsiteY39" fmla="*/ 1078348 h 1384011"/>
                  <a:gd name="connsiteX40" fmla="*/ 1570681 w 4125885"/>
                  <a:gd name="connsiteY40" fmla="*/ 1078348 h 1384011"/>
                  <a:gd name="connsiteX41" fmla="*/ 1570681 w 4125885"/>
                  <a:gd name="connsiteY41" fmla="*/ 1145642 h 1384011"/>
                  <a:gd name="connsiteX42" fmla="*/ 1721803 w 4125885"/>
                  <a:gd name="connsiteY42" fmla="*/ 1145642 h 1384011"/>
                  <a:gd name="connsiteX43" fmla="*/ 1721803 w 4125885"/>
                  <a:gd name="connsiteY43" fmla="*/ 1214577 h 1384011"/>
                  <a:gd name="connsiteX44" fmla="*/ 2437566 w 4125885"/>
                  <a:gd name="connsiteY44" fmla="*/ 1214577 h 1384011"/>
                  <a:gd name="connsiteX45" fmla="*/ 2437566 w 4125885"/>
                  <a:gd name="connsiteY45" fmla="*/ 1292098 h 1384011"/>
                  <a:gd name="connsiteX46" fmla="*/ 2896790 w 4125885"/>
                  <a:gd name="connsiteY46" fmla="*/ 1292098 h 1384011"/>
                  <a:gd name="connsiteX47" fmla="*/ 2896790 w 4125885"/>
                  <a:gd name="connsiteY47" fmla="*/ 1384012 h 1384011"/>
                  <a:gd name="connsiteX48" fmla="*/ 4125885 w 4125885"/>
                  <a:gd name="connsiteY48" fmla="*/ 1384012 h 138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125885" h="1384011">
                    <a:moveTo>
                      <a:pt x="0" y="0"/>
                    </a:moveTo>
                    <a:lnTo>
                      <a:pt x="55764" y="0"/>
                    </a:lnTo>
                    <a:lnTo>
                      <a:pt x="55764" y="32321"/>
                    </a:lnTo>
                    <a:lnTo>
                      <a:pt x="76389" y="32321"/>
                    </a:lnTo>
                    <a:lnTo>
                      <a:pt x="76389" y="55300"/>
                    </a:lnTo>
                    <a:lnTo>
                      <a:pt x="308993" y="55300"/>
                    </a:lnTo>
                    <a:lnTo>
                      <a:pt x="308993" y="114009"/>
                    </a:lnTo>
                    <a:lnTo>
                      <a:pt x="339039" y="114009"/>
                    </a:lnTo>
                    <a:lnTo>
                      <a:pt x="339039" y="154032"/>
                    </a:lnTo>
                    <a:lnTo>
                      <a:pt x="375960" y="154032"/>
                    </a:lnTo>
                    <a:lnTo>
                      <a:pt x="375960" y="210215"/>
                    </a:lnTo>
                    <a:lnTo>
                      <a:pt x="436817" y="210215"/>
                    </a:lnTo>
                    <a:lnTo>
                      <a:pt x="436817" y="251880"/>
                    </a:lnTo>
                    <a:lnTo>
                      <a:pt x="436817" y="274858"/>
                    </a:lnTo>
                    <a:lnTo>
                      <a:pt x="475520" y="274858"/>
                    </a:lnTo>
                    <a:lnTo>
                      <a:pt x="475520" y="320058"/>
                    </a:lnTo>
                    <a:lnTo>
                      <a:pt x="526955" y="320058"/>
                    </a:lnTo>
                    <a:lnTo>
                      <a:pt x="526955" y="429016"/>
                    </a:lnTo>
                    <a:lnTo>
                      <a:pt x="612001" y="429016"/>
                    </a:lnTo>
                    <a:lnTo>
                      <a:pt x="612001" y="485073"/>
                    </a:lnTo>
                    <a:lnTo>
                      <a:pt x="751029" y="485073"/>
                    </a:lnTo>
                    <a:lnTo>
                      <a:pt x="751029" y="539616"/>
                    </a:lnTo>
                    <a:lnTo>
                      <a:pt x="787059" y="539616"/>
                    </a:lnTo>
                    <a:lnTo>
                      <a:pt x="787059" y="594916"/>
                    </a:lnTo>
                    <a:lnTo>
                      <a:pt x="810230" y="594916"/>
                    </a:lnTo>
                    <a:lnTo>
                      <a:pt x="810230" y="650215"/>
                    </a:lnTo>
                    <a:lnTo>
                      <a:pt x="860010" y="650215"/>
                    </a:lnTo>
                    <a:lnTo>
                      <a:pt x="860010" y="697940"/>
                    </a:lnTo>
                    <a:lnTo>
                      <a:pt x="968992" y="697940"/>
                    </a:lnTo>
                    <a:lnTo>
                      <a:pt x="968992" y="760941"/>
                    </a:lnTo>
                    <a:lnTo>
                      <a:pt x="993054" y="760941"/>
                    </a:lnTo>
                    <a:lnTo>
                      <a:pt x="993054" y="820534"/>
                    </a:lnTo>
                    <a:lnTo>
                      <a:pt x="1166457" y="820534"/>
                    </a:lnTo>
                    <a:lnTo>
                      <a:pt x="1166457" y="880884"/>
                    </a:lnTo>
                    <a:lnTo>
                      <a:pt x="1256595" y="880884"/>
                    </a:lnTo>
                    <a:lnTo>
                      <a:pt x="1256595" y="949062"/>
                    </a:lnTo>
                    <a:lnTo>
                      <a:pt x="1405044" y="949062"/>
                    </a:lnTo>
                    <a:lnTo>
                      <a:pt x="1405044" y="1011180"/>
                    </a:lnTo>
                    <a:lnTo>
                      <a:pt x="1502058" y="1011180"/>
                    </a:lnTo>
                    <a:lnTo>
                      <a:pt x="1502058" y="1078348"/>
                    </a:lnTo>
                    <a:lnTo>
                      <a:pt x="1570681" y="1078348"/>
                    </a:lnTo>
                    <a:lnTo>
                      <a:pt x="1570681" y="1145642"/>
                    </a:lnTo>
                    <a:lnTo>
                      <a:pt x="1721803" y="1145642"/>
                    </a:lnTo>
                    <a:lnTo>
                      <a:pt x="1721803" y="1214577"/>
                    </a:lnTo>
                    <a:lnTo>
                      <a:pt x="2437566" y="1214577"/>
                    </a:lnTo>
                    <a:lnTo>
                      <a:pt x="2437566" y="1292098"/>
                    </a:lnTo>
                    <a:lnTo>
                      <a:pt x="2896790" y="1292098"/>
                    </a:lnTo>
                    <a:lnTo>
                      <a:pt x="2896790" y="1384012"/>
                    </a:lnTo>
                    <a:lnTo>
                      <a:pt x="4125885" y="1384012"/>
                    </a:lnTo>
                  </a:path>
                </a:pathLst>
              </a:custGeom>
              <a:noFill/>
              <a:ln w="12729" cap="flat">
                <a:solidFill>
                  <a:srgbClr val="A6A5A5"/>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26" name="Freeform: Shape 83">
                <a:extLst>
                  <a:ext uri="{FF2B5EF4-FFF2-40B4-BE49-F238E27FC236}">
                    <a16:creationId xmlns:a16="http://schemas.microsoft.com/office/drawing/2014/main" id="{32705B47-ED59-2F41-9786-1C1C929B32BA}"/>
                  </a:ext>
                </a:extLst>
              </p:cNvPr>
              <p:cNvSpPr/>
              <p:nvPr/>
            </p:nvSpPr>
            <p:spPr>
              <a:xfrm>
                <a:off x="8606002" y="2638931"/>
                <a:ext cx="12731" cy="40780"/>
              </a:xfrm>
              <a:custGeom>
                <a:avLst/>
                <a:gdLst>
                  <a:gd name="connsiteX0" fmla="*/ 0 w 12731"/>
                  <a:gd name="connsiteY0" fmla="*/ 0 h 40780"/>
                  <a:gd name="connsiteX1" fmla="*/ 0 w 12731"/>
                  <a:gd name="connsiteY1" fmla="*/ 40780 h 40780"/>
                </a:gdLst>
                <a:ahLst/>
                <a:cxnLst>
                  <a:cxn ang="0">
                    <a:pos x="connsiteX0" y="connsiteY0"/>
                  </a:cxn>
                  <a:cxn ang="0">
                    <a:pos x="connsiteX1" y="connsiteY1"/>
                  </a:cxn>
                </a:cxnLst>
                <a:rect l="l" t="t" r="r" b="b"/>
                <a:pathLst>
                  <a:path w="12731" h="40780">
                    <a:moveTo>
                      <a:pt x="0" y="0"/>
                    </a:moveTo>
                    <a:lnTo>
                      <a:pt x="0" y="40780"/>
                    </a:lnTo>
                  </a:path>
                </a:pathLst>
              </a:custGeom>
              <a:ln w="12729" cap="flat">
                <a:solidFill>
                  <a:srgbClr val="A6A5A5"/>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27" name="Freeform: Shape 84">
                <a:extLst>
                  <a:ext uri="{FF2B5EF4-FFF2-40B4-BE49-F238E27FC236}">
                    <a16:creationId xmlns:a16="http://schemas.microsoft.com/office/drawing/2014/main" id="{BD1FF097-7151-E14F-8B5B-EFA067B42FE8}"/>
                  </a:ext>
                </a:extLst>
              </p:cNvPr>
              <p:cNvSpPr/>
              <p:nvPr/>
            </p:nvSpPr>
            <p:spPr>
              <a:xfrm>
                <a:off x="8549347" y="2639814"/>
                <a:ext cx="12731" cy="40780"/>
              </a:xfrm>
              <a:custGeom>
                <a:avLst/>
                <a:gdLst>
                  <a:gd name="connsiteX0" fmla="*/ 0 w 12731"/>
                  <a:gd name="connsiteY0" fmla="*/ 0 h 40780"/>
                  <a:gd name="connsiteX1" fmla="*/ 0 w 12731"/>
                  <a:gd name="connsiteY1" fmla="*/ 40780 h 40780"/>
                </a:gdLst>
                <a:ahLst/>
                <a:cxnLst>
                  <a:cxn ang="0">
                    <a:pos x="connsiteX0" y="connsiteY0"/>
                  </a:cxn>
                  <a:cxn ang="0">
                    <a:pos x="connsiteX1" y="connsiteY1"/>
                  </a:cxn>
                </a:cxnLst>
                <a:rect l="l" t="t" r="r" b="b"/>
                <a:pathLst>
                  <a:path w="12731" h="40780">
                    <a:moveTo>
                      <a:pt x="0" y="0"/>
                    </a:moveTo>
                    <a:lnTo>
                      <a:pt x="0" y="40780"/>
                    </a:lnTo>
                  </a:path>
                </a:pathLst>
              </a:custGeom>
              <a:ln w="12729" cap="flat">
                <a:solidFill>
                  <a:srgbClr val="A6A5A5"/>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28" name="Freeform: Shape 85">
                <a:extLst>
                  <a:ext uri="{FF2B5EF4-FFF2-40B4-BE49-F238E27FC236}">
                    <a16:creationId xmlns:a16="http://schemas.microsoft.com/office/drawing/2014/main" id="{67472B77-7073-294C-B1BA-0C63EC352772}"/>
                  </a:ext>
                </a:extLst>
              </p:cNvPr>
              <p:cNvSpPr/>
              <p:nvPr/>
            </p:nvSpPr>
            <p:spPr>
              <a:xfrm>
                <a:off x="8244683" y="2638931"/>
                <a:ext cx="12731" cy="40780"/>
              </a:xfrm>
              <a:custGeom>
                <a:avLst/>
                <a:gdLst>
                  <a:gd name="connsiteX0" fmla="*/ 0 w 12731"/>
                  <a:gd name="connsiteY0" fmla="*/ 0 h 40780"/>
                  <a:gd name="connsiteX1" fmla="*/ 0 w 12731"/>
                  <a:gd name="connsiteY1" fmla="*/ 40780 h 40780"/>
                </a:gdLst>
                <a:ahLst/>
                <a:cxnLst>
                  <a:cxn ang="0">
                    <a:pos x="connsiteX0" y="connsiteY0"/>
                  </a:cxn>
                  <a:cxn ang="0">
                    <a:pos x="connsiteX1" y="connsiteY1"/>
                  </a:cxn>
                </a:cxnLst>
                <a:rect l="l" t="t" r="r" b="b"/>
                <a:pathLst>
                  <a:path w="12731" h="40780">
                    <a:moveTo>
                      <a:pt x="0" y="0"/>
                    </a:moveTo>
                    <a:lnTo>
                      <a:pt x="0" y="40780"/>
                    </a:lnTo>
                  </a:path>
                </a:pathLst>
              </a:custGeom>
              <a:ln w="12729" cap="flat">
                <a:solidFill>
                  <a:srgbClr val="A6A5A5"/>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29" name="Freeform: Shape 86">
                <a:extLst>
                  <a:ext uri="{FF2B5EF4-FFF2-40B4-BE49-F238E27FC236}">
                    <a16:creationId xmlns:a16="http://schemas.microsoft.com/office/drawing/2014/main" id="{1FF1E09F-0FE2-9C4E-BC79-4C46179F321D}"/>
                  </a:ext>
                </a:extLst>
              </p:cNvPr>
              <p:cNvSpPr/>
              <p:nvPr/>
            </p:nvSpPr>
            <p:spPr>
              <a:xfrm>
                <a:off x="7639556" y="2638931"/>
                <a:ext cx="12731" cy="40780"/>
              </a:xfrm>
              <a:custGeom>
                <a:avLst/>
                <a:gdLst>
                  <a:gd name="connsiteX0" fmla="*/ 0 w 12731"/>
                  <a:gd name="connsiteY0" fmla="*/ 0 h 40780"/>
                  <a:gd name="connsiteX1" fmla="*/ 0 w 12731"/>
                  <a:gd name="connsiteY1" fmla="*/ 40780 h 40780"/>
                </a:gdLst>
                <a:ahLst/>
                <a:cxnLst>
                  <a:cxn ang="0">
                    <a:pos x="connsiteX0" y="connsiteY0"/>
                  </a:cxn>
                  <a:cxn ang="0">
                    <a:pos x="connsiteX1" y="connsiteY1"/>
                  </a:cxn>
                </a:cxnLst>
                <a:rect l="l" t="t" r="r" b="b"/>
                <a:pathLst>
                  <a:path w="12731" h="40780">
                    <a:moveTo>
                      <a:pt x="0" y="0"/>
                    </a:moveTo>
                    <a:lnTo>
                      <a:pt x="0" y="40780"/>
                    </a:lnTo>
                  </a:path>
                </a:pathLst>
              </a:custGeom>
              <a:ln w="12729" cap="flat">
                <a:solidFill>
                  <a:srgbClr val="A6A5A5"/>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30" name="Freeform: Shape 87">
                <a:extLst>
                  <a:ext uri="{FF2B5EF4-FFF2-40B4-BE49-F238E27FC236}">
                    <a16:creationId xmlns:a16="http://schemas.microsoft.com/office/drawing/2014/main" id="{F2F37401-EA07-4843-83E6-EF4619A60B0E}"/>
                  </a:ext>
                </a:extLst>
              </p:cNvPr>
              <p:cNvSpPr/>
              <p:nvPr/>
            </p:nvSpPr>
            <p:spPr>
              <a:xfrm>
                <a:off x="7107381" y="2543608"/>
                <a:ext cx="12731" cy="40780"/>
              </a:xfrm>
              <a:custGeom>
                <a:avLst/>
                <a:gdLst>
                  <a:gd name="connsiteX0" fmla="*/ 0 w 12731"/>
                  <a:gd name="connsiteY0" fmla="*/ 0 h 40780"/>
                  <a:gd name="connsiteX1" fmla="*/ 0 w 12731"/>
                  <a:gd name="connsiteY1" fmla="*/ 40781 h 40780"/>
                </a:gdLst>
                <a:ahLst/>
                <a:cxnLst>
                  <a:cxn ang="0">
                    <a:pos x="connsiteX0" y="connsiteY0"/>
                  </a:cxn>
                  <a:cxn ang="0">
                    <a:pos x="connsiteX1" y="connsiteY1"/>
                  </a:cxn>
                </a:cxnLst>
                <a:rect l="l" t="t" r="r" b="b"/>
                <a:pathLst>
                  <a:path w="12731" h="40780">
                    <a:moveTo>
                      <a:pt x="0" y="0"/>
                    </a:moveTo>
                    <a:lnTo>
                      <a:pt x="0" y="40781"/>
                    </a:lnTo>
                  </a:path>
                </a:pathLst>
              </a:custGeom>
              <a:ln w="12729" cap="flat">
                <a:solidFill>
                  <a:srgbClr val="A6A5A5"/>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31" name="Freeform: Shape 88">
                <a:extLst>
                  <a:ext uri="{FF2B5EF4-FFF2-40B4-BE49-F238E27FC236}">
                    <a16:creationId xmlns:a16="http://schemas.microsoft.com/office/drawing/2014/main" id="{B1ADF240-6057-404D-857C-D2DC4B74FD15}"/>
                  </a:ext>
                </a:extLst>
              </p:cNvPr>
              <p:cNvSpPr/>
              <p:nvPr/>
            </p:nvSpPr>
            <p:spPr>
              <a:xfrm>
                <a:off x="6881652" y="2468233"/>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A6A5A5"/>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32" name="Freeform: Shape 89">
                <a:extLst>
                  <a:ext uri="{FF2B5EF4-FFF2-40B4-BE49-F238E27FC236}">
                    <a16:creationId xmlns:a16="http://schemas.microsoft.com/office/drawing/2014/main" id="{4EFC2AF2-8EFB-A645-835D-E9062547F22E}"/>
                  </a:ext>
                </a:extLst>
              </p:cNvPr>
              <p:cNvSpPr/>
              <p:nvPr/>
            </p:nvSpPr>
            <p:spPr>
              <a:xfrm>
                <a:off x="5714432" y="2132520"/>
                <a:ext cx="12731" cy="40780"/>
              </a:xfrm>
              <a:custGeom>
                <a:avLst/>
                <a:gdLst>
                  <a:gd name="connsiteX0" fmla="*/ 0 w 12731"/>
                  <a:gd name="connsiteY0" fmla="*/ 0 h 40780"/>
                  <a:gd name="connsiteX1" fmla="*/ 0 w 12731"/>
                  <a:gd name="connsiteY1" fmla="*/ 40780 h 40780"/>
                </a:gdLst>
                <a:ahLst/>
                <a:cxnLst>
                  <a:cxn ang="0">
                    <a:pos x="connsiteX0" y="connsiteY0"/>
                  </a:cxn>
                  <a:cxn ang="0">
                    <a:pos x="connsiteX1" y="connsiteY1"/>
                  </a:cxn>
                </a:cxnLst>
                <a:rect l="l" t="t" r="r" b="b"/>
                <a:pathLst>
                  <a:path w="12731" h="40780">
                    <a:moveTo>
                      <a:pt x="0" y="0"/>
                    </a:moveTo>
                    <a:lnTo>
                      <a:pt x="0" y="40780"/>
                    </a:lnTo>
                  </a:path>
                </a:pathLst>
              </a:custGeom>
              <a:ln w="12729" cap="flat">
                <a:solidFill>
                  <a:srgbClr val="A6A5A5"/>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33" name="Freeform: Shape 90">
                <a:extLst>
                  <a:ext uri="{FF2B5EF4-FFF2-40B4-BE49-F238E27FC236}">
                    <a16:creationId xmlns:a16="http://schemas.microsoft.com/office/drawing/2014/main" id="{A0B61658-AD7C-0248-AD65-264991F110EF}"/>
                  </a:ext>
                </a:extLst>
              </p:cNvPr>
              <p:cNvSpPr/>
              <p:nvPr/>
            </p:nvSpPr>
            <p:spPr>
              <a:xfrm>
                <a:off x="5640589" y="2075453"/>
                <a:ext cx="12731" cy="40780"/>
              </a:xfrm>
              <a:custGeom>
                <a:avLst/>
                <a:gdLst>
                  <a:gd name="connsiteX0" fmla="*/ 0 w 12731"/>
                  <a:gd name="connsiteY0" fmla="*/ 0 h 40780"/>
                  <a:gd name="connsiteX1" fmla="*/ 0 w 12731"/>
                  <a:gd name="connsiteY1" fmla="*/ 40781 h 40780"/>
                </a:gdLst>
                <a:ahLst/>
                <a:cxnLst>
                  <a:cxn ang="0">
                    <a:pos x="connsiteX0" y="connsiteY0"/>
                  </a:cxn>
                  <a:cxn ang="0">
                    <a:pos x="connsiteX1" y="connsiteY1"/>
                  </a:cxn>
                </a:cxnLst>
                <a:rect l="l" t="t" r="r" b="b"/>
                <a:pathLst>
                  <a:path w="12731" h="40780">
                    <a:moveTo>
                      <a:pt x="0" y="0"/>
                    </a:moveTo>
                    <a:lnTo>
                      <a:pt x="0" y="40781"/>
                    </a:lnTo>
                  </a:path>
                </a:pathLst>
              </a:custGeom>
              <a:ln w="12729" cap="flat">
                <a:solidFill>
                  <a:srgbClr val="A6A5A5"/>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34" name="Freeform: Shape 91">
                <a:extLst>
                  <a:ext uri="{FF2B5EF4-FFF2-40B4-BE49-F238E27FC236}">
                    <a16:creationId xmlns:a16="http://schemas.microsoft.com/office/drawing/2014/main" id="{CF00DD10-40F9-8645-A47D-487F90446474}"/>
                  </a:ext>
                </a:extLst>
              </p:cNvPr>
              <p:cNvSpPr/>
              <p:nvPr/>
            </p:nvSpPr>
            <p:spPr>
              <a:xfrm>
                <a:off x="5432048" y="1952480"/>
                <a:ext cx="12731" cy="40780"/>
              </a:xfrm>
              <a:custGeom>
                <a:avLst/>
                <a:gdLst>
                  <a:gd name="connsiteX0" fmla="*/ 0 w 12731"/>
                  <a:gd name="connsiteY0" fmla="*/ 0 h 40780"/>
                  <a:gd name="connsiteX1" fmla="*/ 0 w 12731"/>
                  <a:gd name="connsiteY1" fmla="*/ 40780 h 40780"/>
                </a:gdLst>
                <a:ahLst/>
                <a:cxnLst>
                  <a:cxn ang="0">
                    <a:pos x="connsiteX0" y="connsiteY0"/>
                  </a:cxn>
                  <a:cxn ang="0">
                    <a:pos x="connsiteX1" y="connsiteY1"/>
                  </a:cxn>
                </a:cxnLst>
                <a:rect l="l" t="t" r="r" b="b"/>
                <a:pathLst>
                  <a:path w="12731" h="40780">
                    <a:moveTo>
                      <a:pt x="0" y="0"/>
                    </a:moveTo>
                    <a:lnTo>
                      <a:pt x="0" y="40780"/>
                    </a:lnTo>
                  </a:path>
                </a:pathLst>
              </a:custGeom>
              <a:ln w="12729" cap="flat">
                <a:solidFill>
                  <a:srgbClr val="A6A5A5"/>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35" name="Freeform: Shape 92">
                <a:extLst>
                  <a:ext uri="{FF2B5EF4-FFF2-40B4-BE49-F238E27FC236}">
                    <a16:creationId xmlns:a16="http://schemas.microsoft.com/office/drawing/2014/main" id="{6E1542C2-131A-9C46-91C3-69BFDA8EA168}"/>
                  </a:ext>
                </a:extLst>
              </p:cNvPr>
              <p:cNvSpPr/>
              <p:nvPr/>
            </p:nvSpPr>
            <p:spPr>
              <a:xfrm>
                <a:off x="5000324" y="1573713"/>
                <a:ext cx="12731" cy="40780"/>
              </a:xfrm>
              <a:custGeom>
                <a:avLst/>
                <a:gdLst>
                  <a:gd name="connsiteX0" fmla="*/ 0 w 12731"/>
                  <a:gd name="connsiteY0" fmla="*/ 0 h 40780"/>
                  <a:gd name="connsiteX1" fmla="*/ 0 w 12731"/>
                  <a:gd name="connsiteY1" fmla="*/ 40780 h 40780"/>
                </a:gdLst>
                <a:ahLst/>
                <a:cxnLst>
                  <a:cxn ang="0">
                    <a:pos x="connsiteX0" y="connsiteY0"/>
                  </a:cxn>
                  <a:cxn ang="0">
                    <a:pos x="connsiteX1" y="connsiteY1"/>
                  </a:cxn>
                </a:cxnLst>
                <a:rect l="l" t="t" r="r" b="b"/>
                <a:pathLst>
                  <a:path w="12731" h="40780">
                    <a:moveTo>
                      <a:pt x="0" y="0"/>
                    </a:moveTo>
                    <a:lnTo>
                      <a:pt x="0" y="40780"/>
                    </a:lnTo>
                  </a:path>
                </a:pathLst>
              </a:custGeom>
              <a:ln w="12729" cap="flat">
                <a:solidFill>
                  <a:srgbClr val="A6A5A5"/>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36" name="Freeform: Shape 93">
                <a:extLst>
                  <a:ext uri="{FF2B5EF4-FFF2-40B4-BE49-F238E27FC236}">
                    <a16:creationId xmlns:a16="http://schemas.microsoft.com/office/drawing/2014/main" id="{28D6B34F-F734-A046-8267-3CE03B2E5E59}"/>
                  </a:ext>
                </a:extLst>
              </p:cNvPr>
              <p:cNvSpPr/>
              <p:nvPr/>
            </p:nvSpPr>
            <p:spPr>
              <a:xfrm>
                <a:off x="4526459" y="1254919"/>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A6A5A5"/>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37" name="Freeform: Shape 95">
                <a:extLst>
                  <a:ext uri="{FF2B5EF4-FFF2-40B4-BE49-F238E27FC236}">
                    <a16:creationId xmlns:a16="http://schemas.microsoft.com/office/drawing/2014/main" id="{41045AEA-0808-3D4C-8EA9-6A751B7E521A}"/>
                  </a:ext>
                </a:extLst>
              </p:cNvPr>
              <p:cNvSpPr/>
              <p:nvPr/>
            </p:nvSpPr>
            <p:spPr>
              <a:xfrm>
                <a:off x="4494758" y="1278781"/>
                <a:ext cx="3304960" cy="1647633"/>
              </a:xfrm>
              <a:custGeom>
                <a:avLst/>
                <a:gdLst>
                  <a:gd name="connsiteX0" fmla="*/ 0 w 3304960"/>
                  <a:gd name="connsiteY0" fmla="*/ 0 h 1647633"/>
                  <a:gd name="connsiteX1" fmla="*/ 53218 w 3304960"/>
                  <a:gd name="connsiteY1" fmla="*/ 0 h 1647633"/>
                  <a:gd name="connsiteX2" fmla="*/ 53218 w 3304960"/>
                  <a:gd name="connsiteY2" fmla="*/ 20453 h 1647633"/>
                  <a:gd name="connsiteX3" fmla="*/ 70405 w 3304960"/>
                  <a:gd name="connsiteY3" fmla="*/ 20453 h 1647633"/>
                  <a:gd name="connsiteX4" fmla="*/ 70405 w 3304960"/>
                  <a:gd name="connsiteY4" fmla="*/ 47725 h 1647633"/>
                  <a:gd name="connsiteX5" fmla="*/ 272963 w 3304960"/>
                  <a:gd name="connsiteY5" fmla="*/ 47725 h 1647633"/>
                  <a:gd name="connsiteX6" fmla="*/ 272963 w 3304960"/>
                  <a:gd name="connsiteY6" fmla="*/ 97090 h 1647633"/>
                  <a:gd name="connsiteX7" fmla="*/ 336493 w 3304960"/>
                  <a:gd name="connsiteY7" fmla="*/ 97090 h 1647633"/>
                  <a:gd name="connsiteX8" fmla="*/ 336493 w 3304960"/>
                  <a:gd name="connsiteY8" fmla="*/ 148098 h 1647633"/>
                  <a:gd name="connsiteX9" fmla="*/ 374305 w 3304960"/>
                  <a:gd name="connsiteY9" fmla="*/ 148098 h 1647633"/>
                  <a:gd name="connsiteX10" fmla="*/ 374305 w 3304960"/>
                  <a:gd name="connsiteY10" fmla="*/ 197464 h 1647633"/>
                  <a:gd name="connsiteX11" fmla="*/ 413773 w 3304960"/>
                  <a:gd name="connsiteY11" fmla="*/ 197464 h 1647633"/>
                  <a:gd name="connsiteX12" fmla="*/ 413773 w 3304960"/>
                  <a:gd name="connsiteY12" fmla="*/ 226376 h 1647633"/>
                  <a:gd name="connsiteX13" fmla="*/ 430960 w 3304960"/>
                  <a:gd name="connsiteY13" fmla="*/ 226376 h 1647633"/>
                  <a:gd name="connsiteX14" fmla="*/ 430960 w 3304960"/>
                  <a:gd name="connsiteY14" fmla="*/ 270692 h 1647633"/>
                  <a:gd name="connsiteX15" fmla="*/ 480740 w 3304960"/>
                  <a:gd name="connsiteY15" fmla="*/ 270692 h 1647633"/>
                  <a:gd name="connsiteX16" fmla="*/ 480740 w 3304960"/>
                  <a:gd name="connsiteY16" fmla="*/ 320941 h 1647633"/>
                  <a:gd name="connsiteX17" fmla="*/ 532175 w 3304960"/>
                  <a:gd name="connsiteY17" fmla="*/ 320941 h 1647633"/>
                  <a:gd name="connsiteX18" fmla="*/ 532175 w 3304960"/>
                  <a:gd name="connsiteY18" fmla="*/ 375736 h 1647633"/>
                  <a:gd name="connsiteX19" fmla="*/ 560184 w 3304960"/>
                  <a:gd name="connsiteY19" fmla="*/ 375736 h 1647633"/>
                  <a:gd name="connsiteX20" fmla="*/ 560184 w 3304960"/>
                  <a:gd name="connsiteY20" fmla="*/ 396695 h 1647633"/>
                  <a:gd name="connsiteX21" fmla="*/ 569606 w 3304960"/>
                  <a:gd name="connsiteY21" fmla="*/ 396695 h 1647633"/>
                  <a:gd name="connsiteX22" fmla="*/ 569606 w 3304960"/>
                  <a:gd name="connsiteY22" fmla="*/ 422198 h 1647633"/>
                  <a:gd name="connsiteX23" fmla="*/ 665983 w 3304960"/>
                  <a:gd name="connsiteY23" fmla="*/ 422198 h 1647633"/>
                  <a:gd name="connsiteX24" fmla="*/ 665983 w 3304960"/>
                  <a:gd name="connsiteY24" fmla="*/ 445808 h 1647633"/>
                  <a:gd name="connsiteX25" fmla="*/ 688645 w 3304960"/>
                  <a:gd name="connsiteY25" fmla="*/ 445808 h 1647633"/>
                  <a:gd name="connsiteX26" fmla="*/ 688645 w 3304960"/>
                  <a:gd name="connsiteY26" fmla="*/ 498583 h 1647633"/>
                  <a:gd name="connsiteX27" fmla="*/ 756758 w 3304960"/>
                  <a:gd name="connsiteY27" fmla="*/ 498583 h 1647633"/>
                  <a:gd name="connsiteX28" fmla="*/ 756758 w 3304960"/>
                  <a:gd name="connsiteY28" fmla="*/ 547065 h 1647633"/>
                  <a:gd name="connsiteX29" fmla="*/ 822325 w 3304960"/>
                  <a:gd name="connsiteY29" fmla="*/ 547065 h 1647633"/>
                  <a:gd name="connsiteX30" fmla="*/ 822325 w 3304960"/>
                  <a:gd name="connsiteY30" fmla="*/ 573200 h 1647633"/>
                  <a:gd name="connsiteX31" fmla="*/ 830091 w 3304960"/>
                  <a:gd name="connsiteY31" fmla="*/ 573200 h 1647633"/>
                  <a:gd name="connsiteX32" fmla="*/ 830091 w 3304960"/>
                  <a:gd name="connsiteY32" fmla="*/ 593906 h 1647633"/>
                  <a:gd name="connsiteX33" fmla="*/ 880508 w 3304960"/>
                  <a:gd name="connsiteY33" fmla="*/ 593906 h 1647633"/>
                  <a:gd name="connsiteX34" fmla="*/ 880508 w 3304960"/>
                  <a:gd name="connsiteY34" fmla="*/ 650594 h 1647633"/>
                  <a:gd name="connsiteX35" fmla="*/ 894003 w 3304960"/>
                  <a:gd name="connsiteY35" fmla="*/ 650594 h 1647633"/>
                  <a:gd name="connsiteX36" fmla="*/ 894003 w 3304960"/>
                  <a:gd name="connsiteY36" fmla="*/ 671553 h 1647633"/>
                  <a:gd name="connsiteX37" fmla="*/ 918957 w 3304960"/>
                  <a:gd name="connsiteY37" fmla="*/ 671553 h 1647633"/>
                  <a:gd name="connsiteX38" fmla="*/ 918957 w 3304960"/>
                  <a:gd name="connsiteY38" fmla="*/ 695920 h 1647633"/>
                  <a:gd name="connsiteX39" fmla="*/ 957024 w 3304960"/>
                  <a:gd name="connsiteY39" fmla="*/ 695920 h 1647633"/>
                  <a:gd name="connsiteX40" fmla="*/ 957024 w 3304960"/>
                  <a:gd name="connsiteY40" fmla="*/ 747306 h 1647633"/>
                  <a:gd name="connsiteX41" fmla="*/ 1060276 w 3304960"/>
                  <a:gd name="connsiteY41" fmla="*/ 747306 h 1647633"/>
                  <a:gd name="connsiteX42" fmla="*/ 1060276 w 3304960"/>
                  <a:gd name="connsiteY42" fmla="*/ 796672 h 1647633"/>
                  <a:gd name="connsiteX43" fmla="*/ 1073390 w 3304960"/>
                  <a:gd name="connsiteY43" fmla="*/ 796672 h 1647633"/>
                  <a:gd name="connsiteX44" fmla="*/ 1073390 w 3304960"/>
                  <a:gd name="connsiteY44" fmla="*/ 822175 h 1647633"/>
                  <a:gd name="connsiteX45" fmla="*/ 1107765 w 3304960"/>
                  <a:gd name="connsiteY45" fmla="*/ 822175 h 1647633"/>
                  <a:gd name="connsiteX46" fmla="*/ 1107765 w 3304960"/>
                  <a:gd name="connsiteY46" fmla="*/ 849447 h 1647633"/>
                  <a:gd name="connsiteX47" fmla="*/ 1148633 w 3304960"/>
                  <a:gd name="connsiteY47" fmla="*/ 849447 h 1647633"/>
                  <a:gd name="connsiteX48" fmla="*/ 1148633 w 3304960"/>
                  <a:gd name="connsiteY48" fmla="*/ 870152 h 1647633"/>
                  <a:gd name="connsiteX49" fmla="*/ 1196376 w 3304960"/>
                  <a:gd name="connsiteY49" fmla="*/ 870152 h 1647633"/>
                  <a:gd name="connsiteX50" fmla="*/ 1196376 w 3304960"/>
                  <a:gd name="connsiteY50" fmla="*/ 896792 h 1647633"/>
                  <a:gd name="connsiteX51" fmla="*/ 1221584 w 3304960"/>
                  <a:gd name="connsiteY51" fmla="*/ 896792 h 1647633"/>
                  <a:gd name="connsiteX52" fmla="*/ 1221584 w 3304960"/>
                  <a:gd name="connsiteY52" fmla="*/ 921791 h 1647633"/>
                  <a:gd name="connsiteX53" fmla="*/ 1296572 w 3304960"/>
                  <a:gd name="connsiteY53" fmla="*/ 921791 h 1647633"/>
                  <a:gd name="connsiteX54" fmla="*/ 1296572 w 3304960"/>
                  <a:gd name="connsiteY54" fmla="*/ 949820 h 1647633"/>
                  <a:gd name="connsiteX55" fmla="*/ 1359848 w 3304960"/>
                  <a:gd name="connsiteY55" fmla="*/ 949820 h 1647633"/>
                  <a:gd name="connsiteX56" fmla="*/ 1359848 w 3304960"/>
                  <a:gd name="connsiteY56" fmla="*/ 971662 h 1647633"/>
                  <a:gd name="connsiteX57" fmla="*/ 1394477 w 3304960"/>
                  <a:gd name="connsiteY57" fmla="*/ 971662 h 1647633"/>
                  <a:gd name="connsiteX58" fmla="*/ 1394477 w 3304960"/>
                  <a:gd name="connsiteY58" fmla="*/ 1016735 h 1647633"/>
                  <a:gd name="connsiteX59" fmla="*/ 1468065 w 3304960"/>
                  <a:gd name="connsiteY59" fmla="*/ 1016735 h 1647633"/>
                  <a:gd name="connsiteX60" fmla="*/ 1468065 w 3304960"/>
                  <a:gd name="connsiteY60" fmla="*/ 1045900 h 1647633"/>
                  <a:gd name="connsiteX61" fmla="*/ 1518100 w 3304960"/>
                  <a:gd name="connsiteY61" fmla="*/ 1045900 h 1647633"/>
                  <a:gd name="connsiteX62" fmla="*/ 1518100 w 3304960"/>
                  <a:gd name="connsiteY62" fmla="*/ 1073676 h 1647633"/>
                  <a:gd name="connsiteX63" fmla="*/ 1541908 w 3304960"/>
                  <a:gd name="connsiteY63" fmla="*/ 1073676 h 1647633"/>
                  <a:gd name="connsiteX64" fmla="*/ 1541908 w 3304960"/>
                  <a:gd name="connsiteY64" fmla="*/ 1123295 h 1647633"/>
                  <a:gd name="connsiteX65" fmla="*/ 1550438 w 3304960"/>
                  <a:gd name="connsiteY65" fmla="*/ 1123295 h 1647633"/>
                  <a:gd name="connsiteX66" fmla="*/ 1550438 w 3304960"/>
                  <a:gd name="connsiteY66" fmla="*/ 1146904 h 1647633"/>
                  <a:gd name="connsiteX67" fmla="*/ 1587104 w 3304960"/>
                  <a:gd name="connsiteY67" fmla="*/ 1146904 h 1647633"/>
                  <a:gd name="connsiteX68" fmla="*/ 1587104 w 3304960"/>
                  <a:gd name="connsiteY68" fmla="*/ 1195765 h 1647633"/>
                  <a:gd name="connsiteX69" fmla="*/ 1635229 w 3304960"/>
                  <a:gd name="connsiteY69" fmla="*/ 1195765 h 1647633"/>
                  <a:gd name="connsiteX70" fmla="*/ 1635229 w 3304960"/>
                  <a:gd name="connsiteY70" fmla="*/ 1218239 h 1647633"/>
                  <a:gd name="connsiteX71" fmla="*/ 1657509 w 3304960"/>
                  <a:gd name="connsiteY71" fmla="*/ 1218239 h 1647633"/>
                  <a:gd name="connsiteX72" fmla="*/ 1657509 w 3304960"/>
                  <a:gd name="connsiteY72" fmla="*/ 1247782 h 1647633"/>
                  <a:gd name="connsiteX73" fmla="*/ 1672914 w 3304960"/>
                  <a:gd name="connsiteY73" fmla="*/ 1247782 h 1647633"/>
                  <a:gd name="connsiteX74" fmla="*/ 1672914 w 3304960"/>
                  <a:gd name="connsiteY74" fmla="*/ 1272150 h 1647633"/>
                  <a:gd name="connsiteX75" fmla="*/ 1733516 w 3304960"/>
                  <a:gd name="connsiteY75" fmla="*/ 1272150 h 1647633"/>
                  <a:gd name="connsiteX76" fmla="*/ 1733516 w 3304960"/>
                  <a:gd name="connsiteY76" fmla="*/ 1297906 h 1647633"/>
                  <a:gd name="connsiteX77" fmla="*/ 1809014 w 3304960"/>
                  <a:gd name="connsiteY77" fmla="*/ 1297906 h 1647633"/>
                  <a:gd name="connsiteX78" fmla="*/ 1809014 w 3304960"/>
                  <a:gd name="connsiteY78" fmla="*/ 1318107 h 1647633"/>
                  <a:gd name="connsiteX79" fmla="*/ 1890240 w 3304960"/>
                  <a:gd name="connsiteY79" fmla="*/ 1318107 h 1647633"/>
                  <a:gd name="connsiteX80" fmla="*/ 1890240 w 3304960"/>
                  <a:gd name="connsiteY80" fmla="*/ 1342853 h 1647633"/>
                  <a:gd name="connsiteX81" fmla="*/ 1960645 w 3304960"/>
                  <a:gd name="connsiteY81" fmla="*/ 1342853 h 1647633"/>
                  <a:gd name="connsiteX82" fmla="*/ 1960645 w 3304960"/>
                  <a:gd name="connsiteY82" fmla="*/ 1368609 h 1647633"/>
                  <a:gd name="connsiteX83" fmla="*/ 2103111 w 3304960"/>
                  <a:gd name="connsiteY83" fmla="*/ 1368609 h 1647633"/>
                  <a:gd name="connsiteX84" fmla="*/ 2103111 w 3304960"/>
                  <a:gd name="connsiteY84" fmla="*/ 1398153 h 1647633"/>
                  <a:gd name="connsiteX85" fmla="*/ 2294210 w 3304960"/>
                  <a:gd name="connsiteY85" fmla="*/ 1398153 h 1647633"/>
                  <a:gd name="connsiteX86" fmla="*/ 2294210 w 3304960"/>
                  <a:gd name="connsiteY86" fmla="*/ 1424288 h 1647633"/>
                  <a:gd name="connsiteX87" fmla="*/ 2318527 w 3304960"/>
                  <a:gd name="connsiteY87" fmla="*/ 1424288 h 1647633"/>
                  <a:gd name="connsiteX88" fmla="*/ 2318527 w 3304960"/>
                  <a:gd name="connsiteY88" fmla="*/ 1448150 h 1647633"/>
                  <a:gd name="connsiteX89" fmla="*/ 2405737 w 3304960"/>
                  <a:gd name="connsiteY89" fmla="*/ 1448150 h 1647633"/>
                  <a:gd name="connsiteX90" fmla="*/ 2405737 w 3304960"/>
                  <a:gd name="connsiteY90" fmla="*/ 1481102 h 1647633"/>
                  <a:gd name="connsiteX91" fmla="*/ 2495240 w 3304960"/>
                  <a:gd name="connsiteY91" fmla="*/ 1481102 h 1647633"/>
                  <a:gd name="connsiteX92" fmla="*/ 2495240 w 3304960"/>
                  <a:gd name="connsiteY92" fmla="*/ 1510015 h 1647633"/>
                  <a:gd name="connsiteX93" fmla="*/ 2629429 w 3304960"/>
                  <a:gd name="connsiteY93" fmla="*/ 1510015 h 1647633"/>
                  <a:gd name="connsiteX94" fmla="*/ 2629429 w 3304960"/>
                  <a:gd name="connsiteY94" fmla="*/ 1568471 h 1647633"/>
                  <a:gd name="connsiteX95" fmla="*/ 2704927 w 3304960"/>
                  <a:gd name="connsiteY95" fmla="*/ 1568471 h 1647633"/>
                  <a:gd name="connsiteX96" fmla="*/ 2704927 w 3304960"/>
                  <a:gd name="connsiteY96" fmla="*/ 1599909 h 1647633"/>
                  <a:gd name="connsiteX97" fmla="*/ 3174463 w 3304960"/>
                  <a:gd name="connsiteY97" fmla="*/ 1599909 h 1647633"/>
                  <a:gd name="connsiteX98" fmla="*/ 3174463 w 3304960"/>
                  <a:gd name="connsiteY98" fmla="*/ 1647633 h 1647633"/>
                  <a:gd name="connsiteX99" fmla="*/ 3304961 w 3304960"/>
                  <a:gd name="connsiteY99" fmla="*/ 1647633 h 164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304960" h="1647633">
                    <a:moveTo>
                      <a:pt x="0" y="0"/>
                    </a:moveTo>
                    <a:lnTo>
                      <a:pt x="53218" y="0"/>
                    </a:lnTo>
                    <a:lnTo>
                      <a:pt x="53218" y="20453"/>
                    </a:lnTo>
                    <a:lnTo>
                      <a:pt x="70405" y="20453"/>
                    </a:lnTo>
                    <a:lnTo>
                      <a:pt x="70405" y="47725"/>
                    </a:lnTo>
                    <a:lnTo>
                      <a:pt x="272963" y="47725"/>
                    </a:lnTo>
                    <a:lnTo>
                      <a:pt x="272963" y="97090"/>
                    </a:lnTo>
                    <a:lnTo>
                      <a:pt x="336493" y="97090"/>
                    </a:lnTo>
                    <a:lnTo>
                      <a:pt x="336493" y="148098"/>
                    </a:lnTo>
                    <a:lnTo>
                      <a:pt x="374305" y="148098"/>
                    </a:lnTo>
                    <a:lnTo>
                      <a:pt x="374305" y="197464"/>
                    </a:lnTo>
                    <a:lnTo>
                      <a:pt x="413773" y="197464"/>
                    </a:lnTo>
                    <a:lnTo>
                      <a:pt x="413773" y="226376"/>
                    </a:lnTo>
                    <a:lnTo>
                      <a:pt x="430960" y="226376"/>
                    </a:lnTo>
                    <a:lnTo>
                      <a:pt x="430960" y="270692"/>
                    </a:lnTo>
                    <a:lnTo>
                      <a:pt x="480740" y="270692"/>
                    </a:lnTo>
                    <a:lnTo>
                      <a:pt x="480740" y="320941"/>
                    </a:lnTo>
                    <a:lnTo>
                      <a:pt x="532175" y="320941"/>
                    </a:lnTo>
                    <a:lnTo>
                      <a:pt x="532175" y="375736"/>
                    </a:lnTo>
                    <a:lnTo>
                      <a:pt x="560184" y="375736"/>
                    </a:lnTo>
                    <a:lnTo>
                      <a:pt x="560184" y="396695"/>
                    </a:lnTo>
                    <a:lnTo>
                      <a:pt x="569606" y="396695"/>
                    </a:lnTo>
                    <a:lnTo>
                      <a:pt x="569606" y="422198"/>
                    </a:lnTo>
                    <a:lnTo>
                      <a:pt x="665983" y="422198"/>
                    </a:lnTo>
                    <a:lnTo>
                      <a:pt x="665983" y="445808"/>
                    </a:lnTo>
                    <a:lnTo>
                      <a:pt x="688645" y="445808"/>
                    </a:lnTo>
                    <a:lnTo>
                      <a:pt x="688645" y="498583"/>
                    </a:lnTo>
                    <a:lnTo>
                      <a:pt x="756758" y="498583"/>
                    </a:lnTo>
                    <a:lnTo>
                      <a:pt x="756758" y="547065"/>
                    </a:lnTo>
                    <a:lnTo>
                      <a:pt x="822325" y="547065"/>
                    </a:lnTo>
                    <a:lnTo>
                      <a:pt x="822325" y="573200"/>
                    </a:lnTo>
                    <a:lnTo>
                      <a:pt x="830091" y="573200"/>
                    </a:lnTo>
                    <a:lnTo>
                      <a:pt x="830091" y="593906"/>
                    </a:lnTo>
                    <a:lnTo>
                      <a:pt x="880508" y="593906"/>
                    </a:lnTo>
                    <a:lnTo>
                      <a:pt x="880508" y="650594"/>
                    </a:lnTo>
                    <a:lnTo>
                      <a:pt x="894003" y="650594"/>
                    </a:lnTo>
                    <a:lnTo>
                      <a:pt x="894003" y="671553"/>
                    </a:lnTo>
                    <a:lnTo>
                      <a:pt x="918957" y="671553"/>
                    </a:lnTo>
                    <a:lnTo>
                      <a:pt x="918957" y="695920"/>
                    </a:lnTo>
                    <a:cubicBezTo>
                      <a:pt x="918957" y="695920"/>
                      <a:pt x="957024" y="693900"/>
                      <a:pt x="957024" y="695920"/>
                    </a:cubicBezTo>
                    <a:lnTo>
                      <a:pt x="957024" y="747306"/>
                    </a:lnTo>
                    <a:lnTo>
                      <a:pt x="1060276" y="747306"/>
                    </a:lnTo>
                    <a:lnTo>
                      <a:pt x="1060276" y="796672"/>
                    </a:lnTo>
                    <a:lnTo>
                      <a:pt x="1073390" y="796672"/>
                    </a:lnTo>
                    <a:lnTo>
                      <a:pt x="1073390" y="822175"/>
                    </a:lnTo>
                    <a:lnTo>
                      <a:pt x="1107765" y="822175"/>
                    </a:lnTo>
                    <a:lnTo>
                      <a:pt x="1107765" y="849447"/>
                    </a:lnTo>
                    <a:lnTo>
                      <a:pt x="1148633" y="849447"/>
                    </a:lnTo>
                    <a:lnTo>
                      <a:pt x="1148633" y="870152"/>
                    </a:lnTo>
                    <a:lnTo>
                      <a:pt x="1196376" y="870152"/>
                    </a:lnTo>
                    <a:lnTo>
                      <a:pt x="1196376" y="896792"/>
                    </a:lnTo>
                    <a:lnTo>
                      <a:pt x="1221584" y="896792"/>
                    </a:lnTo>
                    <a:lnTo>
                      <a:pt x="1221584" y="921791"/>
                    </a:lnTo>
                    <a:lnTo>
                      <a:pt x="1296572" y="921791"/>
                    </a:lnTo>
                    <a:lnTo>
                      <a:pt x="1296572" y="949820"/>
                    </a:lnTo>
                    <a:lnTo>
                      <a:pt x="1359848" y="949820"/>
                    </a:lnTo>
                    <a:lnTo>
                      <a:pt x="1359848" y="971662"/>
                    </a:lnTo>
                    <a:lnTo>
                      <a:pt x="1394477" y="971662"/>
                    </a:lnTo>
                    <a:lnTo>
                      <a:pt x="1394477" y="1016735"/>
                    </a:lnTo>
                    <a:lnTo>
                      <a:pt x="1468065" y="1016735"/>
                    </a:lnTo>
                    <a:cubicBezTo>
                      <a:pt x="1468065" y="1016735"/>
                      <a:pt x="1468065" y="1046279"/>
                      <a:pt x="1468065" y="1045900"/>
                    </a:cubicBezTo>
                    <a:cubicBezTo>
                      <a:pt x="1468065" y="1045521"/>
                      <a:pt x="1518100" y="1045900"/>
                      <a:pt x="1518100" y="1045900"/>
                    </a:cubicBezTo>
                    <a:lnTo>
                      <a:pt x="1518100" y="1073676"/>
                    </a:lnTo>
                    <a:lnTo>
                      <a:pt x="1541908" y="1073676"/>
                    </a:lnTo>
                    <a:lnTo>
                      <a:pt x="1541908" y="1123295"/>
                    </a:lnTo>
                    <a:lnTo>
                      <a:pt x="1550438" y="1123295"/>
                    </a:lnTo>
                    <a:lnTo>
                      <a:pt x="1550438" y="1146904"/>
                    </a:lnTo>
                    <a:lnTo>
                      <a:pt x="1587104" y="1146904"/>
                    </a:lnTo>
                    <a:lnTo>
                      <a:pt x="1587104" y="1195765"/>
                    </a:lnTo>
                    <a:lnTo>
                      <a:pt x="1635229" y="1195765"/>
                    </a:lnTo>
                    <a:lnTo>
                      <a:pt x="1635229" y="1218239"/>
                    </a:lnTo>
                    <a:lnTo>
                      <a:pt x="1657509" y="1218239"/>
                    </a:lnTo>
                    <a:lnTo>
                      <a:pt x="1657509" y="1247782"/>
                    </a:lnTo>
                    <a:lnTo>
                      <a:pt x="1672914" y="1247782"/>
                    </a:lnTo>
                    <a:lnTo>
                      <a:pt x="1672914" y="1272150"/>
                    </a:lnTo>
                    <a:lnTo>
                      <a:pt x="1733516" y="1272150"/>
                    </a:lnTo>
                    <a:lnTo>
                      <a:pt x="1733516" y="1297906"/>
                    </a:lnTo>
                    <a:lnTo>
                      <a:pt x="1809014" y="1297906"/>
                    </a:lnTo>
                    <a:lnTo>
                      <a:pt x="1809014" y="1318107"/>
                    </a:lnTo>
                    <a:lnTo>
                      <a:pt x="1890240" y="1318107"/>
                    </a:lnTo>
                    <a:lnTo>
                      <a:pt x="1890240" y="1342853"/>
                    </a:lnTo>
                    <a:lnTo>
                      <a:pt x="1960645" y="1342853"/>
                    </a:lnTo>
                    <a:lnTo>
                      <a:pt x="1960645" y="1368609"/>
                    </a:lnTo>
                    <a:lnTo>
                      <a:pt x="2103111" y="1368609"/>
                    </a:lnTo>
                    <a:lnTo>
                      <a:pt x="2103111" y="1398153"/>
                    </a:lnTo>
                    <a:lnTo>
                      <a:pt x="2294210" y="1398153"/>
                    </a:lnTo>
                    <a:lnTo>
                      <a:pt x="2294210" y="1424288"/>
                    </a:lnTo>
                    <a:lnTo>
                      <a:pt x="2318527" y="1424288"/>
                    </a:lnTo>
                    <a:lnTo>
                      <a:pt x="2318527" y="1448150"/>
                    </a:lnTo>
                    <a:lnTo>
                      <a:pt x="2405737" y="1448150"/>
                    </a:lnTo>
                    <a:lnTo>
                      <a:pt x="2405737" y="1481102"/>
                    </a:lnTo>
                    <a:lnTo>
                      <a:pt x="2495240" y="1481102"/>
                    </a:lnTo>
                    <a:lnTo>
                      <a:pt x="2495240" y="1510015"/>
                    </a:lnTo>
                    <a:lnTo>
                      <a:pt x="2629429" y="1510015"/>
                    </a:lnTo>
                    <a:lnTo>
                      <a:pt x="2629429" y="1568471"/>
                    </a:lnTo>
                    <a:lnTo>
                      <a:pt x="2704927" y="1568471"/>
                    </a:lnTo>
                    <a:lnTo>
                      <a:pt x="2704927" y="1599909"/>
                    </a:lnTo>
                    <a:lnTo>
                      <a:pt x="3174463" y="1599909"/>
                    </a:lnTo>
                    <a:lnTo>
                      <a:pt x="3174463" y="1647633"/>
                    </a:lnTo>
                    <a:lnTo>
                      <a:pt x="3304961" y="1647633"/>
                    </a:lnTo>
                  </a:path>
                </a:pathLst>
              </a:custGeom>
              <a:noFill/>
              <a:ln w="12729" cap="flat">
                <a:solidFill>
                  <a:srgbClr val="74727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38" name="Freeform: Shape 96">
                <a:extLst>
                  <a:ext uri="{FF2B5EF4-FFF2-40B4-BE49-F238E27FC236}">
                    <a16:creationId xmlns:a16="http://schemas.microsoft.com/office/drawing/2014/main" id="{6DECEF5D-C0BA-5D4C-B8DB-917CF9B47CAD}"/>
                  </a:ext>
                </a:extLst>
              </p:cNvPr>
              <p:cNvSpPr/>
              <p:nvPr/>
            </p:nvSpPr>
            <p:spPr>
              <a:xfrm>
                <a:off x="7780366" y="2905834"/>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74727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39" name="Freeform: Shape 97">
                <a:extLst>
                  <a:ext uri="{FF2B5EF4-FFF2-40B4-BE49-F238E27FC236}">
                    <a16:creationId xmlns:a16="http://schemas.microsoft.com/office/drawing/2014/main" id="{38DA4A14-D738-4941-8232-F2372DB09E02}"/>
                  </a:ext>
                </a:extLst>
              </p:cNvPr>
              <p:cNvSpPr/>
              <p:nvPr/>
            </p:nvSpPr>
            <p:spPr>
              <a:xfrm>
                <a:off x="7711616" y="2904698"/>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74727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40" name="Freeform: Shape 98">
                <a:extLst>
                  <a:ext uri="{FF2B5EF4-FFF2-40B4-BE49-F238E27FC236}">
                    <a16:creationId xmlns:a16="http://schemas.microsoft.com/office/drawing/2014/main" id="{6BEA9AC0-AE01-5347-A93C-6A6AC1DF33CB}"/>
                  </a:ext>
                </a:extLst>
              </p:cNvPr>
              <p:cNvSpPr/>
              <p:nvPr/>
            </p:nvSpPr>
            <p:spPr>
              <a:xfrm>
                <a:off x="7574880" y="2857605"/>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74727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41" name="Freeform: Shape 99">
                <a:extLst>
                  <a:ext uri="{FF2B5EF4-FFF2-40B4-BE49-F238E27FC236}">
                    <a16:creationId xmlns:a16="http://schemas.microsoft.com/office/drawing/2014/main" id="{CDB629DC-62EC-144B-9C8B-E5D22E52C929}"/>
                  </a:ext>
                </a:extLst>
              </p:cNvPr>
              <p:cNvSpPr/>
              <p:nvPr/>
            </p:nvSpPr>
            <p:spPr>
              <a:xfrm>
                <a:off x="7395239" y="2858741"/>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74727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42" name="Freeform: Shape 100">
                <a:extLst>
                  <a:ext uri="{FF2B5EF4-FFF2-40B4-BE49-F238E27FC236}">
                    <a16:creationId xmlns:a16="http://schemas.microsoft.com/office/drawing/2014/main" id="{955E6EE6-A806-2945-9F1D-E75C91A5ED71}"/>
                  </a:ext>
                </a:extLst>
              </p:cNvPr>
              <p:cNvSpPr/>
              <p:nvPr/>
            </p:nvSpPr>
            <p:spPr>
              <a:xfrm>
                <a:off x="6849951" y="2706098"/>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74727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43" name="Freeform: Shape 101">
                <a:extLst>
                  <a:ext uri="{FF2B5EF4-FFF2-40B4-BE49-F238E27FC236}">
                    <a16:creationId xmlns:a16="http://schemas.microsoft.com/office/drawing/2014/main" id="{C8D7CAF4-F477-8A42-88D7-FCBF7CCAACA1}"/>
                  </a:ext>
                </a:extLst>
              </p:cNvPr>
              <p:cNvSpPr/>
              <p:nvPr/>
            </p:nvSpPr>
            <p:spPr>
              <a:xfrm>
                <a:off x="6559292" y="2626684"/>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74727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44" name="Freeform: Shape 102">
                <a:extLst>
                  <a:ext uri="{FF2B5EF4-FFF2-40B4-BE49-F238E27FC236}">
                    <a16:creationId xmlns:a16="http://schemas.microsoft.com/office/drawing/2014/main" id="{F4E3D56C-3F76-DF41-885D-542173B04565}"/>
                  </a:ext>
                </a:extLst>
              </p:cNvPr>
              <p:cNvSpPr/>
              <p:nvPr/>
            </p:nvSpPr>
            <p:spPr>
              <a:xfrm>
                <a:off x="4905602" y="1523843"/>
                <a:ext cx="41249" cy="12625"/>
              </a:xfrm>
              <a:custGeom>
                <a:avLst/>
                <a:gdLst>
                  <a:gd name="connsiteX0" fmla="*/ 41250 w 41249"/>
                  <a:gd name="connsiteY0" fmla="*/ 0 h 12625"/>
                  <a:gd name="connsiteX1" fmla="*/ 0 w 41249"/>
                  <a:gd name="connsiteY1" fmla="*/ 0 h 12625"/>
                </a:gdLst>
                <a:ahLst/>
                <a:cxnLst>
                  <a:cxn ang="0">
                    <a:pos x="connsiteX0" y="connsiteY0"/>
                  </a:cxn>
                  <a:cxn ang="0">
                    <a:pos x="connsiteX1" y="connsiteY1"/>
                  </a:cxn>
                </a:cxnLst>
                <a:rect l="l" t="t" r="r" b="b"/>
                <a:pathLst>
                  <a:path w="41249" h="12625">
                    <a:moveTo>
                      <a:pt x="41250" y="0"/>
                    </a:moveTo>
                    <a:lnTo>
                      <a:pt x="0" y="0"/>
                    </a:lnTo>
                  </a:path>
                </a:pathLst>
              </a:custGeom>
              <a:ln w="12729" cap="flat">
                <a:solidFill>
                  <a:srgbClr val="74727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45" name="Freeform: Shape 103">
                <a:extLst>
                  <a:ext uri="{FF2B5EF4-FFF2-40B4-BE49-F238E27FC236}">
                    <a16:creationId xmlns:a16="http://schemas.microsoft.com/office/drawing/2014/main" id="{7471D391-FE07-5E45-BF09-5FCF62F726AA}"/>
                  </a:ext>
                </a:extLst>
              </p:cNvPr>
              <p:cNvSpPr/>
              <p:nvPr/>
            </p:nvSpPr>
            <p:spPr>
              <a:xfrm>
                <a:off x="4509017" y="1258327"/>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74727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46" name="Freeform: Shape 105">
                <a:extLst>
                  <a:ext uri="{FF2B5EF4-FFF2-40B4-BE49-F238E27FC236}">
                    <a16:creationId xmlns:a16="http://schemas.microsoft.com/office/drawing/2014/main" id="{8EBDE581-49CE-834D-8E99-4A85D0186BCB}"/>
                  </a:ext>
                </a:extLst>
              </p:cNvPr>
              <p:cNvSpPr/>
              <p:nvPr/>
            </p:nvSpPr>
            <p:spPr>
              <a:xfrm>
                <a:off x="4614051" y="1269438"/>
                <a:ext cx="3728536" cy="1398531"/>
              </a:xfrm>
              <a:custGeom>
                <a:avLst/>
                <a:gdLst>
                  <a:gd name="connsiteX0" fmla="*/ 0 w 3728536"/>
                  <a:gd name="connsiteY0" fmla="*/ 0 h 1398531"/>
                  <a:gd name="connsiteX1" fmla="*/ 0 w 3728536"/>
                  <a:gd name="connsiteY1" fmla="*/ 63759 h 1398531"/>
                  <a:gd name="connsiteX2" fmla="*/ 139028 w 3728536"/>
                  <a:gd name="connsiteY2" fmla="*/ 63759 h 1398531"/>
                  <a:gd name="connsiteX3" fmla="*/ 139028 w 3728536"/>
                  <a:gd name="connsiteY3" fmla="*/ 196580 h 1398531"/>
                  <a:gd name="connsiteX4" fmla="*/ 271180 w 3728536"/>
                  <a:gd name="connsiteY4" fmla="*/ 196580 h 1398531"/>
                  <a:gd name="connsiteX5" fmla="*/ 271180 w 3728536"/>
                  <a:gd name="connsiteY5" fmla="*/ 257814 h 1398531"/>
                  <a:gd name="connsiteX6" fmla="*/ 447129 w 3728536"/>
                  <a:gd name="connsiteY6" fmla="*/ 257814 h 1398531"/>
                  <a:gd name="connsiteX7" fmla="*/ 447129 w 3728536"/>
                  <a:gd name="connsiteY7" fmla="*/ 321699 h 1398531"/>
                  <a:gd name="connsiteX8" fmla="*/ 600798 w 3728536"/>
                  <a:gd name="connsiteY8" fmla="*/ 321699 h 1398531"/>
                  <a:gd name="connsiteX9" fmla="*/ 600798 w 3728536"/>
                  <a:gd name="connsiteY9" fmla="*/ 390634 h 1398531"/>
                  <a:gd name="connsiteX10" fmla="*/ 1126098 w 3728536"/>
                  <a:gd name="connsiteY10" fmla="*/ 390634 h 1398531"/>
                  <a:gd name="connsiteX11" fmla="*/ 1126098 w 3728536"/>
                  <a:gd name="connsiteY11" fmla="*/ 454520 h 1398531"/>
                  <a:gd name="connsiteX12" fmla="*/ 1163910 w 3728536"/>
                  <a:gd name="connsiteY12" fmla="*/ 454520 h 1398531"/>
                  <a:gd name="connsiteX13" fmla="*/ 1163910 w 3728536"/>
                  <a:gd name="connsiteY13" fmla="*/ 519162 h 1398531"/>
                  <a:gd name="connsiteX14" fmla="*/ 1205160 w 3728536"/>
                  <a:gd name="connsiteY14" fmla="*/ 519162 h 1398531"/>
                  <a:gd name="connsiteX15" fmla="*/ 1205160 w 3728536"/>
                  <a:gd name="connsiteY15" fmla="*/ 583805 h 1398531"/>
                  <a:gd name="connsiteX16" fmla="*/ 1248957 w 3728536"/>
                  <a:gd name="connsiteY16" fmla="*/ 583805 h 1398531"/>
                  <a:gd name="connsiteX17" fmla="*/ 1248957 w 3728536"/>
                  <a:gd name="connsiteY17" fmla="*/ 644281 h 1398531"/>
                  <a:gd name="connsiteX18" fmla="*/ 1336549 w 3728536"/>
                  <a:gd name="connsiteY18" fmla="*/ 644281 h 1398531"/>
                  <a:gd name="connsiteX19" fmla="*/ 1336549 w 3728536"/>
                  <a:gd name="connsiteY19" fmla="*/ 713217 h 1398531"/>
                  <a:gd name="connsiteX20" fmla="*/ 1355392 w 3728536"/>
                  <a:gd name="connsiteY20" fmla="*/ 713217 h 1398531"/>
                  <a:gd name="connsiteX21" fmla="*/ 1355392 w 3728536"/>
                  <a:gd name="connsiteY21" fmla="*/ 780511 h 1398531"/>
                  <a:gd name="connsiteX22" fmla="*/ 1406063 w 3728536"/>
                  <a:gd name="connsiteY22" fmla="*/ 780511 h 1398531"/>
                  <a:gd name="connsiteX23" fmla="*/ 1406063 w 3728536"/>
                  <a:gd name="connsiteY23" fmla="*/ 841745 h 1398531"/>
                  <a:gd name="connsiteX24" fmla="*/ 1472139 w 3728536"/>
                  <a:gd name="connsiteY24" fmla="*/ 841745 h 1398531"/>
                  <a:gd name="connsiteX25" fmla="*/ 1472139 w 3728536"/>
                  <a:gd name="connsiteY25" fmla="*/ 909039 h 1398531"/>
                  <a:gd name="connsiteX26" fmla="*/ 1622370 w 3728536"/>
                  <a:gd name="connsiteY26" fmla="*/ 909039 h 1398531"/>
                  <a:gd name="connsiteX27" fmla="*/ 1622370 w 3728536"/>
                  <a:gd name="connsiteY27" fmla="*/ 970778 h 1398531"/>
                  <a:gd name="connsiteX28" fmla="*/ 1747648 w 3728536"/>
                  <a:gd name="connsiteY28" fmla="*/ 970778 h 1398531"/>
                  <a:gd name="connsiteX29" fmla="*/ 1747648 w 3728536"/>
                  <a:gd name="connsiteY29" fmla="*/ 1035042 h 1398531"/>
                  <a:gd name="connsiteX30" fmla="*/ 2224823 w 3728536"/>
                  <a:gd name="connsiteY30" fmla="*/ 1035042 h 1398531"/>
                  <a:gd name="connsiteX31" fmla="*/ 2224823 w 3728536"/>
                  <a:gd name="connsiteY31" fmla="*/ 1109912 h 1398531"/>
                  <a:gd name="connsiteX32" fmla="*/ 2578503 w 3728536"/>
                  <a:gd name="connsiteY32" fmla="*/ 1109912 h 1398531"/>
                  <a:gd name="connsiteX33" fmla="*/ 2578503 w 3728536"/>
                  <a:gd name="connsiteY33" fmla="*/ 1189957 h 1398531"/>
                  <a:gd name="connsiteX34" fmla="*/ 2902901 w 3728536"/>
                  <a:gd name="connsiteY34" fmla="*/ 1189957 h 1398531"/>
                  <a:gd name="connsiteX35" fmla="*/ 2902901 w 3728536"/>
                  <a:gd name="connsiteY35" fmla="*/ 1282755 h 1398531"/>
                  <a:gd name="connsiteX36" fmla="*/ 3286500 w 3728536"/>
                  <a:gd name="connsiteY36" fmla="*/ 1282755 h 1398531"/>
                  <a:gd name="connsiteX37" fmla="*/ 3286500 w 3728536"/>
                  <a:gd name="connsiteY37" fmla="*/ 1398531 h 1398531"/>
                  <a:gd name="connsiteX38" fmla="*/ 3728537 w 3728536"/>
                  <a:gd name="connsiteY38" fmla="*/ 1398531 h 139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28536" h="1398531">
                    <a:moveTo>
                      <a:pt x="0" y="0"/>
                    </a:moveTo>
                    <a:lnTo>
                      <a:pt x="0" y="63759"/>
                    </a:lnTo>
                    <a:lnTo>
                      <a:pt x="139028" y="63759"/>
                    </a:lnTo>
                    <a:lnTo>
                      <a:pt x="139028" y="196580"/>
                    </a:lnTo>
                    <a:lnTo>
                      <a:pt x="271180" y="196580"/>
                    </a:lnTo>
                    <a:lnTo>
                      <a:pt x="271180" y="257814"/>
                    </a:lnTo>
                    <a:lnTo>
                      <a:pt x="447129" y="257814"/>
                    </a:lnTo>
                    <a:lnTo>
                      <a:pt x="447129" y="321699"/>
                    </a:lnTo>
                    <a:lnTo>
                      <a:pt x="600798" y="321699"/>
                    </a:lnTo>
                    <a:lnTo>
                      <a:pt x="600798" y="390634"/>
                    </a:lnTo>
                    <a:lnTo>
                      <a:pt x="1126098" y="390634"/>
                    </a:lnTo>
                    <a:lnTo>
                      <a:pt x="1126098" y="454520"/>
                    </a:lnTo>
                    <a:lnTo>
                      <a:pt x="1163910" y="454520"/>
                    </a:lnTo>
                    <a:lnTo>
                      <a:pt x="1163910" y="519162"/>
                    </a:lnTo>
                    <a:lnTo>
                      <a:pt x="1205160" y="519162"/>
                    </a:lnTo>
                    <a:lnTo>
                      <a:pt x="1205160" y="583805"/>
                    </a:lnTo>
                    <a:lnTo>
                      <a:pt x="1248957" y="583805"/>
                    </a:lnTo>
                    <a:lnTo>
                      <a:pt x="1248957" y="644281"/>
                    </a:lnTo>
                    <a:lnTo>
                      <a:pt x="1336549" y="644281"/>
                    </a:lnTo>
                    <a:lnTo>
                      <a:pt x="1336549" y="713217"/>
                    </a:lnTo>
                    <a:lnTo>
                      <a:pt x="1355392" y="713217"/>
                    </a:lnTo>
                    <a:lnTo>
                      <a:pt x="1355392" y="780511"/>
                    </a:lnTo>
                    <a:lnTo>
                      <a:pt x="1406063" y="780511"/>
                    </a:lnTo>
                    <a:lnTo>
                      <a:pt x="1406063" y="841745"/>
                    </a:lnTo>
                    <a:lnTo>
                      <a:pt x="1472139" y="841745"/>
                    </a:lnTo>
                    <a:cubicBezTo>
                      <a:pt x="1472139" y="841745"/>
                      <a:pt x="1471503" y="908408"/>
                      <a:pt x="1472139" y="909039"/>
                    </a:cubicBezTo>
                    <a:cubicBezTo>
                      <a:pt x="1472776" y="909670"/>
                      <a:pt x="1622370" y="909039"/>
                      <a:pt x="1622370" y="909039"/>
                    </a:cubicBezTo>
                    <a:lnTo>
                      <a:pt x="1622370" y="970778"/>
                    </a:lnTo>
                    <a:lnTo>
                      <a:pt x="1747648" y="970778"/>
                    </a:lnTo>
                    <a:lnTo>
                      <a:pt x="1747648" y="1035042"/>
                    </a:lnTo>
                    <a:lnTo>
                      <a:pt x="2224823" y="1035042"/>
                    </a:lnTo>
                    <a:lnTo>
                      <a:pt x="2224823" y="1109912"/>
                    </a:lnTo>
                    <a:lnTo>
                      <a:pt x="2578503" y="1109912"/>
                    </a:lnTo>
                    <a:lnTo>
                      <a:pt x="2578503" y="1189957"/>
                    </a:lnTo>
                    <a:lnTo>
                      <a:pt x="2902901" y="1189957"/>
                    </a:lnTo>
                    <a:lnTo>
                      <a:pt x="2902901" y="1282755"/>
                    </a:lnTo>
                    <a:lnTo>
                      <a:pt x="3286500" y="1282755"/>
                    </a:lnTo>
                    <a:lnTo>
                      <a:pt x="3286500" y="1398531"/>
                    </a:lnTo>
                    <a:lnTo>
                      <a:pt x="3728537" y="1398531"/>
                    </a:lnTo>
                  </a:path>
                </a:pathLst>
              </a:custGeom>
              <a:noFill/>
              <a:ln w="12729" cap="flat">
                <a:solidFill>
                  <a:srgbClr val="ACD5D2"/>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47" name="Freeform: Shape 106">
                <a:extLst>
                  <a:ext uri="{FF2B5EF4-FFF2-40B4-BE49-F238E27FC236}">
                    <a16:creationId xmlns:a16="http://schemas.microsoft.com/office/drawing/2014/main" id="{0B94A58F-A21A-584F-8634-8471BD2FF460}"/>
                  </a:ext>
                </a:extLst>
              </p:cNvPr>
              <p:cNvSpPr/>
              <p:nvPr/>
            </p:nvSpPr>
            <p:spPr>
              <a:xfrm>
                <a:off x="8327055" y="2647390"/>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ACD5D2"/>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48" name="Freeform: Shape 107">
                <a:extLst>
                  <a:ext uri="{FF2B5EF4-FFF2-40B4-BE49-F238E27FC236}">
                    <a16:creationId xmlns:a16="http://schemas.microsoft.com/office/drawing/2014/main" id="{AD43252E-58D4-9D4C-AFC4-584B064E1118}"/>
                  </a:ext>
                </a:extLst>
              </p:cNvPr>
              <p:cNvSpPr/>
              <p:nvPr/>
            </p:nvSpPr>
            <p:spPr>
              <a:xfrm>
                <a:off x="8103109" y="2647390"/>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ACD5D2"/>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49" name="Freeform: Shape 108">
                <a:extLst>
                  <a:ext uri="{FF2B5EF4-FFF2-40B4-BE49-F238E27FC236}">
                    <a16:creationId xmlns:a16="http://schemas.microsoft.com/office/drawing/2014/main" id="{D701CCD9-C273-8E4D-8A78-608D2191EE32}"/>
                  </a:ext>
                </a:extLst>
              </p:cNvPr>
              <p:cNvSpPr/>
              <p:nvPr/>
            </p:nvSpPr>
            <p:spPr>
              <a:xfrm>
                <a:off x="7968283" y="2649157"/>
                <a:ext cx="12731" cy="40780"/>
              </a:xfrm>
              <a:custGeom>
                <a:avLst/>
                <a:gdLst>
                  <a:gd name="connsiteX0" fmla="*/ 0 w 12731"/>
                  <a:gd name="connsiteY0" fmla="*/ 0 h 40780"/>
                  <a:gd name="connsiteX1" fmla="*/ 0 w 12731"/>
                  <a:gd name="connsiteY1" fmla="*/ 40781 h 40780"/>
                </a:gdLst>
                <a:ahLst/>
                <a:cxnLst>
                  <a:cxn ang="0">
                    <a:pos x="connsiteX0" y="connsiteY0"/>
                  </a:cxn>
                  <a:cxn ang="0">
                    <a:pos x="connsiteX1" y="connsiteY1"/>
                  </a:cxn>
                </a:cxnLst>
                <a:rect l="l" t="t" r="r" b="b"/>
                <a:pathLst>
                  <a:path w="12731" h="40780">
                    <a:moveTo>
                      <a:pt x="0" y="0"/>
                    </a:moveTo>
                    <a:lnTo>
                      <a:pt x="0" y="40781"/>
                    </a:lnTo>
                  </a:path>
                </a:pathLst>
              </a:custGeom>
              <a:ln w="12729" cap="flat">
                <a:solidFill>
                  <a:srgbClr val="ACD5D2"/>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50" name="Freeform: Shape 109">
                <a:extLst>
                  <a:ext uri="{FF2B5EF4-FFF2-40B4-BE49-F238E27FC236}">
                    <a16:creationId xmlns:a16="http://schemas.microsoft.com/office/drawing/2014/main" id="{1CA898EC-D836-EA4E-A96C-0CF8E6EFC456}"/>
                  </a:ext>
                </a:extLst>
              </p:cNvPr>
              <p:cNvSpPr/>
              <p:nvPr/>
            </p:nvSpPr>
            <p:spPr>
              <a:xfrm>
                <a:off x="7576917" y="2529972"/>
                <a:ext cx="12731" cy="40780"/>
              </a:xfrm>
              <a:custGeom>
                <a:avLst/>
                <a:gdLst>
                  <a:gd name="connsiteX0" fmla="*/ 0 w 12731"/>
                  <a:gd name="connsiteY0" fmla="*/ 0 h 40780"/>
                  <a:gd name="connsiteX1" fmla="*/ 0 w 12731"/>
                  <a:gd name="connsiteY1" fmla="*/ 40781 h 40780"/>
                </a:gdLst>
                <a:ahLst/>
                <a:cxnLst>
                  <a:cxn ang="0">
                    <a:pos x="connsiteX0" y="connsiteY0"/>
                  </a:cxn>
                  <a:cxn ang="0">
                    <a:pos x="connsiteX1" y="connsiteY1"/>
                  </a:cxn>
                </a:cxnLst>
                <a:rect l="l" t="t" r="r" b="b"/>
                <a:pathLst>
                  <a:path w="12731" h="40780">
                    <a:moveTo>
                      <a:pt x="0" y="0"/>
                    </a:moveTo>
                    <a:lnTo>
                      <a:pt x="0" y="40781"/>
                    </a:lnTo>
                  </a:path>
                </a:pathLst>
              </a:custGeom>
              <a:ln w="12729" cap="flat">
                <a:solidFill>
                  <a:srgbClr val="ACD5D2"/>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51" name="Freeform: Shape 110">
                <a:extLst>
                  <a:ext uri="{FF2B5EF4-FFF2-40B4-BE49-F238E27FC236}">
                    <a16:creationId xmlns:a16="http://schemas.microsoft.com/office/drawing/2014/main" id="{01563C5D-316D-FB4E-B763-9DD62468B4CC}"/>
                  </a:ext>
                </a:extLst>
              </p:cNvPr>
              <p:cNvSpPr/>
              <p:nvPr/>
            </p:nvSpPr>
            <p:spPr>
              <a:xfrm>
                <a:off x="7418156" y="2439699"/>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ACD5D2"/>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52" name="Freeform: Shape 111">
                <a:extLst>
                  <a:ext uri="{FF2B5EF4-FFF2-40B4-BE49-F238E27FC236}">
                    <a16:creationId xmlns:a16="http://schemas.microsoft.com/office/drawing/2014/main" id="{A3091588-8384-3749-94B3-05D40E17CCAC}"/>
                  </a:ext>
                </a:extLst>
              </p:cNvPr>
              <p:cNvSpPr/>
              <p:nvPr/>
            </p:nvSpPr>
            <p:spPr>
              <a:xfrm>
                <a:off x="6999291" y="2358012"/>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ACD5D2"/>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53" name="Freeform: Shape 112">
                <a:extLst>
                  <a:ext uri="{FF2B5EF4-FFF2-40B4-BE49-F238E27FC236}">
                    <a16:creationId xmlns:a16="http://schemas.microsoft.com/office/drawing/2014/main" id="{59767750-A53E-0A4F-B4AF-B02ECC7EED27}"/>
                  </a:ext>
                </a:extLst>
              </p:cNvPr>
              <p:cNvSpPr/>
              <p:nvPr/>
            </p:nvSpPr>
            <p:spPr>
              <a:xfrm>
                <a:off x="6526317" y="2284784"/>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ACD5D2"/>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54" name="Freeform: Shape 114">
                <a:extLst>
                  <a:ext uri="{FF2B5EF4-FFF2-40B4-BE49-F238E27FC236}">
                    <a16:creationId xmlns:a16="http://schemas.microsoft.com/office/drawing/2014/main" id="{D39B57E9-ABE2-C548-8516-8F21BDB7604A}"/>
                  </a:ext>
                </a:extLst>
              </p:cNvPr>
              <p:cNvSpPr/>
              <p:nvPr/>
            </p:nvSpPr>
            <p:spPr>
              <a:xfrm>
                <a:off x="4501632" y="1271963"/>
                <a:ext cx="4048859" cy="1365452"/>
              </a:xfrm>
              <a:custGeom>
                <a:avLst/>
                <a:gdLst>
                  <a:gd name="connsiteX0" fmla="*/ 0 w 4048859"/>
                  <a:gd name="connsiteY0" fmla="*/ 0 h 1365452"/>
                  <a:gd name="connsiteX1" fmla="*/ 75498 w 4048859"/>
                  <a:gd name="connsiteY1" fmla="*/ 0 h 1365452"/>
                  <a:gd name="connsiteX2" fmla="*/ 75498 w 4048859"/>
                  <a:gd name="connsiteY2" fmla="*/ 22095 h 1365452"/>
                  <a:gd name="connsiteX3" fmla="*/ 140683 w 4048859"/>
                  <a:gd name="connsiteY3" fmla="*/ 22095 h 1365452"/>
                  <a:gd name="connsiteX4" fmla="*/ 140683 w 4048859"/>
                  <a:gd name="connsiteY4" fmla="*/ 40781 h 1365452"/>
                  <a:gd name="connsiteX5" fmla="*/ 233368 w 4048859"/>
                  <a:gd name="connsiteY5" fmla="*/ 40781 h 1365452"/>
                  <a:gd name="connsiteX6" fmla="*/ 233368 w 4048859"/>
                  <a:gd name="connsiteY6" fmla="*/ 53785 h 1365452"/>
                  <a:gd name="connsiteX7" fmla="*/ 301990 w 4048859"/>
                  <a:gd name="connsiteY7" fmla="*/ 53785 h 1365452"/>
                  <a:gd name="connsiteX8" fmla="*/ 301990 w 4048859"/>
                  <a:gd name="connsiteY8" fmla="*/ 62875 h 1365452"/>
                  <a:gd name="connsiteX9" fmla="*/ 353425 w 4048859"/>
                  <a:gd name="connsiteY9" fmla="*/ 62875 h 1365452"/>
                  <a:gd name="connsiteX10" fmla="*/ 353425 w 4048859"/>
                  <a:gd name="connsiteY10" fmla="*/ 82697 h 1365452"/>
                  <a:gd name="connsiteX11" fmla="*/ 388310 w 4048859"/>
                  <a:gd name="connsiteY11" fmla="*/ 82697 h 1365452"/>
                  <a:gd name="connsiteX12" fmla="*/ 388310 w 4048859"/>
                  <a:gd name="connsiteY12" fmla="*/ 101383 h 1365452"/>
                  <a:gd name="connsiteX13" fmla="*/ 641284 w 4048859"/>
                  <a:gd name="connsiteY13" fmla="*/ 101383 h 1365452"/>
                  <a:gd name="connsiteX14" fmla="*/ 641284 w 4048859"/>
                  <a:gd name="connsiteY14" fmla="*/ 124614 h 1365452"/>
                  <a:gd name="connsiteX15" fmla="*/ 746573 w 4048859"/>
                  <a:gd name="connsiteY15" fmla="*/ 124614 h 1365452"/>
                  <a:gd name="connsiteX16" fmla="*/ 746573 w 4048859"/>
                  <a:gd name="connsiteY16" fmla="*/ 143931 h 1365452"/>
                  <a:gd name="connsiteX17" fmla="*/ 801446 w 4048859"/>
                  <a:gd name="connsiteY17" fmla="*/ 143931 h 1365452"/>
                  <a:gd name="connsiteX18" fmla="*/ 801446 w 4048859"/>
                  <a:gd name="connsiteY18" fmla="*/ 165521 h 1365452"/>
                  <a:gd name="connsiteX19" fmla="*/ 875797 w 4048859"/>
                  <a:gd name="connsiteY19" fmla="*/ 165521 h 1365452"/>
                  <a:gd name="connsiteX20" fmla="*/ 875797 w 4048859"/>
                  <a:gd name="connsiteY20" fmla="*/ 183070 h 1365452"/>
                  <a:gd name="connsiteX21" fmla="*/ 985033 w 4048859"/>
                  <a:gd name="connsiteY21" fmla="*/ 183070 h 1365452"/>
                  <a:gd name="connsiteX22" fmla="*/ 985033 w 4048859"/>
                  <a:gd name="connsiteY22" fmla="*/ 205165 h 1365452"/>
                  <a:gd name="connsiteX23" fmla="*/ 1041052 w 4048859"/>
                  <a:gd name="connsiteY23" fmla="*/ 205165 h 1365452"/>
                  <a:gd name="connsiteX24" fmla="*/ 1041052 w 4048859"/>
                  <a:gd name="connsiteY24" fmla="*/ 224482 h 1365452"/>
                  <a:gd name="connsiteX25" fmla="*/ 1071989 w 4048859"/>
                  <a:gd name="connsiteY25" fmla="*/ 224482 h 1365452"/>
                  <a:gd name="connsiteX26" fmla="*/ 1071989 w 4048859"/>
                  <a:gd name="connsiteY26" fmla="*/ 244936 h 1365452"/>
                  <a:gd name="connsiteX27" fmla="*/ 1097198 w 4048859"/>
                  <a:gd name="connsiteY27" fmla="*/ 244936 h 1365452"/>
                  <a:gd name="connsiteX28" fmla="*/ 1097198 w 4048859"/>
                  <a:gd name="connsiteY28" fmla="*/ 271575 h 1365452"/>
                  <a:gd name="connsiteX29" fmla="*/ 1117186 w 4048859"/>
                  <a:gd name="connsiteY29" fmla="*/ 271575 h 1365452"/>
                  <a:gd name="connsiteX30" fmla="*/ 1117186 w 4048859"/>
                  <a:gd name="connsiteY30" fmla="*/ 284580 h 1365452"/>
                  <a:gd name="connsiteX31" fmla="*/ 1138320 w 4048859"/>
                  <a:gd name="connsiteY31" fmla="*/ 284580 h 1365452"/>
                  <a:gd name="connsiteX32" fmla="*/ 1138320 w 4048859"/>
                  <a:gd name="connsiteY32" fmla="*/ 305538 h 1365452"/>
                  <a:gd name="connsiteX33" fmla="*/ 1174987 w 4048859"/>
                  <a:gd name="connsiteY33" fmla="*/ 305538 h 1365452"/>
                  <a:gd name="connsiteX34" fmla="*/ 1174987 w 4048859"/>
                  <a:gd name="connsiteY34" fmla="*/ 324224 h 1365452"/>
                  <a:gd name="connsiteX35" fmla="*/ 1244755 w 4048859"/>
                  <a:gd name="connsiteY35" fmla="*/ 324224 h 1365452"/>
                  <a:gd name="connsiteX36" fmla="*/ 1244755 w 4048859"/>
                  <a:gd name="connsiteY36" fmla="*/ 345814 h 1365452"/>
                  <a:gd name="connsiteX37" fmla="*/ 1271619 w 4048859"/>
                  <a:gd name="connsiteY37" fmla="*/ 345814 h 1365452"/>
                  <a:gd name="connsiteX38" fmla="*/ 1271619 w 4048859"/>
                  <a:gd name="connsiteY38" fmla="*/ 365131 h 1365452"/>
                  <a:gd name="connsiteX39" fmla="*/ 1317961 w 4048859"/>
                  <a:gd name="connsiteY39" fmla="*/ 365131 h 1365452"/>
                  <a:gd name="connsiteX40" fmla="*/ 1317961 w 4048859"/>
                  <a:gd name="connsiteY40" fmla="*/ 391266 h 1365452"/>
                  <a:gd name="connsiteX41" fmla="*/ 1378054 w 4048859"/>
                  <a:gd name="connsiteY41" fmla="*/ 391266 h 1365452"/>
                  <a:gd name="connsiteX42" fmla="*/ 1378054 w 4048859"/>
                  <a:gd name="connsiteY42" fmla="*/ 431036 h 1365452"/>
                  <a:gd name="connsiteX43" fmla="*/ 1493655 w 4048859"/>
                  <a:gd name="connsiteY43" fmla="*/ 431036 h 1365452"/>
                  <a:gd name="connsiteX44" fmla="*/ 1493655 w 4048859"/>
                  <a:gd name="connsiteY44" fmla="*/ 449217 h 1365452"/>
                  <a:gd name="connsiteX45" fmla="*/ 1520519 w 4048859"/>
                  <a:gd name="connsiteY45" fmla="*/ 449217 h 1365452"/>
                  <a:gd name="connsiteX46" fmla="*/ 1520519 w 4048859"/>
                  <a:gd name="connsiteY46" fmla="*/ 474215 h 1365452"/>
                  <a:gd name="connsiteX47" fmla="*/ 1534778 w 4048859"/>
                  <a:gd name="connsiteY47" fmla="*/ 474215 h 1365452"/>
                  <a:gd name="connsiteX48" fmla="*/ 1534778 w 4048859"/>
                  <a:gd name="connsiteY48" fmla="*/ 511082 h 1365452"/>
                  <a:gd name="connsiteX49" fmla="*/ 1585195 w 4048859"/>
                  <a:gd name="connsiteY49" fmla="*/ 511082 h 1365452"/>
                  <a:gd name="connsiteX50" fmla="*/ 1585195 w 4048859"/>
                  <a:gd name="connsiteY50" fmla="*/ 532040 h 1365452"/>
                  <a:gd name="connsiteX51" fmla="*/ 1618424 w 4048859"/>
                  <a:gd name="connsiteY51" fmla="*/ 532040 h 1365452"/>
                  <a:gd name="connsiteX52" fmla="*/ 1618424 w 4048859"/>
                  <a:gd name="connsiteY52" fmla="*/ 549590 h 1365452"/>
                  <a:gd name="connsiteX53" fmla="*/ 1712255 w 4048859"/>
                  <a:gd name="connsiteY53" fmla="*/ 549590 h 1365452"/>
                  <a:gd name="connsiteX54" fmla="*/ 1712255 w 4048859"/>
                  <a:gd name="connsiteY54" fmla="*/ 575094 h 1365452"/>
                  <a:gd name="connsiteX55" fmla="*/ 1775148 w 4048859"/>
                  <a:gd name="connsiteY55" fmla="*/ 575094 h 1365452"/>
                  <a:gd name="connsiteX56" fmla="*/ 1775148 w 4048859"/>
                  <a:gd name="connsiteY56" fmla="*/ 597188 h 1365452"/>
                  <a:gd name="connsiteX57" fmla="*/ 1791699 w 4048859"/>
                  <a:gd name="connsiteY57" fmla="*/ 597188 h 1365452"/>
                  <a:gd name="connsiteX58" fmla="*/ 1791699 w 4048859"/>
                  <a:gd name="connsiteY58" fmla="*/ 615369 h 1365452"/>
                  <a:gd name="connsiteX59" fmla="*/ 1805449 w 4048859"/>
                  <a:gd name="connsiteY59" fmla="*/ 615369 h 1365452"/>
                  <a:gd name="connsiteX60" fmla="*/ 1805449 w 4048859"/>
                  <a:gd name="connsiteY60" fmla="*/ 636327 h 1365452"/>
                  <a:gd name="connsiteX61" fmla="*/ 1890113 w 4048859"/>
                  <a:gd name="connsiteY61" fmla="*/ 636327 h 1365452"/>
                  <a:gd name="connsiteX62" fmla="*/ 1890113 w 4048859"/>
                  <a:gd name="connsiteY62" fmla="*/ 655644 h 1365452"/>
                  <a:gd name="connsiteX63" fmla="*/ 1911247 w 4048859"/>
                  <a:gd name="connsiteY63" fmla="*/ 655644 h 1365452"/>
                  <a:gd name="connsiteX64" fmla="*/ 1911247 w 4048859"/>
                  <a:gd name="connsiteY64" fmla="*/ 672689 h 1365452"/>
                  <a:gd name="connsiteX65" fmla="*/ 1993620 w 4048859"/>
                  <a:gd name="connsiteY65" fmla="*/ 672689 h 1365452"/>
                  <a:gd name="connsiteX66" fmla="*/ 1993620 w 4048859"/>
                  <a:gd name="connsiteY66" fmla="*/ 697056 h 1365452"/>
                  <a:gd name="connsiteX67" fmla="*/ 2017046 w 4048859"/>
                  <a:gd name="connsiteY67" fmla="*/ 697056 h 1365452"/>
                  <a:gd name="connsiteX68" fmla="*/ 2017046 w 4048859"/>
                  <a:gd name="connsiteY68" fmla="*/ 716878 h 1365452"/>
                  <a:gd name="connsiteX69" fmla="*/ 2058296 w 4048859"/>
                  <a:gd name="connsiteY69" fmla="*/ 716878 h 1365452"/>
                  <a:gd name="connsiteX70" fmla="*/ 2058296 w 4048859"/>
                  <a:gd name="connsiteY70" fmla="*/ 742382 h 1365452"/>
                  <a:gd name="connsiteX71" fmla="*/ 2200761 w 4048859"/>
                  <a:gd name="connsiteY71" fmla="*/ 742382 h 1365452"/>
                  <a:gd name="connsiteX72" fmla="*/ 2200761 w 4048859"/>
                  <a:gd name="connsiteY72" fmla="*/ 760563 h 1365452"/>
                  <a:gd name="connsiteX73" fmla="*/ 2223677 w 4048859"/>
                  <a:gd name="connsiteY73" fmla="*/ 760563 h 1365452"/>
                  <a:gd name="connsiteX74" fmla="*/ 2223677 w 4048859"/>
                  <a:gd name="connsiteY74" fmla="*/ 783289 h 1365452"/>
                  <a:gd name="connsiteX75" fmla="*/ 2270020 w 4048859"/>
                  <a:gd name="connsiteY75" fmla="*/ 783289 h 1365452"/>
                  <a:gd name="connsiteX76" fmla="*/ 2270020 w 4048859"/>
                  <a:gd name="connsiteY76" fmla="*/ 802606 h 1365452"/>
                  <a:gd name="connsiteX77" fmla="*/ 2294082 w 4048859"/>
                  <a:gd name="connsiteY77" fmla="*/ 802606 h 1365452"/>
                  <a:gd name="connsiteX78" fmla="*/ 2294082 w 4048859"/>
                  <a:gd name="connsiteY78" fmla="*/ 823059 h 1365452"/>
                  <a:gd name="connsiteX79" fmla="*/ 2317508 w 4048859"/>
                  <a:gd name="connsiteY79" fmla="*/ 823059 h 1365452"/>
                  <a:gd name="connsiteX80" fmla="*/ 2317508 w 4048859"/>
                  <a:gd name="connsiteY80" fmla="*/ 840609 h 1365452"/>
                  <a:gd name="connsiteX81" fmla="*/ 2374673 w 4048859"/>
                  <a:gd name="connsiteY81" fmla="*/ 840609 h 1365452"/>
                  <a:gd name="connsiteX82" fmla="*/ 2374673 w 4048859"/>
                  <a:gd name="connsiteY82" fmla="*/ 869521 h 1365452"/>
                  <a:gd name="connsiteX83" fmla="*/ 2409557 w 4048859"/>
                  <a:gd name="connsiteY83" fmla="*/ 869521 h 1365452"/>
                  <a:gd name="connsiteX84" fmla="*/ 2409557 w 4048859"/>
                  <a:gd name="connsiteY84" fmla="*/ 890480 h 1365452"/>
                  <a:gd name="connsiteX85" fmla="*/ 2431837 w 4048859"/>
                  <a:gd name="connsiteY85" fmla="*/ 890480 h 1365452"/>
                  <a:gd name="connsiteX86" fmla="*/ 2431837 w 4048859"/>
                  <a:gd name="connsiteY86" fmla="*/ 915478 h 1365452"/>
                  <a:gd name="connsiteX87" fmla="*/ 2468503 w 4048859"/>
                  <a:gd name="connsiteY87" fmla="*/ 915478 h 1365452"/>
                  <a:gd name="connsiteX88" fmla="*/ 2468503 w 4048859"/>
                  <a:gd name="connsiteY88" fmla="*/ 939340 h 1365452"/>
                  <a:gd name="connsiteX89" fmla="*/ 2569209 w 4048859"/>
                  <a:gd name="connsiteY89" fmla="*/ 939340 h 1365452"/>
                  <a:gd name="connsiteX90" fmla="*/ 2569209 w 4048859"/>
                  <a:gd name="connsiteY90" fmla="*/ 964844 h 1365452"/>
                  <a:gd name="connsiteX91" fmla="*/ 2582323 w 4048859"/>
                  <a:gd name="connsiteY91" fmla="*/ 964844 h 1365452"/>
                  <a:gd name="connsiteX92" fmla="*/ 2582323 w 4048859"/>
                  <a:gd name="connsiteY92" fmla="*/ 987570 h 1365452"/>
                  <a:gd name="connsiteX93" fmla="*/ 2625864 w 4048859"/>
                  <a:gd name="connsiteY93" fmla="*/ 987570 h 1365452"/>
                  <a:gd name="connsiteX94" fmla="*/ 2625864 w 4048859"/>
                  <a:gd name="connsiteY94" fmla="*/ 1014210 h 1365452"/>
                  <a:gd name="connsiteX95" fmla="*/ 2689394 w 4048859"/>
                  <a:gd name="connsiteY95" fmla="*/ 1014210 h 1365452"/>
                  <a:gd name="connsiteX96" fmla="*/ 2689394 w 4048859"/>
                  <a:gd name="connsiteY96" fmla="*/ 1047668 h 1365452"/>
                  <a:gd name="connsiteX97" fmla="*/ 2968086 w 4048859"/>
                  <a:gd name="connsiteY97" fmla="*/ 1047668 h 1365452"/>
                  <a:gd name="connsiteX98" fmla="*/ 2968086 w 4048859"/>
                  <a:gd name="connsiteY98" fmla="*/ 1084534 h 1365452"/>
                  <a:gd name="connsiteX99" fmla="*/ 3056188 w 4048859"/>
                  <a:gd name="connsiteY99" fmla="*/ 1084534 h 1365452"/>
                  <a:gd name="connsiteX100" fmla="*/ 3056188 w 4048859"/>
                  <a:gd name="connsiteY100" fmla="*/ 1122032 h 1365452"/>
                  <a:gd name="connsiteX101" fmla="*/ 3318201 w 4048859"/>
                  <a:gd name="connsiteY101" fmla="*/ 1122032 h 1365452"/>
                  <a:gd name="connsiteX102" fmla="*/ 3318201 w 4048859"/>
                  <a:gd name="connsiteY102" fmla="*/ 1178216 h 1365452"/>
                  <a:gd name="connsiteX103" fmla="*/ 3758201 w 4048859"/>
                  <a:gd name="connsiteY103" fmla="*/ 1178216 h 1365452"/>
                  <a:gd name="connsiteX104" fmla="*/ 3758201 w 4048859"/>
                  <a:gd name="connsiteY104" fmla="*/ 1365453 h 1365452"/>
                  <a:gd name="connsiteX105" fmla="*/ 4048860 w 4048859"/>
                  <a:gd name="connsiteY105" fmla="*/ 1365453 h 13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048859" h="1365452">
                    <a:moveTo>
                      <a:pt x="0" y="0"/>
                    </a:moveTo>
                    <a:lnTo>
                      <a:pt x="75498" y="0"/>
                    </a:lnTo>
                    <a:lnTo>
                      <a:pt x="75498" y="22095"/>
                    </a:lnTo>
                    <a:lnTo>
                      <a:pt x="140683" y="22095"/>
                    </a:lnTo>
                    <a:lnTo>
                      <a:pt x="140683" y="40781"/>
                    </a:lnTo>
                    <a:lnTo>
                      <a:pt x="233368" y="40781"/>
                    </a:lnTo>
                    <a:lnTo>
                      <a:pt x="233368" y="53785"/>
                    </a:lnTo>
                    <a:lnTo>
                      <a:pt x="301990" y="53785"/>
                    </a:lnTo>
                    <a:lnTo>
                      <a:pt x="301990" y="62875"/>
                    </a:lnTo>
                    <a:lnTo>
                      <a:pt x="353425" y="62875"/>
                    </a:lnTo>
                    <a:lnTo>
                      <a:pt x="353425" y="82697"/>
                    </a:lnTo>
                    <a:lnTo>
                      <a:pt x="388310" y="82697"/>
                    </a:lnTo>
                    <a:lnTo>
                      <a:pt x="388310" y="101383"/>
                    </a:lnTo>
                    <a:lnTo>
                      <a:pt x="641284" y="101383"/>
                    </a:lnTo>
                    <a:lnTo>
                      <a:pt x="641284" y="124614"/>
                    </a:lnTo>
                    <a:lnTo>
                      <a:pt x="746573" y="124614"/>
                    </a:lnTo>
                    <a:lnTo>
                      <a:pt x="746573" y="143931"/>
                    </a:lnTo>
                    <a:lnTo>
                      <a:pt x="801446" y="143931"/>
                    </a:lnTo>
                    <a:lnTo>
                      <a:pt x="801446" y="165521"/>
                    </a:lnTo>
                    <a:lnTo>
                      <a:pt x="875797" y="165521"/>
                    </a:lnTo>
                    <a:lnTo>
                      <a:pt x="875797" y="183070"/>
                    </a:lnTo>
                    <a:lnTo>
                      <a:pt x="985033" y="183070"/>
                    </a:lnTo>
                    <a:lnTo>
                      <a:pt x="985033" y="205165"/>
                    </a:lnTo>
                    <a:lnTo>
                      <a:pt x="1041052" y="205165"/>
                    </a:lnTo>
                    <a:lnTo>
                      <a:pt x="1041052" y="224482"/>
                    </a:lnTo>
                    <a:lnTo>
                      <a:pt x="1071989" y="224482"/>
                    </a:lnTo>
                    <a:lnTo>
                      <a:pt x="1071989" y="244936"/>
                    </a:lnTo>
                    <a:lnTo>
                      <a:pt x="1097198" y="244936"/>
                    </a:lnTo>
                    <a:lnTo>
                      <a:pt x="1097198" y="271575"/>
                    </a:lnTo>
                    <a:lnTo>
                      <a:pt x="1117186" y="271575"/>
                    </a:lnTo>
                    <a:lnTo>
                      <a:pt x="1117186" y="284580"/>
                    </a:lnTo>
                    <a:lnTo>
                      <a:pt x="1138320" y="284580"/>
                    </a:lnTo>
                    <a:lnTo>
                      <a:pt x="1138320" y="305538"/>
                    </a:lnTo>
                    <a:lnTo>
                      <a:pt x="1174987" y="305538"/>
                    </a:lnTo>
                    <a:lnTo>
                      <a:pt x="1174987" y="324224"/>
                    </a:lnTo>
                    <a:lnTo>
                      <a:pt x="1244755" y="324224"/>
                    </a:lnTo>
                    <a:lnTo>
                      <a:pt x="1244755" y="345814"/>
                    </a:lnTo>
                    <a:lnTo>
                      <a:pt x="1271619" y="345814"/>
                    </a:lnTo>
                    <a:lnTo>
                      <a:pt x="1271619" y="365131"/>
                    </a:lnTo>
                    <a:lnTo>
                      <a:pt x="1317961" y="365131"/>
                    </a:lnTo>
                    <a:lnTo>
                      <a:pt x="1317961" y="391266"/>
                    </a:lnTo>
                    <a:lnTo>
                      <a:pt x="1378054" y="391266"/>
                    </a:lnTo>
                    <a:lnTo>
                      <a:pt x="1378054" y="431036"/>
                    </a:lnTo>
                    <a:lnTo>
                      <a:pt x="1493655" y="431036"/>
                    </a:lnTo>
                    <a:lnTo>
                      <a:pt x="1493655" y="449217"/>
                    </a:lnTo>
                    <a:lnTo>
                      <a:pt x="1520519" y="449217"/>
                    </a:lnTo>
                    <a:lnTo>
                      <a:pt x="1520519" y="474215"/>
                    </a:lnTo>
                    <a:lnTo>
                      <a:pt x="1534778" y="474215"/>
                    </a:lnTo>
                    <a:lnTo>
                      <a:pt x="1534778" y="511082"/>
                    </a:lnTo>
                    <a:lnTo>
                      <a:pt x="1585195" y="511082"/>
                    </a:lnTo>
                    <a:lnTo>
                      <a:pt x="1585195" y="532040"/>
                    </a:lnTo>
                    <a:lnTo>
                      <a:pt x="1618424" y="532040"/>
                    </a:lnTo>
                    <a:lnTo>
                      <a:pt x="1618424" y="549590"/>
                    </a:lnTo>
                    <a:lnTo>
                      <a:pt x="1712255" y="549590"/>
                    </a:lnTo>
                    <a:lnTo>
                      <a:pt x="1712255" y="575094"/>
                    </a:lnTo>
                    <a:lnTo>
                      <a:pt x="1775148" y="575094"/>
                    </a:lnTo>
                    <a:lnTo>
                      <a:pt x="1775148" y="597188"/>
                    </a:lnTo>
                    <a:lnTo>
                      <a:pt x="1791699" y="597188"/>
                    </a:lnTo>
                    <a:lnTo>
                      <a:pt x="1791699" y="615369"/>
                    </a:lnTo>
                    <a:lnTo>
                      <a:pt x="1805449" y="615369"/>
                    </a:lnTo>
                    <a:lnTo>
                      <a:pt x="1805449" y="636327"/>
                    </a:lnTo>
                    <a:lnTo>
                      <a:pt x="1890113" y="636327"/>
                    </a:lnTo>
                    <a:lnTo>
                      <a:pt x="1890113" y="655644"/>
                    </a:lnTo>
                    <a:lnTo>
                      <a:pt x="1911247" y="655644"/>
                    </a:lnTo>
                    <a:lnTo>
                      <a:pt x="1911247" y="672689"/>
                    </a:lnTo>
                    <a:lnTo>
                      <a:pt x="1993620" y="672689"/>
                    </a:lnTo>
                    <a:lnTo>
                      <a:pt x="1993620" y="697056"/>
                    </a:lnTo>
                    <a:lnTo>
                      <a:pt x="2017046" y="697056"/>
                    </a:lnTo>
                    <a:lnTo>
                      <a:pt x="2017046" y="716878"/>
                    </a:lnTo>
                    <a:lnTo>
                      <a:pt x="2058296" y="716878"/>
                    </a:lnTo>
                    <a:lnTo>
                      <a:pt x="2058296" y="742382"/>
                    </a:lnTo>
                    <a:lnTo>
                      <a:pt x="2200761" y="742382"/>
                    </a:lnTo>
                    <a:lnTo>
                      <a:pt x="2200761" y="760563"/>
                    </a:lnTo>
                    <a:lnTo>
                      <a:pt x="2223677" y="760563"/>
                    </a:lnTo>
                    <a:lnTo>
                      <a:pt x="2223677" y="783289"/>
                    </a:lnTo>
                    <a:lnTo>
                      <a:pt x="2270020" y="783289"/>
                    </a:lnTo>
                    <a:lnTo>
                      <a:pt x="2270020" y="802606"/>
                    </a:lnTo>
                    <a:lnTo>
                      <a:pt x="2294082" y="802606"/>
                    </a:lnTo>
                    <a:lnTo>
                      <a:pt x="2294082" y="823059"/>
                    </a:lnTo>
                    <a:lnTo>
                      <a:pt x="2317508" y="823059"/>
                    </a:lnTo>
                    <a:lnTo>
                      <a:pt x="2317508" y="840609"/>
                    </a:lnTo>
                    <a:lnTo>
                      <a:pt x="2374673" y="840609"/>
                    </a:lnTo>
                    <a:lnTo>
                      <a:pt x="2374673" y="869521"/>
                    </a:lnTo>
                    <a:lnTo>
                      <a:pt x="2409557" y="869521"/>
                    </a:lnTo>
                    <a:lnTo>
                      <a:pt x="2409557" y="890480"/>
                    </a:lnTo>
                    <a:lnTo>
                      <a:pt x="2431837" y="890480"/>
                    </a:lnTo>
                    <a:lnTo>
                      <a:pt x="2431837" y="915478"/>
                    </a:lnTo>
                    <a:lnTo>
                      <a:pt x="2468503" y="915478"/>
                    </a:lnTo>
                    <a:lnTo>
                      <a:pt x="2468503" y="939340"/>
                    </a:lnTo>
                    <a:lnTo>
                      <a:pt x="2569209" y="939340"/>
                    </a:lnTo>
                    <a:lnTo>
                      <a:pt x="2569209" y="964844"/>
                    </a:lnTo>
                    <a:lnTo>
                      <a:pt x="2582323" y="964844"/>
                    </a:lnTo>
                    <a:lnTo>
                      <a:pt x="2582323" y="987570"/>
                    </a:lnTo>
                    <a:lnTo>
                      <a:pt x="2625864" y="987570"/>
                    </a:lnTo>
                    <a:lnTo>
                      <a:pt x="2625864" y="1014210"/>
                    </a:lnTo>
                    <a:lnTo>
                      <a:pt x="2689394" y="1014210"/>
                    </a:lnTo>
                    <a:lnTo>
                      <a:pt x="2689394" y="1047668"/>
                    </a:lnTo>
                    <a:lnTo>
                      <a:pt x="2968086" y="1047668"/>
                    </a:lnTo>
                    <a:lnTo>
                      <a:pt x="2968086" y="1084534"/>
                    </a:lnTo>
                    <a:lnTo>
                      <a:pt x="3056188" y="1084534"/>
                    </a:lnTo>
                    <a:lnTo>
                      <a:pt x="3056188" y="1122032"/>
                    </a:lnTo>
                    <a:lnTo>
                      <a:pt x="3318201" y="1122032"/>
                    </a:lnTo>
                    <a:lnTo>
                      <a:pt x="3318201" y="1178216"/>
                    </a:lnTo>
                    <a:lnTo>
                      <a:pt x="3758201" y="1178216"/>
                    </a:lnTo>
                    <a:lnTo>
                      <a:pt x="3758201" y="1365453"/>
                    </a:lnTo>
                    <a:lnTo>
                      <a:pt x="4048860" y="1365453"/>
                    </a:lnTo>
                  </a:path>
                </a:pathLst>
              </a:custGeom>
              <a:noFill/>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55" name="Freeform: Shape 115">
                <a:extLst>
                  <a:ext uri="{FF2B5EF4-FFF2-40B4-BE49-F238E27FC236}">
                    <a16:creationId xmlns:a16="http://schemas.microsoft.com/office/drawing/2014/main" id="{5E5AA0AA-5C4B-2145-AE9D-30E5B6070D1F}"/>
                  </a:ext>
                </a:extLst>
              </p:cNvPr>
              <p:cNvSpPr/>
              <p:nvPr/>
            </p:nvSpPr>
            <p:spPr>
              <a:xfrm>
                <a:off x="8533941" y="2617341"/>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56" name="Freeform: Shape 116">
                <a:extLst>
                  <a:ext uri="{FF2B5EF4-FFF2-40B4-BE49-F238E27FC236}">
                    <a16:creationId xmlns:a16="http://schemas.microsoft.com/office/drawing/2014/main" id="{8791A108-3109-C549-A994-E97E898FAF59}"/>
                  </a:ext>
                </a:extLst>
              </p:cNvPr>
              <p:cNvSpPr/>
              <p:nvPr/>
            </p:nvSpPr>
            <p:spPr>
              <a:xfrm>
                <a:off x="8375944" y="2617341"/>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57" name="Freeform: Shape 117">
                <a:extLst>
                  <a:ext uri="{FF2B5EF4-FFF2-40B4-BE49-F238E27FC236}">
                    <a16:creationId xmlns:a16="http://schemas.microsoft.com/office/drawing/2014/main" id="{1F111361-E6EB-5C4C-9430-49335848D6E8}"/>
                  </a:ext>
                </a:extLst>
              </p:cNvPr>
              <p:cNvSpPr/>
              <p:nvPr/>
            </p:nvSpPr>
            <p:spPr>
              <a:xfrm>
                <a:off x="8171731" y="2431240"/>
                <a:ext cx="12731" cy="41411"/>
              </a:xfrm>
              <a:custGeom>
                <a:avLst/>
                <a:gdLst>
                  <a:gd name="connsiteX0" fmla="*/ 0 w 12731"/>
                  <a:gd name="connsiteY0" fmla="*/ 0 h 41411"/>
                  <a:gd name="connsiteX1" fmla="*/ 0 w 12731"/>
                  <a:gd name="connsiteY1" fmla="*/ 41412 h 41411"/>
                </a:gdLst>
                <a:ahLst/>
                <a:cxnLst>
                  <a:cxn ang="0">
                    <a:pos x="connsiteX0" y="connsiteY0"/>
                  </a:cxn>
                  <a:cxn ang="0">
                    <a:pos x="connsiteX1" y="connsiteY1"/>
                  </a:cxn>
                </a:cxnLst>
                <a:rect l="l" t="t" r="r" b="b"/>
                <a:pathLst>
                  <a:path w="12731" h="41411">
                    <a:moveTo>
                      <a:pt x="0" y="0"/>
                    </a:moveTo>
                    <a:lnTo>
                      <a:pt x="0" y="41412"/>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58" name="Freeform: Shape 118">
                <a:extLst>
                  <a:ext uri="{FF2B5EF4-FFF2-40B4-BE49-F238E27FC236}">
                    <a16:creationId xmlns:a16="http://schemas.microsoft.com/office/drawing/2014/main" id="{8803D56E-D96C-9C4B-A14D-761D1EE8FD13}"/>
                  </a:ext>
                </a:extLst>
              </p:cNvPr>
              <p:cNvSpPr/>
              <p:nvPr/>
            </p:nvSpPr>
            <p:spPr>
              <a:xfrm>
                <a:off x="8129336" y="2431240"/>
                <a:ext cx="12731" cy="40780"/>
              </a:xfrm>
              <a:custGeom>
                <a:avLst/>
                <a:gdLst>
                  <a:gd name="connsiteX0" fmla="*/ 0 w 12731"/>
                  <a:gd name="connsiteY0" fmla="*/ 0 h 40780"/>
                  <a:gd name="connsiteX1" fmla="*/ 0 w 12731"/>
                  <a:gd name="connsiteY1" fmla="*/ 40781 h 40780"/>
                </a:gdLst>
                <a:ahLst/>
                <a:cxnLst>
                  <a:cxn ang="0">
                    <a:pos x="connsiteX0" y="connsiteY0"/>
                  </a:cxn>
                  <a:cxn ang="0">
                    <a:pos x="connsiteX1" y="connsiteY1"/>
                  </a:cxn>
                </a:cxnLst>
                <a:rect l="l" t="t" r="r" b="b"/>
                <a:pathLst>
                  <a:path w="12731" h="40780">
                    <a:moveTo>
                      <a:pt x="0" y="0"/>
                    </a:moveTo>
                    <a:lnTo>
                      <a:pt x="0" y="40781"/>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59" name="Freeform: Shape 119">
                <a:extLst>
                  <a:ext uri="{FF2B5EF4-FFF2-40B4-BE49-F238E27FC236}">
                    <a16:creationId xmlns:a16="http://schemas.microsoft.com/office/drawing/2014/main" id="{AF292ED3-85E4-D844-8E0D-E2E7E5B71E6E}"/>
                  </a:ext>
                </a:extLst>
              </p:cNvPr>
              <p:cNvSpPr/>
              <p:nvPr/>
            </p:nvSpPr>
            <p:spPr>
              <a:xfrm>
                <a:off x="8107055" y="2431240"/>
                <a:ext cx="12731" cy="41916"/>
              </a:xfrm>
              <a:custGeom>
                <a:avLst/>
                <a:gdLst>
                  <a:gd name="connsiteX0" fmla="*/ 0 w 12731"/>
                  <a:gd name="connsiteY0" fmla="*/ 0 h 41916"/>
                  <a:gd name="connsiteX1" fmla="*/ 0 w 12731"/>
                  <a:gd name="connsiteY1" fmla="*/ 41917 h 41916"/>
                </a:gdLst>
                <a:ahLst/>
                <a:cxnLst>
                  <a:cxn ang="0">
                    <a:pos x="connsiteX0" y="connsiteY0"/>
                  </a:cxn>
                  <a:cxn ang="0">
                    <a:pos x="connsiteX1" y="connsiteY1"/>
                  </a:cxn>
                </a:cxnLst>
                <a:rect l="l" t="t" r="r" b="b"/>
                <a:pathLst>
                  <a:path w="12731" h="41916">
                    <a:moveTo>
                      <a:pt x="0" y="0"/>
                    </a:moveTo>
                    <a:lnTo>
                      <a:pt x="0" y="41917"/>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60" name="Freeform: Shape 120">
                <a:extLst>
                  <a:ext uri="{FF2B5EF4-FFF2-40B4-BE49-F238E27FC236}">
                    <a16:creationId xmlns:a16="http://schemas.microsoft.com/office/drawing/2014/main" id="{5B58C90F-30E6-D043-A459-52BDFF5970F9}"/>
                  </a:ext>
                </a:extLst>
              </p:cNvPr>
              <p:cNvSpPr/>
              <p:nvPr/>
            </p:nvSpPr>
            <p:spPr>
              <a:xfrm>
                <a:off x="8059058" y="2431240"/>
                <a:ext cx="12731" cy="42548"/>
              </a:xfrm>
              <a:custGeom>
                <a:avLst/>
                <a:gdLst>
                  <a:gd name="connsiteX0" fmla="*/ 0 w 12731"/>
                  <a:gd name="connsiteY0" fmla="*/ 0 h 42548"/>
                  <a:gd name="connsiteX1" fmla="*/ 0 w 12731"/>
                  <a:gd name="connsiteY1" fmla="*/ 42548 h 42548"/>
                </a:gdLst>
                <a:ahLst/>
                <a:cxnLst>
                  <a:cxn ang="0">
                    <a:pos x="connsiteX0" y="connsiteY0"/>
                  </a:cxn>
                  <a:cxn ang="0">
                    <a:pos x="connsiteX1" y="connsiteY1"/>
                  </a:cxn>
                </a:cxnLst>
                <a:rect l="l" t="t" r="r" b="b"/>
                <a:pathLst>
                  <a:path w="12731" h="42548">
                    <a:moveTo>
                      <a:pt x="0" y="0"/>
                    </a:moveTo>
                    <a:lnTo>
                      <a:pt x="0" y="42548"/>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61" name="Freeform: Shape 121">
                <a:extLst>
                  <a:ext uri="{FF2B5EF4-FFF2-40B4-BE49-F238E27FC236}">
                    <a16:creationId xmlns:a16="http://schemas.microsoft.com/office/drawing/2014/main" id="{475A21E5-B547-9247-BC49-AA3A2558EE83}"/>
                  </a:ext>
                </a:extLst>
              </p:cNvPr>
              <p:cNvSpPr/>
              <p:nvPr/>
            </p:nvSpPr>
            <p:spPr>
              <a:xfrm>
                <a:off x="8027484" y="2431240"/>
                <a:ext cx="12731" cy="41411"/>
              </a:xfrm>
              <a:custGeom>
                <a:avLst/>
                <a:gdLst>
                  <a:gd name="connsiteX0" fmla="*/ 0 w 12731"/>
                  <a:gd name="connsiteY0" fmla="*/ 0 h 41411"/>
                  <a:gd name="connsiteX1" fmla="*/ 0 w 12731"/>
                  <a:gd name="connsiteY1" fmla="*/ 41412 h 41411"/>
                </a:gdLst>
                <a:ahLst/>
                <a:cxnLst>
                  <a:cxn ang="0">
                    <a:pos x="connsiteX0" y="connsiteY0"/>
                  </a:cxn>
                  <a:cxn ang="0">
                    <a:pos x="connsiteX1" y="connsiteY1"/>
                  </a:cxn>
                </a:cxnLst>
                <a:rect l="l" t="t" r="r" b="b"/>
                <a:pathLst>
                  <a:path w="12731" h="41411">
                    <a:moveTo>
                      <a:pt x="0" y="0"/>
                    </a:moveTo>
                    <a:lnTo>
                      <a:pt x="0" y="41412"/>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62" name="Freeform: Shape 122">
                <a:extLst>
                  <a:ext uri="{FF2B5EF4-FFF2-40B4-BE49-F238E27FC236}">
                    <a16:creationId xmlns:a16="http://schemas.microsoft.com/office/drawing/2014/main" id="{16BA7301-BD62-9745-85DB-0C57495A1739}"/>
                  </a:ext>
                </a:extLst>
              </p:cNvPr>
              <p:cNvSpPr/>
              <p:nvPr/>
            </p:nvSpPr>
            <p:spPr>
              <a:xfrm>
                <a:off x="8002403" y="2431240"/>
                <a:ext cx="12731" cy="40780"/>
              </a:xfrm>
              <a:custGeom>
                <a:avLst/>
                <a:gdLst>
                  <a:gd name="connsiteX0" fmla="*/ 0 w 12731"/>
                  <a:gd name="connsiteY0" fmla="*/ 0 h 40780"/>
                  <a:gd name="connsiteX1" fmla="*/ 0 w 12731"/>
                  <a:gd name="connsiteY1" fmla="*/ 40781 h 40780"/>
                </a:gdLst>
                <a:ahLst/>
                <a:cxnLst>
                  <a:cxn ang="0">
                    <a:pos x="connsiteX0" y="connsiteY0"/>
                  </a:cxn>
                  <a:cxn ang="0">
                    <a:pos x="connsiteX1" y="connsiteY1"/>
                  </a:cxn>
                </a:cxnLst>
                <a:rect l="l" t="t" r="r" b="b"/>
                <a:pathLst>
                  <a:path w="12731" h="40780">
                    <a:moveTo>
                      <a:pt x="0" y="0"/>
                    </a:moveTo>
                    <a:lnTo>
                      <a:pt x="0" y="40781"/>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63" name="Freeform: Shape 123">
                <a:extLst>
                  <a:ext uri="{FF2B5EF4-FFF2-40B4-BE49-F238E27FC236}">
                    <a16:creationId xmlns:a16="http://schemas.microsoft.com/office/drawing/2014/main" id="{490FE816-99D1-1A4B-B20F-737A0CF67F88}"/>
                  </a:ext>
                </a:extLst>
              </p:cNvPr>
              <p:cNvSpPr/>
              <p:nvPr/>
            </p:nvSpPr>
            <p:spPr>
              <a:xfrm>
                <a:off x="7830146" y="2431240"/>
                <a:ext cx="12731" cy="40780"/>
              </a:xfrm>
              <a:custGeom>
                <a:avLst/>
                <a:gdLst>
                  <a:gd name="connsiteX0" fmla="*/ 0 w 12731"/>
                  <a:gd name="connsiteY0" fmla="*/ 0 h 40780"/>
                  <a:gd name="connsiteX1" fmla="*/ 0 w 12731"/>
                  <a:gd name="connsiteY1" fmla="*/ 40781 h 40780"/>
                </a:gdLst>
                <a:ahLst/>
                <a:cxnLst>
                  <a:cxn ang="0">
                    <a:pos x="connsiteX0" y="connsiteY0"/>
                  </a:cxn>
                  <a:cxn ang="0">
                    <a:pos x="connsiteX1" y="connsiteY1"/>
                  </a:cxn>
                </a:cxnLst>
                <a:rect l="l" t="t" r="r" b="b"/>
                <a:pathLst>
                  <a:path w="12731" h="40780">
                    <a:moveTo>
                      <a:pt x="0" y="0"/>
                    </a:moveTo>
                    <a:lnTo>
                      <a:pt x="0" y="40781"/>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64" name="Freeform: Shape 124">
                <a:extLst>
                  <a:ext uri="{FF2B5EF4-FFF2-40B4-BE49-F238E27FC236}">
                    <a16:creationId xmlns:a16="http://schemas.microsoft.com/office/drawing/2014/main" id="{C230FA74-0706-9143-814D-D018AF3D6F73}"/>
                  </a:ext>
                </a:extLst>
              </p:cNvPr>
              <p:cNvSpPr/>
              <p:nvPr/>
            </p:nvSpPr>
            <p:spPr>
              <a:xfrm>
                <a:off x="7782021" y="2375057"/>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65" name="Freeform: Shape 125">
                <a:extLst>
                  <a:ext uri="{FF2B5EF4-FFF2-40B4-BE49-F238E27FC236}">
                    <a16:creationId xmlns:a16="http://schemas.microsoft.com/office/drawing/2014/main" id="{315F2D05-E750-5343-9C46-7AC6085972C4}"/>
                  </a:ext>
                </a:extLst>
              </p:cNvPr>
              <p:cNvSpPr/>
              <p:nvPr/>
            </p:nvSpPr>
            <p:spPr>
              <a:xfrm>
                <a:off x="7729950" y="2375057"/>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66" name="Freeform: Shape 126">
                <a:extLst>
                  <a:ext uri="{FF2B5EF4-FFF2-40B4-BE49-F238E27FC236}">
                    <a16:creationId xmlns:a16="http://schemas.microsoft.com/office/drawing/2014/main" id="{CE3DC528-3E07-B740-B811-E11CC699623A}"/>
                  </a:ext>
                </a:extLst>
              </p:cNvPr>
              <p:cNvSpPr/>
              <p:nvPr/>
            </p:nvSpPr>
            <p:spPr>
              <a:xfrm>
                <a:off x="7654961" y="2375057"/>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67" name="Freeform: Shape 127">
                <a:extLst>
                  <a:ext uri="{FF2B5EF4-FFF2-40B4-BE49-F238E27FC236}">
                    <a16:creationId xmlns:a16="http://schemas.microsoft.com/office/drawing/2014/main" id="{5E742051-A751-5D4D-BC8D-E61590CFCFB8}"/>
                  </a:ext>
                </a:extLst>
              </p:cNvPr>
              <p:cNvSpPr/>
              <p:nvPr/>
            </p:nvSpPr>
            <p:spPr>
              <a:xfrm>
                <a:off x="7598434" y="2375057"/>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68" name="Freeform: Shape 128">
                <a:extLst>
                  <a:ext uri="{FF2B5EF4-FFF2-40B4-BE49-F238E27FC236}">
                    <a16:creationId xmlns:a16="http://schemas.microsoft.com/office/drawing/2014/main" id="{5DD5A054-175E-3448-A2FA-9B7CA26441AB}"/>
                  </a:ext>
                </a:extLst>
              </p:cNvPr>
              <p:cNvSpPr/>
              <p:nvPr/>
            </p:nvSpPr>
            <p:spPr>
              <a:xfrm>
                <a:off x="7430124" y="2297915"/>
                <a:ext cx="12731" cy="40780"/>
              </a:xfrm>
              <a:custGeom>
                <a:avLst/>
                <a:gdLst>
                  <a:gd name="connsiteX0" fmla="*/ 0 w 12731"/>
                  <a:gd name="connsiteY0" fmla="*/ 0 h 40780"/>
                  <a:gd name="connsiteX1" fmla="*/ 0 w 12731"/>
                  <a:gd name="connsiteY1" fmla="*/ 40780 h 40780"/>
                </a:gdLst>
                <a:ahLst/>
                <a:cxnLst>
                  <a:cxn ang="0">
                    <a:pos x="connsiteX0" y="connsiteY0"/>
                  </a:cxn>
                  <a:cxn ang="0">
                    <a:pos x="connsiteX1" y="connsiteY1"/>
                  </a:cxn>
                </a:cxnLst>
                <a:rect l="l" t="t" r="r" b="b"/>
                <a:pathLst>
                  <a:path w="12731" h="40780">
                    <a:moveTo>
                      <a:pt x="0" y="0"/>
                    </a:moveTo>
                    <a:lnTo>
                      <a:pt x="0" y="40780"/>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69" name="Freeform: Shape 129">
                <a:extLst>
                  <a:ext uri="{FF2B5EF4-FFF2-40B4-BE49-F238E27FC236}">
                    <a16:creationId xmlns:a16="http://schemas.microsoft.com/office/drawing/2014/main" id="{B2CCDB19-9D74-DC4D-B78D-8DD9D9A24C1B}"/>
                  </a:ext>
                </a:extLst>
              </p:cNvPr>
              <p:cNvSpPr/>
              <p:nvPr/>
            </p:nvSpPr>
            <p:spPr>
              <a:xfrm>
                <a:off x="7387855" y="2297915"/>
                <a:ext cx="12731" cy="40780"/>
              </a:xfrm>
              <a:custGeom>
                <a:avLst/>
                <a:gdLst>
                  <a:gd name="connsiteX0" fmla="*/ 0 w 12731"/>
                  <a:gd name="connsiteY0" fmla="*/ 0 h 40780"/>
                  <a:gd name="connsiteX1" fmla="*/ 0 w 12731"/>
                  <a:gd name="connsiteY1" fmla="*/ 40780 h 40780"/>
                </a:gdLst>
                <a:ahLst/>
                <a:cxnLst>
                  <a:cxn ang="0">
                    <a:pos x="connsiteX0" y="connsiteY0"/>
                  </a:cxn>
                  <a:cxn ang="0">
                    <a:pos x="connsiteX1" y="connsiteY1"/>
                  </a:cxn>
                </a:cxnLst>
                <a:rect l="l" t="t" r="r" b="b"/>
                <a:pathLst>
                  <a:path w="12731" h="40780">
                    <a:moveTo>
                      <a:pt x="0" y="0"/>
                    </a:moveTo>
                    <a:lnTo>
                      <a:pt x="0" y="40780"/>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70" name="Freeform: Shape 130">
                <a:extLst>
                  <a:ext uri="{FF2B5EF4-FFF2-40B4-BE49-F238E27FC236}">
                    <a16:creationId xmlns:a16="http://schemas.microsoft.com/office/drawing/2014/main" id="{5C28AD41-E57C-B243-AC93-A64EDF5E097A}"/>
                  </a:ext>
                </a:extLst>
              </p:cNvPr>
              <p:cNvSpPr/>
              <p:nvPr/>
            </p:nvSpPr>
            <p:spPr>
              <a:xfrm>
                <a:off x="7369522" y="2297915"/>
                <a:ext cx="12731" cy="40780"/>
              </a:xfrm>
              <a:custGeom>
                <a:avLst/>
                <a:gdLst>
                  <a:gd name="connsiteX0" fmla="*/ 0 w 12731"/>
                  <a:gd name="connsiteY0" fmla="*/ 0 h 40780"/>
                  <a:gd name="connsiteX1" fmla="*/ 0 w 12731"/>
                  <a:gd name="connsiteY1" fmla="*/ 40780 h 40780"/>
                </a:gdLst>
                <a:ahLst/>
                <a:cxnLst>
                  <a:cxn ang="0">
                    <a:pos x="connsiteX0" y="connsiteY0"/>
                  </a:cxn>
                  <a:cxn ang="0">
                    <a:pos x="connsiteX1" y="connsiteY1"/>
                  </a:cxn>
                </a:cxnLst>
                <a:rect l="l" t="t" r="r" b="b"/>
                <a:pathLst>
                  <a:path w="12731" h="40780">
                    <a:moveTo>
                      <a:pt x="0" y="0"/>
                    </a:moveTo>
                    <a:lnTo>
                      <a:pt x="0" y="40780"/>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71" name="Freeform: Shape 131">
                <a:extLst>
                  <a:ext uri="{FF2B5EF4-FFF2-40B4-BE49-F238E27FC236}">
                    <a16:creationId xmlns:a16="http://schemas.microsoft.com/office/drawing/2014/main" id="{EA5272F0-0977-4C45-8D25-CB017B39C530}"/>
                  </a:ext>
                </a:extLst>
              </p:cNvPr>
              <p:cNvSpPr/>
              <p:nvPr/>
            </p:nvSpPr>
            <p:spPr>
              <a:xfrm>
                <a:off x="7322543" y="2297915"/>
                <a:ext cx="12731" cy="40780"/>
              </a:xfrm>
              <a:custGeom>
                <a:avLst/>
                <a:gdLst>
                  <a:gd name="connsiteX0" fmla="*/ 0 w 12731"/>
                  <a:gd name="connsiteY0" fmla="*/ 0 h 40780"/>
                  <a:gd name="connsiteX1" fmla="*/ 0 w 12731"/>
                  <a:gd name="connsiteY1" fmla="*/ 40780 h 40780"/>
                </a:gdLst>
                <a:ahLst/>
                <a:cxnLst>
                  <a:cxn ang="0">
                    <a:pos x="connsiteX0" y="connsiteY0"/>
                  </a:cxn>
                  <a:cxn ang="0">
                    <a:pos x="connsiteX1" y="connsiteY1"/>
                  </a:cxn>
                </a:cxnLst>
                <a:rect l="l" t="t" r="r" b="b"/>
                <a:pathLst>
                  <a:path w="12731" h="40780">
                    <a:moveTo>
                      <a:pt x="0" y="0"/>
                    </a:moveTo>
                    <a:lnTo>
                      <a:pt x="0" y="40780"/>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72" name="Freeform: Shape 132">
                <a:extLst>
                  <a:ext uri="{FF2B5EF4-FFF2-40B4-BE49-F238E27FC236}">
                    <a16:creationId xmlns:a16="http://schemas.microsoft.com/office/drawing/2014/main" id="{CF087544-1483-B646-BCEA-EA06D8DFE505}"/>
                  </a:ext>
                </a:extLst>
              </p:cNvPr>
              <p:cNvSpPr/>
              <p:nvPr/>
            </p:nvSpPr>
            <p:spPr>
              <a:xfrm>
                <a:off x="7229858" y="2299556"/>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73" name="Freeform: Shape 133">
                <a:extLst>
                  <a:ext uri="{FF2B5EF4-FFF2-40B4-BE49-F238E27FC236}">
                    <a16:creationId xmlns:a16="http://schemas.microsoft.com/office/drawing/2014/main" id="{7052F7C2-B404-994F-B3A2-487A613A7372}"/>
                  </a:ext>
                </a:extLst>
              </p:cNvPr>
              <p:cNvSpPr/>
              <p:nvPr/>
            </p:nvSpPr>
            <p:spPr>
              <a:xfrm>
                <a:off x="7207578" y="2299556"/>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74" name="Freeform: Shape 134">
                <a:extLst>
                  <a:ext uri="{FF2B5EF4-FFF2-40B4-BE49-F238E27FC236}">
                    <a16:creationId xmlns:a16="http://schemas.microsoft.com/office/drawing/2014/main" id="{FB12E10A-63E2-EF4F-B638-2E1872E808F8}"/>
                  </a:ext>
                </a:extLst>
              </p:cNvPr>
              <p:cNvSpPr/>
              <p:nvPr/>
            </p:nvSpPr>
            <p:spPr>
              <a:xfrm>
                <a:off x="6918064" y="2141232"/>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75" name="Freeform: Shape 135">
                <a:extLst>
                  <a:ext uri="{FF2B5EF4-FFF2-40B4-BE49-F238E27FC236}">
                    <a16:creationId xmlns:a16="http://schemas.microsoft.com/office/drawing/2014/main" id="{DB16972B-CDED-A940-B0FB-3AA1EF3C6393}"/>
                  </a:ext>
                </a:extLst>
              </p:cNvPr>
              <p:cNvSpPr/>
              <p:nvPr/>
            </p:nvSpPr>
            <p:spPr>
              <a:xfrm>
                <a:off x="6876814" y="2123682"/>
                <a:ext cx="12731" cy="40780"/>
              </a:xfrm>
              <a:custGeom>
                <a:avLst/>
                <a:gdLst>
                  <a:gd name="connsiteX0" fmla="*/ 0 w 12731"/>
                  <a:gd name="connsiteY0" fmla="*/ 0 h 40780"/>
                  <a:gd name="connsiteX1" fmla="*/ 0 w 12731"/>
                  <a:gd name="connsiteY1" fmla="*/ 40781 h 40780"/>
                </a:gdLst>
                <a:ahLst/>
                <a:cxnLst>
                  <a:cxn ang="0">
                    <a:pos x="connsiteX0" y="connsiteY0"/>
                  </a:cxn>
                  <a:cxn ang="0">
                    <a:pos x="connsiteX1" y="connsiteY1"/>
                  </a:cxn>
                </a:cxnLst>
                <a:rect l="l" t="t" r="r" b="b"/>
                <a:pathLst>
                  <a:path w="12731" h="40780">
                    <a:moveTo>
                      <a:pt x="0" y="0"/>
                    </a:moveTo>
                    <a:lnTo>
                      <a:pt x="0" y="40781"/>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76" name="Freeform: Shape 136">
                <a:extLst>
                  <a:ext uri="{FF2B5EF4-FFF2-40B4-BE49-F238E27FC236}">
                    <a16:creationId xmlns:a16="http://schemas.microsoft.com/office/drawing/2014/main" id="{77BB96D2-0863-4445-9F8C-5A6700FD9462}"/>
                  </a:ext>
                </a:extLst>
              </p:cNvPr>
              <p:cNvSpPr/>
              <p:nvPr/>
            </p:nvSpPr>
            <p:spPr>
              <a:xfrm>
                <a:off x="6853898" y="2092497"/>
                <a:ext cx="12731" cy="40780"/>
              </a:xfrm>
              <a:custGeom>
                <a:avLst/>
                <a:gdLst>
                  <a:gd name="connsiteX0" fmla="*/ 0 w 12731"/>
                  <a:gd name="connsiteY0" fmla="*/ 0 h 40780"/>
                  <a:gd name="connsiteX1" fmla="*/ 0 w 12731"/>
                  <a:gd name="connsiteY1" fmla="*/ 40781 h 40780"/>
                </a:gdLst>
                <a:ahLst/>
                <a:cxnLst>
                  <a:cxn ang="0">
                    <a:pos x="connsiteX0" y="connsiteY0"/>
                  </a:cxn>
                  <a:cxn ang="0">
                    <a:pos x="connsiteX1" y="connsiteY1"/>
                  </a:cxn>
                </a:cxnLst>
                <a:rect l="l" t="t" r="r" b="b"/>
                <a:pathLst>
                  <a:path w="12731" h="40780">
                    <a:moveTo>
                      <a:pt x="0" y="0"/>
                    </a:moveTo>
                    <a:lnTo>
                      <a:pt x="0" y="40781"/>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77" name="Freeform: Shape 137">
                <a:extLst>
                  <a:ext uri="{FF2B5EF4-FFF2-40B4-BE49-F238E27FC236}">
                    <a16:creationId xmlns:a16="http://schemas.microsoft.com/office/drawing/2014/main" id="{82B43CF0-7C30-314F-981C-50A0E0F8691C}"/>
                  </a:ext>
                </a:extLst>
              </p:cNvPr>
              <p:cNvSpPr/>
              <p:nvPr/>
            </p:nvSpPr>
            <p:spPr>
              <a:xfrm>
                <a:off x="6835692" y="2091866"/>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78" name="Freeform: Shape 138">
                <a:extLst>
                  <a:ext uri="{FF2B5EF4-FFF2-40B4-BE49-F238E27FC236}">
                    <a16:creationId xmlns:a16="http://schemas.microsoft.com/office/drawing/2014/main" id="{AC7BE754-97E3-4543-82AF-66026DD3C61B}"/>
                  </a:ext>
                </a:extLst>
              </p:cNvPr>
              <p:cNvSpPr/>
              <p:nvPr/>
            </p:nvSpPr>
            <p:spPr>
              <a:xfrm>
                <a:off x="6307463" y="1884176"/>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79" name="Freeform: Shape 139">
                <a:extLst>
                  <a:ext uri="{FF2B5EF4-FFF2-40B4-BE49-F238E27FC236}">
                    <a16:creationId xmlns:a16="http://schemas.microsoft.com/office/drawing/2014/main" id="{7914E16B-7139-7045-86B0-6C966728063E}"/>
                  </a:ext>
                </a:extLst>
              </p:cNvPr>
              <p:cNvSpPr/>
              <p:nvPr/>
            </p:nvSpPr>
            <p:spPr>
              <a:xfrm>
                <a:off x="4784908" y="1304916"/>
                <a:ext cx="12731" cy="40780"/>
              </a:xfrm>
              <a:custGeom>
                <a:avLst/>
                <a:gdLst>
                  <a:gd name="connsiteX0" fmla="*/ 0 w 12731"/>
                  <a:gd name="connsiteY0" fmla="*/ 0 h 40780"/>
                  <a:gd name="connsiteX1" fmla="*/ 0 w 12731"/>
                  <a:gd name="connsiteY1" fmla="*/ 40781 h 40780"/>
                </a:gdLst>
                <a:ahLst/>
                <a:cxnLst>
                  <a:cxn ang="0">
                    <a:pos x="connsiteX0" y="connsiteY0"/>
                  </a:cxn>
                  <a:cxn ang="0">
                    <a:pos x="connsiteX1" y="connsiteY1"/>
                  </a:cxn>
                </a:cxnLst>
                <a:rect l="l" t="t" r="r" b="b"/>
                <a:pathLst>
                  <a:path w="12731" h="40780">
                    <a:moveTo>
                      <a:pt x="0" y="0"/>
                    </a:moveTo>
                    <a:lnTo>
                      <a:pt x="0" y="40781"/>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80" name="Freeform: Shape 140">
                <a:extLst>
                  <a:ext uri="{FF2B5EF4-FFF2-40B4-BE49-F238E27FC236}">
                    <a16:creationId xmlns:a16="http://schemas.microsoft.com/office/drawing/2014/main" id="{CF927AE3-ED9B-4E42-9F1F-B912E09FDF12}"/>
                  </a:ext>
                </a:extLst>
              </p:cNvPr>
              <p:cNvSpPr/>
              <p:nvPr/>
            </p:nvSpPr>
            <p:spPr>
              <a:xfrm>
                <a:off x="6280600" y="1909174"/>
                <a:ext cx="41249" cy="12625"/>
              </a:xfrm>
              <a:custGeom>
                <a:avLst/>
                <a:gdLst>
                  <a:gd name="connsiteX0" fmla="*/ 41250 w 41249"/>
                  <a:gd name="connsiteY0" fmla="*/ 0 h 12625"/>
                  <a:gd name="connsiteX1" fmla="*/ 0 w 41249"/>
                  <a:gd name="connsiteY1" fmla="*/ 0 h 12625"/>
                </a:gdLst>
                <a:ahLst/>
                <a:cxnLst>
                  <a:cxn ang="0">
                    <a:pos x="connsiteX0" y="connsiteY0"/>
                  </a:cxn>
                  <a:cxn ang="0">
                    <a:pos x="connsiteX1" y="connsiteY1"/>
                  </a:cxn>
                </a:cxnLst>
                <a:rect l="l" t="t" r="r" b="b"/>
                <a:pathLst>
                  <a:path w="41249" h="12625">
                    <a:moveTo>
                      <a:pt x="41250" y="0"/>
                    </a:moveTo>
                    <a:lnTo>
                      <a:pt x="0" y="0"/>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81" name="Freeform: Shape 141">
                <a:extLst>
                  <a:ext uri="{FF2B5EF4-FFF2-40B4-BE49-F238E27FC236}">
                    <a16:creationId xmlns:a16="http://schemas.microsoft.com/office/drawing/2014/main" id="{83057B26-7C5B-B841-9ED0-8CD703A61B3C}"/>
                  </a:ext>
                </a:extLst>
              </p:cNvPr>
              <p:cNvSpPr/>
              <p:nvPr/>
            </p:nvSpPr>
            <p:spPr>
              <a:xfrm>
                <a:off x="6856189" y="2137823"/>
                <a:ext cx="41249" cy="12625"/>
              </a:xfrm>
              <a:custGeom>
                <a:avLst/>
                <a:gdLst>
                  <a:gd name="connsiteX0" fmla="*/ 41250 w 41249"/>
                  <a:gd name="connsiteY0" fmla="*/ 0 h 12625"/>
                  <a:gd name="connsiteX1" fmla="*/ 0 w 41249"/>
                  <a:gd name="connsiteY1" fmla="*/ 0 h 12625"/>
                </a:gdLst>
                <a:ahLst/>
                <a:cxnLst>
                  <a:cxn ang="0">
                    <a:pos x="connsiteX0" y="connsiteY0"/>
                  </a:cxn>
                  <a:cxn ang="0">
                    <a:pos x="connsiteX1" y="connsiteY1"/>
                  </a:cxn>
                </a:cxnLst>
                <a:rect l="l" t="t" r="r" b="b"/>
                <a:pathLst>
                  <a:path w="41249" h="12625">
                    <a:moveTo>
                      <a:pt x="41250" y="0"/>
                    </a:moveTo>
                    <a:lnTo>
                      <a:pt x="0" y="0"/>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82" name="Freeform: Shape 142">
                <a:extLst>
                  <a:ext uri="{FF2B5EF4-FFF2-40B4-BE49-F238E27FC236}">
                    <a16:creationId xmlns:a16="http://schemas.microsoft.com/office/drawing/2014/main" id="{FCE848BE-E6F8-814E-8723-8FD194A3BE04}"/>
                  </a:ext>
                </a:extLst>
              </p:cNvPr>
              <p:cNvSpPr/>
              <p:nvPr/>
            </p:nvSpPr>
            <p:spPr>
              <a:xfrm>
                <a:off x="6892219" y="2164463"/>
                <a:ext cx="41249" cy="12625"/>
              </a:xfrm>
              <a:custGeom>
                <a:avLst/>
                <a:gdLst>
                  <a:gd name="connsiteX0" fmla="*/ 41250 w 41249"/>
                  <a:gd name="connsiteY0" fmla="*/ 0 h 12625"/>
                  <a:gd name="connsiteX1" fmla="*/ 0 w 41249"/>
                  <a:gd name="connsiteY1" fmla="*/ 0 h 12625"/>
                </a:gdLst>
                <a:ahLst/>
                <a:cxnLst>
                  <a:cxn ang="0">
                    <a:pos x="connsiteX0" y="connsiteY0"/>
                  </a:cxn>
                  <a:cxn ang="0">
                    <a:pos x="connsiteX1" y="connsiteY1"/>
                  </a:cxn>
                </a:cxnLst>
                <a:rect l="l" t="t" r="r" b="b"/>
                <a:pathLst>
                  <a:path w="41249" h="12625">
                    <a:moveTo>
                      <a:pt x="41250" y="0"/>
                    </a:moveTo>
                    <a:lnTo>
                      <a:pt x="0" y="0"/>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83" name="Freeform: Shape 143">
                <a:extLst>
                  <a:ext uri="{FF2B5EF4-FFF2-40B4-BE49-F238E27FC236}">
                    <a16:creationId xmlns:a16="http://schemas.microsoft.com/office/drawing/2014/main" id="{5087CE2C-B9F2-6342-8550-704D61E7C8FE}"/>
                  </a:ext>
                </a:extLst>
              </p:cNvPr>
              <p:cNvSpPr/>
              <p:nvPr/>
            </p:nvSpPr>
            <p:spPr>
              <a:xfrm>
                <a:off x="7804938" y="2450557"/>
                <a:ext cx="41249" cy="12625"/>
              </a:xfrm>
              <a:custGeom>
                <a:avLst/>
                <a:gdLst>
                  <a:gd name="connsiteX0" fmla="*/ 41250 w 41249"/>
                  <a:gd name="connsiteY0" fmla="*/ 0 h 12625"/>
                  <a:gd name="connsiteX1" fmla="*/ 0 w 41249"/>
                  <a:gd name="connsiteY1" fmla="*/ 0 h 12625"/>
                </a:gdLst>
                <a:ahLst/>
                <a:cxnLst>
                  <a:cxn ang="0">
                    <a:pos x="connsiteX0" y="connsiteY0"/>
                  </a:cxn>
                  <a:cxn ang="0">
                    <a:pos x="connsiteX1" y="connsiteY1"/>
                  </a:cxn>
                </a:cxnLst>
                <a:rect l="l" t="t" r="r" b="b"/>
                <a:pathLst>
                  <a:path w="41249" h="12625">
                    <a:moveTo>
                      <a:pt x="41250" y="0"/>
                    </a:moveTo>
                    <a:lnTo>
                      <a:pt x="0" y="0"/>
                    </a:lnTo>
                  </a:path>
                </a:pathLst>
              </a:custGeom>
              <a:ln w="12729" cap="flat">
                <a:solidFill>
                  <a:srgbClr val="2A8D88"/>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84" name="Freeform: Shape 145">
                <a:extLst>
                  <a:ext uri="{FF2B5EF4-FFF2-40B4-BE49-F238E27FC236}">
                    <a16:creationId xmlns:a16="http://schemas.microsoft.com/office/drawing/2014/main" id="{CF79C251-17CB-CA49-BEF1-E4814CA6EF71}"/>
                  </a:ext>
                </a:extLst>
              </p:cNvPr>
              <p:cNvSpPr/>
              <p:nvPr/>
            </p:nvSpPr>
            <p:spPr>
              <a:xfrm>
                <a:off x="4498704" y="1271332"/>
                <a:ext cx="3913906" cy="1202456"/>
              </a:xfrm>
              <a:custGeom>
                <a:avLst/>
                <a:gdLst>
                  <a:gd name="connsiteX0" fmla="*/ 0 w 3913906"/>
                  <a:gd name="connsiteY0" fmla="*/ 0 h 1202456"/>
                  <a:gd name="connsiteX1" fmla="*/ 328472 w 3913906"/>
                  <a:gd name="connsiteY1" fmla="*/ 0 h 1202456"/>
                  <a:gd name="connsiteX2" fmla="*/ 328472 w 3913906"/>
                  <a:gd name="connsiteY2" fmla="*/ 94187 h 1202456"/>
                  <a:gd name="connsiteX3" fmla="*/ 586539 w 3913906"/>
                  <a:gd name="connsiteY3" fmla="*/ 94187 h 1202456"/>
                  <a:gd name="connsiteX4" fmla="*/ 586539 w 3913906"/>
                  <a:gd name="connsiteY4" fmla="*/ 137366 h 1202456"/>
                  <a:gd name="connsiteX5" fmla="*/ 641538 w 3913906"/>
                  <a:gd name="connsiteY5" fmla="*/ 137366 h 1202456"/>
                  <a:gd name="connsiteX6" fmla="*/ 641538 w 3913906"/>
                  <a:gd name="connsiteY6" fmla="*/ 186101 h 1202456"/>
                  <a:gd name="connsiteX7" fmla="*/ 785659 w 3913906"/>
                  <a:gd name="connsiteY7" fmla="*/ 186101 h 1202456"/>
                  <a:gd name="connsiteX8" fmla="*/ 785659 w 3913906"/>
                  <a:gd name="connsiteY8" fmla="*/ 231047 h 1202456"/>
                  <a:gd name="connsiteX9" fmla="*/ 806920 w 3913906"/>
                  <a:gd name="connsiteY9" fmla="*/ 231047 h 1202456"/>
                  <a:gd name="connsiteX10" fmla="*/ 806920 w 3913906"/>
                  <a:gd name="connsiteY10" fmla="*/ 276373 h 1202456"/>
                  <a:gd name="connsiteX11" fmla="*/ 882418 w 3913906"/>
                  <a:gd name="connsiteY11" fmla="*/ 276373 h 1202456"/>
                  <a:gd name="connsiteX12" fmla="*/ 882418 w 3913906"/>
                  <a:gd name="connsiteY12" fmla="*/ 318921 h 1202456"/>
                  <a:gd name="connsiteX13" fmla="*/ 947603 w 3913906"/>
                  <a:gd name="connsiteY13" fmla="*/ 318921 h 1202456"/>
                  <a:gd name="connsiteX14" fmla="*/ 947603 w 3913906"/>
                  <a:gd name="connsiteY14" fmla="*/ 363237 h 1202456"/>
                  <a:gd name="connsiteX15" fmla="*/ 1032904 w 3913906"/>
                  <a:gd name="connsiteY15" fmla="*/ 363237 h 1202456"/>
                  <a:gd name="connsiteX16" fmla="*/ 1032904 w 3913906"/>
                  <a:gd name="connsiteY16" fmla="*/ 413739 h 1202456"/>
                  <a:gd name="connsiteX17" fmla="*/ 1115276 w 3913906"/>
                  <a:gd name="connsiteY17" fmla="*/ 413739 h 1202456"/>
                  <a:gd name="connsiteX18" fmla="*/ 1115276 w 3913906"/>
                  <a:gd name="connsiteY18" fmla="*/ 507294 h 1202456"/>
                  <a:gd name="connsiteX19" fmla="*/ 1166839 w 3913906"/>
                  <a:gd name="connsiteY19" fmla="*/ 507294 h 1202456"/>
                  <a:gd name="connsiteX20" fmla="*/ 1166839 w 3913906"/>
                  <a:gd name="connsiteY20" fmla="*/ 600976 h 1202456"/>
                  <a:gd name="connsiteX21" fmla="*/ 1226804 w 3913906"/>
                  <a:gd name="connsiteY21" fmla="*/ 600976 h 1202456"/>
                  <a:gd name="connsiteX22" fmla="*/ 1226804 w 3913906"/>
                  <a:gd name="connsiteY22" fmla="*/ 650847 h 1202456"/>
                  <a:gd name="connsiteX23" fmla="*/ 1627336 w 3913906"/>
                  <a:gd name="connsiteY23" fmla="*/ 650847 h 1202456"/>
                  <a:gd name="connsiteX24" fmla="*/ 1627336 w 3913906"/>
                  <a:gd name="connsiteY24" fmla="*/ 701980 h 1202456"/>
                  <a:gd name="connsiteX25" fmla="*/ 1996421 w 3913906"/>
                  <a:gd name="connsiteY25" fmla="*/ 701980 h 1202456"/>
                  <a:gd name="connsiteX26" fmla="*/ 1996421 w 3913906"/>
                  <a:gd name="connsiteY26" fmla="*/ 758164 h 1202456"/>
                  <a:gd name="connsiteX27" fmla="*/ 2270020 w 3913906"/>
                  <a:gd name="connsiteY27" fmla="*/ 758164 h 1202456"/>
                  <a:gd name="connsiteX28" fmla="*/ 2270020 w 3913906"/>
                  <a:gd name="connsiteY28" fmla="*/ 808666 h 1202456"/>
                  <a:gd name="connsiteX29" fmla="*/ 2359267 w 3913906"/>
                  <a:gd name="connsiteY29" fmla="*/ 808666 h 1202456"/>
                  <a:gd name="connsiteX30" fmla="*/ 2455899 w 3913906"/>
                  <a:gd name="connsiteY30" fmla="*/ 808666 h 1202456"/>
                  <a:gd name="connsiteX31" fmla="*/ 2455899 w 3913906"/>
                  <a:gd name="connsiteY31" fmla="*/ 869395 h 1202456"/>
                  <a:gd name="connsiteX32" fmla="*/ 2532034 w 3913906"/>
                  <a:gd name="connsiteY32" fmla="*/ 869395 h 1202456"/>
                  <a:gd name="connsiteX33" fmla="*/ 2532034 w 3913906"/>
                  <a:gd name="connsiteY33" fmla="*/ 943128 h 1202456"/>
                  <a:gd name="connsiteX34" fmla="*/ 2545784 w 3913906"/>
                  <a:gd name="connsiteY34" fmla="*/ 943128 h 1202456"/>
                  <a:gd name="connsiteX35" fmla="*/ 2545784 w 3913906"/>
                  <a:gd name="connsiteY35" fmla="*/ 986307 h 1202456"/>
                  <a:gd name="connsiteX36" fmla="*/ 2851339 w 3913906"/>
                  <a:gd name="connsiteY36" fmla="*/ 986307 h 1202456"/>
                  <a:gd name="connsiteX37" fmla="*/ 2851339 w 3913906"/>
                  <a:gd name="connsiteY37" fmla="*/ 1037946 h 1202456"/>
                  <a:gd name="connsiteX38" fmla="*/ 2851339 w 3913906"/>
                  <a:gd name="connsiteY38" fmla="*/ 1073045 h 1202456"/>
                  <a:gd name="connsiteX39" fmla="*/ 3372565 w 3913906"/>
                  <a:gd name="connsiteY39" fmla="*/ 1073045 h 1202456"/>
                  <a:gd name="connsiteX40" fmla="*/ 3372565 w 3913906"/>
                  <a:gd name="connsiteY40" fmla="*/ 1202457 h 1202456"/>
                  <a:gd name="connsiteX41" fmla="*/ 3913907 w 3913906"/>
                  <a:gd name="connsiteY41" fmla="*/ 1202457 h 120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3906" h="1202456">
                    <a:moveTo>
                      <a:pt x="0" y="0"/>
                    </a:moveTo>
                    <a:lnTo>
                      <a:pt x="328472" y="0"/>
                    </a:lnTo>
                    <a:lnTo>
                      <a:pt x="328472" y="94187"/>
                    </a:lnTo>
                    <a:lnTo>
                      <a:pt x="586539" y="94187"/>
                    </a:lnTo>
                    <a:lnTo>
                      <a:pt x="586539" y="137366"/>
                    </a:lnTo>
                    <a:lnTo>
                      <a:pt x="641538" y="137366"/>
                    </a:lnTo>
                    <a:lnTo>
                      <a:pt x="641538" y="186101"/>
                    </a:lnTo>
                    <a:lnTo>
                      <a:pt x="785659" y="186101"/>
                    </a:lnTo>
                    <a:lnTo>
                      <a:pt x="785659" y="231047"/>
                    </a:lnTo>
                    <a:lnTo>
                      <a:pt x="806920" y="231047"/>
                    </a:lnTo>
                    <a:lnTo>
                      <a:pt x="806920" y="276373"/>
                    </a:lnTo>
                    <a:lnTo>
                      <a:pt x="882418" y="276373"/>
                    </a:lnTo>
                    <a:lnTo>
                      <a:pt x="882418" y="318921"/>
                    </a:lnTo>
                    <a:lnTo>
                      <a:pt x="947603" y="318921"/>
                    </a:lnTo>
                    <a:lnTo>
                      <a:pt x="947603" y="363237"/>
                    </a:lnTo>
                    <a:lnTo>
                      <a:pt x="1032904" y="363237"/>
                    </a:lnTo>
                    <a:lnTo>
                      <a:pt x="1032904" y="413739"/>
                    </a:lnTo>
                    <a:lnTo>
                      <a:pt x="1115276" y="413739"/>
                    </a:lnTo>
                    <a:lnTo>
                      <a:pt x="1115276" y="507294"/>
                    </a:lnTo>
                    <a:lnTo>
                      <a:pt x="1166839" y="507294"/>
                    </a:lnTo>
                    <a:lnTo>
                      <a:pt x="1166839" y="600976"/>
                    </a:lnTo>
                    <a:lnTo>
                      <a:pt x="1226804" y="600976"/>
                    </a:lnTo>
                    <a:lnTo>
                      <a:pt x="1226804" y="650847"/>
                    </a:lnTo>
                    <a:lnTo>
                      <a:pt x="1627336" y="650847"/>
                    </a:lnTo>
                    <a:lnTo>
                      <a:pt x="1627336" y="701980"/>
                    </a:lnTo>
                    <a:lnTo>
                      <a:pt x="1996421" y="701980"/>
                    </a:lnTo>
                    <a:lnTo>
                      <a:pt x="1996421" y="758164"/>
                    </a:lnTo>
                    <a:lnTo>
                      <a:pt x="2270020" y="758164"/>
                    </a:lnTo>
                    <a:lnTo>
                      <a:pt x="2270020" y="808666"/>
                    </a:lnTo>
                    <a:lnTo>
                      <a:pt x="2359267" y="808666"/>
                    </a:lnTo>
                    <a:lnTo>
                      <a:pt x="2455899" y="808666"/>
                    </a:lnTo>
                    <a:lnTo>
                      <a:pt x="2455899" y="869395"/>
                    </a:lnTo>
                    <a:lnTo>
                      <a:pt x="2532034" y="869395"/>
                    </a:lnTo>
                    <a:lnTo>
                      <a:pt x="2532034" y="943128"/>
                    </a:lnTo>
                    <a:lnTo>
                      <a:pt x="2545784" y="943128"/>
                    </a:lnTo>
                    <a:lnTo>
                      <a:pt x="2545784" y="986307"/>
                    </a:lnTo>
                    <a:lnTo>
                      <a:pt x="2851339" y="986307"/>
                    </a:lnTo>
                    <a:lnTo>
                      <a:pt x="2851339" y="1037946"/>
                    </a:lnTo>
                    <a:lnTo>
                      <a:pt x="2851339" y="1073045"/>
                    </a:lnTo>
                    <a:lnTo>
                      <a:pt x="3372565" y="1073045"/>
                    </a:lnTo>
                    <a:lnTo>
                      <a:pt x="3372565" y="1202457"/>
                    </a:lnTo>
                    <a:lnTo>
                      <a:pt x="3913907" y="1202457"/>
                    </a:lnTo>
                  </a:path>
                </a:pathLst>
              </a:custGeom>
              <a:noFill/>
              <a:ln w="12729" cap="flat">
                <a:solidFill>
                  <a:srgbClr val="698C37"/>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85" name="Freeform: Shape 146">
                <a:extLst>
                  <a:ext uri="{FF2B5EF4-FFF2-40B4-BE49-F238E27FC236}">
                    <a16:creationId xmlns:a16="http://schemas.microsoft.com/office/drawing/2014/main" id="{1381567D-F874-FF44-9FE1-F7072629F90C}"/>
                  </a:ext>
                </a:extLst>
              </p:cNvPr>
              <p:cNvSpPr/>
              <p:nvPr/>
            </p:nvSpPr>
            <p:spPr>
              <a:xfrm>
                <a:off x="8397078" y="2453335"/>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698C37"/>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86" name="Freeform: Shape 147">
                <a:extLst>
                  <a:ext uri="{FF2B5EF4-FFF2-40B4-BE49-F238E27FC236}">
                    <a16:creationId xmlns:a16="http://schemas.microsoft.com/office/drawing/2014/main" id="{B4E82648-D559-8442-8000-E2C8C804D907}"/>
                  </a:ext>
                </a:extLst>
              </p:cNvPr>
              <p:cNvSpPr/>
              <p:nvPr/>
            </p:nvSpPr>
            <p:spPr>
              <a:xfrm>
                <a:off x="8371233" y="2455103"/>
                <a:ext cx="12731" cy="40780"/>
              </a:xfrm>
              <a:custGeom>
                <a:avLst/>
                <a:gdLst>
                  <a:gd name="connsiteX0" fmla="*/ 0 w 12731"/>
                  <a:gd name="connsiteY0" fmla="*/ 0 h 40780"/>
                  <a:gd name="connsiteX1" fmla="*/ 0 w 12731"/>
                  <a:gd name="connsiteY1" fmla="*/ 40781 h 40780"/>
                </a:gdLst>
                <a:ahLst/>
                <a:cxnLst>
                  <a:cxn ang="0">
                    <a:pos x="connsiteX0" y="connsiteY0"/>
                  </a:cxn>
                  <a:cxn ang="0">
                    <a:pos x="connsiteX1" y="connsiteY1"/>
                  </a:cxn>
                </a:cxnLst>
                <a:rect l="l" t="t" r="r" b="b"/>
                <a:pathLst>
                  <a:path w="12731" h="40780">
                    <a:moveTo>
                      <a:pt x="0" y="0"/>
                    </a:moveTo>
                    <a:lnTo>
                      <a:pt x="0" y="40781"/>
                    </a:lnTo>
                  </a:path>
                </a:pathLst>
              </a:custGeom>
              <a:ln w="12729" cap="flat">
                <a:solidFill>
                  <a:srgbClr val="698C37"/>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87" name="Freeform: Shape 148">
                <a:extLst>
                  <a:ext uri="{FF2B5EF4-FFF2-40B4-BE49-F238E27FC236}">
                    <a16:creationId xmlns:a16="http://schemas.microsoft.com/office/drawing/2014/main" id="{FF62EBBA-0A14-F64D-8513-B538103C747E}"/>
                  </a:ext>
                </a:extLst>
              </p:cNvPr>
              <p:cNvSpPr/>
              <p:nvPr/>
            </p:nvSpPr>
            <p:spPr>
              <a:xfrm>
                <a:off x="8154544" y="2455481"/>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698C37"/>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88" name="Freeform: Shape 149">
                <a:extLst>
                  <a:ext uri="{FF2B5EF4-FFF2-40B4-BE49-F238E27FC236}">
                    <a16:creationId xmlns:a16="http://schemas.microsoft.com/office/drawing/2014/main" id="{C58CE93A-3D5B-1242-8F01-E71202026F8B}"/>
                  </a:ext>
                </a:extLst>
              </p:cNvPr>
              <p:cNvSpPr/>
              <p:nvPr/>
            </p:nvSpPr>
            <p:spPr>
              <a:xfrm>
                <a:off x="8013734" y="2454219"/>
                <a:ext cx="12731" cy="40780"/>
              </a:xfrm>
              <a:custGeom>
                <a:avLst/>
                <a:gdLst>
                  <a:gd name="connsiteX0" fmla="*/ 0 w 12731"/>
                  <a:gd name="connsiteY0" fmla="*/ 0 h 40780"/>
                  <a:gd name="connsiteX1" fmla="*/ 0 w 12731"/>
                  <a:gd name="connsiteY1" fmla="*/ 40781 h 40780"/>
                </a:gdLst>
                <a:ahLst/>
                <a:cxnLst>
                  <a:cxn ang="0">
                    <a:pos x="connsiteX0" y="connsiteY0"/>
                  </a:cxn>
                  <a:cxn ang="0">
                    <a:pos x="connsiteX1" y="connsiteY1"/>
                  </a:cxn>
                </a:cxnLst>
                <a:rect l="l" t="t" r="r" b="b"/>
                <a:pathLst>
                  <a:path w="12731" h="40780">
                    <a:moveTo>
                      <a:pt x="0" y="0"/>
                    </a:moveTo>
                    <a:lnTo>
                      <a:pt x="0" y="40781"/>
                    </a:lnTo>
                  </a:path>
                </a:pathLst>
              </a:custGeom>
              <a:ln w="12729" cap="flat">
                <a:solidFill>
                  <a:srgbClr val="698C37"/>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89" name="Freeform: Shape 150">
                <a:extLst>
                  <a:ext uri="{FF2B5EF4-FFF2-40B4-BE49-F238E27FC236}">
                    <a16:creationId xmlns:a16="http://schemas.microsoft.com/office/drawing/2014/main" id="{6F6C5DFA-5E0D-8641-A785-0333D24F68D0}"/>
                  </a:ext>
                </a:extLst>
              </p:cNvPr>
              <p:cNvSpPr/>
              <p:nvPr/>
            </p:nvSpPr>
            <p:spPr>
              <a:xfrm>
                <a:off x="7734024" y="2321398"/>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698C37"/>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90" name="Freeform: Shape 151">
                <a:extLst>
                  <a:ext uri="{FF2B5EF4-FFF2-40B4-BE49-F238E27FC236}">
                    <a16:creationId xmlns:a16="http://schemas.microsoft.com/office/drawing/2014/main" id="{4904657A-99F9-254E-A2C7-EE1D8E84AEB2}"/>
                  </a:ext>
                </a:extLst>
              </p:cNvPr>
              <p:cNvSpPr/>
              <p:nvPr/>
            </p:nvSpPr>
            <p:spPr>
              <a:xfrm>
                <a:off x="7595378" y="2323923"/>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698C37"/>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91" name="Freeform: Shape 152">
                <a:extLst>
                  <a:ext uri="{FF2B5EF4-FFF2-40B4-BE49-F238E27FC236}">
                    <a16:creationId xmlns:a16="http://schemas.microsoft.com/office/drawing/2014/main" id="{4AD68159-50D8-C842-A561-0908CE836CEA}"/>
                  </a:ext>
                </a:extLst>
              </p:cNvPr>
              <p:cNvSpPr/>
              <p:nvPr/>
            </p:nvSpPr>
            <p:spPr>
              <a:xfrm>
                <a:off x="7223237" y="2237186"/>
                <a:ext cx="12731" cy="40780"/>
              </a:xfrm>
              <a:custGeom>
                <a:avLst/>
                <a:gdLst>
                  <a:gd name="connsiteX0" fmla="*/ 0 w 12731"/>
                  <a:gd name="connsiteY0" fmla="*/ 0 h 40780"/>
                  <a:gd name="connsiteX1" fmla="*/ 0 w 12731"/>
                  <a:gd name="connsiteY1" fmla="*/ 40780 h 40780"/>
                </a:gdLst>
                <a:ahLst/>
                <a:cxnLst>
                  <a:cxn ang="0">
                    <a:pos x="connsiteX0" y="connsiteY0"/>
                  </a:cxn>
                  <a:cxn ang="0">
                    <a:pos x="connsiteX1" y="connsiteY1"/>
                  </a:cxn>
                </a:cxnLst>
                <a:rect l="l" t="t" r="r" b="b"/>
                <a:pathLst>
                  <a:path w="12731" h="40780">
                    <a:moveTo>
                      <a:pt x="0" y="0"/>
                    </a:moveTo>
                    <a:lnTo>
                      <a:pt x="0" y="40780"/>
                    </a:lnTo>
                  </a:path>
                </a:pathLst>
              </a:custGeom>
              <a:ln w="12729" cap="flat">
                <a:solidFill>
                  <a:srgbClr val="698C37"/>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92" name="Freeform: Shape 153">
                <a:extLst>
                  <a:ext uri="{FF2B5EF4-FFF2-40B4-BE49-F238E27FC236}">
                    <a16:creationId xmlns:a16="http://schemas.microsoft.com/office/drawing/2014/main" id="{6A31BC63-EC1C-5D4D-A4C1-B938066BC1FB}"/>
                  </a:ext>
                </a:extLst>
              </p:cNvPr>
              <p:cNvSpPr/>
              <p:nvPr/>
            </p:nvSpPr>
            <p:spPr>
              <a:xfrm>
                <a:off x="7169638" y="2235923"/>
                <a:ext cx="12731" cy="40780"/>
              </a:xfrm>
              <a:custGeom>
                <a:avLst/>
                <a:gdLst>
                  <a:gd name="connsiteX0" fmla="*/ 0 w 12731"/>
                  <a:gd name="connsiteY0" fmla="*/ 0 h 40780"/>
                  <a:gd name="connsiteX1" fmla="*/ 0 w 12731"/>
                  <a:gd name="connsiteY1" fmla="*/ 40781 h 40780"/>
                </a:gdLst>
                <a:ahLst/>
                <a:cxnLst>
                  <a:cxn ang="0">
                    <a:pos x="connsiteX0" y="connsiteY0"/>
                  </a:cxn>
                  <a:cxn ang="0">
                    <a:pos x="connsiteX1" y="connsiteY1"/>
                  </a:cxn>
                </a:cxnLst>
                <a:rect l="l" t="t" r="r" b="b"/>
                <a:pathLst>
                  <a:path w="12731" h="40780">
                    <a:moveTo>
                      <a:pt x="0" y="0"/>
                    </a:moveTo>
                    <a:lnTo>
                      <a:pt x="0" y="40781"/>
                    </a:lnTo>
                  </a:path>
                </a:pathLst>
              </a:custGeom>
              <a:ln w="12729" cap="flat">
                <a:solidFill>
                  <a:srgbClr val="698C37"/>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93" name="Freeform: Shape 154">
                <a:extLst>
                  <a:ext uri="{FF2B5EF4-FFF2-40B4-BE49-F238E27FC236}">
                    <a16:creationId xmlns:a16="http://schemas.microsoft.com/office/drawing/2014/main" id="{851D1EC0-E8AD-8941-AA22-676E7D267FCF}"/>
                  </a:ext>
                </a:extLst>
              </p:cNvPr>
              <p:cNvSpPr/>
              <p:nvPr/>
            </p:nvSpPr>
            <p:spPr>
              <a:xfrm>
                <a:off x="7120749" y="2235418"/>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698C37"/>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94" name="Freeform: Shape 155">
                <a:extLst>
                  <a:ext uri="{FF2B5EF4-FFF2-40B4-BE49-F238E27FC236}">
                    <a16:creationId xmlns:a16="http://schemas.microsoft.com/office/drawing/2014/main" id="{B15514B3-23D2-FB40-8E0D-C14797710EE6}"/>
                  </a:ext>
                </a:extLst>
              </p:cNvPr>
              <p:cNvSpPr/>
              <p:nvPr/>
            </p:nvSpPr>
            <p:spPr>
              <a:xfrm>
                <a:off x="7098469" y="2235418"/>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698C37"/>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95" name="Freeform: Shape 156">
                <a:extLst>
                  <a:ext uri="{FF2B5EF4-FFF2-40B4-BE49-F238E27FC236}">
                    <a16:creationId xmlns:a16="http://schemas.microsoft.com/office/drawing/2014/main" id="{FEF92A18-3255-154B-8BC7-AD374FAA3691}"/>
                  </a:ext>
                </a:extLst>
              </p:cNvPr>
              <p:cNvSpPr/>
              <p:nvPr/>
            </p:nvSpPr>
            <p:spPr>
              <a:xfrm>
                <a:off x="7076571" y="2235418"/>
                <a:ext cx="12731" cy="40906"/>
              </a:xfrm>
              <a:custGeom>
                <a:avLst/>
                <a:gdLst>
                  <a:gd name="connsiteX0" fmla="*/ 0 w 12731"/>
                  <a:gd name="connsiteY0" fmla="*/ 0 h 40906"/>
                  <a:gd name="connsiteX1" fmla="*/ 0 w 12731"/>
                  <a:gd name="connsiteY1" fmla="*/ 40907 h 40906"/>
                </a:gdLst>
                <a:ahLst/>
                <a:cxnLst>
                  <a:cxn ang="0">
                    <a:pos x="connsiteX0" y="connsiteY0"/>
                  </a:cxn>
                  <a:cxn ang="0">
                    <a:pos x="connsiteX1" y="connsiteY1"/>
                  </a:cxn>
                </a:cxnLst>
                <a:rect l="l" t="t" r="r" b="b"/>
                <a:pathLst>
                  <a:path w="12731" h="40906">
                    <a:moveTo>
                      <a:pt x="0" y="0"/>
                    </a:moveTo>
                    <a:lnTo>
                      <a:pt x="0" y="40907"/>
                    </a:lnTo>
                  </a:path>
                </a:pathLst>
              </a:custGeom>
              <a:ln w="12729" cap="flat">
                <a:solidFill>
                  <a:srgbClr val="698C37"/>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96" name="Freeform: Shape 157">
                <a:extLst>
                  <a:ext uri="{FF2B5EF4-FFF2-40B4-BE49-F238E27FC236}">
                    <a16:creationId xmlns:a16="http://schemas.microsoft.com/office/drawing/2014/main" id="{D96C3A4B-4217-824A-A5E9-1DF8BCA74686}"/>
                  </a:ext>
                </a:extLst>
              </p:cNvPr>
              <p:cNvSpPr/>
              <p:nvPr/>
            </p:nvSpPr>
            <p:spPr>
              <a:xfrm>
                <a:off x="6876050" y="2059292"/>
                <a:ext cx="12731" cy="40780"/>
              </a:xfrm>
              <a:custGeom>
                <a:avLst/>
                <a:gdLst>
                  <a:gd name="connsiteX0" fmla="*/ 0 w 12731"/>
                  <a:gd name="connsiteY0" fmla="*/ 0 h 40780"/>
                  <a:gd name="connsiteX1" fmla="*/ 0 w 12731"/>
                  <a:gd name="connsiteY1" fmla="*/ 40781 h 40780"/>
                </a:gdLst>
                <a:ahLst/>
                <a:cxnLst>
                  <a:cxn ang="0">
                    <a:pos x="connsiteX0" y="connsiteY0"/>
                  </a:cxn>
                  <a:cxn ang="0">
                    <a:pos x="connsiteX1" y="connsiteY1"/>
                  </a:cxn>
                </a:cxnLst>
                <a:rect l="l" t="t" r="r" b="b"/>
                <a:pathLst>
                  <a:path w="12731" h="40780">
                    <a:moveTo>
                      <a:pt x="0" y="0"/>
                    </a:moveTo>
                    <a:lnTo>
                      <a:pt x="0" y="40781"/>
                    </a:lnTo>
                  </a:path>
                </a:pathLst>
              </a:custGeom>
              <a:ln w="12729" cap="flat">
                <a:solidFill>
                  <a:srgbClr val="698C37"/>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97" name="Freeform: Shape 158">
                <a:extLst>
                  <a:ext uri="{FF2B5EF4-FFF2-40B4-BE49-F238E27FC236}">
                    <a16:creationId xmlns:a16="http://schemas.microsoft.com/office/drawing/2014/main" id="{8486509B-65E0-9442-8F7E-5D580E55AC47}"/>
                  </a:ext>
                </a:extLst>
              </p:cNvPr>
              <p:cNvSpPr/>
              <p:nvPr/>
            </p:nvSpPr>
            <p:spPr>
              <a:xfrm>
                <a:off x="6257301" y="1952480"/>
                <a:ext cx="12731" cy="40780"/>
              </a:xfrm>
              <a:custGeom>
                <a:avLst/>
                <a:gdLst>
                  <a:gd name="connsiteX0" fmla="*/ 0 w 12731"/>
                  <a:gd name="connsiteY0" fmla="*/ 0 h 40780"/>
                  <a:gd name="connsiteX1" fmla="*/ 0 w 12731"/>
                  <a:gd name="connsiteY1" fmla="*/ 40780 h 40780"/>
                </a:gdLst>
                <a:ahLst/>
                <a:cxnLst>
                  <a:cxn ang="0">
                    <a:pos x="connsiteX0" y="connsiteY0"/>
                  </a:cxn>
                  <a:cxn ang="0">
                    <a:pos x="connsiteX1" y="connsiteY1"/>
                  </a:cxn>
                </a:cxnLst>
                <a:rect l="l" t="t" r="r" b="b"/>
                <a:pathLst>
                  <a:path w="12731" h="40780">
                    <a:moveTo>
                      <a:pt x="0" y="0"/>
                    </a:moveTo>
                    <a:lnTo>
                      <a:pt x="0" y="40780"/>
                    </a:lnTo>
                  </a:path>
                </a:pathLst>
              </a:custGeom>
              <a:ln w="12729" cap="flat">
                <a:solidFill>
                  <a:srgbClr val="698C37"/>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98" name="Freeform: Shape 159">
                <a:extLst>
                  <a:ext uri="{FF2B5EF4-FFF2-40B4-BE49-F238E27FC236}">
                    <a16:creationId xmlns:a16="http://schemas.microsoft.com/office/drawing/2014/main" id="{88E4F387-9CB7-8442-BD46-4B138DB93024}"/>
                  </a:ext>
                </a:extLst>
              </p:cNvPr>
              <p:cNvSpPr/>
              <p:nvPr/>
            </p:nvSpPr>
            <p:spPr>
              <a:xfrm>
                <a:off x="6187278" y="1953742"/>
                <a:ext cx="12731" cy="40780"/>
              </a:xfrm>
              <a:custGeom>
                <a:avLst/>
                <a:gdLst>
                  <a:gd name="connsiteX0" fmla="*/ 0 w 12731"/>
                  <a:gd name="connsiteY0" fmla="*/ 0 h 40780"/>
                  <a:gd name="connsiteX1" fmla="*/ 0 w 12731"/>
                  <a:gd name="connsiteY1" fmla="*/ 40781 h 40780"/>
                </a:gdLst>
                <a:ahLst/>
                <a:cxnLst>
                  <a:cxn ang="0">
                    <a:pos x="connsiteX0" y="connsiteY0"/>
                  </a:cxn>
                  <a:cxn ang="0">
                    <a:pos x="connsiteX1" y="connsiteY1"/>
                  </a:cxn>
                </a:cxnLst>
                <a:rect l="l" t="t" r="r" b="b"/>
                <a:pathLst>
                  <a:path w="12731" h="40780">
                    <a:moveTo>
                      <a:pt x="0" y="0"/>
                    </a:moveTo>
                    <a:lnTo>
                      <a:pt x="0" y="40781"/>
                    </a:lnTo>
                  </a:path>
                </a:pathLst>
              </a:custGeom>
              <a:ln w="12729" cap="flat">
                <a:solidFill>
                  <a:srgbClr val="698C37"/>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99" name="Freeform: Shape 160">
                <a:extLst>
                  <a:ext uri="{FF2B5EF4-FFF2-40B4-BE49-F238E27FC236}">
                    <a16:creationId xmlns:a16="http://schemas.microsoft.com/office/drawing/2014/main" id="{7F5980B7-136A-E24A-8445-F4404706C87A}"/>
                  </a:ext>
                </a:extLst>
              </p:cNvPr>
              <p:cNvSpPr/>
              <p:nvPr/>
            </p:nvSpPr>
            <p:spPr>
              <a:xfrm>
                <a:off x="5645300" y="1823952"/>
                <a:ext cx="41249" cy="12625"/>
              </a:xfrm>
              <a:custGeom>
                <a:avLst/>
                <a:gdLst>
                  <a:gd name="connsiteX0" fmla="*/ 41250 w 41249"/>
                  <a:gd name="connsiteY0" fmla="*/ 0 h 12625"/>
                  <a:gd name="connsiteX1" fmla="*/ 0 w 41249"/>
                  <a:gd name="connsiteY1" fmla="*/ 0 h 12625"/>
                </a:gdLst>
                <a:ahLst/>
                <a:cxnLst>
                  <a:cxn ang="0">
                    <a:pos x="connsiteX0" y="connsiteY0"/>
                  </a:cxn>
                  <a:cxn ang="0">
                    <a:pos x="connsiteX1" y="connsiteY1"/>
                  </a:cxn>
                </a:cxnLst>
                <a:rect l="l" t="t" r="r" b="b"/>
                <a:pathLst>
                  <a:path w="41249" h="12625">
                    <a:moveTo>
                      <a:pt x="41250" y="0"/>
                    </a:moveTo>
                    <a:lnTo>
                      <a:pt x="0" y="0"/>
                    </a:lnTo>
                  </a:path>
                </a:pathLst>
              </a:custGeom>
              <a:ln w="12729" cap="flat">
                <a:solidFill>
                  <a:srgbClr val="698C37"/>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sp>
            <p:nvSpPr>
              <p:cNvPr id="100" name="Freeform: Shape 161">
                <a:extLst>
                  <a:ext uri="{FF2B5EF4-FFF2-40B4-BE49-F238E27FC236}">
                    <a16:creationId xmlns:a16="http://schemas.microsoft.com/office/drawing/2014/main" id="{ED9B2739-C0A5-3749-9D9B-D01A91AA6438}"/>
                  </a:ext>
                </a:extLst>
              </p:cNvPr>
              <p:cNvSpPr/>
              <p:nvPr/>
            </p:nvSpPr>
            <p:spPr>
              <a:xfrm>
                <a:off x="5632823" y="1757163"/>
                <a:ext cx="12731" cy="40780"/>
              </a:xfrm>
              <a:custGeom>
                <a:avLst/>
                <a:gdLst>
                  <a:gd name="connsiteX0" fmla="*/ 0 w 12731"/>
                  <a:gd name="connsiteY0" fmla="*/ 40780 h 40780"/>
                  <a:gd name="connsiteX1" fmla="*/ 0 w 12731"/>
                  <a:gd name="connsiteY1" fmla="*/ 0 h 40780"/>
                </a:gdLst>
                <a:ahLst/>
                <a:cxnLst>
                  <a:cxn ang="0">
                    <a:pos x="connsiteX0" y="connsiteY0"/>
                  </a:cxn>
                  <a:cxn ang="0">
                    <a:pos x="connsiteX1" y="connsiteY1"/>
                  </a:cxn>
                </a:cxnLst>
                <a:rect l="l" t="t" r="r" b="b"/>
                <a:pathLst>
                  <a:path w="12731" h="40780">
                    <a:moveTo>
                      <a:pt x="0" y="40780"/>
                    </a:moveTo>
                    <a:lnTo>
                      <a:pt x="0" y="0"/>
                    </a:lnTo>
                  </a:path>
                </a:pathLst>
              </a:custGeom>
              <a:ln w="12729" cap="flat">
                <a:solidFill>
                  <a:srgbClr val="698C37"/>
                </a:solidFill>
                <a:prstDash val="solid"/>
                <a:miter/>
              </a:ln>
            </p:spPr>
            <p:txBody>
              <a:bodyPr rtlCol="0" anchor="ctr"/>
              <a:lstStyle/>
              <a:p>
                <a:pPr marL="0" marR="0" lvl="0" indent="0" algn="l" defTabSz="609021" rtl="0" eaLnBrk="1" fontAlgn="auto" latinLnBrk="0" hangingPunct="1">
                  <a:lnSpc>
                    <a:spcPct val="100000"/>
                  </a:lnSpc>
                  <a:spcBef>
                    <a:spcPts val="0"/>
                  </a:spcBef>
                  <a:spcAft>
                    <a:spcPts val="0"/>
                  </a:spcAft>
                  <a:buClrTx/>
                  <a:buSzTx/>
                  <a:buFontTx/>
                  <a:buNone/>
                  <a:tabLst/>
                  <a:defRPr/>
                </a:pPr>
                <a:endParaRPr kumimoji="0" lang="en-GB" sz="23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grpSp>
        <p:grpSp>
          <p:nvGrpSpPr>
            <p:cNvPr id="130" name="Group 129">
              <a:extLst>
                <a:ext uri="{FF2B5EF4-FFF2-40B4-BE49-F238E27FC236}">
                  <a16:creationId xmlns:a16="http://schemas.microsoft.com/office/drawing/2014/main" id="{5C1A1D7F-9EBF-5E44-887F-850857DE1D91}"/>
                </a:ext>
              </a:extLst>
            </p:cNvPr>
            <p:cNvGrpSpPr/>
            <p:nvPr/>
          </p:nvGrpSpPr>
          <p:grpSpPr>
            <a:xfrm>
              <a:off x="4021125" y="1167271"/>
              <a:ext cx="4801406" cy="2234200"/>
              <a:chOff x="131862" y="1381570"/>
              <a:chExt cx="4262475" cy="1971485"/>
            </a:xfrm>
          </p:grpSpPr>
          <p:sp>
            <p:nvSpPr>
              <p:cNvPr id="131" name="TextBox 130">
                <a:extLst>
                  <a:ext uri="{FF2B5EF4-FFF2-40B4-BE49-F238E27FC236}">
                    <a16:creationId xmlns:a16="http://schemas.microsoft.com/office/drawing/2014/main" id="{38A5F9EA-D54F-BC40-A16F-6A88A09AE8AA}"/>
                  </a:ext>
                </a:extLst>
              </p:cNvPr>
              <p:cNvSpPr txBox="1"/>
              <p:nvPr/>
            </p:nvSpPr>
            <p:spPr bwMode="auto">
              <a:xfrm rot="16200000">
                <a:off x="-662638" y="2176070"/>
                <a:ext cx="1728705" cy="139706"/>
              </a:xfrm>
              <a:prstGeom prst="rect">
                <a:avLst/>
              </a:prstGeom>
            </p:spPr>
            <p:txBody>
              <a:bodyPr wrap="square" lIns="0" tIns="0" rIns="0" bIns="0" rtlCol="0">
                <a:spAutoFit/>
              </a:bodyPr>
              <a:lstStyle/>
              <a:p>
                <a:pPr marL="0" marR="0" lvl="0" indent="0" algn="ctr" defTabSz="913532" rtl="0" eaLnBrk="1" fontAlgn="auto" latinLnBrk="0" hangingPunct="1">
                  <a:lnSpc>
                    <a:spcPct val="100000"/>
                  </a:lnSpc>
                  <a:spcBef>
                    <a:spcPct val="50000"/>
                  </a:spcBef>
                  <a:spcAft>
                    <a:spcPct val="0"/>
                  </a:spcAft>
                  <a:buClrTx/>
                  <a:buSzTx/>
                  <a:buFontTx/>
                  <a:buNone/>
                  <a:tabLst/>
                  <a:defRPr/>
                </a:pPr>
                <a:r>
                  <a:rPr kumimoji="0" lang="en-GB" sz="11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OS probability (%)</a:t>
                </a:r>
              </a:p>
            </p:txBody>
          </p:sp>
          <p:cxnSp>
            <p:nvCxnSpPr>
              <p:cNvPr id="132" name="Straight Connector 131">
                <a:extLst>
                  <a:ext uri="{FF2B5EF4-FFF2-40B4-BE49-F238E27FC236}">
                    <a16:creationId xmlns:a16="http://schemas.microsoft.com/office/drawing/2014/main" id="{EB3E0E66-0BA6-0141-8BE3-66BBB74F64D8}"/>
                  </a:ext>
                </a:extLst>
              </p:cNvPr>
              <p:cNvCxnSpPr>
                <a:cxnSpLocks/>
              </p:cNvCxnSpPr>
              <p:nvPr/>
            </p:nvCxnSpPr>
            <p:spPr bwMode="auto">
              <a:xfrm flipV="1">
                <a:off x="562140" y="1462612"/>
                <a:ext cx="0" cy="1565816"/>
              </a:xfrm>
              <a:prstGeom prst="line">
                <a:avLst/>
              </a:prstGeom>
              <a:noFill/>
              <a:ln w="12700" cap="flat" cmpd="sng" algn="ctr">
                <a:solidFill>
                  <a:schemeClr val="tx1"/>
                </a:solidFill>
                <a:prstDash val="solid"/>
                <a:round/>
                <a:headEnd type="none" w="med" len="med"/>
                <a:tailEnd type="none" w="med" len="med"/>
              </a:ln>
              <a:effectLst/>
            </p:spPr>
          </p:cxnSp>
          <p:cxnSp>
            <p:nvCxnSpPr>
              <p:cNvPr id="133" name="Straight Connector 132">
                <a:extLst>
                  <a:ext uri="{FF2B5EF4-FFF2-40B4-BE49-F238E27FC236}">
                    <a16:creationId xmlns:a16="http://schemas.microsoft.com/office/drawing/2014/main" id="{4234B0EA-E0EC-B847-9812-75BAD9B2B749}"/>
                  </a:ext>
                </a:extLst>
              </p:cNvPr>
              <p:cNvCxnSpPr>
                <a:cxnSpLocks/>
              </p:cNvCxnSpPr>
              <p:nvPr/>
            </p:nvCxnSpPr>
            <p:spPr bwMode="auto">
              <a:xfrm flipH="1">
                <a:off x="512722" y="1467376"/>
                <a:ext cx="54000" cy="0"/>
              </a:xfrm>
              <a:prstGeom prst="line">
                <a:avLst/>
              </a:prstGeom>
              <a:noFill/>
              <a:ln w="12700" cap="flat" cmpd="sng" algn="ctr">
                <a:solidFill>
                  <a:srgbClr val="1E1E1E"/>
                </a:solidFill>
                <a:prstDash val="solid"/>
                <a:round/>
                <a:headEnd type="none" w="med" len="med"/>
                <a:tailEnd type="none" w="med" len="med"/>
              </a:ln>
              <a:effectLst/>
            </p:spPr>
          </p:cxnSp>
          <p:sp>
            <p:nvSpPr>
              <p:cNvPr id="134" name="TextBox 133">
                <a:extLst>
                  <a:ext uri="{FF2B5EF4-FFF2-40B4-BE49-F238E27FC236}">
                    <a16:creationId xmlns:a16="http://schemas.microsoft.com/office/drawing/2014/main" id="{28E03B44-DDC1-9C47-835B-3F4120AB0CF5}"/>
                  </a:ext>
                </a:extLst>
              </p:cNvPr>
              <p:cNvSpPr txBox="1"/>
              <p:nvPr/>
            </p:nvSpPr>
            <p:spPr bwMode="auto">
              <a:xfrm>
                <a:off x="262440" y="1393362"/>
                <a:ext cx="216263" cy="13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100</a:t>
                </a:r>
              </a:p>
            </p:txBody>
          </p:sp>
          <p:cxnSp>
            <p:nvCxnSpPr>
              <p:cNvPr id="135" name="Straight Connector 134">
                <a:extLst>
                  <a:ext uri="{FF2B5EF4-FFF2-40B4-BE49-F238E27FC236}">
                    <a16:creationId xmlns:a16="http://schemas.microsoft.com/office/drawing/2014/main" id="{820BCD12-BB7C-5346-A332-19D4CB3E4612}"/>
                  </a:ext>
                </a:extLst>
              </p:cNvPr>
              <p:cNvCxnSpPr>
                <a:cxnSpLocks/>
              </p:cNvCxnSpPr>
              <p:nvPr/>
            </p:nvCxnSpPr>
            <p:spPr bwMode="auto">
              <a:xfrm flipH="1">
                <a:off x="512722" y="1774924"/>
                <a:ext cx="54000" cy="0"/>
              </a:xfrm>
              <a:prstGeom prst="line">
                <a:avLst/>
              </a:prstGeom>
              <a:noFill/>
              <a:ln w="12700" cap="flat" cmpd="sng" algn="ctr">
                <a:solidFill>
                  <a:srgbClr val="1E1E1E"/>
                </a:solidFill>
                <a:prstDash val="solid"/>
                <a:round/>
                <a:headEnd type="none" w="med" len="med"/>
                <a:tailEnd type="none" w="med" len="med"/>
              </a:ln>
              <a:effectLst/>
            </p:spPr>
          </p:cxnSp>
          <p:sp>
            <p:nvSpPr>
              <p:cNvPr id="136" name="TextBox 135">
                <a:extLst>
                  <a:ext uri="{FF2B5EF4-FFF2-40B4-BE49-F238E27FC236}">
                    <a16:creationId xmlns:a16="http://schemas.microsoft.com/office/drawing/2014/main" id="{1EA15DB6-594C-4149-89F4-3BD3241A925F}"/>
                  </a:ext>
                </a:extLst>
              </p:cNvPr>
              <p:cNvSpPr txBox="1"/>
              <p:nvPr/>
            </p:nvSpPr>
            <p:spPr bwMode="auto">
              <a:xfrm>
                <a:off x="262440" y="1700910"/>
                <a:ext cx="216263" cy="13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80</a:t>
                </a:r>
              </a:p>
            </p:txBody>
          </p:sp>
          <p:cxnSp>
            <p:nvCxnSpPr>
              <p:cNvPr id="137" name="Straight Connector 136">
                <a:extLst>
                  <a:ext uri="{FF2B5EF4-FFF2-40B4-BE49-F238E27FC236}">
                    <a16:creationId xmlns:a16="http://schemas.microsoft.com/office/drawing/2014/main" id="{8EA9B32C-86C1-C549-B789-B1217897F06F}"/>
                  </a:ext>
                </a:extLst>
              </p:cNvPr>
              <p:cNvCxnSpPr>
                <a:cxnSpLocks/>
              </p:cNvCxnSpPr>
              <p:nvPr/>
            </p:nvCxnSpPr>
            <p:spPr bwMode="auto">
              <a:xfrm flipH="1">
                <a:off x="512722" y="2091701"/>
                <a:ext cx="54000" cy="0"/>
              </a:xfrm>
              <a:prstGeom prst="line">
                <a:avLst/>
              </a:prstGeom>
              <a:noFill/>
              <a:ln w="12700" cap="flat" cmpd="sng" algn="ctr">
                <a:solidFill>
                  <a:srgbClr val="1E1E1E"/>
                </a:solidFill>
                <a:prstDash val="solid"/>
                <a:round/>
                <a:headEnd type="none" w="med" len="med"/>
                <a:tailEnd type="none" w="med" len="med"/>
              </a:ln>
              <a:effectLst/>
            </p:spPr>
          </p:cxnSp>
          <p:sp>
            <p:nvSpPr>
              <p:cNvPr id="138" name="TextBox 137">
                <a:extLst>
                  <a:ext uri="{FF2B5EF4-FFF2-40B4-BE49-F238E27FC236}">
                    <a16:creationId xmlns:a16="http://schemas.microsoft.com/office/drawing/2014/main" id="{055B3E09-ADBB-ED4A-B7C4-C556B8A0094D}"/>
                  </a:ext>
                </a:extLst>
              </p:cNvPr>
              <p:cNvSpPr txBox="1"/>
              <p:nvPr/>
            </p:nvSpPr>
            <p:spPr bwMode="auto">
              <a:xfrm>
                <a:off x="262440" y="2017687"/>
                <a:ext cx="216263" cy="13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60</a:t>
                </a:r>
              </a:p>
            </p:txBody>
          </p:sp>
          <p:cxnSp>
            <p:nvCxnSpPr>
              <p:cNvPr id="139" name="Straight Connector 138">
                <a:extLst>
                  <a:ext uri="{FF2B5EF4-FFF2-40B4-BE49-F238E27FC236}">
                    <a16:creationId xmlns:a16="http://schemas.microsoft.com/office/drawing/2014/main" id="{F2D9D2D1-756C-1C4D-AD66-3525BE62A361}"/>
                  </a:ext>
                </a:extLst>
              </p:cNvPr>
              <p:cNvCxnSpPr>
                <a:cxnSpLocks/>
              </p:cNvCxnSpPr>
              <p:nvPr/>
            </p:nvCxnSpPr>
            <p:spPr bwMode="auto">
              <a:xfrm flipH="1">
                <a:off x="512722" y="2403609"/>
                <a:ext cx="54000" cy="0"/>
              </a:xfrm>
              <a:prstGeom prst="line">
                <a:avLst/>
              </a:prstGeom>
              <a:noFill/>
              <a:ln w="12700" cap="flat" cmpd="sng" algn="ctr">
                <a:solidFill>
                  <a:srgbClr val="1E1E1E"/>
                </a:solidFill>
                <a:prstDash val="solid"/>
                <a:round/>
                <a:headEnd type="none" w="med" len="med"/>
                <a:tailEnd type="none" w="med" len="med"/>
              </a:ln>
              <a:effectLst/>
            </p:spPr>
          </p:cxnSp>
          <p:sp>
            <p:nvSpPr>
              <p:cNvPr id="140" name="TextBox 139">
                <a:extLst>
                  <a:ext uri="{FF2B5EF4-FFF2-40B4-BE49-F238E27FC236}">
                    <a16:creationId xmlns:a16="http://schemas.microsoft.com/office/drawing/2014/main" id="{57041EF5-A3A0-744A-B354-43D3F7DD107E}"/>
                  </a:ext>
                </a:extLst>
              </p:cNvPr>
              <p:cNvSpPr txBox="1"/>
              <p:nvPr/>
            </p:nvSpPr>
            <p:spPr bwMode="auto">
              <a:xfrm>
                <a:off x="262440" y="2329595"/>
                <a:ext cx="216263" cy="13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40</a:t>
                </a:r>
              </a:p>
            </p:txBody>
          </p:sp>
          <p:cxnSp>
            <p:nvCxnSpPr>
              <p:cNvPr id="141" name="Straight Connector 140">
                <a:extLst>
                  <a:ext uri="{FF2B5EF4-FFF2-40B4-BE49-F238E27FC236}">
                    <a16:creationId xmlns:a16="http://schemas.microsoft.com/office/drawing/2014/main" id="{FB3C4B5F-52D3-A540-B6A9-714E0DE13D0A}"/>
                  </a:ext>
                </a:extLst>
              </p:cNvPr>
              <p:cNvCxnSpPr>
                <a:cxnSpLocks/>
              </p:cNvCxnSpPr>
              <p:nvPr/>
            </p:nvCxnSpPr>
            <p:spPr bwMode="auto">
              <a:xfrm flipH="1">
                <a:off x="512722" y="2713636"/>
                <a:ext cx="54000" cy="0"/>
              </a:xfrm>
              <a:prstGeom prst="line">
                <a:avLst/>
              </a:prstGeom>
              <a:noFill/>
              <a:ln w="12700" cap="flat" cmpd="sng" algn="ctr">
                <a:solidFill>
                  <a:srgbClr val="1E1E1E"/>
                </a:solidFill>
                <a:prstDash val="solid"/>
                <a:round/>
                <a:headEnd type="none" w="med" len="med"/>
                <a:tailEnd type="none" w="med" len="med"/>
              </a:ln>
              <a:effectLst/>
            </p:spPr>
          </p:cxnSp>
          <p:sp>
            <p:nvSpPr>
              <p:cNvPr id="142" name="TextBox 141">
                <a:extLst>
                  <a:ext uri="{FF2B5EF4-FFF2-40B4-BE49-F238E27FC236}">
                    <a16:creationId xmlns:a16="http://schemas.microsoft.com/office/drawing/2014/main" id="{CAC4210A-A99C-5A48-91EB-DB3D8482DDE6}"/>
                  </a:ext>
                </a:extLst>
              </p:cNvPr>
              <p:cNvSpPr txBox="1"/>
              <p:nvPr/>
            </p:nvSpPr>
            <p:spPr bwMode="auto">
              <a:xfrm>
                <a:off x="262440" y="2639622"/>
                <a:ext cx="216263" cy="13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20</a:t>
                </a:r>
              </a:p>
            </p:txBody>
          </p:sp>
          <p:sp>
            <p:nvSpPr>
              <p:cNvPr id="143" name="TextBox 142">
                <a:extLst>
                  <a:ext uri="{FF2B5EF4-FFF2-40B4-BE49-F238E27FC236}">
                    <a16:creationId xmlns:a16="http://schemas.microsoft.com/office/drawing/2014/main" id="{23FD8AE4-5DC3-3E4B-99DF-A1FC45F3FBB7}"/>
                  </a:ext>
                </a:extLst>
              </p:cNvPr>
              <p:cNvSpPr txBox="1"/>
              <p:nvPr/>
            </p:nvSpPr>
            <p:spPr bwMode="auto">
              <a:xfrm>
                <a:off x="1559742" y="3221918"/>
                <a:ext cx="1728705" cy="131137"/>
              </a:xfrm>
              <a:prstGeom prst="rect">
                <a:avLst/>
              </a:prstGeom>
            </p:spPr>
            <p:txBody>
              <a:bodyPr wrap="square" lIns="0" tIns="0" rIns="0" bIns="0" rtlCol="0">
                <a:spAutoFit/>
              </a:bodyPr>
              <a:lstStyle/>
              <a:p>
                <a:pPr marL="0" marR="0" lvl="0" indent="0" algn="ctr" defTabSz="913532" rtl="0" eaLnBrk="1" fontAlgn="auto" latinLnBrk="0" hangingPunct="1">
                  <a:lnSpc>
                    <a:spcPct val="100000"/>
                  </a:lnSpc>
                  <a:spcBef>
                    <a:spcPct val="50000"/>
                  </a:spcBef>
                  <a:spcAft>
                    <a:spcPct val="0"/>
                  </a:spcAft>
                  <a:buClrTx/>
                  <a:buSzTx/>
                  <a:buFontTx/>
                  <a:buNone/>
                  <a:tabLst/>
                  <a:defRPr/>
                </a:pPr>
                <a:r>
                  <a:rPr kumimoji="0" lang="en-GB" sz="11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Time (months)</a:t>
                </a:r>
              </a:p>
            </p:txBody>
          </p:sp>
          <p:cxnSp>
            <p:nvCxnSpPr>
              <p:cNvPr id="144" name="Straight Connector 143">
                <a:extLst>
                  <a:ext uri="{FF2B5EF4-FFF2-40B4-BE49-F238E27FC236}">
                    <a16:creationId xmlns:a16="http://schemas.microsoft.com/office/drawing/2014/main" id="{14567B3F-D3A2-C14B-9590-D6CCE9D98800}"/>
                  </a:ext>
                </a:extLst>
              </p:cNvPr>
              <p:cNvCxnSpPr>
                <a:cxnSpLocks/>
              </p:cNvCxnSpPr>
              <p:nvPr/>
            </p:nvCxnSpPr>
            <p:spPr bwMode="auto">
              <a:xfrm>
                <a:off x="560165" y="3023559"/>
                <a:ext cx="3756395" cy="0"/>
              </a:xfrm>
              <a:prstGeom prst="line">
                <a:avLst/>
              </a:prstGeom>
              <a:noFill/>
              <a:ln w="12700" cap="flat" cmpd="sng" algn="ctr">
                <a:solidFill>
                  <a:schemeClr val="tx1"/>
                </a:solidFill>
                <a:prstDash val="solid"/>
                <a:round/>
                <a:headEnd type="none" w="med" len="med"/>
                <a:tailEnd type="none" w="med" len="med"/>
              </a:ln>
              <a:effectLst/>
            </p:spPr>
          </p:cxnSp>
          <p:sp>
            <p:nvSpPr>
              <p:cNvPr id="145" name="TextBox 144">
                <a:extLst>
                  <a:ext uri="{FF2B5EF4-FFF2-40B4-BE49-F238E27FC236}">
                    <a16:creationId xmlns:a16="http://schemas.microsoft.com/office/drawing/2014/main" id="{E6B9757E-C5A8-F749-A3B4-636F426C2A64}"/>
                  </a:ext>
                </a:extLst>
              </p:cNvPr>
              <p:cNvSpPr txBox="1"/>
              <p:nvPr/>
            </p:nvSpPr>
            <p:spPr bwMode="auto">
              <a:xfrm>
                <a:off x="481177" y="3068207"/>
                <a:ext cx="159351" cy="13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0</a:t>
                </a:r>
              </a:p>
            </p:txBody>
          </p:sp>
          <p:cxnSp>
            <p:nvCxnSpPr>
              <p:cNvPr id="146" name="Straight Connector 145">
                <a:extLst>
                  <a:ext uri="{FF2B5EF4-FFF2-40B4-BE49-F238E27FC236}">
                    <a16:creationId xmlns:a16="http://schemas.microsoft.com/office/drawing/2014/main" id="{EAC2F21A-FD71-8343-8B8D-5D97E633B73D}"/>
                  </a:ext>
                </a:extLst>
              </p:cNvPr>
              <p:cNvCxnSpPr>
                <a:cxnSpLocks/>
              </p:cNvCxnSpPr>
              <p:nvPr/>
            </p:nvCxnSpPr>
            <p:spPr bwMode="auto">
              <a:xfrm rot="5400000" flipH="1">
                <a:off x="1283075" y="3043813"/>
                <a:ext cx="54000" cy="0"/>
              </a:xfrm>
              <a:prstGeom prst="line">
                <a:avLst/>
              </a:prstGeom>
              <a:noFill/>
              <a:ln w="12700" cap="flat" cmpd="sng" algn="ctr">
                <a:solidFill>
                  <a:srgbClr val="1E1E1E"/>
                </a:solidFill>
                <a:prstDash val="solid"/>
                <a:round/>
                <a:headEnd type="none" w="med" len="med"/>
                <a:tailEnd type="none" w="med" len="med"/>
              </a:ln>
              <a:effectLst/>
            </p:spPr>
          </p:cxnSp>
          <p:sp>
            <p:nvSpPr>
              <p:cNvPr id="147" name="TextBox 146">
                <a:extLst>
                  <a:ext uri="{FF2B5EF4-FFF2-40B4-BE49-F238E27FC236}">
                    <a16:creationId xmlns:a16="http://schemas.microsoft.com/office/drawing/2014/main" id="{E5092968-A255-3846-A5A8-3E288B422AA3}"/>
                  </a:ext>
                </a:extLst>
              </p:cNvPr>
              <p:cNvSpPr txBox="1"/>
              <p:nvPr/>
            </p:nvSpPr>
            <p:spPr bwMode="auto">
              <a:xfrm>
                <a:off x="1231910" y="3068207"/>
                <a:ext cx="159351" cy="13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5</a:t>
                </a:r>
              </a:p>
            </p:txBody>
          </p:sp>
          <p:cxnSp>
            <p:nvCxnSpPr>
              <p:cNvPr id="148" name="Straight Connector 147">
                <a:extLst>
                  <a:ext uri="{FF2B5EF4-FFF2-40B4-BE49-F238E27FC236}">
                    <a16:creationId xmlns:a16="http://schemas.microsoft.com/office/drawing/2014/main" id="{9E2E2763-150B-1B48-9732-7368AB8C942F}"/>
                  </a:ext>
                </a:extLst>
              </p:cNvPr>
              <p:cNvCxnSpPr>
                <a:cxnSpLocks/>
              </p:cNvCxnSpPr>
              <p:nvPr/>
            </p:nvCxnSpPr>
            <p:spPr bwMode="auto">
              <a:xfrm rot="5400000" flipH="1">
                <a:off x="2035715" y="3043813"/>
                <a:ext cx="54000" cy="0"/>
              </a:xfrm>
              <a:prstGeom prst="line">
                <a:avLst/>
              </a:prstGeom>
              <a:noFill/>
              <a:ln w="12700" cap="flat" cmpd="sng" algn="ctr">
                <a:solidFill>
                  <a:srgbClr val="1E1E1E"/>
                </a:solidFill>
                <a:prstDash val="solid"/>
                <a:round/>
                <a:headEnd type="none" w="med" len="med"/>
                <a:tailEnd type="none" w="med" len="med"/>
              </a:ln>
              <a:effectLst/>
            </p:spPr>
          </p:cxnSp>
          <p:sp>
            <p:nvSpPr>
              <p:cNvPr id="149" name="TextBox 148">
                <a:extLst>
                  <a:ext uri="{FF2B5EF4-FFF2-40B4-BE49-F238E27FC236}">
                    <a16:creationId xmlns:a16="http://schemas.microsoft.com/office/drawing/2014/main" id="{9300759E-CD93-044E-A6CD-F210EDBD7BD9}"/>
                  </a:ext>
                </a:extLst>
              </p:cNvPr>
              <p:cNvSpPr txBox="1"/>
              <p:nvPr/>
            </p:nvSpPr>
            <p:spPr bwMode="auto">
              <a:xfrm>
                <a:off x="1984550" y="3068207"/>
                <a:ext cx="159351" cy="13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10</a:t>
                </a:r>
              </a:p>
            </p:txBody>
          </p:sp>
          <p:cxnSp>
            <p:nvCxnSpPr>
              <p:cNvPr id="150" name="Straight Connector 149">
                <a:extLst>
                  <a:ext uri="{FF2B5EF4-FFF2-40B4-BE49-F238E27FC236}">
                    <a16:creationId xmlns:a16="http://schemas.microsoft.com/office/drawing/2014/main" id="{57A97F91-232E-D541-94D7-85C3079531A8}"/>
                  </a:ext>
                </a:extLst>
              </p:cNvPr>
              <p:cNvCxnSpPr>
                <a:cxnSpLocks/>
              </p:cNvCxnSpPr>
              <p:nvPr/>
            </p:nvCxnSpPr>
            <p:spPr bwMode="auto">
              <a:xfrm rot="5400000" flipH="1">
                <a:off x="2787174" y="3043813"/>
                <a:ext cx="54000" cy="0"/>
              </a:xfrm>
              <a:prstGeom prst="line">
                <a:avLst/>
              </a:prstGeom>
              <a:noFill/>
              <a:ln w="12700" cap="flat" cmpd="sng" algn="ctr">
                <a:solidFill>
                  <a:srgbClr val="1E1E1E"/>
                </a:solidFill>
                <a:prstDash val="solid"/>
                <a:round/>
                <a:headEnd type="none" w="med" len="med"/>
                <a:tailEnd type="none" w="med" len="med"/>
              </a:ln>
              <a:effectLst/>
            </p:spPr>
          </p:cxnSp>
          <p:sp>
            <p:nvSpPr>
              <p:cNvPr id="151" name="TextBox 150">
                <a:extLst>
                  <a:ext uri="{FF2B5EF4-FFF2-40B4-BE49-F238E27FC236}">
                    <a16:creationId xmlns:a16="http://schemas.microsoft.com/office/drawing/2014/main" id="{A31A7713-3ADE-6941-8275-88AACB2CCE6D}"/>
                  </a:ext>
                </a:extLst>
              </p:cNvPr>
              <p:cNvSpPr txBox="1"/>
              <p:nvPr/>
            </p:nvSpPr>
            <p:spPr bwMode="auto">
              <a:xfrm>
                <a:off x="2736009" y="3068207"/>
                <a:ext cx="159351" cy="13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15</a:t>
                </a:r>
              </a:p>
            </p:txBody>
          </p:sp>
          <p:cxnSp>
            <p:nvCxnSpPr>
              <p:cNvPr id="152" name="Straight Connector 151">
                <a:extLst>
                  <a:ext uri="{FF2B5EF4-FFF2-40B4-BE49-F238E27FC236}">
                    <a16:creationId xmlns:a16="http://schemas.microsoft.com/office/drawing/2014/main" id="{74046D01-E245-AD4B-8D01-460666A107C2}"/>
                  </a:ext>
                </a:extLst>
              </p:cNvPr>
              <p:cNvCxnSpPr>
                <a:cxnSpLocks/>
              </p:cNvCxnSpPr>
              <p:nvPr/>
            </p:nvCxnSpPr>
            <p:spPr bwMode="auto">
              <a:xfrm rot="5400000" flipH="1">
                <a:off x="3537122" y="3043813"/>
                <a:ext cx="54000" cy="0"/>
              </a:xfrm>
              <a:prstGeom prst="line">
                <a:avLst/>
              </a:prstGeom>
              <a:noFill/>
              <a:ln w="12700" cap="flat" cmpd="sng" algn="ctr">
                <a:solidFill>
                  <a:srgbClr val="1E1E1E"/>
                </a:solidFill>
                <a:prstDash val="solid"/>
                <a:round/>
                <a:headEnd type="none" w="med" len="med"/>
                <a:tailEnd type="none" w="med" len="med"/>
              </a:ln>
              <a:effectLst/>
            </p:spPr>
          </p:cxnSp>
          <p:sp>
            <p:nvSpPr>
              <p:cNvPr id="153" name="TextBox 152">
                <a:extLst>
                  <a:ext uri="{FF2B5EF4-FFF2-40B4-BE49-F238E27FC236}">
                    <a16:creationId xmlns:a16="http://schemas.microsoft.com/office/drawing/2014/main" id="{47D30F46-F0F6-1246-AC95-80AFC7EC7C44}"/>
                  </a:ext>
                </a:extLst>
              </p:cNvPr>
              <p:cNvSpPr txBox="1"/>
              <p:nvPr/>
            </p:nvSpPr>
            <p:spPr bwMode="auto">
              <a:xfrm>
                <a:off x="3485957" y="3068207"/>
                <a:ext cx="159351" cy="13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20</a:t>
                </a:r>
              </a:p>
            </p:txBody>
          </p:sp>
          <p:cxnSp>
            <p:nvCxnSpPr>
              <p:cNvPr id="154" name="Straight Connector 153">
                <a:extLst>
                  <a:ext uri="{FF2B5EF4-FFF2-40B4-BE49-F238E27FC236}">
                    <a16:creationId xmlns:a16="http://schemas.microsoft.com/office/drawing/2014/main" id="{438D5AE3-6E0A-8840-91FD-2C2F40E55360}"/>
                  </a:ext>
                </a:extLst>
              </p:cNvPr>
              <p:cNvCxnSpPr>
                <a:cxnSpLocks/>
              </p:cNvCxnSpPr>
              <p:nvPr/>
            </p:nvCxnSpPr>
            <p:spPr bwMode="auto">
              <a:xfrm rot="5400000" flipH="1">
                <a:off x="4286151" y="3043813"/>
                <a:ext cx="54000" cy="0"/>
              </a:xfrm>
              <a:prstGeom prst="line">
                <a:avLst/>
              </a:prstGeom>
              <a:noFill/>
              <a:ln w="12700" cap="flat" cmpd="sng" algn="ctr">
                <a:solidFill>
                  <a:srgbClr val="1E1E1E"/>
                </a:solidFill>
                <a:prstDash val="solid"/>
                <a:round/>
                <a:headEnd type="none" w="med" len="med"/>
                <a:tailEnd type="none" w="med" len="med"/>
              </a:ln>
              <a:effectLst/>
            </p:spPr>
          </p:cxnSp>
          <p:sp>
            <p:nvSpPr>
              <p:cNvPr id="155" name="TextBox 154">
                <a:extLst>
                  <a:ext uri="{FF2B5EF4-FFF2-40B4-BE49-F238E27FC236}">
                    <a16:creationId xmlns:a16="http://schemas.microsoft.com/office/drawing/2014/main" id="{8096AB67-2C15-884D-9B0E-21B5D6E4D85A}"/>
                  </a:ext>
                </a:extLst>
              </p:cNvPr>
              <p:cNvSpPr txBox="1"/>
              <p:nvPr/>
            </p:nvSpPr>
            <p:spPr bwMode="auto">
              <a:xfrm>
                <a:off x="4234986" y="3068207"/>
                <a:ext cx="159351" cy="13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marL="0" marR="0" lvl="0" indent="0" algn="ctr" defTabSz="913532" rtl="0" eaLnBrk="1" fontAlgn="auto" latinLnBrk="0" hangingPunct="1">
                  <a:lnSpc>
                    <a:spcPct val="100000"/>
                  </a:lnSpc>
                  <a:spcBef>
                    <a:spcPct val="50000"/>
                  </a:spcBef>
                  <a:spcAft>
                    <a:spcPct val="0"/>
                  </a:spcAft>
                  <a:buClrTx/>
                  <a:buSzTx/>
                  <a:buFontTx/>
                  <a:buNone/>
                  <a:tabLst/>
                  <a:defRPr/>
                </a:pPr>
                <a:r>
                  <a:rPr kumimoji="0" lang="en-GB" sz="1199" b="0" i="0" u="none" strike="noStrike" kern="1200" cap="none" spc="0" normalizeH="0" baseline="0" noProof="0" dirty="0">
                    <a:ln>
                      <a:noFill/>
                    </a:ln>
                    <a:solidFill>
                      <a:srgbClr val="54565B"/>
                    </a:solidFill>
                    <a:effectLst/>
                    <a:uLnTx/>
                    <a:uFillTx/>
                    <a:latin typeface="Trebuchet MS" panose="020B0603020202020204"/>
                    <a:ea typeface="ＭＳ Ｐゴシック" charset="0"/>
                    <a:cs typeface="+mn-cs"/>
                  </a:rPr>
                  <a:t>25</a:t>
                </a:r>
              </a:p>
            </p:txBody>
          </p:sp>
        </p:grpSp>
      </p:grpSp>
    </p:spTree>
    <p:extLst>
      <p:ext uri="{BB962C8B-B14F-4D97-AF65-F5344CB8AC3E}">
        <p14:creationId xmlns:p14="http://schemas.microsoft.com/office/powerpoint/2010/main" val="1526936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B2A19D7-1E89-A898-A60D-33FBD99820F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D638E57-5D88-9838-3E5F-6D9F4A9590EC}"/>
              </a:ext>
            </a:extLst>
          </p:cNvPr>
          <p:cNvSpPr/>
          <p:nvPr/>
        </p:nvSpPr>
        <p:spPr>
          <a:xfrm>
            <a:off x="0" y="78518"/>
            <a:ext cx="12180720" cy="6086705"/>
          </a:xfrm>
          <a:prstGeom prst="rect">
            <a:avLst/>
          </a:prstGeom>
          <a:solidFill>
            <a:srgbClr val="E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3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Arrow Connector 19">
            <a:extLst>
              <a:ext uri="{FF2B5EF4-FFF2-40B4-BE49-F238E27FC236}">
                <a16:creationId xmlns:a16="http://schemas.microsoft.com/office/drawing/2014/main" id="{87F9EFA0-A914-28CC-0B5D-2EF484697E6E}"/>
              </a:ext>
            </a:extLst>
          </p:cNvPr>
          <p:cNvCxnSpPr>
            <a:cxnSpLocks noChangeAspect="1"/>
          </p:cNvCxnSpPr>
          <p:nvPr/>
        </p:nvCxnSpPr>
        <p:spPr>
          <a:xfrm flipH="1">
            <a:off x="2752551" y="3468496"/>
            <a:ext cx="3816771" cy="0"/>
          </a:xfrm>
          <a:prstGeom prst="straightConnector1">
            <a:avLst/>
          </a:prstGeom>
          <a:ln w="41275" cap="rnd">
            <a:solidFill>
              <a:srgbClr val="002E5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1F616CAB-5B34-1CFF-363D-5351C95B4D31}"/>
              </a:ext>
            </a:extLst>
          </p:cNvPr>
          <p:cNvGrpSpPr/>
          <p:nvPr/>
        </p:nvGrpSpPr>
        <p:grpSpPr>
          <a:xfrm>
            <a:off x="6569322" y="2281932"/>
            <a:ext cx="570605" cy="2325482"/>
            <a:chOff x="2473300" y="2651809"/>
            <a:chExt cx="291671" cy="370560"/>
          </a:xfrm>
        </p:grpSpPr>
        <p:cxnSp>
          <p:nvCxnSpPr>
            <p:cNvPr id="15" name="Straight Connector 14">
              <a:extLst>
                <a:ext uri="{FF2B5EF4-FFF2-40B4-BE49-F238E27FC236}">
                  <a16:creationId xmlns:a16="http://schemas.microsoft.com/office/drawing/2014/main" id="{3917BBDF-373E-31FE-E91E-13FD5F3119E9}"/>
                </a:ext>
              </a:extLst>
            </p:cNvPr>
            <p:cNvCxnSpPr>
              <a:cxnSpLocks/>
            </p:cNvCxnSpPr>
            <p:nvPr/>
          </p:nvCxnSpPr>
          <p:spPr>
            <a:xfrm>
              <a:off x="2473300" y="2651809"/>
              <a:ext cx="1" cy="370560"/>
            </a:xfrm>
            <a:prstGeom prst="line">
              <a:avLst/>
            </a:prstGeom>
            <a:ln w="44450" cap="rnd">
              <a:solidFill>
                <a:srgbClr val="002E5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E785EC9-0E86-6040-D36A-5CCE63177BCB}"/>
                </a:ext>
              </a:extLst>
            </p:cNvPr>
            <p:cNvCxnSpPr>
              <a:cxnSpLocks/>
            </p:cNvCxnSpPr>
            <p:nvPr/>
          </p:nvCxnSpPr>
          <p:spPr>
            <a:xfrm>
              <a:off x="2473300" y="3022369"/>
              <a:ext cx="291671" cy="0"/>
            </a:xfrm>
            <a:prstGeom prst="line">
              <a:avLst/>
            </a:prstGeom>
            <a:ln w="44450" cap="rnd">
              <a:solidFill>
                <a:srgbClr val="002E5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D14F670C-11CD-1E27-5CCF-F6AE2BB48D70}"/>
                </a:ext>
              </a:extLst>
            </p:cNvPr>
            <p:cNvCxnSpPr>
              <a:cxnSpLocks/>
            </p:cNvCxnSpPr>
            <p:nvPr/>
          </p:nvCxnSpPr>
          <p:spPr>
            <a:xfrm>
              <a:off x="2473300" y="2651809"/>
              <a:ext cx="291671" cy="0"/>
            </a:xfrm>
            <a:prstGeom prst="line">
              <a:avLst/>
            </a:prstGeom>
            <a:ln w="44450" cap="rnd">
              <a:solidFill>
                <a:srgbClr val="002E5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id="{D3499DA1-A202-45E2-E23E-F912EB3F3430}"/>
              </a:ext>
            </a:extLst>
          </p:cNvPr>
          <p:cNvSpPr/>
          <p:nvPr/>
        </p:nvSpPr>
        <p:spPr>
          <a:xfrm>
            <a:off x="1291039" y="1663066"/>
            <a:ext cx="2594072" cy="3753406"/>
          </a:xfrm>
          <a:prstGeom prst="rect">
            <a:avLst/>
          </a:prstGeom>
          <a:solidFill>
            <a:srgbClr val="BBE4FA"/>
          </a:solidFill>
        </p:spPr>
        <p:txBody>
          <a:bodyPr wrap="square" lIns="60904" tIns="121807" rIns="60904" rtlCol="0" anchor="t" anchorCtr="0">
            <a:noAutofit/>
          </a:bodyPr>
          <a:lstStyle/>
          <a:p>
            <a:pPr marL="0" marR="0" lvl="0" indent="0" algn="ctr" defTabSz="913532" rtl="0" eaLnBrk="1" fontAlgn="auto" latinLnBrk="0" hangingPunct="1">
              <a:lnSpc>
                <a:spcPct val="100000"/>
              </a:lnSpc>
              <a:spcBef>
                <a:spcPts val="0"/>
              </a:spcBef>
              <a:spcAft>
                <a:spcPts val="599"/>
              </a:spcAft>
              <a:buClrTx/>
              <a:buSzTx/>
              <a:buFontTx/>
              <a:buNone/>
              <a:tabLst/>
              <a:defRPr/>
            </a:pPr>
            <a:r>
              <a:rPr kumimoji="0" lang="en-US" sz="1800"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1L </a:t>
            </a:r>
            <a:r>
              <a:rPr kumimoji="0" lang="en-US" sz="1800" b="1" i="0" u="none" strike="noStrike" kern="1200" cap="none" spc="0" normalizeH="0" baseline="0" noProof="0" dirty="0" err="1">
                <a:ln>
                  <a:noFill/>
                </a:ln>
                <a:solidFill>
                  <a:srgbClr val="002E51"/>
                </a:solidFill>
                <a:effectLst/>
                <a:uLnTx/>
                <a:uFillTx/>
                <a:latin typeface="Arial" panose="020B0604020202020204" pitchFamily="34" charset="0"/>
                <a:ea typeface="ＭＳ Ｐゴシック" charset="0"/>
                <a:cs typeface="Arial" panose="020B0604020202020204" pitchFamily="34" charset="0"/>
              </a:rPr>
              <a:t>mTNBC</a:t>
            </a:r>
            <a:r>
              <a:rPr kumimoji="0" lang="en-US" sz="1800"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 PD-L1‒</a:t>
            </a:r>
            <a:endParaRPr kumimoji="0" lang="en-US" sz="18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endParaRPr>
          </a:p>
          <a:p>
            <a:pPr marL="121807" marR="0" lvl="0" indent="-121807" algn="l" defTabSz="913532" rtl="0" eaLnBrk="1" fontAlgn="auto" latinLnBrk="0" hangingPunct="1">
              <a:lnSpc>
                <a:spcPct val="100000"/>
              </a:lnSpc>
              <a:spcBef>
                <a:spcPts val="0"/>
              </a:spcBef>
              <a:spcAft>
                <a:spcPts val="599"/>
              </a:spcAft>
              <a:buClr>
                <a:srgbClr val="00B0F0"/>
              </a:buClr>
              <a:buSzPct val="130000"/>
              <a:buFont typeface="Arial" panose="020B0604020202020204" pitchFamily="34" charset="0"/>
              <a:buChar char="•"/>
              <a:tabLst/>
              <a:defRPr/>
            </a:pPr>
            <a:r>
              <a:rPr kumimoji="0" lang="en-US" sz="12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Previously untreated, inoperable, locally advanced, or metastatic TNBC</a:t>
            </a:r>
          </a:p>
          <a:p>
            <a:pPr marL="121807" marR="0" lvl="0" indent="-121807" algn="l" defTabSz="913532" rtl="0" eaLnBrk="1" fontAlgn="auto" latinLnBrk="0" hangingPunct="1">
              <a:lnSpc>
                <a:spcPct val="100000"/>
              </a:lnSpc>
              <a:spcBef>
                <a:spcPts val="0"/>
              </a:spcBef>
              <a:spcAft>
                <a:spcPts val="599"/>
              </a:spcAft>
              <a:buClr>
                <a:srgbClr val="00B0F0"/>
              </a:buClr>
              <a:buSzPct val="130000"/>
              <a:buFont typeface="Arial" panose="020B0604020202020204" pitchFamily="34" charset="0"/>
              <a:buChar char="•"/>
              <a:tabLst/>
              <a:defRPr/>
            </a:pPr>
            <a:r>
              <a:rPr kumimoji="0" lang="en-US" sz="12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PD-L1− tumors (CPS &lt;10, </a:t>
            </a:r>
            <a:br>
              <a:rPr kumimoji="0" lang="en-US" sz="12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br>
            <a:r>
              <a:rPr kumimoji="0" lang="en-US" sz="12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IHC 22C3 assay) </a:t>
            </a:r>
            <a:r>
              <a:rPr kumimoji="0" lang="en-US" sz="1200" b="0" i="0" u="sng"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OR</a:t>
            </a:r>
            <a:r>
              <a:rPr kumimoji="0" lang="en-US" sz="12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 PD-L1+ tumors (CPS ≥10, IHC 22C3 assay) if treated with anti-PD-(L)1 agent in the curative setting</a:t>
            </a:r>
          </a:p>
          <a:p>
            <a:pPr marL="121807" marR="0" lvl="0" indent="-121807" algn="l" defTabSz="913532" rtl="0" eaLnBrk="1" fontAlgn="auto" latinLnBrk="0" hangingPunct="1">
              <a:lnSpc>
                <a:spcPct val="100000"/>
              </a:lnSpc>
              <a:spcBef>
                <a:spcPts val="0"/>
              </a:spcBef>
              <a:spcAft>
                <a:spcPts val="599"/>
              </a:spcAft>
              <a:buClr>
                <a:srgbClr val="00B0F0"/>
              </a:buClr>
              <a:buSzPct val="130000"/>
              <a:buFont typeface="Arial" panose="020B0604020202020204" pitchFamily="34" charset="0"/>
              <a:buChar char="•"/>
              <a:tabLst/>
              <a:defRPr/>
            </a:pPr>
            <a:r>
              <a:rPr kumimoji="0" lang="en-US" sz="12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≥6 months since treatment in curative setting </a:t>
            </a:r>
          </a:p>
          <a:p>
            <a:pPr marL="121807" marR="0" lvl="0" indent="-121807" algn="l" defTabSz="913532" rtl="0" eaLnBrk="1" fontAlgn="auto" latinLnBrk="0" hangingPunct="1">
              <a:lnSpc>
                <a:spcPct val="100000"/>
              </a:lnSpc>
              <a:spcBef>
                <a:spcPts val="0"/>
              </a:spcBef>
              <a:spcAft>
                <a:spcPts val="599"/>
              </a:spcAft>
              <a:buClr>
                <a:srgbClr val="00B0F0"/>
              </a:buClr>
              <a:buSzPct val="130000"/>
              <a:buFont typeface="Arial" panose="020B0604020202020204" pitchFamily="34" charset="0"/>
              <a:buChar char="•"/>
              <a:tabLst/>
              <a:defRPr/>
            </a:pPr>
            <a:r>
              <a:rPr kumimoji="0" lang="en-US" sz="12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Prior anti-PD-(L)1 agent allowed in the curative setting</a:t>
            </a:r>
          </a:p>
          <a:p>
            <a:pPr marL="121807" marR="0" lvl="0" indent="-121807" algn="l" defTabSz="913532" rtl="0" eaLnBrk="1" fontAlgn="auto" latinLnBrk="0" hangingPunct="1">
              <a:lnSpc>
                <a:spcPct val="100000"/>
              </a:lnSpc>
              <a:spcBef>
                <a:spcPts val="0"/>
              </a:spcBef>
              <a:spcAft>
                <a:spcPts val="599"/>
              </a:spcAft>
              <a:buClr>
                <a:srgbClr val="00B0F0"/>
              </a:buClr>
              <a:buSzPct val="130000"/>
              <a:buFont typeface="Arial" panose="020B0604020202020204" pitchFamily="34" charset="0"/>
              <a:buChar char="•"/>
              <a:tabLst/>
              <a:defRPr/>
            </a:pPr>
            <a:r>
              <a:rPr kumimoji="0" lang="en-US" sz="12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PD-L1 and TNBC status </a:t>
            </a:r>
            <a:br>
              <a:rPr kumimoji="0" lang="en-US" sz="12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br>
            <a:r>
              <a:rPr kumimoji="0" lang="en-US" sz="12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centrally confirmed</a:t>
            </a:r>
          </a:p>
        </p:txBody>
      </p:sp>
      <p:sp>
        <p:nvSpPr>
          <p:cNvPr id="9" name="Text Placeholder 8">
            <a:extLst>
              <a:ext uri="{FF2B5EF4-FFF2-40B4-BE49-F238E27FC236}">
                <a16:creationId xmlns:a16="http://schemas.microsoft.com/office/drawing/2014/main" id="{6ED013DD-8C3F-CFBF-E379-2CAF16E1D0E2}"/>
              </a:ext>
            </a:extLst>
          </p:cNvPr>
          <p:cNvSpPr>
            <a:spLocks noGrp="1"/>
          </p:cNvSpPr>
          <p:nvPr>
            <p:ph type="body" sz="quarter" idx="10"/>
          </p:nvPr>
        </p:nvSpPr>
        <p:spPr>
          <a:xfrm>
            <a:off x="331586" y="312885"/>
            <a:ext cx="11517548" cy="1401474"/>
          </a:xfrm>
        </p:spPr>
        <p:txBody>
          <a:bodyPr/>
          <a:lstStyle/>
          <a:p>
            <a:pPr algn="ctr"/>
            <a:r>
              <a:rPr lang="en-US" sz="3064" dirty="0">
                <a:solidFill>
                  <a:srgbClr val="002E51"/>
                </a:solidFill>
                <a:latin typeface="Arial" panose="020B0604020202020204" pitchFamily="34" charset="0"/>
                <a:cs typeface="Arial" panose="020B0604020202020204" pitchFamily="34" charset="0"/>
              </a:rPr>
              <a:t>ASCENT-03: </a:t>
            </a:r>
          </a:p>
          <a:p>
            <a:pPr algn="ctr"/>
            <a:r>
              <a:rPr lang="en-GB" sz="3064" dirty="0">
                <a:solidFill>
                  <a:srgbClr val="002E51"/>
                </a:solidFill>
                <a:latin typeface="Arial" panose="020B0604020202020204" pitchFamily="34" charset="0"/>
                <a:cs typeface="Arial" panose="020B0604020202020204" pitchFamily="34" charset="0"/>
              </a:rPr>
              <a:t>Sacituzumab govitecan vs </a:t>
            </a:r>
            <a:r>
              <a:rPr lang="en-US" sz="3064" dirty="0">
                <a:solidFill>
                  <a:srgbClr val="002E51"/>
                </a:solidFill>
                <a:latin typeface="Arial" panose="020B0604020202020204" pitchFamily="34" charset="0"/>
                <a:cs typeface="Arial" panose="020B0604020202020204" pitchFamily="34" charset="0"/>
              </a:rPr>
              <a:t>TPC in 1L PD-L1‒ </a:t>
            </a:r>
            <a:r>
              <a:rPr lang="en-US" sz="3064" dirty="0" err="1">
                <a:solidFill>
                  <a:srgbClr val="002E51"/>
                </a:solidFill>
                <a:latin typeface="Arial" panose="020B0604020202020204" pitchFamily="34" charset="0"/>
                <a:cs typeface="Arial" panose="020B0604020202020204" pitchFamily="34" charset="0"/>
              </a:rPr>
              <a:t>mTNBC</a:t>
            </a:r>
            <a:endParaRPr lang="en-GB" sz="3064" dirty="0">
              <a:solidFill>
                <a:srgbClr val="002E51"/>
              </a:solidFill>
              <a:latin typeface="Arial" panose="020B0604020202020204" pitchFamily="34" charset="0"/>
              <a:cs typeface="Arial" panose="020B0604020202020204" pitchFamily="34" charset="0"/>
            </a:endParaRPr>
          </a:p>
        </p:txBody>
      </p:sp>
      <p:sp>
        <p:nvSpPr>
          <p:cNvPr id="10" name="Text Placeholder 9">
            <a:extLst>
              <a:ext uri="{FF2B5EF4-FFF2-40B4-BE49-F238E27FC236}">
                <a16:creationId xmlns:a16="http://schemas.microsoft.com/office/drawing/2014/main" id="{7624300D-2A0A-2390-9801-34A60B3151E6}"/>
              </a:ext>
            </a:extLst>
          </p:cNvPr>
          <p:cNvSpPr>
            <a:spLocks noGrp="1"/>
          </p:cNvSpPr>
          <p:nvPr>
            <p:ph type="body" sz="quarter" idx="27"/>
          </p:nvPr>
        </p:nvSpPr>
        <p:spPr>
          <a:xfrm>
            <a:off x="135289" y="6227410"/>
            <a:ext cx="6434033" cy="443198"/>
          </a:xfrm>
        </p:spPr>
        <p:txBody>
          <a:bodyPr/>
          <a:lstStyle/>
          <a:p>
            <a:r>
              <a:rPr lang="en-US" sz="800" dirty="0">
                <a:solidFill>
                  <a:schemeClr val="bg1">
                    <a:lumMod val="50000"/>
                  </a:schemeClr>
                </a:solidFill>
                <a:latin typeface="Arial" panose="020B0604020202020204" pitchFamily="34" charset="0"/>
                <a:cs typeface="Arial" panose="020B0604020202020204" pitchFamily="34" charset="0"/>
              </a:rPr>
              <a:t>BICR, blinded independent central review; CPS, combined positive score; IHC, immunohistochemistry; mTNBC, metastatic triple negative breast cancer; PD-L1, programmed death ligand 1; </a:t>
            </a:r>
            <a:r>
              <a:rPr lang="en-US" sz="800" kern="1600" dirty="0">
                <a:solidFill>
                  <a:schemeClr val="bg1">
                    <a:lumMod val="50000"/>
                  </a:schemeClr>
                </a:solidFill>
                <a:latin typeface="Arial" panose="020B0604020202020204" pitchFamily="34" charset="0"/>
                <a:ea typeface="Helvetica" charset="0"/>
                <a:cs typeface="Arial" panose="020B0604020202020204" pitchFamily="34" charset="0"/>
              </a:rPr>
              <a:t>R, randomized; SG, sacituzumab govitecan; TPC, treatment of physician’s choice. 1. EU Clinical trial register: </a:t>
            </a:r>
            <a:r>
              <a:rPr lang="en-US" sz="800" dirty="0">
                <a:solidFill>
                  <a:schemeClr val="bg1">
                    <a:lumMod val="50000"/>
                  </a:schemeClr>
                </a:solidFill>
                <a:latin typeface="Arial" panose="020B0604020202020204" pitchFamily="34" charset="0"/>
                <a:cs typeface="Arial" panose="020B0604020202020204" pitchFamily="34" charset="0"/>
              </a:rPr>
              <a:t>EudraCT: 2021-005743-79. </a:t>
            </a:r>
            <a:r>
              <a:rPr lang="en-IE" sz="800" dirty="0">
                <a:solidFill>
                  <a:schemeClr val="bg1">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https://www.clinicaltrialsregister.eu/ctr-search/search/</a:t>
            </a:r>
            <a:r>
              <a:rPr lang="en-IE" sz="800" dirty="0">
                <a:solidFill>
                  <a:schemeClr val="bg1">
                    <a:lumMod val="50000"/>
                  </a:schemeClr>
                </a:solidFill>
                <a:latin typeface="Arial" panose="020B0604020202020204" pitchFamily="34" charset="0"/>
                <a:cs typeface="Arial" panose="020B0604020202020204" pitchFamily="34" charset="0"/>
              </a:rPr>
              <a:t> </a:t>
            </a:r>
            <a:r>
              <a:rPr lang="en-IE" sz="800" kern="1600" dirty="0">
                <a:solidFill>
                  <a:schemeClr val="bg1">
                    <a:lumMod val="50000"/>
                  </a:schemeClr>
                </a:solidFill>
                <a:latin typeface="Arial" panose="020B0604020202020204" pitchFamily="34" charset="0"/>
                <a:cs typeface="Arial" panose="020B0604020202020204" pitchFamily="34" charset="0"/>
              </a:rPr>
              <a:t>Accessed April 2022.</a:t>
            </a:r>
            <a:endParaRPr lang="en-GB" sz="800" dirty="0">
              <a:solidFill>
                <a:schemeClr val="bg1">
                  <a:lumMod val="50000"/>
                </a:schemeClr>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8BFFDDB3-0CF9-21C5-5DF8-D0DE5B905EB4}"/>
              </a:ext>
            </a:extLst>
          </p:cNvPr>
          <p:cNvSpPr txBox="1"/>
          <p:nvPr/>
        </p:nvSpPr>
        <p:spPr>
          <a:xfrm>
            <a:off x="10859326" y="2868331"/>
            <a:ext cx="1161788" cy="1200329"/>
          </a:xfrm>
          <a:prstGeom prst="rect">
            <a:avLst/>
          </a:prstGeom>
          <a:noFill/>
        </p:spPr>
        <p:txBody>
          <a:bodyPr wrap="square" rtlCol="0">
            <a:spAutoFit/>
          </a:bodyPr>
          <a:lstStyle/>
          <a:p>
            <a:pPr marL="0" marR="0" lvl="0" indent="0" algn="l" defTabSz="913532"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Crossover to SG allowed after BICR-verified disease progression</a:t>
            </a:r>
          </a:p>
        </p:txBody>
      </p:sp>
      <p:sp>
        <p:nvSpPr>
          <p:cNvPr id="55" name="TextBox 54">
            <a:extLst>
              <a:ext uri="{FF2B5EF4-FFF2-40B4-BE49-F238E27FC236}">
                <a16:creationId xmlns:a16="http://schemas.microsoft.com/office/drawing/2014/main" id="{987563F6-A2E0-223E-5475-7CA392D36796}"/>
              </a:ext>
            </a:extLst>
          </p:cNvPr>
          <p:cNvSpPr txBox="1"/>
          <p:nvPr/>
        </p:nvSpPr>
        <p:spPr>
          <a:xfrm>
            <a:off x="4777865" y="3893976"/>
            <a:ext cx="1137513" cy="830997"/>
          </a:xfrm>
          <a:prstGeom prst="rect">
            <a:avLst/>
          </a:prstGeom>
          <a:noFill/>
        </p:spPr>
        <p:txBody>
          <a:bodyPr wrap="square" rtlCol="0">
            <a:spAutoFit/>
          </a:bodyPr>
          <a:lstStyle/>
          <a:p>
            <a:pPr marL="0" marR="0" lvl="0" indent="0" algn="ctr" defTabSz="9135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565B"/>
                </a:solidFill>
                <a:effectLst/>
                <a:uLnTx/>
                <a:uFillTx/>
                <a:latin typeface="Arial" panose="020B0604020202020204" pitchFamily="34" charset="0"/>
                <a:ea typeface="ＭＳ Ｐゴシック" charset="0"/>
                <a:cs typeface="Arial" panose="020B0604020202020204" pitchFamily="34" charset="0"/>
              </a:rPr>
              <a:t>N=540</a:t>
            </a:r>
            <a:br>
              <a:rPr kumimoji="0" lang="en-US" sz="1600" b="0" i="0" u="none" strike="noStrike" kern="1200" cap="none" spc="0" normalizeH="0" baseline="0" noProof="0" dirty="0">
                <a:ln>
                  <a:noFill/>
                </a:ln>
                <a:solidFill>
                  <a:srgbClr val="54565B"/>
                </a:solidFill>
                <a:effectLst/>
                <a:uLnTx/>
                <a:uFillTx/>
                <a:latin typeface="Arial" panose="020B0604020202020204" pitchFamily="34" charset="0"/>
                <a:ea typeface="ＭＳ Ｐゴシック" charset="0"/>
                <a:cs typeface="Arial" panose="020B0604020202020204" pitchFamily="34" charset="0"/>
              </a:rPr>
            </a:br>
            <a:r>
              <a:rPr kumimoji="0" lang="en-US" sz="1600" b="0" i="0" u="none" strike="noStrike" kern="1200" cap="none" spc="0" normalizeH="0" baseline="0" noProof="0" dirty="0">
                <a:ln>
                  <a:noFill/>
                </a:ln>
                <a:solidFill>
                  <a:srgbClr val="54565B"/>
                </a:solidFill>
                <a:effectLst/>
                <a:uLnTx/>
                <a:uFillTx/>
                <a:latin typeface="Arial" panose="020B0604020202020204" pitchFamily="34" charset="0"/>
                <a:ea typeface="ＭＳ Ｐゴシック" charset="0"/>
                <a:cs typeface="Arial" panose="020B0604020202020204" pitchFamily="34" charset="0"/>
              </a:rPr>
              <a:t>(≤25% </a:t>
            </a:r>
            <a:r>
              <a:rPr kumimoji="0" lang="en-US" sz="1600" b="0" i="1" u="none" strike="noStrike" kern="1200" cap="none" spc="0" normalizeH="0" baseline="0" noProof="0" dirty="0">
                <a:ln>
                  <a:noFill/>
                </a:ln>
                <a:solidFill>
                  <a:srgbClr val="54565B"/>
                </a:solidFill>
                <a:effectLst/>
                <a:uLnTx/>
                <a:uFillTx/>
                <a:latin typeface="Arial" panose="020B0604020202020204" pitchFamily="34" charset="0"/>
                <a:ea typeface="ＭＳ Ｐゴシック" charset="0"/>
                <a:cs typeface="Arial" panose="020B0604020202020204" pitchFamily="34" charset="0"/>
              </a:rPr>
              <a:t>de novo</a:t>
            </a:r>
            <a:r>
              <a:rPr kumimoji="0" lang="en-US" sz="1600" b="0" i="0" u="none" strike="noStrike" kern="1200" cap="none" spc="0" normalizeH="0" baseline="0" noProof="0" dirty="0">
                <a:ln>
                  <a:noFill/>
                </a:ln>
                <a:solidFill>
                  <a:srgbClr val="54565B"/>
                </a:solidFill>
                <a:effectLst/>
                <a:uLnTx/>
                <a:uFillTx/>
                <a:latin typeface="Arial" panose="020B0604020202020204" pitchFamily="34" charset="0"/>
                <a:ea typeface="ＭＳ Ｐゴシック" charset="0"/>
                <a:cs typeface="Arial" panose="020B0604020202020204" pitchFamily="34" charset="0"/>
              </a:rPr>
              <a:t>)</a:t>
            </a:r>
          </a:p>
        </p:txBody>
      </p:sp>
      <p:sp>
        <p:nvSpPr>
          <p:cNvPr id="57" name="TextBox 56">
            <a:extLst>
              <a:ext uri="{FF2B5EF4-FFF2-40B4-BE49-F238E27FC236}">
                <a16:creationId xmlns:a16="http://schemas.microsoft.com/office/drawing/2014/main" id="{A25B45B8-1F84-9436-6C49-4E8E0029BBCC}"/>
              </a:ext>
            </a:extLst>
          </p:cNvPr>
          <p:cNvSpPr txBox="1"/>
          <p:nvPr/>
        </p:nvSpPr>
        <p:spPr>
          <a:xfrm>
            <a:off x="4055357" y="4863169"/>
            <a:ext cx="2973176" cy="1092607"/>
          </a:xfrm>
          <a:prstGeom prst="rect">
            <a:avLst/>
          </a:prstGeom>
          <a:noFill/>
        </p:spPr>
        <p:txBody>
          <a:bodyPr wrap="square" rtlCol="0">
            <a:spAutoFit/>
          </a:bodyPr>
          <a:lstStyle/>
          <a:p>
            <a:pPr marL="0" marR="0" lvl="0" indent="0" algn="l" defTabSz="913532"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Stratification Factors:</a:t>
            </a:r>
          </a:p>
          <a:p>
            <a:pPr marL="121807" marR="0" lvl="0" indent="-121807" algn="l" defTabSz="913532" rtl="0" eaLnBrk="1" fontAlgn="auto" latinLnBrk="0" hangingPunct="1">
              <a:lnSpc>
                <a:spcPct val="100000"/>
              </a:lnSpc>
              <a:spcBef>
                <a:spcPts val="0"/>
              </a:spcBef>
              <a:spcAft>
                <a:spcPts val="599"/>
              </a:spcAft>
              <a:buClr>
                <a:srgbClr val="00B0F0"/>
              </a:buClr>
              <a:buSzPct val="130000"/>
              <a:buFont typeface="Arial" panose="020B0604020202020204" pitchFamily="34" charset="0"/>
              <a:buChar char="•"/>
              <a:tabLst/>
              <a:defRPr/>
            </a:pPr>
            <a:r>
              <a:rPr kumimoji="0" lang="en-US" sz="1000" b="0" i="1"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De novo </a:t>
            </a:r>
            <a:r>
              <a:rPr kumimoji="0" lang="en-US" sz="10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vs recurrent disease within 6-12 months of treatment in the curative setting vs recurrent disease &gt;12 months after treatment in the curative setting </a:t>
            </a:r>
          </a:p>
          <a:p>
            <a:pPr marL="121807" marR="0" lvl="0" indent="-121807" algn="l" defTabSz="913532" rtl="0" eaLnBrk="1" fontAlgn="auto" latinLnBrk="0" hangingPunct="1">
              <a:lnSpc>
                <a:spcPct val="100000"/>
              </a:lnSpc>
              <a:spcBef>
                <a:spcPts val="0"/>
              </a:spcBef>
              <a:spcAft>
                <a:spcPts val="599"/>
              </a:spcAft>
              <a:buClr>
                <a:srgbClr val="00B0F0"/>
              </a:buClr>
              <a:buSzPct val="130000"/>
              <a:buFont typeface="Arial" panose="020B0604020202020204" pitchFamily="34" charset="0"/>
              <a:buChar char="•"/>
              <a:tabLst/>
              <a:defRPr/>
            </a:pPr>
            <a:r>
              <a:rPr kumimoji="0" lang="en-US" sz="10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Geographic region</a:t>
            </a:r>
          </a:p>
        </p:txBody>
      </p:sp>
      <p:sp>
        <p:nvSpPr>
          <p:cNvPr id="45" name="Text Placeholder 3">
            <a:extLst>
              <a:ext uri="{FF2B5EF4-FFF2-40B4-BE49-F238E27FC236}">
                <a16:creationId xmlns:a16="http://schemas.microsoft.com/office/drawing/2014/main" id="{9DDAF803-20E3-3072-6BBA-B442C001B286}"/>
              </a:ext>
            </a:extLst>
          </p:cNvPr>
          <p:cNvSpPr txBox="1">
            <a:spLocks/>
          </p:cNvSpPr>
          <p:nvPr/>
        </p:nvSpPr>
        <p:spPr>
          <a:xfrm>
            <a:off x="555995" y="551940"/>
            <a:ext cx="11080015" cy="664182"/>
          </a:xfrm>
          <a:prstGeom prst="rect">
            <a:avLst/>
          </a:prstGeom>
        </p:spPr>
        <p:txBody>
          <a:bodyPr/>
          <a:lstStyle>
            <a:lvl1pPr marL="135000" indent="-135000" algn="l" defTabSz="685800" rtl="0" eaLnBrk="1" latinLnBrk="0" hangingPunct="1">
              <a:lnSpc>
                <a:spcPct val="90000"/>
              </a:lnSpc>
              <a:spcBef>
                <a:spcPts val="750"/>
              </a:spcBef>
              <a:buClr>
                <a:schemeClr val="accent1"/>
              </a:buClr>
              <a:buFont typeface="Arial" panose="020B0604020202020204" pitchFamily="34" charset="0"/>
              <a:buChar char="•"/>
              <a:defRPr sz="1200" kern="1200">
                <a:solidFill>
                  <a:schemeClr val="tx2"/>
                </a:solidFill>
                <a:latin typeface="+mn-lt"/>
                <a:ea typeface="+mn-ea"/>
                <a:cs typeface="+mn-cs"/>
              </a:defRPr>
            </a:lvl1pPr>
            <a:lvl2pPr marL="405000" indent="-135000" algn="l" defTabSz="685800" rtl="0" eaLnBrk="1" latinLnBrk="0" hangingPunct="1">
              <a:lnSpc>
                <a:spcPct val="90000"/>
              </a:lnSpc>
              <a:spcBef>
                <a:spcPts val="375"/>
              </a:spcBef>
              <a:buClr>
                <a:schemeClr val="accent2"/>
              </a:buClr>
              <a:buFont typeface="Arial" panose="020B0604020202020204" pitchFamily="34" charset="0"/>
              <a:buChar char="•"/>
              <a:defRPr sz="1050" kern="1200">
                <a:solidFill>
                  <a:schemeClr val="tx2"/>
                </a:solidFill>
                <a:latin typeface="+mn-lt"/>
                <a:ea typeface="+mn-ea"/>
                <a:cs typeface="+mn-cs"/>
              </a:defRPr>
            </a:lvl2pPr>
            <a:lvl3pPr marL="810000" indent="-135000" algn="l" defTabSz="685800" rtl="0" eaLnBrk="1" latinLnBrk="0" hangingPunct="1">
              <a:lnSpc>
                <a:spcPct val="90000"/>
              </a:lnSpc>
              <a:spcBef>
                <a:spcPts val="375"/>
              </a:spcBef>
              <a:buClr>
                <a:schemeClr val="accent4"/>
              </a:buClr>
              <a:buFont typeface="Arial" panose="020B0604020202020204" pitchFamily="34" charset="0"/>
              <a:buChar char="•"/>
              <a:defRPr sz="900" kern="1200">
                <a:solidFill>
                  <a:schemeClr val="tx2"/>
                </a:solidFill>
                <a:latin typeface="+mn-lt"/>
                <a:ea typeface="+mn-ea"/>
                <a:cs typeface="+mn-cs"/>
              </a:defRPr>
            </a:lvl3pPr>
            <a:lvl4pPr marL="1215000" indent="-135000" algn="l" defTabSz="685800" rtl="0" eaLnBrk="1" latinLnBrk="0" hangingPunct="1">
              <a:lnSpc>
                <a:spcPct val="90000"/>
              </a:lnSpc>
              <a:spcBef>
                <a:spcPts val="375"/>
              </a:spcBef>
              <a:buClr>
                <a:schemeClr val="accent3"/>
              </a:buClr>
              <a:buFont typeface="Arial" panose="020B0604020202020204" pitchFamily="34" charset="0"/>
              <a:buChar char="•"/>
              <a:defRPr sz="825" kern="1200">
                <a:solidFill>
                  <a:schemeClr val="tx2"/>
                </a:solidFill>
                <a:latin typeface="+mn-lt"/>
                <a:ea typeface="+mn-ea"/>
                <a:cs typeface="+mn-cs"/>
              </a:defRPr>
            </a:lvl4pPr>
            <a:lvl5pPr marL="1620000" indent="-135000" algn="l" defTabSz="685800" rtl="0" eaLnBrk="1" latinLnBrk="0" hangingPunct="1">
              <a:lnSpc>
                <a:spcPct val="90000"/>
              </a:lnSpc>
              <a:spcBef>
                <a:spcPts val="375"/>
              </a:spcBef>
              <a:buClr>
                <a:schemeClr val="accent3">
                  <a:lumMod val="20000"/>
                  <a:lumOff val="80000"/>
                </a:schemeClr>
              </a:buClr>
              <a:buFont typeface="Arial" panose="020B0604020202020204" pitchFamily="34" charset="0"/>
              <a:buChar char="•"/>
              <a:defRPr sz="825"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3532" rtl="0" eaLnBrk="1" fontAlgn="auto" latinLnBrk="0" hangingPunct="1">
              <a:lnSpc>
                <a:spcPct val="90000"/>
              </a:lnSpc>
              <a:spcBef>
                <a:spcPts val="750"/>
              </a:spcBef>
              <a:spcAft>
                <a:spcPts val="0"/>
              </a:spcAft>
              <a:buClr>
                <a:srgbClr val="C5203F"/>
              </a:buClr>
              <a:buSzTx/>
              <a:buFont typeface="Arial" panose="020B0604020202020204" pitchFamily="34" charset="0"/>
              <a:buNone/>
              <a:tabLst/>
              <a:defRPr/>
            </a:pPr>
            <a:endParaRPr kumimoji="0" lang="en-GB" sz="2398" b="0" i="0" u="none" strike="noStrike" kern="1200" cap="none" spc="0" normalizeH="0" baseline="0" noProof="0" dirty="0">
              <a:ln>
                <a:noFill/>
              </a:ln>
              <a:solidFill>
                <a:srgbClr val="54565B"/>
              </a:solidFill>
              <a:effectLst/>
              <a:uLnTx/>
              <a:uFillTx/>
              <a:latin typeface="Trebuchet MS" panose="020B0603020202020204"/>
              <a:ea typeface="+mn-ea"/>
              <a:cs typeface="+mn-cs"/>
            </a:endParaRPr>
          </a:p>
        </p:txBody>
      </p:sp>
      <p:sp>
        <p:nvSpPr>
          <p:cNvPr id="5" name="Rectangle 2">
            <a:extLst>
              <a:ext uri="{FF2B5EF4-FFF2-40B4-BE49-F238E27FC236}">
                <a16:creationId xmlns:a16="http://schemas.microsoft.com/office/drawing/2014/main" id="{409DFF80-62D9-4653-2B2C-A78A4E9AD8FF}"/>
              </a:ext>
            </a:extLst>
          </p:cNvPr>
          <p:cNvSpPr>
            <a:spLocks noChangeArrowheads="1"/>
          </p:cNvSpPr>
          <p:nvPr/>
        </p:nvSpPr>
        <p:spPr bwMode="auto">
          <a:xfrm>
            <a:off x="3664547" y="3121871"/>
            <a:ext cx="184559" cy="645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55" tIns="45678" rIns="91355" bIns="45678" numCol="1" anchor="ctr" anchorCtr="0" compatLnSpc="1">
            <a:prstTxWarp prst="textNoShape">
              <a:avLst/>
            </a:prstTxWarp>
            <a:spAutoFit/>
          </a:bodyPr>
          <a:lstStyle/>
          <a:p>
            <a:pPr marL="0" marR="0" lvl="0" indent="0" algn="l" defTabSz="913554" rtl="0" eaLnBrk="0" fontAlgn="base" latinLnBrk="0" hangingPunct="0">
              <a:lnSpc>
                <a:spcPct val="100000"/>
              </a:lnSpc>
              <a:spcBef>
                <a:spcPct val="0"/>
              </a:spcBef>
              <a:spcAft>
                <a:spcPct val="0"/>
              </a:spcAft>
              <a:buClrTx/>
              <a:buSzTx/>
              <a:buFontTx/>
              <a:buNone/>
              <a:tabLst/>
              <a:defRPr/>
            </a:pPr>
            <a:br>
              <a:rPr kumimoji="0" lang="el-GR" altLang="el-GR" sz="1798" b="0" i="0" u="none" strike="noStrike" kern="1200" cap="none" spc="0" normalizeH="0" baseline="0" noProof="0">
                <a:ln>
                  <a:noFill/>
                </a:ln>
                <a:solidFill>
                  <a:srgbClr val="1E1E1E"/>
                </a:solidFill>
                <a:effectLst/>
                <a:uLnTx/>
                <a:uFillTx/>
                <a:latin typeface="Arial" panose="020B0604020202020204" pitchFamily="34" charset="0"/>
                <a:ea typeface="ＭＳ Ｐゴシック" charset="0"/>
                <a:cs typeface="+mn-cs"/>
              </a:rPr>
            </a:br>
            <a:endParaRPr kumimoji="0" lang="el-GR" altLang="el-GR" sz="1798" b="0" i="0" u="none" strike="noStrike" kern="1200" cap="none" spc="0" normalizeH="0" baseline="0" noProof="0">
              <a:ln>
                <a:noFill/>
              </a:ln>
              <a:solidFill>
                <a:srgbClr val="1E1E1E"/>
              </a:solidFill>
              <a:effectLst/>
              <a:uLnTx/>
              <a:uFillTx/>
              <a:latin typeface="Arial" panose="020B0604020202020204" pitchFamily="34" charset="0"/>
              <a:ea typeface="ＭＳ Ｐゴシック" charset="0"/>
              <a:cs typeface="+mn-cs"/>
            </a:endParaRPr>
          </a:p>
        </p:txBody>
      </p:sp>
      <p:grpSp>
        <p:nvGrpSpPr>
          <p:cNvPr id="2" name="Group 1">
            <a:extLst>
              <a:ext uri="{FF2B5EF4-FFF2-40B4-BE49-F238E27FC236}">
                <a16:creationId xmlns:a16="http://schemas.microsoft.com/office/drawing/2014/main" id="{57DD69F4-FA8E-43F8-7273-4844EED7DB8D}"/>
              </a:ext>
            </a:extLst>
          </p:cNvPr>
          <p:cNvGrpSpPr/>
          <p:nvPr/>
        </p:nvGrpSpPr>
        <p:grpSpPr>
          <a:xfrm>
            <a:off x="4966226" y="3059473"/>
            <a:ext cx="760793" cy="760793"/>
            <a:chOff x="1997890" y="3115870"/>
            <a:chExt cx="345171" cy="345171"/>
          </a:xfrm>
        </p:grpSpPr>
        <p:sp>
          <p:nvSpPr>
            <p:cNvPr id="33" name="Oval 32">
              <a:extLst>
                <a:ext uri="{FF2B5EF4-FFF2-40B4-BE49-F238E27FC236}">
                  <a16:creationId xmlns:a16="http://schemas.microsoft.com/office/drawing/2014/main" id="{FE29791E-28AA-DF54-F04D-C46392321AF0}"/>
                </a:ext>
              </a:extLst>
            </p:cNvPr>
            <p:cNvSpPr/>
            <p:nvPr/>
          </p:nvSpPr>
          <p:spPr>
            <a:xfrm>
              <a:off x="1997890" y="3115870"/>
              <a:ext cx="345171" cy="3451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3532" rtl="0" eaLnBrk="1" fontAlgn="auto" latinLnBrk="0" hangingPunct="1">
                <a:lnSpc>
                  <a:spcPct val="100000"/>
                </a:lnSpc>
                <a:spcBef>
                  <a:spcPts val="0"/>
                </a:spcBef>
                <a:spcAft>
                  <a:spcPts val="0"/>
                </a:spcAft>
                <a:buClrTx/>
                <a:buSzTx/>
                <a:buFontTx/>
                <a:buNone/>
                <a:tabLst/>
                <a:defRPr/>
              </a:pPr>
              <a:r>
                <a:rPr kumimoji="0" lang="en-GB" sz="932" b="1" i="0" u="none" strike="noStrike" kern="1200" cap="none" spc="0" normalizeH="0" baseline="0" noProof="0" dirty="0">
                  <a:ln>
                    <a:noFill/>
                  </a:ln>
                  <a:solidFill>
                    <a:srgbClr val="FFFFFF"/>
                  </a:solidFill>
                  <a:effectLst/>
                  <a:uLnTx/>
                  <a:uFillTx/>
                  <a:latin typeface="Trebuchet MS" panose="020B0603020202020204"/>
                  <a:ea typeface="+mn-ea"/>
                  <a:cs typeface="+mn-cs"/>
                </a:rPr>
                <a:t>1:1</a:t>
              </a:r>
            </a:p>
          </p:txBody>
        </p:sp>
        <p:sp>
          <p:nvSpPr>
            <p:cNvPr id="35" name="Graphic 16">
              <a:extLst>
                <a:ext uri="{FF2B5EF4-FFF2-40B4-BE49-F238E27FC236}">
                  <a16:creationId xmlns:a16="http://schemas.microsoft.com/office/drawing/2014/main" id="{CED8F501-FA8D-0620-1FBF-EDC7C6553CFC}"/>
                </a:ext>
              </a:extLst>
            </p:cNvPr>
            <p:cNvSpPr/>
            <p:nvPr/>
          </p:nvSpPr>
          <p:spPr>
            <a:xfrm>
              <a:off x="2027736" y="3163874"/>
              <a:ext cx="291159" cy="248024"/>
            </a:xfrm>
            <a:custGeom>
              <a:avLst/>
              <a:gdLst>
                <a:gd name="connsiteX0" fmla="*/ 552981 w 725943"/>
                <a:gd name="connsiteY0" fmla="*/ 191417 h 618392"/>
                <a:gd name="connsiteX1" fmla="*/ 634039 w 725943"/>
                <a:gd name="connsiteY1" fmla="*/ 231196 h 618392"/>
                <a:gd name="connsiteX2" fmla="*/ 283718 w 725943"/>
                <a:gd name="connsiteY2" fmla="*/ 39251 h 618392"/>
                <a:gd name="connsiteX3" fmla="*/ 86351 w 725943"/>
                <a:gd name="connsiteY3" fmla="*/ 246031 h 618392"/>
                <a:gd name="connsiteX4" fmla="*/ 70464 w 725943"/>
                <a:gd name="connsiteY4" fmla="*/ 258414 h 618392"/>
                <a:gd name="connsiteX5" fmla="*/ 57980 w 725943"/>
                <a:gd name="connsiteY5" fmla="*/ 242654 h 618392"/>
                <a:gd name="connsiteX6" fmla="*/ 58634 w 725943"/>
                <a:gd name="connsiteY6" fmla="*/ 239795 h 618392"/>
                <a:gd name="connsiteX7" fmla="*/ 432327 w 725943"/>
                <a:gd name="connsiteY7" fmla="*/ 7967 h 618392"/>
                <a:gd name="connsiteX8" fmla="*/ 660995 w 725943"/>
                <a:gd name="connsiteY8" fmla="*/ 220897 h 618392"/>
                <a:gd name="connsiteX9" fmla="*/ 700047 w 725943"/>
                <a:gd name="connsiteY9" fmla="*/ 142566 h 618392"/>
                <a:gd name="connsiteX10" fmla="*/ 719985 w 725943"/>
                <a:gd name="connsiteY10" fmla="*/ 139314 h 618392"/>
                <a:gd name="connsiteX11" fmla="*/ 725384 w 725943"/>
                <a:gd name="connsiteY11" fmla="*/ 154755 h 618392"/>
                <a:gd name="connsiteX12" fmla="*/ 670615 w 725943"/>
                <a:gd name="connsiteY12" fmla="*/ 264928 h 618392"/>
                <a:gd name="connsiteX13" fmla="*/ 651565 w 725943"/>
                <a:gd name="connsiteY13" fmla="*/ 271354 h 618392"/>
                <a:gd name="connsiteX14" fmla="*/ 540313 w 725943"/>
                <a:gd name="connsiteY14" fmla="*/ 216834 h 618392"/>
                <a:gd name="connsiteX15" fmla="*/ 533836 w 725943"/>
                <a:gd name="connsiteY15" fmla="*/ 197842 h 618392"/>
                <a:gd name="connsiteX16" fmla="*/ 552981 w 725943"/>
                <a:gd name="connsiteY16" fmla="*/ 191417 h 618392"/>
                <a:gd name="connsiteX17" fmla="*/ 1484 w 725943"/>
                <a:gd name="connsiteY17" fmla="*/ 455794 h 618392"/>
                <a:gd name="connsiteX18" fmla="*/ 7961 w 725943"/>
                <a:gd name="connsiteY18" fmla="*/ 474786 h 618392"/>
                <a:gd name="connsiteX19" fmla="*/ 27106 w 725943"/>
                <a:gd name="connsiteY19" fmla="*/ 468361 h 618392"/>
                <a:gd name="connsiteX20" fmla="*/ 63396 w 725943"/>
                <a:gd name="connsiteY20" fmla="*/ 395700 h 618392"/>
                <a:gd name="connsiteX21" fmla="*/ 449842 w 725943"/>
                <a:gd name="connsiteY21" fmla="*/ 605950 h 618392"/>
                <a:gd name="connsiteX22" fmla="*/ 666329 w 725943"/>
                <a:gd name="connsiteY22" fmla="*/ 378409 h 618392"/>
                <a:gd name="connsiteX23" fmla="*/ 656510 w 725943"/>
                <a:gd name="connsiteY23" fmla="*/ 360890 h 618392"/>
                <a:gd name="connsiteX24" fmla="*/ 638850 w 725943"/>
                <a:gd name="connsiteY24" fmla="*/ 370630 h 618392"/>
                <a:gd name="connsiteX25" fmla="*/ 638516 w 725943"/>
                <a:gd name="connsiteY25" fmla="*/ 372078 h 618392"/>
                <a:gd name="connsiteX26" fmla="*/ 299358 w 725943"/>
                <a:gd name="connsiteY26" fmla="*/ 582831 h 618392"/>
                <a:gd name="connsiteX27" fmla="*/ 88066 w 725943"/>
                <a:gd name="connsiteY27" fmla="*/ 376897 h 618392"/>
                <a:gd name="connsiteX28" fmla="*/ 173791 w 725943"/>
                <a:gd name="connsiteY28" fmla="*/ 419133 h 618392"/>
                <a:gd name="connsiteX29" fmla="*/ 193690 w 725943"/>
                <a:gd name="connsiteY29" fmla="*/ 415651 h 618392"/>
                <a:gd name="connsiteX30" fmla="*/ 190180 w 725943"/>
                <a:gd name="connsiteY30" fmla="*/ 395912 h 618392"/>
                <a:gd name="connsiteX31" fmla="*/ 186554 w 725943"/>
                <a:gd name="connsiteY31" fmla="*/ 394094 h 618392"/>
                <a:gd name="connsiteX32" fmla="*/ 75398 w 725943"/>
                <a:gd name="connsiteY32" fmla="*/ 339101 h 618392"/>
                <a:gd name="connsiteX33" fmla="*/ 56348 w 725943"/>
                <a:gd name="connsiteY33" fmla="*/ 345527 h 61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5943" h="618392">
                  <a:moveTo>
                    <a:pt x="552981" y="191417"/>
                  </a:moveTo>
                  <a:lnTo>
                    <a:pt x="634039" y="231196"/>
                  </a:lnTo>
                  <a:cubicBezTo>
                    <a:pt x="590733" y="82227"/>
                    <a:pt x="433888" y="-3709"/>
                    <a:pt x="283718" y="39251"/>
                  </a:cubicBezTo>
                  <a:cubicBezTo>
                    <a:pt x="184955" y="67505"/>
                    <a:pt x="109402" y="146662"/>
                    <a:pt x="86351" y="246031"/>
                  </a:cubicBezTo>
                  <a:cubicBezTo>
                    <a:pt x="85411" y="253802"/>
                    <a:pt x="78298" y="259347"/>
                    <a:pt x="70464" y="258414"/>
                  </a:cubicBezTo>
                  <a:cubicBezTo>
                    <a:pt x="62629" y="257483"/>
                    <a:pt x="57040" y="250426"/>
                    <a:pt x="57980" y="242654"/>
                  </a:cubicBezTo>
                  <a:cubicBezTo>
                    <a:pt x="58097" y="241682"/>
                    <a:pt x="58316" y="240722"/>
                    <a:pt x="58634" y="239795"/>
                  </a:cubicBezTo>
                  <a:cubicBezTo>
                    <a:pt x="97293" y="73410"/>
                    <a:pt x="264601" y="-30383"/>
                    <a:pt x="432327" y="7967"/>
                  </a:cubicBezTo>
                  <a:cubicBezTo>
                    <a:pt x="541621" y="32957"/>
                    <a:pt x="628948" y="114274"/>
                    <a:pt x="660995" y="220897"/>
                  </a:cubicBezTo>
                  <a:lnTo>
                    <a:pt x="700047" y="142566"/>
                  </a:lnTo>
                  <a:cubicBezTo>
                    <a:pt x="704648" y="136206"/>
                    <a:pt x="713575" y="134751"/>
                    <a:pt x="719985" y="139314"/>
                  </a:cubicBezTo>
                  <a:cubicBezTo>
                    <a:pt x="724896" y="142810"/>
                    <a:pt x="727058" y="148994"/>
                    <a:pt x="725384" y="154755"/>
                  </a:cubicBezTo>
                  <a:lnTo>
                    <a:pt x="670615" y="264928"/>
                  </a:lnTo>
                  <a:cubicBezTo>
                    <a:pt x="667119" y="271895"/>
                    <a:pt x="658616" y="274763"/>
                    <a:pt x="651565" y="271354"/>
                  </a:cubicBezTo>
                  <a:lnTo>
                    <a:pt x="540313" y="216834"/>
                  </a:lnTo>
                  <a:cubicBezTo>
                    <a:pt x="533238" y="213363"/>
                    <a:pt x="530337" y="204861"/>
                    <a:pt x="533836" y="197842"/>
                  </a:cubicBezTo>
                  <a:cubicBezTo>
                    <a:pt x="537334" y="190823"/>
                    <a:pt x="545906" y="187946"/>
                    <a:pt x="552981" y="191417"/>
                  </a:cubicBezTo>
                  <a:close/>
                  <a:moveTo>
                    <a:pt x="1484" y="455794"/>
                  </a:moveTo>
                  <a:cubicBezTo>
                    <a:pt x="-2015" y="462813"/>
                    <a:pt x="885" y="471316"/>
                    <a:pt x="7961" y="474786"/>
                  </a:cubicBezTo>
                  <a:cubicBezTo>
                    <a:pt x="15036" y="478257"/>
                    <a:pt x="23607" y="475380"/>
                    <a:pt x="27106" y="468361"/>
                  </a:cubicBezTo>
                  <a:lnTo>
                    <a:pt x="63396" y="395700"/>
                  </a:lnTo>
                  <a:cubicBezTo>
                    <a:pt x="111583" y="559620"/>
                    <a:pt x="284601" y="653751"/>
                    <a:pt x="449842" y="605950"/>
                  </a:cubicBezTo>
                  <a:cubicBezTo>
                    <a:pt x="558223" y="574598"/>
                    <a:pt x="641037" y="487553"/>
                    <a:pt x="666329" y="378409"/>
                  </a:cubicBezTo>
                  <a:cubicBezTo>
                    <a:pt x="668494" y="370882"/>
                    <a:pt x="664098" y="363038"/>
                    <a:pt x="656510" y="360890"/>
                  </a:cubicBezTo>
                  <a:cubicBezTo>
                    <a:pt x="648922" y="358743"/>
                    <a:pt x="641016" y="363103"/>
                    <a:pt x="638850" y="370630"/>
                  </a:cubicBezTo>
                  <a:cubicBezTo>
                    <a:pt x="638714" y="371106"/>
                    <a:pt x="638601" y="371590"/>
                    <a:pt x="638516" y="372078"/>
                  </a:cubicBezTo>
                  <a:cubicBezTo>
                    <a:pt x="603527" y="523182"/>
                    <a:pt x="451682" y="617540"/>
                    <a:pt x="299358" y="582831"/>
                  </a:cubicBezTo>
                  <a:cubicBezTo>
                    <a:pt x="195444" y="559154"/>
                    <a:pt x="113765" y="479547"/>
                    <a:pt x="88066" y="376897"/>
                  </a:cubicBezTo>
                  <a:lnTo>
                    <a:pt x="173791" y="419133"/>
                  </a:lnTo>
                  <a:cubicBezTo>
                    <a:pt x="180255" y="423622"/>
                    <a:pt x="189163" y="422064"/>
                    <a:pt x="193690" y="415651"/>
                  </a:cubicBezTo>
                  <a:cubicBezTo>
                    <a:pt x="198215" y="409239"/>
                    <a:pt x="196643" y="400402"/>
                    <a:pt x="190180" y="395912"/>
                  </a:cubicBezTo>
                  <a:cubicBezTo>
                    <a:pt x="189065" y="395138"/>
                    <a:pt x="187844" y="394525"/>
                    <a:pt x="186554" y="394094"/>
                  </a:cubicBezTo>
                  <a:lnTo>
                    <a:pt x="75398" y="339101"/>
                  </a:lnTo>
                  <a:cubicBezTo>
                    <a:pt x="68346" y="335692"/>
                    <a:pt x="59843" y="338560"/>
                    <a:pt x="56348" y="345527"/>
                  </a:cubicBezTo>
                  <a:close/>
                </a:path>
              </a:pathLst>
            </a:custGeom>
            <a:solidFill>
              <a:schemeClr val="bg1"/>
            </a:solidFill>
            <a:ln w="9525" cap="flat">
              <a:noFill/>
              <a:prstDash val="solid"/>
              <a:miter/>
            </a:ln>
          </p:spPr>
          <p:txBody>
            <a:bodyPr rtlCol="0" anchor="ctr"/>
            <a:lstStyle/>
            <a:p>
              <a:pPr marL="0" marR="0" lvl="0" indent="0" algn="l" defTabSz="913532" rtl="0" eaLnBrk="1" fontAlgn="auto" latinLnBrk="0" hangingPunct="1">
                <a:lnSpc>
                  <a:spcPct val="100000"/>
                </a:lnSpc>
                <a:spcBef>
                  <a:spcPts val="0"/>
                </a:spcBef>
                <a:spcAft>
                  <a:spcPts val="0"/>
                </a:spcAft>
                <a:buClrTx/>
                <a:buSzTx/>
                <a:buFontTx/>
                <a:buNone/>
                <a:tabLst/>
                <a:defRPr/>
              </a:pPr>
              <a:endParaRPr kumimoji="0" lang="en-GB" sz="17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grpSp>
      <p:sp>
        <p:nvSpPr>
          <p:cNvPr id="23" name="Rectangle 22">
            <a:extLst>
              <a:ext uri="{FF2B5EF4-FFF2-40B4-BE49-F238E27FC236}">
                <a16:creationId xmlns:a16="http://schemas.microsoft.com/office/drawing/2014/main" id="{F4BE4031-8D9A-DA5C-B415-76EE7F39D3BA}"/>
              </a:ext>
            </a:extLst>
          </p:cNvPr>
          <p:cNvSpPr/>
          <p:nvPr/>
        </p:nvSpPr>
        <p:spPr>
          <a:xfrm>
            <a:off x="7198779" y="1578924"/>
            <a:ext cx="3626498" cy="1406015"/>
          </a:xfrm>
          <a:prstGeom prst="rect">
            <a:avLst/>
          </a:prstGeom>
          <a:solidFill>
            <a:srgbClr val="002E51"/>
          </a:solidFill>
        </p:spPr>
        <p:txBody>
          <a:bodyPr wrap="square" lIns="243614" tIns="243614" rIns="243614" rtlCol="0" anchor="ctr" anchorCtr="0">
            <a:noAutofit/>
          </a:bodyPr>
          <a:lstStyle/>
          <a:p>
            <a:pPr marL="0" marR="0" lvl="0" indent="0" algn="ctr" defTabSz="913532" rtl="0" eaLnBrk="1" fontAlgn="auto" latinLnBrk="0" hangingPunct="1">
              <a:lnSpc>
                <a:spcPct val="100000"/>
              </a:lnSpc>
              <a:spcBef>
                <a:spcPts val="0"/>
              </a:spcBef>
              <a:spcAft>
                <a:spcPts val="599"/>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Sacituzumab govitecan</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 mg/kg IV on </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days 1 and 8 of 21-day cycles</a:t>
            </a:r>
          </a:p>
          <a:p>
            <a:pPr marL="0" marR="0" lvl="0" indent="0" algn="ctr" defTabSz="913532" rtl="0" eaLnBrk="1" fontAlgn="auto" latinLnBrk="0" hangingPunct="1">
              <a:lnSpc>
                <a:spcPct val="100000"/>
              </a:lnSpc>
              <a:spcBef>
                <a:spcPts val="0"/>
              </a:spcBef>
              <a:spcAft>
                <a:spcPts val="599"/>
              </a:spcAft>
              <a:buClrTx/>
              <a:buSzTx/>
              <a:buFontTx/>
              <a:buNone/>
              <a:tabLst/>
              <a:defRPr/>
            </a:pPr>
            <a:endParaRPr kumimoji="0" lang="en-US" sz="1066"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Rectangle 29">
            <a:extLst>
              <a:ext uri="{FF2B5EF4-FFF2-40B4-BE49-F238E27FC236}">
                <a16:creationId xmlns:a16="http://schemas.microsoft.com/office/drawing/2014/main" id="{A8C862FC-3EFE-CEF6-46FA-EDAFA63ED947}"/>
              </a:ext>
            </a:extLst>
          </p:cNvPr>
          <p:cNvSpPr/>
          <p:nvPr/>
        </p:nvSpPr>
        <p:spPr>
          <a:xfrm>
            <a:off x="7198779" y="3750489"/>
            <a:ext cx="3626499" cy="1617354"/>
          </a:xfrm>
          <a:prstGeom prst="rect">
            <a:avLst/>
          </a:prstGeom>
          <a:solidFill>
            <a:schemeClr val="bg1">
              <a:lumMod val="50000"/>
            </a:schemeClr>
          </a:solidFill>
        </p:spPr>
        <p:txBody>
          <a:bodyPr wrap="square" lIns="60904" tIns="60904" rIns="243614" rtlCol="0" anchor="ctr" anchorCtr="0">
            <a:noAutofit/>
          </a:bodyPr>
          <a:lstStyle/>
          <a:p>
            <a:pPr marL="0" marR="0" lvl="0" indent="0" algn="ctr" defTabSz="913532" rtl="0" eaLnBrk="1" fontAlgn="auto" latinLnBrk="0" hangingPunct="1">
              <a:lnSpc>
                <a:spcPct val="100000"/>
              </a:lnSpc>
              <a:spcBef>
                <a:spcPts val="4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TPC Chemotherapy</a:t>
            </a:r>
          </a:p>
          <a:p>
            <a:pPr marL="121807" marR="0" lvl="0" indent="-121807" algn="l" defTabSz="913532" rtl="0" eaLnBrk="1" fontAlgn="auto" latinLnBrk="0" hangingPunct="1">
              <a:lnSpc>
                <a:spcPct val="100000"/>
              </a:lnSpc>
              <a:spcBef>
                <a:spcPts val="400"/>
              </a:spcBef>
              <a:spcAft>
                <a:spcPts val="0"/>
              </a:spcAft>
              <a:buClr>
                <a:srgbClr val="002E51"/>
              </a:buClr>
              <a:buSzPct val="130000"/>
              <a:buFont typeface="Arial" panose="020B0604020202020204" pitchFamily="34" charset="0"/>
              <a:buChar char="•"/>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Gem + carbo: </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gem 1000 mg/m2 with carbo AUC 2 IV on days 1 and 8 of 21-day cycles</a:t>
            </a:r>
          </a:p>
          <a:p>
            <a:pPr marL="121807" marR="0" lvl="0" indent="-121807" algn="l" defTabSz="913532" rtl="0" eaLnBrk="1" fontAlgn="auto" latinLnBrk="0" hangingPunct="1">
              <a:lnSpc>
                <a:spcPct val="100000"/>
              </a:lnSpc>
              <a:spcBef>
                <a:spcPts val="400"/>
              </a:spcBef>
              <a:spcAft>
                <a:spcPts val="0"/>
              </a:spcAft>
              <a:buClr>
                <a:srgbClr val="002E51"/>
              </a:buClr>
              <a:buSzPct val="130000"/>
              <a:buFont typeface="Arial" panose="020B0604020202020204" pitchFamily="34" charset="0"/>
              <a:buChar char="•"/>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Paclitaxel: </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90 mg/m2 IV on days 1, 8, and 15 of 28-day cycles </a:t>
            </a:r>
          </a:p>
          <a:p>
            <a:pPr marL="121807" marR="0" lvl="0" indent="-121807" algn="l" defTabSz="913532" rtl="0" eaLnBrk="1" fontAlgn="auto" latinLnBrk="0" hangingPunct="1">
              <a:lnSpc>
                <a:spcPct val="100000"/>
              </a:lnSpc>
              <a:spcBef>
                <a:spcPts val="400"/>
              </a:spcBef>
              <a:spcAft>
                <a:spcPts val="0"/>
              </a:spcAft>
              <a:buClr>
                <a:srgbClr val="002E51"/>
              </a:buClr>
              <a:buSzPct val="130000"/>
              <a:buFont typeface="Arial" panose="020B0604020202020204" pitchFamily="34" charset="0"/>
              <a:buChar char="•"/>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Nab-paclitaxel: </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100 mg/m2 IV on days 1, 8, and 15 of 28-day cycles</a:t>
            </a:r>
          </a:p>
        </p:txBody>
      </p:sp>
    </p:spTree>
    <p:extLst>
      <p:ext uri="{BB962C8B-B14F-4D97-AF65-F5344CB8AC3E}">
        <p14:creationId xmlns:p14="http://schemas.microsoft.com/office/powerpoint/2010/main" val="2212751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209D9-11BC-163D-F626-2C5C4C33EC4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24145AD-9006-8BE4-4816-B6B6F0F4D055}"/>
              </a:ext>
            </a:extLst>
          </p:cNvPr>
          <p:cNvSpPr/>
          <p:nvPr/>
        </p:nvSpPr>
        <p:spPr>
          <a:xfrm>
            <a:off x="0" y="78518"/>
            <a:ext cx="12180720" cy="6086705"/>
          </a:xfrm>
          <a:prstGeom prst="rect">
            <a:avLst/>
          </a:prstGeom>
          <a:solidFill>
            <a:srgbClr val="E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3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Arrow Connector 19">
            <a:extLst>
              <a:ext uri="{FF2B5EF4-FFF2-40B4-BE49-F238E27FC236}">
                <a16:creationId xmlns:a16="http://schemas.microsoft.com/office/drawing/2014/main" id="{8F2EA778-EEDA-6DBB-323D-38F5B9603485}"/>
              </a:ext>
            </a:extLst>
          </p:cNvPr>
          <p:cNvCxnSpPr>
            <a:cxnSpLocks noChangeAspect="1"/>
          </p:cNvCxnSpPr>
          <p:nvPr/>
        </p:nvCxnSpPr>
        <p:spPr>
          <a:xfrm flipH="1">
            <a:off x="2752551" y="3468496"/>
            <a:ext cx="3816771" cy="0"/>
          </a:xfrm>
          <a:prstGeom prst="straightConnector1">
            <a:avLst/>
          </a:prstGeom>
          <a:ln w="41275" cap="rnd">
            <a:solidFill>
              <a:srgbClr val="002E5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5D33C099-5380-34D9-3560-9E9F0024869E}"/>
              </a:ext>
            </a:extLst>
          </p:cNvPr>
          <p:cNvGrpSpPr/>
          <p:nvPr/>
        </p:nvGrpSpPr>
        <p:grpSpPr>
          <a:xfrm>
            <a:off x="6569322" y="2281932"/>
            <a:ext cx="570605" cy="2325482"/>
            <a:chOff x="2473300" y="2651809"/>
            <a:chExt cx="291671" cy="370560"/>
          </a:xfrm>
        </p:grpSpPr>
        <p:cxnSp>
          <p:nvCxnSpPr>
            <p:cNvPr id="15" name="Straight Connector 14">
              <a:extLst>
                <a:ext uri="{FF2B5EF4-FFF2-40B4-BE49-F238E27FC236}">
                  <a16:creationId xmlns:a16="http://schemas.microsoft.com/office/drawing/2014/main" id="{21492D88-948D-37DA-66E8-E58E3E8E0547}"/>
                </a:ext>
              </a:extLst>
            </p:cNvPr>
            <p:cNvCxnSpPr>
              <a:cxnSpLocks/>
            </p:cNvCxnSpPr>
            <p:nvPr/>
          </p:nvCxnSpPr>
          <p:spPr>
            <a:xfrm>
              <a:off x="2473300" y="2651809"/>
              <a:ext cx="1" cy="370560"/>
            </a:xfrm>
            <a:prstGeom prst="line">
              <a:avLst/>
            </a:prstGeom>
            <a:ln w="44450" cap="rnd">
              <a:solidFill>
                <a:srgbClr val="002E5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A701D164-D37B-4C7E-F61B-9FB06C634844}"/>
                </a:ext>
              </a:extLst>
            </p:cNvPr>
            <p:cNvCxnSpPr>
              <a:cxnSpLocks/>
            </p:cNvCxnSpPr>
            <p:nvPr/>
          </p:nvCxnSpPr>
          <p:spPr>
            <a:xfrm>
              <a:off x="2473300" y="3022369"/>
              <a:ext cx="291671" cy="0"/>
            </a:xfrm>
            <a:prstGeom prst="line">
              <a:avLst/>
            </a:prstGeom>
            <a:ln w="44450" cap="rnd">
              <a:solidFill>
                <a:srgbClr val="002E5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AE5A734-FB16-76B3-8BE5-ED5608F29E58}"/>
                </a:ext>
              </a:extLst>
            </p:cNvPr>
            <p:cNvCxnSpPr>
              <a:cxnSpLocks/>
            </p:cNvCxnSpPr>
            <p:nvPr/>
          </p:nvCxnSpPr>
          <p:spPr>
            <a:xfrm>
              <a:off x="2473300" y="2651809"/>
              <a:ext cx="291671" cy="0"/>
            </a:xfrm>
            <a:prstGeom prst="line">
              <a:avLst/>
            </a:prstGeom>
            <a:ln w="44450" cap="rnd">
              <a:solidFill>
                <a:srgbClr val="002E5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id="{ADFE768E-AD57-04A2-0DB7-431C89F15BF3}"/>
              </a:ext>
            </a:extLst>
          </p:cNvPr>
          <p:cNvSpPr/>
          <p:nvPr/>
        </p:nvSpPr>
        <p:spPr>
          <a:xfrm>
            <a:off x="1291039" y="1663066"/>
            <a:ext cx="2594072" cy="3753406"/>
          </a:xfrm>
          <a:prstGeom prst="rect">
            <a:avLst/>
          </a:prstGeom>
          <a:solidFill>
            <a:srgbClr val="BBE4FA"/>
          </a:solidFill>
        </p:spPr>
        <p:txBody>
          <a:bodyPr wrap="square" lIns="60904" tIns="121807" rIns="60904" rtlCol="0" anchor="t" anchorCtr="0">
            <a:noAutofit/>
          </a:bodyPr>
          <a:lstStyle/>
          <a:p>
            <a:pPr marL="0" marR="0" lvl="0" indent="0" algn="ctr" defTabSz="913532" rtl="0" eaLnBrk="1" fontAlgn="auto" latinLnBrk="0" hangingPunct="1">
              <a:lnSpc>
                <a:spcPct val="100000"/>
              </a:lnSpc>
              <a:spcBef>
                <a:spcPts val="0"/>
              </a:spcBef>
              <a:spcAft>
                <a:spcPts val="599"/>
              </a:spcAft>
              <a:buClrTx/>
              <a:buSzTx/>
              <a:buFontTx/>
              <a:buNone/>
              <a:tabLst/>
              <a:defRPr/>
            </a:pPr>
            <a:r>
              <a:rPr kumimoji="0" lang="en-US" sz="1800"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1L </a:t>
            </a:r>
            <a:r>
              <a:rPr kumimoji="0" lang="en-US" sz="1800" b="1" i="0" u="none" strike="noStrike" kern="1200" cap="none" spc="0" normalizeH="0" baseline="0" noProof="0" dirty="0" err="1">
                <a:ln>
                  <a:noFill/>
                </a:ln>
                <a:solidFill>
                  <a:srgbClr val="002E51"/>
                </a:solidFill>
                <a:effectLst/>
                <a:uLnTx/>
                <a:uFillTx/>
                <a:latin typeface="Arial" panose="020B0604020202020204" pitchFamily="34" charset="0"/>
                <a:ea typeface="ＭＳ Ｐゴシック" charset="0"/>
                <a:cs typeface="Arial" panose="020B0604020202020204" pitchFamily="34" charset="0"/>
              </a:rPr>
              <a:t>mTNBC</a:t>
            </a:r>
            <a:r>
              <a:rPr kumimoji="0" lang="en-US" sz="1800"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 PD-L1‒</a:t>
            </a:r>
            <a:endParaRPr kumimoji="0" lang="en-US" sz="18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endParaRPr>
          </a:p>
          <a:p>
            <a:pPr marL="121807" marR="0" lvl="0" indent="-121807" algn="l" defTabSz="913532" rtl="0" eaLnBrk="1" fontAlgn="auto" latinLnBrk="0" hangingPunct="1">
              <a:lnSpc>
                <a:spcPct val="100000"/>
              </a:lnSpc>
              <a:spcBef>
                <a:spcPts val="0"/>
              </a:spcBef>
              <a:spcAft>
                <a:spcPts val="599"/>
              </a:spcAft>
              <a:buClr>
                <a:srgbClr val="00B0F0"/>
              </a:buClr>
              <a:buSzPct val="130000"/>
              <a:buFont typeface="Arial" panose="020B0604020202020204" pitchFamily="34" charset="0"/>
              <a:buChar char="•"/>
              <a:tabLst/>
              <a:defRPr/>
            </a:pPr>
            <a:r>
              <a:rPr kumimoji="0" lang="en-US" sz="12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Previously untreated, inoperable, locally advanced, or metastatic TNBC</a:t>
            </a:r>
          </a:p>
          <a:p>
            <a:pPr marL="121807" marR="0" lvl="0" indent="-121807" algn="l" defTabSz="913532" rtl="0" eaLnBrk="1" fontAlgn="auto" latinLnBrk="0" hangingPunct="1">
              <a:lnSpc>
                <a:spcPct val="100000"/>
              </a:lnSpc>
              <a:spcBef>
                <a:spcPts val="0"/>
              </a:spcBef>
              <a:spcAft>
                <a:spcPts val="599"/>
              </a:spcAft>
              <a:buClr>
                <a:srgbClr val="00B0F0"/>
              </a:buClr>
              <a:buSzPct val="130000"/>
              <a:buFont typeface="Arial" panose="020B0604020202020204" pitchFamily="34" charset="0"/>
              <a:buChar char="•"/>
              <a:tabLst/>
              <a:defRPr/>
            </a:pPr>
            <a:r>
              <a:rPr kumimoji="0" lang="en-US" sz="12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PD-L1− tumors (CPS &lt;10, </a:t>
            </a:r>
            <a:br>
              <a:rPr kumimoji="0" lang="en-US" sz="12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br>
            <a:r>
              <a:rPr kumimoji="0" lang="en-US" sz="12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IHC 22C3 assay) </a:t>
            </a:r>
            <a:r>
              <a:rPr kumimoji="0" lang="en-US" sz="1200" b="0" i="0" u="sng"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OR</a:t>
            </a:r>
            <a:r>
              <a:rPr kumimoji="0" lang="en-US" sz="12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 PD-L1+ tumors (CPS ≥10, IHC 22C3 assay) if treated with anti-PD-(L)1 agent in the curative setting</a:t>
            </a:r>
          </a:p>
          <a:p>
            <a:pPr marL="121807" marR="0" lvl="0" indent="-121807" algn="l" defTabSz="913532" rtl="0" eaLnBrk="1" fontAlgn="auto" latinLnBrk="0" hangingPunct="1">
              <a:lnSpc>
                <a:spcPct val="100000"/>
              </a:lnSpc>
              <a:spcBef>
                <a:spcPts val="0"/>
              </a:spcBef>
              <a:spcAft>
                <a:spcPts val="599"/>
              </a:spcAft>
              <a:buClr>
                <a:srgbClr val="00B0F0"/>
              </a:buClr>
              <a:buSzPct val="130000"/>
              <a:buFont typeface="Arial" panose="020B0604020202020204" pitchFamily="34" charset="0"/>
              <a:buChar char="•"/>
              <a:tabLst/>
              <a:defRPr/>
            </a:pPr>
            <a:r>
              <a:rPr kumimoji="0" lang="en-US" sz="12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≥6 months since treatment in curative setting </a:t>
            </a:r>
          </a:p>
          <a:p>
            <a:pPr marL="121807" marR="0" lvl="0" indent="-121807" algn="l" defTabSz="913532" rtl="0" eaLnBrk="1" fontAlgn="auto" latinLnBrk="0" hangingPunct="1">
              <a:lnSpc>
                <a:spcPct val="100000"/>
              </a:lnSpc>
              <a:spcBef>
                <a:spcPts val="0"/>
              </a:spcBef>
              <a:spcAft>
                <a:spcPts val="599"/>
              </a:spcAft>
              <a:buClr>
                <a:srgbClr val="00B0F0"/>
              </a:buClr>
              <a:buSzPct val="130000"/>
              <a:buFont typeface="Arial" panose="020B0604020202020204" pitchFamily="34" charset="0"/>
              <a:buChar char="•"/>
              <a:tabLst/>
              <a:defRPr/>
            </a:pPr>
            <a:r>
              <a:rPr kumimoji="0" lang="en-US" sz="12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Prior anti-PD-(L)1 agent allowed in the curative setting</a:t>
            </a:r>
          </a:p>
          <a:p>
            <a:pPr marL="121807" marR="0" lvl="0" indent="-121807" algn="l" defTabSz="913532" rtl="0" eaLnBrk="1" fontAlgn="auto" latinLnBrk="0" hangingPunct="1">
              <a:lnSpc>
                <a:spcPct val="100000"/>
              </a:lnSpc>
              <a:spcBef>
                <a:spcPts val="0"/>
              </a:spcBef>
              <a:spcAft>
                <a:spcPts val="599"/>
              </a:spcAft>
              <a:buClr>
                <a:srgbClr val="00B0F0"/>
              </a:buClr>
              <a:buSzPct val="130000"/>
              <a:buFont typeface="Arial" panose="020B0604020202020204" pitchFamily="34" charset="0"/>
              <a:buChar char="•"/>
              <a:tabLst/>
              <a:defRPr/>
            </a:pPr>
            <a:r>
              <a:rPr kumimoji="0" lang="en-US" sz="12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PD-L1 and TNBC status </a:t>
            </a:r>
            <a:br>
              <a:rPr kumimoji="0" lang="en-US" sz="12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br>
            <a:r>
              <a:rPr kumimoji="0" lang="en-US" sz="12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centrally confirmed</a:t>
            </a:r>
          </a:p>
        </p:txBody>
      </p:sp>
      <p:sp>
        <p:nvSpPr>
          <p:cNvPr id="9" name="Text Placeholder 8">
            <a:extLst>
              <a:ext uri="{FF2B5EF4-FFF2-40B4-BE49-F238E27FC236}">
                <a16:creationId xmlns:a16="http://schemas.microsoft.com/office/drawing/2014/main" id="{4F2D1ABF-7A9A-3402-065B-953F5FFD4C65}"/>
              </a:ext>
            </a:extLst>
          </p:cNvPr>
          <p:cNvSpPr>
            <a:spLocks noGrp="1"/>
          </p:cNvSpPr>
          <p:nvPr>
            <p:ph type="body" sz="quarter" idx="10"/>
          </p:nvPr>
        </p:nvSpPr>
        <p:spPr>
          <a:xfrm>
            <a:off x="331586" y="312885"/>
            <a:ext cx="11517548" cy="1401474"/>
          </a:xfrm>
        </p:spPr>
        <p:txBody>
          <a:bodyPr/>
          <a:lstStyle/>
          <a:p>
            <a:pPr algn="ctr"/>
            <a:r>
              <a:rPr lang="en-US" sz="3064" dirty="0">
                <a:solidFill>
                  <a:srgbClr val="002E51"/>
                </a:solidFill>
                <a:latin typeface="Arial" panose="020B0604020202020204" pitchFamily="34" charset="0"/>
                <a:cs typeface="Arial" panose="020B0604020202020204" pitchFamily="34" charset="0"/>
              </a:rPr>
              <a:t>ASCENT-03: </a:t>
            </a:r>
          </a:p>
          <a:p>
            <a:pPr algn="ctr"/>
            <a:r>
              <a:rPr lang="en-GB" sz="3064" dirty="0">
                <a:solidFill>
                  <a:srgbClr val="002E51"/>
                </a:solidFill>
                <a:latin typeface="Arial" panose="020B0604020202020204" pitchFamily="34" charset="0"/>
                <a:cs typeface="Arial" panose="020B0604020202020204" pitchFamily="34" charset="0"/>
              </a:rPr>
              <a:t>Sacituzumab govitecan vs </a:t>
            </a:r>
            <a:r>
              <a:rPr lang="en-US" sz="3064" dirty="0">
                <a:solidFill>
                  <a:srgbClr val="002E51"/>
                </a:solidFill>
                <a:latin typeface="Arial" panose="020B0604020202020204" pitchFamily="34" charset="0"/>
                <a:cs typeface="Arial" panose="020B0604020202020204" pitchFamily="34" charset="0"/>
              </a:rPr>
              <a:t>TPC in 1L PD-L1‒ </a:t>
            </a:r>
            <a:r>
              <a:rPr lang="en-US" sz="3064" dirty="0" err="1">
                <a:solidFill>
                  <a:srgbClr val="002E51"/>
                </a:solidFill>
                <a:latin typeface="Arial" panose="020B0604020202020204" pitchFamily="34" charset="0"/>
                <a:cs typeface="Arial" panose="020B0604020202020204" pitchFamily="34" charset="0"/>
              </a:rPr>
              <a:t>mTNBC</a:t>
            </a:r>
            <a:endParaRPr lang="en-GB" sz="3064" dirty="0">
              <a:solidFill>
                <a:srgbClr val="002E51"/>
              </a:solidFill>
              <a:latin typeface="Arial" panose="020B0604020202020204" pitchFamily="34" charset="0"/>
              <a:cs typeface="Arial" panose="020B0604020202020204" pitchFamily="34" charset="0"/>
            </a:endParaRPr>
          </a:p>
        </p:txBody>
      </p:sp>
      <p:sp>
        <p:nvSpPr>
          <p:cNvPr id="10" name="Text Placeholder 9">
            <a:extLst>
              <a:ext uri="{FF2B5EF4-FFF2-40B4-BE49-F238E27FC236}">
                <a16:creationId xmlns:a16="http://schemas.microsoft.com/office/drawing/2014/main" id="{E9B642A3-BDFF-D1D4-E682-CF277F51C272}"/>
              </a:ext>
            </a:extLst>
          </p:cNvPr>
          <p:cNvSpPr>
            <a:spLocks noGrp="1"/>
          </p:cNvSpPr>
          <p:nvPr>
            <p:ph type="body" sz="quarter" idx="27"/>
          </p:nvPr>
        </p:nvSpPr>
        <p:spPr>
          <a:xfrm>
            <a:off x="2510002" y="6274836"/>
            <a:ext cx="6434033" cy="443198"/>
          </a:xfrm>
        </p:spPr>
        <p:txBody>
          <a:bodyPr/>
          <a:lstStyle/>
          <a:p>
            <a:r>
              <a:rPr lang="en-US" sz="800" dirty="0">
                <a:solidFill>
                  <a:schemeClr val="bg1">
                    <a:lumMod val="50000"/>
                  </a:schemeClr>
                </a:solidFill>
                <a:latin typeface="Arial" panose="020B0604020202020204" pitchFamily="34" charset="0"/>
                <a:cs typeface="Arial" panose="020B0604020202020204" pitchFamily="34" charset="0"/>
              </a:rPr>
              <a:t>BICR, blinded independent central review; CPS, combined positive score; IHC, immunohistochemistry; mTNBC, metastatic triple negative breast cancer; PD-L1, programmed death ligand 1; </a:t>
            </a:r>
            <a:r>
              <a:rPr lang="en-US" sz="800" kern="1600" dirty="0">
                <a:solidFill>
                  <a:schemeClr val="bg1">
                    <a:lumMod val="50000"/>
                  </a:schemeClr>
                </a:solidFill>
                <a:latin typeface="Arial" panose="020B0604020202020204" pitchFamily="34" charset="0"/>
                <a:ea typeface="Helvetica" charset="0"/>
                <a:cs typeface="Arial" panose="020B0604020202020204" pitchFamily="34" charset="0"/>
              </a:rPr>
              <a:t>R, randomized; SG, sacituzumab govitecan; TPC, treatment of physician’s choice. 1. EU Clinical trial register: </a:t>
            </a:r>
            <a:r>
              <a:rPr lang="en-US" sz="800" dirty="0">
                <a:solidFill>
                  <a:schemeClr val="bg1">
                    <a:lumMod val="50000"/>
                  </a:schemeClr>
                </a:solidFill>
                <a:latin typeface="Arial" panose="020B0604020202020204" pitchFamily="34" charset="0"/>
                <a:cs typeface="Arial" panose="020B0604020202020204" pitchFamily="34" charset="0"/>
              </a:rPr>
              <a:t>EudraCT: 2021-005743-79. </a:t>
            </a:r>
            <a:r>
              <a:rPr lang="en-IE" sz="800" dirty="0">
                <a:solidFill>
                  <a:schemeClr val="bg1">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https://www.clinicaltrialsregister.eu/ctr-search/search/</a:t>
            </a:r>
            <a:r>
              <a:rPr lang="en-IE" sz="800" dirty="0">
                <a:solidFill>
                  <a:schemeClr val="bg1">
                    <a:lumMod val="50000"/>
                  </a:schemeClr>
                </a:solidFill>
                <a:latin typeface="Arial" panose="020B0604020202020204" pitchFamily="34" charset="0"/>
                <a:cs typeface="Arial" panose="020B0604020202020204" pitchFamily="34" charset="0"/>
              </a:rPr>
              <a:t> </a:t>
            </a:r>
            <a:r>
              <a:rPr lang="en-IE" sz="800" kern="1600" dirty="0">
                <a:solidFill>
                  <a:schemeClr val="bg1">
                    <a:lumMod val="50000"/>
                  </a:schemeClr>
                </a:solidFill>
                <a:latin typeface="Arial" panose="020B0604020202020204" pitchFamily="34" charset="0"/>
                <a:cs typeface="Arial" panose="020B0604020202020204" pitchFamily="34" charset="0"/>
              </a:rPr>
              <a:t>Accessed April 2022.</a:t>
            </a:r>
            <a:endParaRPr lang="en-GB" sz="800" dirty="0">
              <a:solidFill>
                <a:schemeClr val="bg1">
                  <a:lumMod val="50000"/>
                </a:schemeClr>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CBFA1414-E321-EA78-4E1E-8E2737C303A0}"/>
              </a:ext>
            </a:extLst>
          </p:cNvPr>
          <p:cNvSpPr txBox="1"/>
          <p:nvPr/>
        </p:nvSpPr>
        <p:spPr>
          <a:xfrm>
            <a:off x="10859326" y="2868331"/>
            <a:ext cx="1161788" cy="1200329"/>
          </a:xfrm>
          <a:prstGeom prst="rect">
            <a:avLst/>
          </a:prstGeom>
          <a:noFill/>
        </p:spPr>
        <p:txBody>
          <a:bodyPr wrap="square" rtlCol="0">
            <a:spAutoFit/>
          </a:bodyPr>
          <a:lstStyle/>
          <a:p>
            <a:pPr marL="0" marR="0" lvl="0" indent="0" algn="l" defTabSz="913532"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Crossover to SG allowed after BICR-verified disease progression</a:t>
            </a:r>
          </a:p>
        </p:txBody>
      </p:sp>
      <p:sp>
        <p:nvSpPr>
          <p:cNvPr id="55" name="TextBox 54">
            <a:extLst>
              <a:ext uri="{FF2B5EF4-FFF2-40B4-BE49-F238E27FC236}">
                <a16:creationId xmlns:a16="http://schemas.microsoft.com/office/drawing/2014/main" id="{286CC91D-BCBB-4024-79B0-BBA3F08F1BA0}"/>
              </a:ext>
            </a:extLst>
          </p:cNvPr>
          <p:cNvSpPr txBox="1"/>
          <p:nvPr/>
        </p:nvSpPr>
        <p:spPr>
          <a:xfrm>
            <a:off x="4777865" y="3893976"/>
            <a:ext cx="1137513" cy="830997"/>
          </a:xfrm>
          <a:prstGeom prst="rect">
            <a:avLst/>
          </a:prstGeom>
          <a:noFill/>
        </p:spPr>
        <p:txBody>
          <a:bodyPr wrap="square" rtlCol="0">
            <a:spAutoFit/>
          </a:bodyPr>
          <a:lstStyle/>
          <a:p>
            <a:pPr marL="0" marR="0" lvl="0" indent="0" algn="ctr" defTabSz="9135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565B"/>
                </a:solidFill>
                <a:effectLst/>
                <a:uLnTx/>
                <a:uFillTx/>
                <a:latin typeface="Arial" panose="020B0604020202020204" pitchFamily="34" charset="0"/>
                <a:ea typeface="ＭＳ Ｐゴシック" charset="0"/>
                <a:cs typeface="Arial" panose="020B0604020202020204" pitchFamily="34" charset="0"/>
              </a:rPr>
              <a:t>N=540</a:t>
            </a:r>
            <a:br>
              <a:rPr kumimoji="0" lang="en-US" sz="1600" b="0" i="0" u="none" strike="noStrike" kern="1200" cap="none" spc="0" normalizeH="0" baseline="0" noProof="0" dirty="0">
                <a:ln>
                  <a:noFill/>
                </a:ln>
                <a:solidFill>
                  <a:srgbClr val="54565B"/>
                </a:solidFill>
                <a:effectLst/>
                <a:uLnTx/>
                <a:uFillTx/>
                <a:latin typeface="Arial" panose="020B0604020202020204" pitchFamily="34" charset="0"/>
                <a:ea typeface="ＭＳ Ｐゴシック" charset="0"/>
                <a:cs typeface="Arial" panose="020B0604020202020204" pitchFamily="34" charset="0"/>
              </a:rPr>
            </a:br>
            <a:r>
              <a:rPr kumimoji="0" lang="en-US" sz="1600" b="0" i="0" u="none" strike="noStrike" kern="1200" cap="none" spc="0" normalizeH="0" baseline="0" noProof="0" dirty="0">
                <a:ln>
                  <a:noFill/>
                </a:ln>
                <a:solidFill>
                  <a:srgbClr val="54565B"/>
                </a:solidFill>
                <a:effectLst/>
                <a:uLnTx/>
                <a:uFillTx/>
                <a:latin typeface="Arial" panose="020B0604020202020204" pitchFamily="34" charset="0"/>
                <a:ea typeface="ＭＳ Ｐゴシック" charset="0"/>
                <a:cs typeface="Arial" panose="020B0604020202020204" pitchFamily="34" charset="0"/>
              </a:rPr>
              <a:t>(≤25% </a:t>
            </a:r>
            <a:r>
              <a:rPr kumimoji="0" lang="en-US" sz="1600" b="0" i="1" u="none" strike="noStrike" kern="1200" cap="none" spc="0" normalizeH="0" baseline="0" noProof="0" dirty="0">
                <a:ln>
                  <a:noFill/>
                </a:ln>
                <a:solidFill>
                  <a:srgbClr val="54565B"/>
                </a:solidFill>
                <a:effectLst/>
                <a:uLnTx/>
                <a:uFillTx/>
                <a:latin typeface="Arial" panose="020B0604020202020204" pitchFamily="34" charset="0"/>
                <a:ea typeface="ＭＳ Ｐゴシック" charset="0"/>
                <a:cs typeface="Arial" panose="020B0604020202020204" pitchFamily="34" charset="0"/>
              </a:rPr>
              <a:t>de novo</a:t>
            </a:r>
            <a:r>
              <a:rPr kumimoji="0" lang="en-US" sz="1600" b="0" i="0" u="none" strike="noStrike" kern="1200" cap="none" spc="0" normalizeH="0" baseline="0" noProof="0" dirty="0">
                <a:ln>
                  <a:noFill/>
                </a:ln>
                <a:solidFill>
                  <a:srgbClr val="54565B"/>
                </a:solidFill>
                <a:effectLst/>
                <a:uLnTx/>
                <a:uFillTx/>
                <a:latin typeface="Arial" panose="020B0604020202020204" pitchFamily="34" charset="0"/>
                <a:ea typeface="ＭＳ Ｐゴシック" charset="0"/>
                <a:cs typeface="Arial" panose="020B0604020202020204" pitchFamily="34" charset="0"/>
              </a:rPr>
              <a:t>)</a:t>
            </a:r>
          </a:p>
        </p:txBody>
      </p:sp>
      <p:sp>
        <p:nvSpPr>
          <p:cNvPr id="57" name="TextBox 56">
            <a:extLst>
              <a:ext uri="{FF2B5EF4-FFF2-40B4-BE49-F238E27FC236}">
                <a16:creationId xmlns:a16="http://schemas.microsoft.com/office/drawing/2014/main" id="{9B04B409-A570-7242-7FCF-9DCFEA431398}"/>
              </a:ext>
            </a:extLst>
          </p:cNvPr>
          <p:cNvSpPr txBox="1"/>
          <p:nvPr/>
        </p:nvSpPr>
        <p:spPr>
          <a:xfrm>
            <a:off x="4055357" y="4863169"/>
            <a:ext cx="2973176" cy="1092607"/>
          </a:xfrm>
          <a:prstGeom prst="rect">
            <a:avLst/>
          </a:prstGeom>
          <a:noFill/>
        </p:spPr>
        <p:txBody>
          <a:bodyPr wrap="square" rtlCol="0">
            <a:spAutoFit/>
          </a:bodyPr>
          <a:lstStyle/>
          <a:p>
            <a:pPr marL="0" marR="0" lvl="0" indent="0" algn="l" defTabSz="913532"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Stratification Factors:</a:t>
            </a:r>
          </a:p>
          <a:p>
            <a:pPr marL="121807" marR="0" lvl="0" indent="-121807" algn="l" defTabSz="913532" rtl="0" eaLnBrk="1" fontAlgn="auto" latinLnBrk="0" hangingPunct="1">
              <a:lnSpc>
                <a:spcPct val="100000"/>
              </a:lnSpc>
              <a:spcBef>
                <a:spcPts val="0"/>
              </a:spcBef>
              <a:spcAft>
                <a:spcPts val="599"/>
              </a:spcAft>
              <a:buClr>
                <a:srgbClr val="00B0F0"/>
              </a:buClr>
              <a:buSzPct val="130000"/>
              <a:buFont typeface="Arial" panose="020B0604020202020204" pitchFamily="34" charset="0"/>
              <a:buChar char="•"/>
              <a:tabLst/>
              <a:defRPr/>
            </a:pPr>
            <a:r>
              <a:rPr kumimoji="0" lang="en-US" sz="1000" b="0" i="1"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De novo </a:t>
            </a:r>
            <a:r>
              <a:rPr kumimoji="0" lang="en-US" sz="10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vs recurrent disease within 6-12 months of treatment in the curative setting vs recurrent disease &gt;12 months after treatment in the curative setting </a:t>
            </a:r>
          </a:p>
          <a:p>
            <a:pPr marL="121807" marR="0" lvl="0" indent="-121807" algn="l" defTabSz="913532" rtl="0" eaLnBrk="1" fontAlgn="auto" latinLnBrk="0" hangingPunct="1">
              <a:lnSpc>
                <a:spcPct val="100000"/>
              </a:lnSpc>
              <a:spcBef>
                <a:spcPts val="0"/>
              </a:spcBef>
              <a:spcAft>
                <a:spcPts val="599"/>
              </a:spcAft>
              <a:buClr>
                <a:srgbClr val="00B0F0"/>
              </a:buClr>
              <a:buSzPct val="130000"/>
              <a:buFont typeface="Arial" panose="020B0604020202020204" pitchFamily="34" charset="0"/>
              <a:buChar char="•"/>
              <a:tabLst/>
              <a:defRPr/>
            </a:pPr>
            <a:r>
              <a:rPr kumimoji="0" lang="en-US" sz="1000"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Geographic region</a:t>
            </a:r>
          </a:p>
        </p:txBody>
      </p:sp>
      <p:sp>
        <p:nvSpPr>
          <p:cNvPr id="45" name="Text Placeholder 3">
            <a:extLst>
              <a:ext uri="{FF2B5EF4-FFF2-40B4-BE49-F238E27FC236}">
                <a16:creationId xmlns:a16="http://schemas.microsoft.com/office/drawing/2014/main" id="{A6A23DF7-13D4-5F10-FF1A-B0F77026F6C8}"/>
              </a:ext>
            </a:extLst>
          </p:cNvPr>
          <p:cNvSpPr txBox="1">
            <a:spLocks/>
          </p:cNvSpPr>
          <p:nvPr/>
        </p:nvSpPr>
        <p:spPr>
          <a:xfrm>
            <a:off x="555995" y="551940"/>
            <a:ext cx="11080015" cy="664182"/>
          </a:xfrm>
          <a:prstGeom prst="rect">
            <a:avLst/>
          </a:prstGeom>
        </p:spPr>
        <p:txBody>
          <a:bodyPr/>
          <a:lstStyle>
            <a:lvl1pPr marL="135000" indent="-135000" algn="l" defTabSz="685800" rtl="0" eaLnBrk="1" latinLnBrk="0" hangingPunct="1">
              <a:lnSpc>
                <a:spcPct val="90000"/>
              </a:lnSpc>
              <a:spcBef>
                <a:spcPts val="750"/>
              </a:spcBef>
              <a:buClr>
                <a:schemeClr val="accent1"/>
              </a:buClr>
              <a:buFont typeface="Arial" panose="020B0604020202020204" pitchFamily="34" charset="0"/>
              <a:buChar char="•"/>
              <a:defRPr sz="1200" kern="1200">
                <a:solidFill>
                  <a:schemeClr val="tx2"/>
                </a:solidFill>
                <a:latin typeface="+mn-lt"/>
                <a:ea typeface="+mn-ea"/>
                <a:cs typeface="+mn-cs"/>
              </a:defRPr>
            </a:lvl1pPr>
            <a:lvl2pPr marL="405000" indent="-135000" algn="l" defTabSz="685800" rtl="0" eaLnBrk="1" latinLnBrk="0" hangingPunct="1">
              <a:lnSpc>
                <a:spcPct val="90000"/>
              </a:lnSpc>
              <a:spcBef>
                <a:spcPts val="375"/>
              </a:spcBef>
              <a:buClr>
                <a:schemeClr val="accent2"/>
              </a:buClr>
              <a:buFont typeface="Arial" panose="020B0604020202020204" pitchFamily="34" charset="0"/>
              <a:buChar char="•"/>
              <a:defRPr sz="1050" kern="1200">
                <a:solidFill>
                  <a:schemeClr val="tx2"/>
                </a:solidFill>
                <a:latin typeface="+mn-lt"/>
                <a:ea typeface="+mn-ea"/>
                <a:cs typeface="+mn-cs"/>
              </a:defRPr>
            </a:lvl2pPr>
            <a:lvl3pPr marL="810000" indent="-135000" algn="l" defTabSz="685800" rtl="0" eaLnBrk="1" latinLnBrk="0" hangingPunct="1">
              <a:lnSpc>
                <a:spcPct val="90000"/>
              </a:lnSpc>
              <a:spcBef>
                <a:spcPts val="375"/>
              </a:spcBef>
              <a:buClr>
                <a:schemeClr val="accent4"/>
              </a:buClr>
              <a:buFont typeface="Arial" panose="020B0604020202020204" pitchFamily="34" charset="0"/>
              <a:buChar char="•"/>
              <a:defRPr sz="900" kern="1200">
                <a:solidFill>
                  <a:schemeClr val="tx2"/>
                </a:solidFill>
                <a:latin typeface="+mn-lt"/>
                <a:ea typeface="+mn-ea"/>
                <a:cs typeface="+mn-cs"/>
              </a:defRPr>
            </a:lvl3pPr>
            <a:lvl4pPr marL="1215000" indent="-135000" algn="l" defTabSz="685800" rtl="0" eaLnBrk="1" latinLnBrk="0" hangingPunct="1">
              <a:lnSpc>
                <a:spcPct val="90000"/>
              </a:lnSpc>
              <a:spcBef>
                <a:spcPts val="375"/>
              </a:spcBef>
              <a:buClr>
                <a:schemeClr val="accent3"/>
              </a:buClr>
              <a:buFont typeface="Arial" panose="020B0604020202020204" pitchFamily="34" charset="0"/>
              <a:buChar char="•"/>
              <a:defRPr sz="825" kern="1200">
                <a:solidFill>
                  <a:schemeClr val="tx2"/>
                </a:solidFill>
                <a:latin typeface="+mn-lt"/>
                <a:ea typeface="+mn-ea"/>
                <a:cs typeface="+mn-cs"/>
              </a:defRPr>
            </a:lvl4pPr>
            <a:lvl5pPr marL="1620000" indent="-135000" algn="l" defTabSz="685800" rtl="0" eaLnBrk="1" latinLnBrk="0" hangingPunct="1">
              <a:lnSpc>
                <a:spcPct val="90000"/>
              </a:lnSpc>
              <a:spcBef>
                <a:spcPts val="375"/>
              </a:spcBef>
              <a:buClr>
                <a:schemeClr val="accent3">
                  <a:lumMod val="20000"/>
                  <a:lumOff val="80000"/>
                </a:schemeClr>
              </a:buClr>
              <a:buFont typeface="Arial" panose="020B0604020202020204" pitchFamily="34" charset="0"/>
              <a:buChar char="•"/>
              <a:defRPr sz="825"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3532" rtl="0" eaLnBrk="1" fontAlgn="auto" latinLnBrk="0" hangingPunct="1">
              <a:lnSpc>
                <a:spcPct val="90000"/>
              </a:lnSpc>
              <a:spcBef>
                <a:spcPts val="750"/>
              </a:spcBef>
              <a:spcAft>
                <a:spcPts val="0"/>
              </a:spcAft>
              <a:buClr>
                <a:srgbClr val="C5203F"/>
              </a:buClr>
              <a:buSzTx/>
              <a:buFont typeface="Arial" panose="020B0604020202020204" pitchFamily="34" charset="0"/>
              <a:buNone/>
              <a:tabLst/>
              <a:defRPr/>
            </a:pPr>
            <a:endParaRPr kumimoji="0" lang="en-GB" sz="2398" b="0" i="0" u="none" strike="noStrike" kern="1200" cap="none" spc="0" normalizeH="0" baseline="0" noProof="0" dirty="0">
              <a:ln>
                <a:noFill/>
              </a:ln>
              <a:solidFill>
                <a:srgbClr val="54565B"/>
              </a:solidFill>
              <a:effectLst/>
              <a:uLnTx/>
              <a:uFillTx/>
              <a:latin typeface="Trebuchet MS" panose="020B0603020202020204"/>
              <a:ea typeface="+mn-ea"/>
              <a:cs typeface="+mn-cs"/>
            </a:endParaRPr>
          </a:p>
        </p:txBody>
      </p:sp>
      <p:sp>
        <p:nvSpPr>
          <p:cNvPr id="5" name="Rectangle 2">
            <a:extLst>
              <a:ext uri="{FF2B5EF4-FFF2-40B4-BE49-F238E27FC236}">
                <a16:creationId xmlns:a16="http://schemas.microsoft.com/office/drawing/2014/main" id="{2E27BBCE-6877-257A-AEB3-F25EBF9AA2E2}"/>
              </a:ext>
            </a:extLst>
          </p:cNvPr>
          <p:cNvSpPr>
            <a:spLocks noChangeArrowheads="1"/>
          </p:cNvSpPr>
          <p:nvPr/>
        </p:nvSpPr>
        <p:spPr bwMode="auto">
          <a:xfrm>
            <a:off x="3664547" y="3121871"/>
            <a:ext cx="184559" cy="645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55" tIns="45678" rIns="91355" bIns="45678" numCol="1" anchor="ctr" anchorCtr="0" compatLnSpc="1">
            <a:prstTxWarp prst="textNoShape">
              <a:avLst/>
            </a:prstTxWarp>
            <a:spAutoFit/>
          </a:bodyPr>
          <a:lstStyle/>
          <a:p>
            <a:pPr marL="0" marR="0" lvl="0" indent="0" algn="l" defTabSz="913554" rtl="0" eaLnBrk="0" fontAlgn="base" latinLnBrk="0" hangingPunct="0">
              <a:lnSpc>
                <a:spcPct val="100000"/>
              </a:lnSpc>
              <a:spcBef>
                <a:spcPct val="0"/>
              </a:spcBef>
              <a:spcAft>
                <a:spcPct val="0"/>
              </a:spcAft>
              <a:buClrTx/>
              <a:buSzTx/>
              <a:buFontTx/>
              <a:buNone/>
              <a:tabLst/>
              <a:defRPr/>
            </a:pPr>
            <a:br>
              <a:rPr kumimoji="0" lang="el-GR" altLang="el-GR" sz="1798" b="0" i="0" u="none" strike="noStrike" kern="1200" cap="none" spc="0" normalizeH="0" baseline="0" noProof="0">
                <a:ln>
                  <a:noFill/>
                </a:ln>
                <a:solidFill>
                  <a:srgbClr val="1E1E1E"/>
                </a:solidFill>
                <a:effectLst/>
                <a:uLnTx/>
                <a:uFillTx/>
                <a:latin typeface="Arial" panose="020B0604020202020204" pitchFamily="34" charset="0"/>
                <a:ea typeface="ＭＳ Ｐゴシック" charset="0"/>
                <a:cs typeface="+mn-cs"/>
              </a:rPr>
            </a:br>
            <a:endParaRPr kumimoji="0" lang="el-GR" altLang="el-GR" sz="1798" b="0" i="0" u="none" strike="noStrike" kern="1200" cap="none" spc="0" normalizeH="0" baseline="0" noProof="0">
              <a:ln>
                <a:noFill/>
              </a:ln>
              <a:solidFill>
                <a:srgbClr val="1E1E1E"/>
              </a:solidFill>
              <a:effectLst/>
              <a:uLnTx/>
              <a:uFillTx/>
              <a:latin typeface="Arial" panose="020B0604020202020204" pitchFamily="34" charset="0"/>
              <a:ea typeface="ＭＳ Ｐゴシック" charset="0"/>
              <a:cs typeface="+mn-cs"/>
            </a:endParaRPr>
          </a:p>
        </p:txBody>
      </p:sp>
      <p:pic>
        <p:nvPicPr>
          <p:cNvPr id="3" name="Picture 2" descr="Logo, company name&#10;&#10;Description automatically generated">
            <a:extLst>
              <a:ext uri="{FF2B5EF4-FFF2-40B4-BE49-F238E27FC236}">
                <a16:creationId xmlns:a16="http://schemas.microsoft.com/office/drawing/2014/main" id="{A8724E66-855B-52C5-C987-543CFF5ECBE2}"/>
              </a:ext>
            </a:extLst>
          </p:cNvPr>
          <p:cNvPicPr>
            <a:picLocks noChangeAspect="1"/>
          </p:cNvPicPr>
          <p:nvPr/>
        </p:nvPicPr>
        <p:blipFill rotWithShape="1">
          <a:blip r:embed="rId4">
            <a:extLst>
              <a:ext uri="{28A0092B-C50C-407E-A947-70E740481C1C}">
                <a14:useLocalDpi xmlns:a14="http://schemas.microsoft.com/office/drawing/2010/main" val="0"/>
              </a:ext>
            </a:extLst>
          </a:blip>
          <a:srcRect l="11366" t="18256" b="18001"/>
          <a:stretch/>
        </p:blipFill>
        <p:spPr>
          <a:xfrm>
            <a:off x="743696" y="6442749"/>
            <a:ext cx="982578" cy="275285"/>
          </a:xfrm>
          <a:prstGeom prst="rect">
            <a:avLst/>
          </a:prstGeom>
        </p:spPr>
      </p:pic>
      <p:sp>
        <p:nvSpPr>
          <p:cNvPr id="4" name="Footer Placeholder 4">
            <a:extLst>
              <a:ext uri="{FF2B5EF4-FFF2-40B4-BE49-F238E27FC236}">
                <a16:creationId xmlns:a16="http://schemas.microsoft.com/office/drawing/2014/main" id="{F9F95731-EA4F-A3D1-2670-EBEFD4CDD637}"/>
              </a:ext>
            </a:extLst>
          </p:cNvPr>
          <p:cNvSpPr txBox="1">
            <a:spLocks/>
          </p:cNvSpPr>
          <p:nvPr/>
        </p:nvSpPr>
        <p:spPr>
          <a:xfrm>
            <a:off x="9284415" y="6387171"/>
            <a:ext cx="2506758" cy="486383"/>
          </a:xfrm>
          <a:prstGeom prst="rect">
            <a:avLst/>
          </a:prstGeom>
        </p:spPr>
        <p:txBody>
          <a:bodyPr vert="horz" lIns="121807" tIns="60904" rIns="121807" bIns="60904" rtlCol="0" anchor="ctr"/>
          <a:lstStyle>
            <a:defPPr>
              <a:defRPr lang="en-US"/>
            </a:defPPr>
            <a:lvl1pPr marL="0" algn="r" defTabSz="914400" rtl="0" eaLnBrk="1" latinLnBrk="0" hangingPunct="1">
              <a:defRPr sz="700"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32" b="0"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mn-ea"/>
                <a:cs typeface="Arial" panose="020B0604020202020204" pitchFamily="34" charset="0"/>
              </a:rPr>
              <a:t>Tolaney</a:t>
            </a:r>
            <a:r>
              <a:rPr kumimoji="0" lang="en-US" sz="932"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  | 2024</a:t>
            </a:r>
          </a:p>
        </p:txBody>
      </p:sp>
      <p:grpSp>
        <p:nvGrpSpPr>
          <p:cNvPr id="2" name="Group 1">
            <a:extLst>
              <a:ext uri="{FF2B5EF4-FFF2-40B4-BE49-F238E27FC236}">
                <a16:creationId xmlns:a16="http://schemas.microsoft.com/office/drawing/2014/main" id="{A9A44A06-0F39-9E1F-ADEB-0C885660BABD}"/>
              </a:ext>
            </a:extLst>
          </p:cNvPr>
          <p:cNvGrpSpPr/>
          <p:nvPr/>
        </p:nvGrpSpPr>
        <p:grpSpPr>
          <a:xfrm>
            <a:off x="4966226" y="3059473"/>
            <a:ext cx="760793" cy="760793"/>
            <a:chOff x="1997890" y="3115870"/>
            <a:chExt cx="345171" cy="345171"/>
          </a:xfrm>
        </p:grpSpPr>
        <p:sp>
          <p:nvSpPr>
            <p:cNvPr id="33" name="Oval 32">
              <a:extLst>
                <a:ext uri="{FF2B5EF4-FFF2-40B4-BE49-F238E27FC236}">
                  <a16:creationId xmlns:a16="http://schemas.microsoft.com/office/drawing/2014/main" id="{82822E2E-705E-5280-5419-B9A3421D2BA4}"/>
                </a:ext>
              </a:extLst>
            </p:cNvPr>
            <p:cNvSpPr/>
            <p:nvPr/>
          </p:nvSpPr>
          <p:spPr>
            <a:xfrm>
              <a:off x="1997890" y="3115870"/>
              <a:ext cx="345171" cy="3451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3532" rtl="0" eaLnBrk="1" fontAlgn="auto" latinLnBrk="0" hangingPunct="1">
                <a:lnSpc>
                  <a:spcPct val="100000"/>
                </a:lnSpc>
                <a:spcBef>
                  <a:spcPts val="0"/>
                </a:spcBef>
                <a:spcAft>
                  <a:spcPts val="0"/>
                </a:spcAft>
                <a:buClrTx/>
                <a:buSzTx/>
                <a:buFontTx/>
                <a:buNone/>
                <a:tabLst/>
                <a:defRPr/>
              </a:pPr>
              <a:r>
                <a:rPr kumimoji="0" lang="en-GB" sz="932" b="1" i="0" u="none" strike="noStrike" kern="1200" cap="none" spc="0" normalizeH="0" baseline="0" noProof="0" dirty="0">
                  <a:ln>
                    <a:noFill/>
                  </a:ln>
                  <a:solidFill>
                    <a:srgbClr val="FFFFFF"/>
                  </a:solidFill>
                  <a:effectLst/>
                  <a:uLnTx/>
                  <a:uFillTx/>
                  <a:latin typeface="Trebuchet MS" panose="020B0603020202020204"/>
                  <a:ea typeface="+mn-ea"/>
                  <a:cs typeface="+mn-cs"/>
                </a:rPr>
                <a:t>1:1</a:t>
              </a:r>
            </a:p>
          </p:txBody>
        </p:sp>
        <p:sp>
          <p:nvSpPr>
            <p:cNvPr id="35" name="Graphic 16">
              <a:extLst>
                <a:ext uri="{FF2B5EF4-FFF2-40B4-BE49-F238E27FC236}">
                  <a16:creationId xmlns:a16="http://schemas.microsoft.com/office/drawing/2014/main" id="{595A1C86-8742-ED7C-5CE0-16BF45EF26EF}"/>
                </a:ext>
              </a:extLst>
            </p:cNvPr>
            <p:cNvSpPr/>
            <p:nvPr/>
          </p:nvSpPr>
          <p:spPr>
            <a:xfrm>
              <a:off x="2027736" y="3163874"/>
              <a:ext cx="291159" cy="248024"/>
            </a:xfrm>
            <a:custGeom>
              <a:avLst/>
              <a:gdLst>
                <a:gd name="connsiteX0" fmla="*/ 552981 w 725943"/>
                <a:gd name="connsiteY0" fmla="*/ 191417 h 618392"/>
                <a:gd name="connsiteX1" fmla="*/ 634039 w 725943"/>
                <a:gd name="connsiteY1" fmla="*/ 231196 h 618392"/>
                <a:gd name="connsiteX2" fmla="*/ 283718 w 725943"/>
                <a:gd name="connsiteY2" fmla="*/ 39251 h 618392"/>
                <a:gd name="connsiteX3" fmla="*/ 86351 w 725943"/>
                <a:gd name="connsiteY3" fmla="*/ 246031 h 618392"/>
                <a:gd name="connsiteX4" fmla="*/ 70464 w 725943"/>
                <a:gd name="connsiteY4" fmla="*/ 258414 h 618392"/>
                <a:gd name="connsiteX5" fmla="*/ 57980 w 725943"/>
                <a:gd name="connsiteY5" fmla="*/ 242654 h 618392"/>
                <a:gd name="connsiteX6" fmla="*/ 58634 w 725943"/>
                <a:gd name="connsiteY6" fmla="*/ 239795 h 618392"/>
                <a:gd name="connsiteX7" fmla="*/ 432327 w 725943"/>
                <a:gd name="connsiteY7" fmla="*/ 7967 h 618392"/>
                <a:gd name="connsiteX8" fmla="*/ 660995 w 725943"/>
                <a:gd name="connsiteY8" fmla="*/ 220897 h 618392"/>
                <a:gd name="connsiteX9" fmla="*/ 700047 w 725943"/>
                <a:gd name="connsiteY9" fmla="*/ 142566 h 618392"/>
                <a:gd name="connsiteX10" fmla="*/ 719985 w 725943"/>
                <a:gd name="connsiteY10" fmla="*/ 139314 h 618392"/>
                <a:gd name="connsiteX11" fmla="*/ 725384 w 725943"/>
                <a:gd name="connsiteY11" fmla="*/ 154755 h 618392"/>
                <a:gd name="connsiteX12" fmla="*/ 670615 w 725943"/>
                <a:gd name="connsiteY12" fmla="*/ 264928 h 618392"/>
                <a:gd name="connsiteX13" fmla="*/ 651565 w 725943"/>
                <a:gd name="connsiteY13" fmla="*/ 271354 h 618392"/>
                <a:gd name="connsiteX14" fmla="*/ 540313 w 725943"/>
                <a:gd name="connsiteY14" fmla="*/ 216834 h 618392"/>
                <a:gd name="connsiteX15" fmla="*/ 533836 w 725943"/>
                <a:gd name="connsiteY15" fmla="*/ 197842 h 618392"/>
                <a:gd name="connsiteX16" fmla="*/ 552981 w 725943"/>
                <a:gd name="connsiteY16" fmla="*/ 191417 h 618392"/>
                <a:gd name="connsiteX17" fmla="*/ 1484 w 725943"/>
                <a:gd name="connsiteY17" fmla="*/ 455794 h 618392"/>
                <a:gd name="connsiteX18" fmla="*/ 7961 w 725943"/>
                <a:gd name="connsiteY18" fmla="*/ 474786 h 618392"/>
                <a:gd name="connsiteX19" fmla="*/ 27106 w 725943"/>
                <a:gd name="connsiteY19" fmla="*/ 468361 h 618392"/>
                <a:gd name="connsiteX20" fmla="*/ 63396 w 725943"/>
                <a:gd name="connsiteY20" fmla="*/ 395700 h 618392"/>
                <a:gd name="connsiteX21" fmla="*/ 449842 w 725943"/>
                <a:gd name="connsiteY21" fmla="*/ 605950 h 618392"/>
                <a:gd name="connsiteX22" fmla="*/ 666329 w 725943"/>
                <a:gd name="connsiteY22" fmla="*/ 378409 h 618392"/>
                <a:gd name="connsiteX23" fmla="*/ 656510 w 725943"/>
                <a:gd name="connsiteY23" fmla="*/ 360890 h 618392"/>
                <a:gd name="connsiteX24" fmla="*/ 638850 w 725943"/>
                <a:gd name="connsiteY24" fmla="*/ 370630 h 618392"/>
                <a:gd name="connsiteX25" fmla="*/ 638516 w 725943"/>
                <a:gd name="connsiteY25" fmla="*/ 372078 h 618392"/>
                <a:gd name="connsiteX26" fmla="*/ 299358 w 725943"/>
                <a:gd name="connsiteY26" fmla="*/ 582831 h 618392"/>
                <a:gd name="connsiteX27" fmla="*/ 88066 w 725943"/>
                <a:gd name="connsiteY27" fmla="*/ 376897 h 618392"/>
                <a:gd name="connsiteX28" fmla="*/ 173791 w 725943"/>
                <a:gd name="connsiteY28" fmla="*/ 419133 h 618392"/>
                <a:gd name="connsiteX29" fmla="*/ 193690 w 725943"/>
                <a:gd name="connsiteY29" fmla="*/ 415651 h 618392"/>
                <a:gd name="connsiteX30" fmla="*/ 190180 w 725943"/>
                <a:gd name="connsiteY30" fmla="*/ 395912 h 618392"/>
                <a:gd name="connsiteX31" fmla="*/ 186554 w 725943"/>
                <a:gd name="connsiteY31" fmla="*/ 394094 h 618392"/>
                <a:gd name="connsiteX32" fmla="*/ 75398 w 725943"/>
                <a:gd name="connsiteY32" fmla="*/ 339101 h 618392"/>
                <a:gd name="connsiteX33" fmla="*/ 56348 w 725943"/>
                <a:gd name="connsiteY33" fmla="*/ 345527 h 61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5943" h="618392">
                  <a:moveTo>
                    <a:pt x="552981" y="191417"/>
                  </a:moveTo>
                  <a:lnTo>
                    <a:pt x="634039" y="231196"/>
                  </a:lnTo>
                  <a:cubicBezTo>
                    <a:pt x="590733" y="82227"/>
                    <a:pt x="433888" y="-3709"/>
                    <a:pt x="283718" y="39251"/>
                  </a:cubicBezTo>
                  <a:cubicBezTo>
                    <a:pt x="184955" y="67505"/>
                    <a:pt x="109402" y="146662"/>
                    <a:pt x="86351" y="246031"/>
                  </a:cubicBezTo>
                  <a:cubicBezTo>
                    <a:pt x="85411" y="253802"/>
                    <a:pt x="78298" y="259347"/>
                    <a:pt x="70464" y="258414"/>
                  </a:cubicBezTo>
                  <a:cubicBezTo>
                    <a:pt x="62629" y="257483"/>
                    <a:pt x="57040" y="250426"/>
                    <a:pt x="57980" y="242654"/>
                  </a:cubicBezTo>
                  <a:cubicBezTo>
                    <a:pt x="58097" y="241682"/>
                    <a:pt x="58316" y="240722"/>
                    <a:pt x="58634" y="239795"/>
                  </a:cubicBezTo>
                  <a:cubicBezTo>
                    <a:pt x="97293" y="73410"/>
                    <a:pt x="264601" y="-30383"/>
                    <a:pt x="432327" y="7967"/>
                  </a:cubicBezTo>
                  <a:cubicBezTo>
                    <a:pt x="541621" y="32957"/>
                    <a:pt x="628948" y="114274"/>
                    <a:pt x="660995" y="220897"/>
                  </a:cubicBezTo>
                  <a:lnTo>
                    <a:pt x="700047" y="142566"/>
                  </a:lnTo>
                  <a:cubicBezTo>
                    <a:pt x="704648" y="136206"/>
                    <a:pt x="713575" y="134751"/>
                    <a:pt x="719985" y="139314"/>
                  </a:cubicBezTo>
                  <a:cubicBezTo>
                    <a:pt x="724896" y="142810"/>
                    <a:pt x="727058" y="148994"/>
                    <a:pt x="725384" y="154755"/>
                  </a:cubicBezTo>
                  <a:lnTo>
                    <a:pt x="670615" y="264928"/>
                  </a:lnTo>
                  <a:cubicBezTo>
                    <a:pt x="667119" y="271895"/>
                    <a:pt x="658616" y="274763"/>
                    <a:pt x="651565" y="271354"/>
                  </a:cubicBezTo>
                  <a:lnTo>
                    <a:pt x="540313" y="216834"/>
                  </a:lnTo>
                  <a:cubicBezTo>
                    <a:pt x="533238" y="213363"/>
                    <a:pt x="530337" y="204861"/>
                    <a:pt x="533836" y="197842"/>
                  </a:cubicBezTo>
                  <a:cubicBezTo>
                    <a:pt x="537334" y="190823"/>
                    <a:pt x="545906" y="187946"/>
                    <a:pt x="552981" y="191417"/>
                  </a:cubicBezTo>
                  <a:close/>
                  <a:moveTo>
                    <a:pt x="1484" y="455794"/>
                  </a:moveTo>
                  <a:cubicBezTo>
                    <a:pt x="-2015" y="462813"/>
                    <a:pt x="885" y="471316"/>
                    <a:pt x="7961" y="474786"/>
                  </a:cubicBezTo>
                  <a:cubicBezTo>
                    <a:pt x="15036" y="478257"/>
                    <a:pt x="23607" y="475380"/>
                    <a:pt x="27106" y="468361"/>
                  </a:cubicBezTo>
                  <a:lnTo>
                    <a:pt x="63396" y="395700"/>
                  </a:lnTo>
                  <a:cubicBezTo>
                    <a:pt x="111583" y="559620"/>
                    <a:pt x="284601" y="653751"/>
                    <a:pt x="449842" y="605950"/>
                  </a:cubicBezTo>
                  <a:cubicBezTo>
                    <a:pt x="558223" y="574598"/>
                    <a:pt x="641037" y="487553"/>
                    <a:pt x="666329" y="378409"/>
                  </a:cubicBezTo>
                  <a:cubicBezTo>
                    <a:pt x="668494" y="370882"/>
                    <a:pt x="664098" y="363038"/>
                    <a:pt x="656510" y="360890"/>
                  </a:cubicBezTo>
                  <a:cubicBezTo>
                    <a:pt x="648922" y="358743"/>
                    <a:pt x="641016" y="363103"/>
                    <a:pt x="638850" y="370630"/>
                  </a:cubicBezTo>
                  <a:cubicBezTo>
                    <a:pt x="638714" y="371106"/>
                    <a:pt x="638601" y="371590"/>
                    <a:pt x="638516" y="372078"/>
                  </a:cubicBezTo>
                  <a:cubicBezTo>
                    <a:pt x="603527" y="523182"/>
                    <a:pt x="451682" y="617540"/>
                    <a:pt x="299358" y="582831"/>
                  </a:cubicBezTo>
                  <a:cubicBezTo>
                    <a:pt x="195444" y="559154"/>
                    <a:pt x="113765" y="479547"/>
                    <a:pt x="88066" y="376897"/>
                  </a:cubicBezTo>
                  <a:lnTo>
                    <a:pt x="173791" y="419133"/>
                  </a:lnTo>
                  <a:cubicBezTo>
                    <a:pt x="180255" y="423622"/>
                    <a:pt x="189163" y="422064"/>
                    <a:pt x="193690" y="415651"/>
                  </a:cubicBezTo>
                  <a:cubicBezTo>
                    <a:pt x="198215" y="409239"/>
                    <a:pt x="196643" y="400402"/>
                    <a:pt x="190180" y="395912"/>
                  </a:cubicBezTo>
                  <a:cubicBezTo>
                    <a:pt x="189065" y="395138"/>
                    <a:pt x="187844" y="394525"/>
                    <a:pt x="186554" y="394094"/>
                  </a:cubicBezTo>
                  <a:lnTo>
                    <a:pt x="75398" y="339101"/>
                  </a:lnTo>
                  <a:cubicBezTo>
                    <a:pt x="68346" y="335692"/>
                    <a:pt x="59843" y="338560"/>
                    <a:pt x="56348" y="345527"/>
                  </a:cubicBezTo>
                  <a:close/>
                </a:path>
              </a:pathLst>
            </a:custGeom>
            <a:solidFill>
              <a:schemeClr val="bg1"/>
            </a:solidFill>
            <a:ln w="9525" cap="flat">
              <a:noFill/>
              <a:prstDash val="solid"/>
              <a:miter/>
            </a:ln>
          </p:spPr>
          <p:txBody>
            <a:bodyPr rtlCol="0" anchor="ctr"/>
            <a:lstStyle/>
            <a:p>
              <a:pPr marL="0" marR="0" lvl="0" indent="0" algn="l" defTabSz="913532" rtl="0" eaLnBrk="1" fontAlgn="auto" latinLnBrk="0" hangingPunct="1">
                <a:lnSpc>
                  <a:spcPct val="100000"/>
                </a:lnSpc>
                <a:spcBef>
                  <a:spcPts val="0"/>
                </a:spcBef>
                <a:spcAft>
                  <a:spcPts val="0"/>
                </a:spcAft>
                <a:buClrTx/>
                <a:buSzTx/>
                <a:buFontTx/>
                <a:buNone/>
                <a:tabLst/>
                <a:defRPr/>
              </a:pPr>
              <a:endParaRPr kumimoji="0" lang="en-GB" sz="1798" b="0" i="0" u="none" strike="noStrike" kern="1200" cap="none" spc="0" normalizeH="0" baseline="0" noProof="0" dirty="0">
                <a:ln>
                  <a:noFill/>
                </a:ln>
                <a:solidFill>
                  <a:srgbClr val="1E1E1E"/>
                </a:solidFill>
                <a:effectLst/>
                <a:uLnTx/>
                <a:uFillTx/>
                <a:latin typeface="Trebuchet MS" panose="020B0603020202020204"/>
                <a:ea typeface="ＭＳ Ｐゴシック" charset="0"/>
                <a:cs typeface="+mn-cs"/>
              </a:endParaRPr>
            </a:p>
          </p:txBody>
        </p:sp>
      </p:grpSp>
      <p:sp>
        <p:nvSpPr>
          <p:cNvPr id="23" name="Rectangle 22">
            <a:extLst>
              <a:ext uri="{FF2B5EF4-FFF2-40B4-BE49-F238E27FC236}">
                <a16:creationId xmlns:a16="http://schemas.microsoft.com/office/drawing/2014/main" id="{8BB6F772-1B10-A3E3-7973-E70AAEFAD277}"/>
              </a:ext>
            </a:extLst>
          </p:cNvPr>
          <p:cNvSpPr/>
          <p:nvPr/>
        </p:nvSpPr>
        <p:spPr>
          <a:xfrm>
            <a:off x="7198779" y="1578924"/>
            <a:ext cx="3626498" cy="1406015"/>
          </a:xfrm>
          <a:prstGeom prst="rect">
            <a:avLst/>
          </a:prstGeom>
          <a:solidFill>
            <a:srgbClr val="002E51"/>
          </a:solidFill>
        </p:spPr>
        <p:txBody>
          <a:bodyPr wrap="square" lIns="243614" tIns="243614" rIns="243614" rtlCol="0" anchor="ctr" anchorCtr="0">
            <a:noAutofit/>
          </a:bodyPr>
          <a:lstStyle/>
          <a:p>
            <a:pPr marL="0" marR="0" lvl="0" indent="0" algn="ctr" defTabSz="913532" rtl="0" eaLnBrk="1" fontAlgn="auto" latinLnBrk="0" hangingPunct="1">
              <a:lnSpc>
                <a:spcPct val="100000"/>
              </a:lnSpc>
              <a:spcBef>
                <a:spcPts val="0"/>
              </a:spcBef>
              <a:spcAft>
                <a:spcPts val="599"/>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Sacituzumab </a:t>
            </a:r>
            <a:r>
              <a:rPr kumimoji="0" lang="en-US" sz="16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govitecan</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 mg/kg IV on </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days 1 and 8 of 21-day cycles</a:t>
            </a:r>
          </a:p>
          <a:p>
            <a:pPr marL="0" marR="0" lvl="0" indent="0" algn="ctr" defTabSz="913532" rtl="0" eaLnBrk="1" fontAlgn="auto" latinLnBrk="0" hangingPunct="1">
              <a:lnSpc>
                <a:spcPct val="100000"/>
              </a:lnSpc>
              <a:spcBef>
                <a:spcPts val="0"/>
              </a:spcBef>
              <a:spcAft>
                <a:spcPts val="599"/>
              </a:spcAft>
              <a:buClrTx/>
              <a:buSzTx/>
              <a:buFontTx/>
              <a:buNone/>
              <a:tabLst/>
              <a:defRPr/>
            </a:pPr>
            <a:endParaRPr kumimoji="0" lang="en-US" sz="1066"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Rectangle 29">
            <a:extLst>
              <a:ext uri="{FF2B5EF4-FFF2-40B4-BE49-F238E27FC236}">
                <a16:creationId xmlns:a16="http://schemas.microsoft.com/office/drawing/2014/main" id="{AD252B42-D4F9-0225-3FBE-8EDFBD5554E0}"/>
              </a:ext>
            </a:extLst>
          </p:cNvPr>
          <p:cNvSpPr/>
          <p:nvPr/>
        </p:nvSpPr>
        <p:spPr>
          <a:xfrm>
            <a:off x="7198779" y="3750489"/>
            <a:ext cx="3626499" cy="1617354"/>
          </a:xfrm>
          <a:prstGeom prst="rect">
            <a:avLst/>
          </a:prstGeom>
          <a:solidFill>
            <a:schemeClr val="bg1">
              <a:lumMod val="50000"/>
            </a:schemeClr>
          </a:solidFill>
        </p:spPr>
        <p:txBody>
          <a:bodyPr wrap="square" lIns="60904" tIns="60904" rIns="243614" rtlCol="0" anchor="ctr" anchorCtr="0">
            <a:noAutofit/>
          </a:bodyPr>
          <a:lstStyle/>
          <a:p>
            <a:pPr marL="0" marR="0" lvl="0" indent="0" algn="ctr" defTabSz="913532" rtl="0" eaLnBrk="1" fontAlgn="auto" latinLnBrk="0" hangingPunct="1">
              <a:lnSpc>
                <a:spcPct val="100000"/>
              </a:lnSpc>
              <a:spcBef>
                <a:spcPts val="4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TPC Chemotherapy</a:t>
            </a:r>
          </a:p>
          <a:p>
            <a:pPr marL="121807" marR="0" lvl="0" indent="-121807" algn="l" defTabSz="913532" rtl="0" eaLnBrk="1" fontAlgn="auto" latinLnBrk="0" hangingPunct="1">
              <a:lnSpc>
                <a:spcPct val="100000"/>
              </a:lnSpc>
              <a:spcBef>
                <a:spcPts val="400"/>
              </a:spcBef>
              <a:spcAft>
                <a:spcPts val="0"/>
              </a:spcAft>
              <a:buClr>
                <a:srgbClr val="002E51"/>
              </a:buClr>
              <a:buSzPct val="130000"/>
              <a:buFont typeface="Arial" panose="020B0604020202020204" pitchFamily="34" charset="0"/>
              <a:buChar char="•"/>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Gem + carbo: </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gem 1000 mg/m2 with carbo AUC 2 IV on days 1 and 8 of 21-day cycles</a:t>
            </a:r>
          </a:p>
          <a:p>
            <a:pPr marL="121807" marR="0" lvl="0" indent="-121807" algn="l" defTabSz="913532" rtl="0" eaLnBrk="1" fontAlgn="auto" latinLnBrk="0" hangingPunct="1">
              <a:lnSpc>
                <a:spcPct val="100000"/>
              </a:lnSpc>
              <a:spcBef>
                <a:spcPts val="400"/>
              </a:spcBef>
              <a:spcAft>
                <a:spcPts val="0"/>
              </a:spcAft>
              <a:buClr>
                <a:srgbClr val="002E51"/>
              </a:buClr>
              <a:buSzPct val="130000"/>
              <a:buFont typeface="Arial" panose="020B0604020202020204" pitchFamily="34" charset="0"/>
              <a:buChar char="•"/>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Paclitaxel: </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90 mg/m2 IV on days 1, 8, and 15 of 28-day cycles </a:t>
            </a:r>
          </a:p>
          <a:p>
            <a:pPr marL="121807" marR="0" lvl="0" indent="-121807" algn="l" defTabSz="913532" rtl="0" eaLnBrk="1" fontAlgn="auto" latinLnBrk="0" hangingPunct="1">
              <a:lnSpc>
                <a:spcPct val="100000"/>
              </a:lnSpc>
              <a:spcBef>
                <a:spcPts val="400"/>
              </a:spcBef>
              <a:spcAft>
                <a:spcPts val="0"/>
              </a:spcAft>
              <a:buClr>
                <a:srgbClr val="002E51"/>
              </a:buClr>
              <a:buSzPct val="130000"/>
              <a:buFont typeface="Arial" panose="020B0604020202020204" pitchFamily="34" charset="0"/>
              <a:buChar char="•"/>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Nab-paclitaxel: </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100 mg/m2 IV on days 1, 8, and 15 of 28-day cycles</a:t>
            </a:r>
          </a:p>
        </p:txBody>
      </p:sp>
      <p:sp>
        <p:nvSpPr>
          <p:cNvPr id="8" name="TextBox 7">
            <a:extLst>
              <a:ext uri="{FF2B5EF4-FFF2-40B4-BE49-F238E27FC236}">
                <a16:creationId xmlns:a16="http://schemas.microsoft.com/office/drawing/2014/main" id="{8328F101-06C0-B475-98BF-A805E67B4CA0}"/>
              </a:ext>
            </a:extLst>
          </p:cNvPr>
          <p:cNvSpPr txBox="1"/>
          <p:nvPr/>
        </p:nvSpPr>
        <p:spPr>
          <a:xfrm>
            <a:off x="408370" y="5776972"/>
            <a:ext cx="11541719"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ESMO 2025: LBA20 - Primary Results From ASCENT-03 (Cortes et 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Randomized Phase 3 Study of Sacituzumab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Govitecan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(SG) vs Chemotherapy (Chemo) in Patients (pts) With Previously Untreated Advanced Triple-Negative Breast Cancer (TNBC) Who Are Unable to Receive PD-(L)1 Inhibitors (PD-[L]1i) </a:t>
            </a:r>
          </a:p>
        </p:txBody>
      </p:sp>
      <p:sp>
        <p:nvSpPr>
          <p:cNvPr id="11" name="TextBox 10">
            <a:extLst>
              <a:ext uri="{FF2B5EF4-FFF2-40B4-BE49-F238E27FC236}">
                <a16:creationId xmlns:a16="http://schemas.microsoft.com/office/drawing/2014/main" id="{DB08E44F-565A-6C48-4167-C1D5A84A720E}"/>
              </a:ext>
            </a:extLst>
          </p:cNvPr>
          <p:cNvSpPr txBox="1"/>
          <p:nvPr/>
        </p:nvSpPr>
        <p:spPr>
          <a:xfrm>
            <a:off x="1095064" y="2208913"/>
            <a:ext cx="10239821" cy="2554545"/>
          </a:xfrm>
          <a:prstGeom prst="rect">
            <a:avLst/>
          </a:prstGeom>
          <a:solidFill>
            <a:schemeClr val="bg1"/>
          </a:solidFill>
          <a:ln w="5715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May 23, 2025: The study met its primary endpoint, demonstrating a highly statistically significant and clinically meaningful improvement in PFS compared to chemo in patients with 1</a:t>
            </a:r>
            <a:r>
              <a:rPr kumimoji="0" lang="en-US" sz="3200" b="1"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line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mTNBC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who are not candidates for PD-1/PD-L1 inhibitors</a:t>
            </a:r>
          </a:p>
        </p:txBody>
      </p:sp>
    </p:spTree>
    <p:extLst>
      <p:ext uri="{BB962C8B-B14F-4D97-AF65-F5344CB8AC3E}">
        <p14:creationId xmlns:p14="http://schemas.microsoft.com/office/powerpoint/2010/main" val="2323733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C9C42D-6358-963A-22A3-BED338666CA1}"/>
              </a:ext>
            </a:extLst>
          </p:cNvPr>
          <p:cNvSpPr/>
          <p:nvPr/>
        </p:nvSpPr>
        <p:spPr>
          <a:xfrm>
            <a:off x="533400" y="1512478"/>
            <a:ext cx="11205605" cy="4398755"/>
          </a:xfrm>
          <a:prstGeom prst="rect">
            <a:avLst/>
          </a:prstGeom>
          <a:solidFill>
            <a:srgbClr val="E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31" b="0" i="0" u="none" strike="noStrike" kern="1200" cap="none" spc="0" normalizeH="0" baseline="0" noProof="0">
              <a:ln>
                <a:noFill/>
              </a:ln>
              <a:solidFill>
                <a:srgbClr val="FFFFFF"/>
              </a:solidFill>
              <a:effectLst/>
              <a:uLnTx/>
              <a:uFillTx/>
              <a:latin typeface="Arial"/>
              <a:ea typeface="ＭＳ Ｐゴシック"/>
            </a:endParaRPr>
          </a:p>
        </p:txBody>
      </p:sp>
      <p:sp>
        <p:nvSpPr>
          <p:cNvPr id="2" name="Title 1">
            <a:extLst>
              <a:ext uri="{FF2B5EF4-FFF2-40B4-BE49-F238E27FC236}">
                <a16:creationId xmlns:a16="http://schemas.microsoft.com/office/drawing/2014/main" id="{8D7CB01E-4689-4ECF-817B-BD871BF14824}"/>
              </a:ext>
            </a:extLst>
          </p:cNvPr>
          <p:cNvSpPr>
            <a:spLocks noGrp="1"/>
          </p:cNvSpPr>
          <p:nvPr>
            <p:ph type="title"/>
          </p:nvPr>
        </p:nvSpPr>
        <p:spPr>
          <a:xfrm>
            <a:off x="724643" y="266454"/>
            <a:ext cx="10742720" cy="827908"/>
          </a:xfrm>
        </p:spPr>
        <p:txBody>
          <a:bodyPr>
            <a:normAutofit fontScale="90000"/>
          </a:bodyPr>
          <a:lstStyle/>
          <a:p>
            <a:r>
              <a:rPr lang="en-GB" dirty="0">
                <a:solidFill>
                  <a:srgbClr val="002E51"/>
                </a:solidFill>
              </a:rPr>
              <a:t>Dato-</a:t>
            </a:r>
            <a:r>
              <a:rPr lang="en-GB" dirty="0" err="1">
                <a:solidFill>
                  <a:srgbClr val="002E51"/>
                </a:solidFill>
              </a:rPr>
              <a:t>DXd</a:t>
            </a:r>
            <a:r>
              <a:rPr lang="en-GB" dirty="0">
                <a:solidFill>
                  <a:srgbClr val="002E51"/>
                </a:solidFill>
              </a:rPr>
              <a:t> in Advanced TNBC </a:t>
            </a:r>
            <a:br>
              <a:rPr lang="en-GB" dirty="0">
                <a:solidFill>
                  <a:srgbClr val="002E51"/>
                </a:solidFill>
              </a:rPr>
            </a:br>
            <a:r>
              <a:rPr lang="en-GB" sz="3600" i="1" dirty="0">
                <a:solidFill>
                  <a:srgbClr val="002E51"/>
                </a:solidFill>
              </a:rPr>
              <a:t>TROPION-PanTumor01 </a:t>
            </a:r>
            <a:r>
              <a:rPr lang="en-GB" sz="3600" dirty="0">
                <a:solidFill>
                  <a:srgbClr val="002E51"/>
                </a:solidFill>
              </a:rPr>
              <a:t>Study</a:t>
            </a:r>
            <a:endParaRPr lang="en-US" dirty="0">
              <a:solidFill>
                <a:srgbClr val="002E51"/>
              </a:solidFill>
            </a:endParaRPr>
          </a:p>
        </p:txBody>
      </p:sp>
      <p:pic>
        <p:nvPicPr>
          <p:cNvPr id="18" name="Picture 17">
            <a:extLst>
              <a:ext uri="{FF2B5EF4-FFF2-40B4-BE49-F238E27FC236}">
                <a16:creationId xmlns:a16="http://schemas.microsoft.com/office/drawing/2014/main" id="{56699FEE-2220-4256-9B82-0FC42537F91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r="5813"/>
          <a:stretch/>
        </p:blipFill>
        <p:spPr>
          <a:xfrm>
            <a:off x="533400" y="2261137"/>
            <a:ext cx="11066530" cy="2634851"/>
          </a:xfrm>
          <a:prstGeom prst="rect">
            <a:avLst/>
          </a:prstGeom>
        </p:spPr>
      </p:pic>
      <p:sp>
        <p:nvSpPr>
          <p:cNvPr id="19" name="TextBox 18">
            <a:extLst>
              <a:ext uri="{FF2B5EF4-FFF2-40B4-BE49-F238E27FC236}">
                <a16:creationId xmlns:a16="http://schemas.microsoft.com/office/drawing/2014/main" id="{1F9086BC-C5F4-46EC-B07E-D29FC519A769}"/>
              </a:ext>
            </a:extLst>
          </p:cNvPr>
          <p:cNvSpPr txBox="1"/>
          <p:nvPr/>
        </p:nvSpPr>
        <p:spPr>
          <a:xfrm>
            <a:off x="809223" y="1589691"/>
            <a:ext cx="10972071" cy="502317"/>
          </a:xfrm>
          <a:prstGeom prst="rect">
            <a:avLst/>
          </a:prstGeom>
          <a:noFill/>
        </p:spPr>
        <p:txBody>
          <a:bodyPr wrap="square">
            <a:spAutoFit/>
          </a:bodyPr>
          <a:lstStyle/>
          <a:p>
            <a:pPr marL="0" marR="0" lvl="0" indent="0" algn="ctr" defTabSz="456766" rtl="0" eaLnBrk="1" fontAlgn="auto" latinLnBrk="0" hangingPunct="1">
              <a:lnSpc>
                <a:spcPct val="100000"/>
              </a:lnSpc>
              <a:spcBef>
                <a:spcPts val="0"/>
              </a:spcBef>
              <a:spcAft>
                <a:spcPts val="0"/>
              </a:spcAft>
              <a:buClrTx/>
              <a:buSzTx/>
              <a:buFontTx/>
              <a:buNone/>
              <a:tabLst/>
              <a:defRPr/>
            </a:pPr>
            <a:r>
              <a:rPr kumimoji="0" lang="en-US" sz="2664"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Study Design</a:t>
            </a:r>
          </a:p>
        </p:txBody>
      </p:sp>
      <p:sp>
        <p:nvSpPr>
          <p:cNvPr id="6" name="Text Placeholder 2">
            <a:extLst>
              <a:ext uri="{FF2B5EF4-FFF2-40B4-BE49-F238E27FC236}">
                <a16:creationId xmlns:a16="http://schemas.microsoft.com/office/drawing/2014/main" id="{9D056528-E44D-7C8D-775A-6F719E3205E6}"/>
              </a:ext>
            </a:extLst>
          </p:cNvPr>
          <p:cNvSpPr txBox="1">
            <a:spLocks/>
          </p:cNvSpPr>
          <p:nvPr/>
        </p:nvSpPr>
        <p:spPr bwMode="auto">
          <a:xfrm>
            <a:off x="7336677" y="6371183"/>
            <a:ext cx="4263253" cy="28870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239778" tIns="47956" rIns="239778" bIns="95911" numCol="1" anchor="b" anchorCtr="0" compatLnSpc="1">
            <a:prstTxWarp prst="textNoShape">
              <a:avLst/>
            </a:prstTxWarp>
            <a:spAutoFit/>
          </a:bodyPr>
          <a:lstStyle>
            <a:lvl1pPr marL="342900" indent="-342900" algn="l" rtl="0" eaLnBrk="1" fontAlgn="base" hangingPunct="1">
              <a:lnSpc>
                <a:spcPct val="100000"/>
              </a:lnSpc>
              <a:spcBef>
                <a:spcPct val="20000"/>
              </a:spcBef>
              <a:spcAft>
                <a:spcPts val="450"/>
              </a:spcAft>
              <a:buChar char="•"/>
              <a:defRPr sz="825" b="0" i="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marR="0" lvl="0" indent="0" algn="r" defTabSz="1218043" rtl="0" eaLnBrk="1" fontAlgn="base" latinLnBrk="0" hangingPunct="1">
              <a:lnSpc>
                <a:spcPct val="100000"/>
              </a:lnSpc>
              <a:spcBef>
                <a:spcPct val="20000"/>
              </a:spcBef>
              <a:spcAft>
                <a:spcPts val="599"/>
              </a:spcAft>
              <a:buClrTx/>
              <a:buSzTx/>
              <a:buFontTx/>
              <a:buNone/>
              <a:tabLst/>
              <a:defRPr/>
            </a:pPr>
            <a:r>
              <a:rPr kumimoji="0" lang="da-DK" sz="932" b="0" i="0" u="none" strike="noStrike" kern="0" cap="none" spc="0" normalizeH="0" baseline="0" noProof="0" dirty="0">
                <a:ln>
                  <a:noFill/>
                </a:ln>
                <a:solidFill>
                  <a:srgbClr val="FFFFFF">
                    <a:lumMod val="50000"/>
                  </a:srgbClr>
                </a:solidFill>
                <a:effectLst/>
                <a:uLnTx/>
                <a:uFillTx/>
                <a:latin typeface="Arial"/>
                <a:ea typeface="ＭＳ Ｐゴシック"/>
              </a:rPr>
              <a:t>Bardia A, et al. SABCS 2022. P6-10-03. </a:t>
            </a:r>
            <a:endParaRPr kumimoji="0" lang="en-US" sz="932" b="0" i="0" u="none" strike="noStrike" kern="0" cap="none" spc="0" normalizeH="0" baseline="0" noProof="0" dirty="0">
              <a:ln>
                <a:noFill/>
              </a:ln>
              <a:solidFill>
                <a:srgbClr val="FFFFFF">
                  <a:lumMod val="50000"/>
                </a:srgbClr>
              </a:solidFill>
              <a:effectLst/>
              <a:uLnTx/>
              <a:uFillTx/>
              <a:latin typeface="Arial"/>
              <a:ea typeface="ＭＳ Ｐゴシック"/>
            </a:endParaRPr>
          </a:p>
        </p:txBody>
      </p:sp>
      <p:cxnSp>
        <p:nvCxnSpPr>
          <p:cNvPr id="5" name="Straight Arrow Connector 4">
            <a:extLst>
              <a:ext uri="{FF2B5EF4-FFF2-40B4-BE49-F238E27FC236}">
                <a16:creationId xmlns:a16="http://schemas.microsoft.com/office/drawing/2014/main" id="{F286DE22-765F-2178-97A1-CCC5F0D2E6E9}"/>
              </a:ext>
            </a:extLst>
          </p:cNvPr>
          <p:cNvCxnSpPr>
            <a:cxnSpLocks noChangeAspect="1"/>
          </p:cNvCxnSpPr>
          <p:nvPr/>
        </p:nvCxnSpPr>
        <p:spPr>
          <a:xfrm>
            <a:off x="5307377" y="3212814"/>
            <a:ext cx="572541" cy="0"/>
          </a:xfrm>
          <a:prstGeom prst="straightConnector1">
            <a:avLst/>
          </a:prstGeom>
          <a:ln w="41275" cap="rnd">
            <a:solidFill>
              <a:srgbClr val="002E5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352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6DF482-B73C-89C5-641A-B50B8BE85C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83B0B6E0-472C-19C2-EF99-2C97FD90294A}"/>
              </a:ext>
            </a:extLst>
          </p:cNvPr>
          <p:cNvSpPr>
            <a:spLocks noGrp="1"/>
          </p:cNvSpPr>
          <p:nvPr>
            <p:ph type="title" idx="4294967295"/>
          </p:nvPr>
        </p:nvSpPr>
        <p:spPr>
          <a:xfrm>
            <a:off x="609600" y="0"/>
            <a:ext cx="10972800" cy="1101436"/>
          </a:xfrm>
        </p:spPr>
        <p:txBody>
          <a:bodyPr>
            <a:normAutofit/>
          </a:bodyPr>
          <a:lstStyle/>
          <a:p>
            <a:r>
              <a:rPr lang="en-US" sz="3200" dirty="0"/>
              <a:t>TROPION PanTumor-01: Responses observed with Dato-</a:t>
            </a:r>
            <a:r>
              <a:rPr lang="en-US" sz="3200" dirty="0" err="1"/>
              <a:t>DXd</a:t>
            </a:r>
            <a:br>
              <a:rPr lang="en-US" sz="3200" dirty="0"/>
            </a:br>
            <a:r>
              <a:rPr lang="en-US" sz="3200" dirty="0"/>
              <a:t> after other ADC exposure</a:t>
            </a:r>
          </a:p>
        </p:txBody>
      </p:sp>
      <p:pic>
        <p:nvPicPr>
          <p:cNvPr id="6" name="Content Placeholder 5">
            <a:extLst>
              <a:ext uri="{FF2B5EF4-FFF2-40B4-BE49-F238E27FC236}">
                <a16:creationId xmlns:a16="http://schemas.microsoft.com/office/drawing/2014/main" id="{C9924817-3156-49C1-F599-38370873CDA0}"/>
              </a:ext>
            </a:extLst>
          </p:cNvPr>
          <p:cNvPicPr>
            <a:picLocks noGrp="1" noChangeAspect="1"/>
          </p:cNvPicPr>
          <p:nvPr>
            <p:ph sz="quarter" idx="4294967295"/>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26004" y="1145498"/>
            <a:ext cx="9139992" cy="4735901"/>
          </a:xfrm>
          <a:prstGeom prst="rect">
            <a:avLst/>
          </a:prstGeom>
        </p:spPr>
      </p:pic>
      <p:sp>
        <p:nvSpPr>
          <p:cNvPr id="7" name="TextBox 6">
            <a:extLst>
              <a:ext uri="{FF2B5EF4-FFF2-40B4-BE49-F238E27FC236}">
                <a16:creationId xmlns:a16="http://schemas.microsoft.com/office/drawing/2014/main" id="{10C63F44-EDED-732E-891F-A60D8D661A3C}"/>
              </a:ext>
            </a:extLst>
          </p:cNvPr>
          <p:cNvSpPr txBox="1"/>
          <p:nvPr/>
        </p:nvSpPr>
        <p:spPr>
          <a:xfrm>
            <a:off x="211987" y="5982811"/>
            <a:ext cx="1020757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Responses seen with D</a:t>
            </a:r>
            <a:r>
              <a:rPr kumimoji="0" lang="en-US" sz="1400" b="0" i="0" u="none" strike="noStrike" kern="1200" cap="none" spc="0" normalizeH="0" baseline="0" noProof="0" dirty="0" err="1">
                <a:ln>
                  <a:noFill/>
                </a:ln>
                <a:solidFill>
                  <a:prstClr val="black"/>
                </a:solidFill>
                <a:effectLst/>
                <a:uLnTx/>
                <a:uFillTx/>
                <a:latin typeface="Arial" panose="020B0604020202020204"/>
                <a:ea typeface="+mn-ea"/>
                <a:cs typeface="+mn-cs"/>
              </a:rPr>
              <a:t>ato-DXd</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 (Trop-2 targeting ADC) </a:t>
            </a: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after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Sacituzumab govitecan (same antigen/different payload)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T-</a:t>
            </a:r>
            <a:r>
              <a:rPr kumimoji="0" lang="en-US" sz="1400" b="0" i="0" u="none" strike="noStrike" kern="1200" cap="none" spc="0" normalizeH="0" baseline="0" noProof="0" dirty="0" err="1">
                <a:ln>
                  <a:noFill/>
                </a:ln>
                <a:solidFill>
                  <a:prstClr val="black"/>
                </a:solidFill>
                <a:effectLst/>
                <a:uLnTx/>
                <a:uFillTx/>
                <a:latin typeface="Arial" panose="020B0604020202020204"/>
                <a:ea typeface="+mn-ea"/>
                <a:cs typeface="+mn-cs"/>
              </a:rPr>
              <a:t>DXd</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 (different antigen/same payload)</a:t>
            </a:r>
          </a:p>
        </p:txBody>
      </p:sp>
      <p:sp>
        <p:nvSpPr>
          <p:cNvPr id="8" name="TextBox 7">
            <a:extLst>
              <a:ext uri="{FF2B5EF4-FFF2-40B4-BE49-F238E27FC236}">
                <a16:creationId xmlns:a16="http://schemas.microsoft.com/office/drawing/2014/main" id="{C1A80B46-77E4-BB65-42F0-88B324112791}"/>
              </a:ext>
            </a:extLst>
          </p:cNvPr>
          <p:cNvSpPr txBox="1"/>
          <p:nvPr/>
        </p:nvSpPr>
        <p:spPr>
          <a:xfrm>
            <a:off x="9977777" y="6400412"/>
            <a:ext cx="183255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Krop</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et al, SABCS 2021</a:t>
            </a:r>
          </a:p>
        </p:txBody>
      </p:sp>
    </p:spTree>
    <p:extLst>
      <p:ext uri="{BB962C8B-B14F-4D97-AF65-F5344CB8AC3E}">
        <p14:creationId xmlns:p14="http://schemas.microsoft.com/office/powerpoint/2010/main" val="1133641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46432D4-247C-CB87-F3BE-2193CB65C3E7}"/>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E0AC01B5-1641-4EAF-B585-940170742D99}"/>
              </a:ext>
            </a:extLst>
          </p:cNvPr>
          <p:cNvSpPr/>
          <p:nvPr/>
        </p:nvSpPr>
        <p:spPr>
          <a:xfrm>
            <a:off x="452995" y="1275461"/>
            <a:ext cx="11131331" cy="5111708"/>
          </a:xfrm>
          <a:prstGeom prst="rect">
            <a:avLst/>
          </a:prstGeom>
          <a:solidFill>
            <a:srgbClr val="E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31" b="0" i="0" u="none" strike="noStrike" kern="1200" cap="none" spc="0" normalizeH="0" baseline="0" noProof="0">
              <a:ln>
                <a:noFill/>
              </a:ln>
              <a:solidFill>
                <a:srgbClr val="FFFFFF"/>
              </a:solidFill>
              <a:effectLst/>
              <a:uLnTx/>
              <a:uFillTx/>
              <a:latin typeface="Arial"/>
              <a:ea typeface="ＭＳ Ｐゴシック"/>
            </a:endParaRPr>
          </a:p>
        </p:txBody>
      </p:sp>
      <p:sp>
        <p:nvSpPr>
          <p:cNvPr id="17" name="Title 18">
            <a:extLst>
              <a:ext uri="{FF2B5EF4-FFF2-40B4-BE49-F238E27FC236}">
                <a16:creationId xmlns:a16="http://schemas.microsoft.com/office/drawing/2014/main" id="{F005EF32-8BA7-A8F9-AA24-AD5A9394BFCD}"/>
              </a:ext>
            </a:extLst>
          </p:cNvPr>
          <p:cNvSpPr txBox="1">
            <a:spLocks/>
          </p:cNvSpPr>
          <p:nvPr/>
        </p:nvSpPr>
        <p:spPr bwMode="auto">
          <a:xfrm>
            <a:off x="369661" y="383477"/>
            <a:ext cx="12124719" cy="548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55" tIns="45678" rIns="91355" bIns="45678" numCol="1" anchor="ctr" anchorCtr="0" compatLnSpc="1">
            <a:prstTxWarp prst="textNoShape">
              <a:avLst/>
            </a:prstTxWarp>
          </a:bodyPr>
          <a:lstStyle>
            <a:lvl1pPr marL="0" marR="0" indent="0" algn="l" defTabSz="914377" rtl="0" eaLnBrk="1" fontAlgn="base" latinLnBrk="0" hangingPunct="1">
              <a:lnSpc>
                <a:spcPct val="100000"/>
              </a:lnSpc>
              <a:spcBef>
                <a:spcPct val="0"/>
              </a:spcBef>
              <a:spcAft>
                <a:spcPct val="0"/>
              </a:spcAft>
              <a:buClrTx/>
              <a:buSzTx/>
              <a:buFontTx/>
              <a:buNone/>
              <a:tabLst/>
              <a:defRPr sz="28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189" algn="ctr" rtl="0" eaLnBrk="1" fontAlgn="base" hangingPunct="1">
              <a:spcBef>
                <a:spcPct val="0"/>
              </a:spcBef>
              <a:spcAft>
                <a:spcPct val="0"/>
              </a:spcAft>
              <a:defRPr sz="4400">
                <a:solidFill>
                  <a:schemeClr val="tx1"/>
                </a:solidFill>
                <a:latin typeface="Arial" charset="0"/>
              </a:defRPr>
            </a:lvl6pPr>
            <a:lvl7pPr marL="914377" algn="ctr" rtl="0" eaLnBrk="1" fontAlgn="base" hangingPunct="1">
              <a:spcBef>
                <a:spcPct val="0"/>
              </a:spcBef>
              <a:spcAft>
                <a:spcPct val="0"/>
              </a:spcAft>
              <a:defRPr sz="4400">
                <a:solidFill>
                  <a:schemeClr val="tx1"/>
                </a:solidFill>
                <a:latin typeface="Arial" charset="0"/>
              </a:defRPr>
            </a:lvl7pPr>
            <a:lvl8pPr marL="1371566" algn="ctr" rtl="0" eaLnBrk="1" fontAlgn="base" hangingPunct="1">
              <a:spcBef>
                <a:spcPct val="0"/>
              </a:spcBef>
              <a:spcAft>
                <a:spcPct val="0"/>
              </a:spcAft>
              <a:defRPr sz="4400">
                <a:solidFill>
                  <a:schemeClr val="tx1"/>
                </a:solidFill>
                <a:latin typeface="Arial" charset="0"/>
              </a:defRPr>
            </a:lvl8pPr>
            <a:lvl9pPr marL="1828754" algn="ctr" rtl="0" eaLnBrk="1" fontAlgn="base" hangingPunct="1">
              <a:spcBef>
                <a:spcPct val="0"/>
              </a:spcBef>
              <a:spcAft>
                <a:spcPct val="0"/>
              </a:spcAft>
              <a:defRPr sz="4400">
                <a:solidFill>
                  <a:schemeClr val="tx1"/>
                </a:solidFill>
                <a:latin typeface="Arial" charset="0"/>
              </a:defRPr>
            </a:lvl9pPr>
          </a:lstStyle>
          <a:p>
            <a:pPr marL="0" marR="0" lvl="0" indent="0" algn="l" defTabSz="913509" rtl="0" eaLnBrk="1" fontAlgn="base" latinLnBrk="0" hangingPunct="1">
              <a:lnSpc>
                <a:spcPct val="100000"/>
              </a:lnSpc>
              <a:spcBef>
                <a:spcPct val="0"/>
              </a:spcBef>
              <a:spcAft>
                <a:spcPct val="0"/>
              </a:spcAft>
              <a:buClrTx/>
              <a:buSzTx/>
              <a:buFontTx/>
              <a:buNone/>
              <a:tabLst/>
              <a:defRPr/>
            </a:pPr>
            <a:r>
              <a:rPr kumimoji="0" lang="en-US" sz="3597"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Ongoing Phase 3 Clinical Trials with Dato-</a:t>
            </a:r>
            <a:r>
              <a:rPr kumimoji="0" lang="en-US" sz="3597" b="1" i="0" u="none" strike="noStrike" kern="1200" cap="none" spc="0" normalizeH="0" baseline="0" noProof="0" dirty="0" err="1">
                <a:ln>
                  <a:noFill/>
                </a:ln>
                <a:solidFill>
                  <a:srgbClr val="002E51"/>
                </a:solidFill>
                <a:effectLst/>
                <a:uLnTx/>
                <a:uFillTx/>
                <a:latin typeface="Arial" panose="020B0604020202020204" pitchFamily="34" charset="0"/>
                <a:ea typeface="ＭＳ Ｐゴシック"/>
                <a:cs typeface="Arial" panose="020B0604020202020204" pitchFamily="34" charset="0"/>
              </a:rPr>
              <a:t>DXd</a:t>
            </a:r>
            <a:r>
              <a:rPr kumimoji="0" lang="en-US" sz="3597"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 in 1L</a:t>
            </a:r>
            <a:endParaRPr kumimoji="0" lang="en-GB" sz="3597"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endParaRPr>
          </a:p>
        </p:txBody>
      </p:sp>
      <p:sp>
        <p:nvSpPr>
          <p:cNvPr id="18" name="TextBox 17">
            <a:extLst>
              <a:ext uri="{FF2B5EF4-FFF2-40B4-BE49-F238E27FC236}">
                <a16:creationId xmlns:a16="http://schemas.microsoft.com/office/drawing/2014/main" id="{97BA69FB-5D11-068B-5299-1F132EEE4A4C}"/>
              </a:ext>
            </a:extLst>
          </p:cNvPr>
          <p:cNvSpPr txBox="1"/>
          <p:nvPr/>
        </p:nvSpPr>
        <p:spPr>
          <a:xfrm>
            <a:off x="8239853" y="6566911"/>
            <a:ext cx="2827080" cy="913554"/>
          </a:xfrm>
          <a:prstGeom prst="rect">
            <a:avLst/>
          </a:prstGeom>
        </p:spPr>
        <p:txBody>
          <a:bodyPr vert="horz" wrap="none" lIns="0" tIns="0" rIns="0" bIns="0" rtlCol="0" anchor="t" anchorCtr="0">
            <a:normAutofit/>
          </a:bodyPr>
          <a:lstStyle/>
          <a:p>
            <a:pPr marL="0" marR="0" lvl="0" indent="0" algn="l" defTabSz="913554" rtl="0" eaLnBrk="1" fontAlgn="auto" latinLnBrk="0" hangingPunct="1">
              <a:lnSpc>
                <a:spcPct val="100000"/>
              </a:lnSpc>
              <a:spcBef>
                <a:spcPct val="0"/>
              </a:spcBef>
              <a:spcAft>
                <a:spcPts val="0"/>
              </a:spcAft>
              <a:buClrTx/>
              <a:buSzTx/>
              <a:buFontTx/>
              <a:buNone/>
              <a:tabLst/>
              <a:defRPr/>
            </a:pPr>
            <a:r>
              <a:rPr kumimoji="0" lang="en-US" sz="932" b="0" i="0" u="none" strike="noStrike" kern="1200" cap="none" spc="0" normalizeH="0" baseline="0" noProof="0" dirty="0">
                <a:ln>
                  <a:noFill/>
                </a:ln>
                <a:solidFill>
                  <a:srgbClr val="FFFFFF">
                    <a:lumMod val="50000"/>
                  </a:srgbClr>
                </a:solidFill>
                <a:effectLst/>
                <a:uLnTx/>
                <a:uFillTx/>
                <a:latin typeface="Arial" pitchFamily="34" charset="0"/>
                <a:ea typeface="ＭＳ Ｐゴシック" charset="0"/>
                <a:cs typeface="Arial" pitchFamily="34" charset="0"/>
              </a:rPr>
              <a:t>1. https://</a:t>
            </a:r>
            <a:r>
              <a:rPr kumimoji="0" lang="en-US" sz="932" b="0" i="0" u="none" strike="noStrike" kern="1200" cap="none" spc="0" normalizeH="0" baseline="0" noProof="0" dirty="0" err="1">
                <a:ln>
                  <a:noFill/>
                </a:ln>
                <a:solidFill>
                  <a:srgbClr val="FFFFFF">
                    <a:lumMod val="50000"/>
                  </a:srgbClr>
                </a:solidFill>
                <a:effectLst/>
                <a:uLnTx/>
                <a:uFillTx/>
                <a:latin typeface="Arial" pitchFamily="34" charset="0"/>
                <a:ea typeface="ＭＳ Ｐゴシック" charset="0"/>
                <a:cs typeface="Arial" pitchFamily="34" charset="0"/>
              </a:rPr>
              <a:t>clinicaltrials.gov</a:t>
            </a:r>
            <a:r>
              <a:rPr kumimoji="0" lang="en-US" sz="932" b="0" i="0" u="none" strike="noStrike" kern="1200" cap="none" spc="0" normalizeH="0" baseline="0" noProof="0" dirty="0">
                <a:ln>
                  <a:noFill/>
                </a:ln>
                <a:solidFill>
                  <a:srgbClr val="FFFFFF">
                    <a:lumMod val="50000"/>
                  </a:srgbClr>
                </a:solidFill>
                <a:effectLst/>
                <a:uLnTx/>
                <a:uFillTx/>
                <a:latin typeface="Arial" pitchFamily="34" charset="0"/>
                <a:ea typeface="ＭＳ Ｐゴシック" charset="0"/>
                <a:cs typeface="Arial" pitchFamily="34" charset="0"/>
              </a:rPr>
              <a:t>/study/NCT05374512</a:t>
            </a:r>
          </a:p>
        </p:txBody>
      </p:sp>
      <p:sp>
        <p:nvSpPr>
          <p:cNvPr id="20" name="Footer Placeholder 4">
            <a:extLst>
              <a:ext uri="{FF2B5EF4-FFF2-40B4-BE49-F238E27FC236}">
                <a16:creationId xmlns:a16="http://schemas.microsoft.com/office/drawing/2014/main" id="{9C984E1A-5408-1A96-03A1-FC31238BFD21}"/>
              </a:ext>
            </a:extLst>
          </p:cNvPr>
          <p:cNvSpPr txBox="1">
            <a:spLocks/>
          </p:cNvSpPr>
          <p:nvPr/>
        </p:nvSpPr>
        <p:spPr>
          <a:xfrm>
            <a:off x="9284415" y="6387171"/>
            <a:ext cx="2506758" cy="486383"/>
          </a:xfrm>
          <a:prstGeom prst="rect">
            <a:avLst/>
          </a:prstGeom>
        </p:spPr>
        <p:txBody>
          <a:bodyPr vert="horz" lIns="121807" tIns="60904" rIns="121807" bIns="60904" rtlCol="0" anchor="ctr"/>
          <a:lstStyle>
            <a:defPPr>
              <a:defRPr lang="en-US"/>
            </a:defPPr>
            <a:lvl1pPr marL="0" algn="r" defTabSz="914400" rtl="0" eaLnBrk="1" latinLnBrk="0" hangingPunct="1">
              <a:defRPr sz="700"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32"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ＭＳ Ｐゴシック"/>
                <a:cs typeface="Arial" panose="020B0604020202020204" pitchFamily="34" charset="0"/>
              </a:rPr>
              <a:t>Tolaney</a:t>
            </a:r>
            <a:r>
              <a:rPr kumimoji="0" lang="en-US" sz="932"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ＭＳ Ｐゴシック"/>
                <a:cs typeface="Arial" panose="020B0604020202020204" pitchFamily="34" charset="0"/>
              </a:rPr>
              <a:t>  </a:t>
            </a:r>
            <a:r>
              <a:rPr kumimoji="0" lang="en-US" sz="932" b="0" i="0" u="none" strike="noStrike" kern="1200" cap="none" spc="0" normalizeH="0" baseline="0" noProof="0" dirty="0">
                <a:ln>
                  <a:noFill/>
                </a:ln>
                <a:solidFill>
                  <a:srgbClr val="00629B"/>
                </a:solidFill>
                <a:effectLst/>
                <a:uLnTx/>
                <a:uFillTx/>
                <a:latin typeface="Arial" panose="020B0604020202020204" pitchFamily="34" charset="0"/>
                <a:ea typeface="ＭＳ Ｐゴシック"/>
                <a:cs typeface="Arial" panose="020B0604020202020204" pitchFamily="34" charset="0"/>
              </a:rPr>
              <a:t>| </a:t>
            </a:r>
            <a:r>
              <a:rPr kumimoji="0" lang="en-US" sz="932"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ＭＳ Ｐゴシック"/>
                <a:cs typeface="Arial" panose="020B0604020202020204" pitchFamily="34" charset="0"/>
              </a:rPr>
              <a:t>2024</a:t>
            </a:r>
          </a:p>
        </p:txBody>
      </p:sp>
      <p:grpSp>
        <p:nvGrpSpPr>
          <p:cNvPr id="33" name="Group 32">
            <a:extLst>
              <a:ext uri="{FF2B5EF4-FFF2-40B4-BE49-F238E27FC236}">
                <a16:creationId xmlns:a16="http://schemas.microsoft.com/office/drawing/2014/main" id="{393DED7B-778D-F716-6F25-24FBC5303F04}"/>
              </a:ext>
            </a:extLst>
          </p:cNvPr>
          <p:cNvGrpSpPr/>
          <p:nvPr/>
        </p:nvGrpSpPr>
        <p:grpSpPr>
          <a:xfrm>
            <a:off x="530335" y="1323123"/>
            <a:ext cx="11131331" cy="5243787"/>
            <a:chOff x="302710" y="830135"/>
            <a:chExt cx="8356228" cy="3936482"/>
          </a:xfrm>
        </p:grpSpPr>
        <p:sp>
          <p:nvSpPr>
            <p:cNvPr id="15" name="TextBox 9">
              <a:extLst>
                <a:ext uri="{FF2B5EF4-FFF2-40B4-BE49-F238E27FC236}">
                  <a16:creationId xmlns:a16="http://schemas.microsoft.com/office/drawing/2014/main" id="{CC3AA4C8-B338-B860-55FF-1746F428D287}"/>
                </a:ext>
              </a:extLst>
            </p:cNvPr>
            <p:cNvSpPr txBox="1"/>
            <p:nvPr/>
          </p:nvSpPr>
          <p:spPr>
            <a:xfrm>
              <a:off x="302710" y="830135"/>
              <a:ext cx="8356228" cy="346329"/>
            </a:xfrm>
            <a:prstGeom prst="rect">
              <a:avLst/>
            </a:prstGeom>
            <a:noFill/>
          </p:spPr>
          <p:txBody>
            <a:bodyPr wrap="square" rtlCol="0">
              <a:spAutoFit/>
            </a:bodyPr>
            <a:lstStyle/>
            <a:p>
              <a:pPr marL="0" marR="0" lvl="0" indent="0" algn="ctr" defTabSz="456766" rtl="0" eaLnBrk="0" fontAlgn="base" latinLnBrk="0" hangingPunct="0">
                <a:lnSpc>
                  <a:spcPct val="100000"/>
                </a:lnSpc>
                <a:spcBef>
                  <a:spcPct val="0"/>
                </a:spcBef>
                <a:spcAft>
                  <a:spcPct val="0"/>
                </a:spcAft>
                <a:buClrTx/>
                <a:buSzTx/>
                <a:buFontTx/>
                <a:buNone/>
                <a:tabLst/>
                <a:defRPr/>
              </a:pPr>
              <a:r>
                <a:rPr kumimoji="0" lang="en-US" sz="2398" b="1" i="0" u="none" strike="noStrike" kern="1200" cap="none" spc="0" normalizeH="0" baseline="0" noProof="0" dirty="0">
                  <a:ln>
                    <a:noFill/>
                  </a:ln>
                  <a:solidFill>
                    <a:srgbClr val="002E51"/>
                  </a:solidFill>
                  <a:effectLst/>
                  <a:uLnTx/>
                  <a:uFillTx/>
                  <a:latin typeface="Arial" panose="020B0604020202020204" pitchFamily="34" charset="0"/>
                  <a:ea typeface="MS PGothic" panose="020B0600070205080204" pitchFamily="34" charset="-128"/>
                  <a:cs typeface="Arial" panose="020B0604020202020204" pitchFamily="34" charset="0"/>
                </a:rPr>
                <a:t>TROPION-Breast02</a:t>
              </a:r>
              <a:r>
                <a:rPr kumimoji="0" lang="en-US" sz="2398" b="1" i="0" u="none" strike="noStrike" kern="1200" cap="none" spc="0" normalizeH="0" baseline="30000" noProof="0" dirty="0">
                  <a:ln>
                    <a:noFill/>
                  </a:ln>
                  <a:solidFill>
                    <a:srgbClr val="002E51"/>
                  </a:solidFill>
                  <a:effectLst/>
                  <a:uLnTx/>
                  <a:uFillTx/>
                  <a:latin typeface="Arial" panose="020B0604020202020204" pitchFamily="34" charset="0"/>
                  <a:ea typeface="MS PGothic" panose="020B0600070205080204" pitchFamily="34" charset="-128"/>
                  <a:cs typeface="Arial" panose="020B0604020202020204" pitchFamily="34" charset="0"/>
                </a:rPr>
                <a:t>1</a:t>
              </a:r>
            </a:p>
          </p:txBody>
        </p:sp>
        <p:cxnSp>
          <p:nvCxnSpPr>
            <p:cNvPr id="21" name="Straight Arrow Connector 20">
              <a:extLst>
                <a:ext uri="{FF2B5EF4-FFF2-40B4-BE49-F238E27FC236}">
                  <a16:creationId xmlns:a16="http://schemas.microsoft.com/office/drawing/2014/main" id="{5E611422-A485-F552-1959-F65F32959AB6}"/>
                </a:ext>
              </a:extLst>
            </p:cNvPr>
            <p:cNvCxnSpPr>
              <a:cxnSpLocks noChangeAspect="1"/>
            </p:cNvCxnSpPr>
            <p:nvPr/>
          </p:nvCxnSpPr>
          <p:spPr>
            <a:xfrm>
              <a:off x="2819354" y="3069950"/>
              <a:ext cx="908407" cy="0"/>
            </a:xfrm>
            <a:prstGeom prst="straightConnector1">
              <a:avLst/>
            </a:prstGeom>
            <a:ln w="41275" cap="rnd">
              <a:solidFill>
                <a:srgbClr val="002E5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13D2837-3B08-D11A-0E46-725C61C6DDDC}"/>
                </a:ext>
              </a:extLst>
            </p:cNvPr>
            <p:cNvSpPr/>
            <p:nvPr/>
          </p:nvSpPr>
          <p:spPr>
            <a:xfrm>
              <a:off x="577620" y="1199467"/>
              <a:ext cx="2160987" cy="3176803"/>
            </a:xfrm>
            <a:prstGeom prst="rect">
              <a:avLst/>
            </a:prstGeom>
            <a:solidFill>
              <a:srgbClr val="00B0F0">
                <a:alpha val="28567"/>
              </a:srgbClr>
            </a:solidFill>
          </p:spPr>
          <p:txBody>
            <a:bodyPr wrap="square" lIns="121807" tIns="121807" rtlCol="0" anchor="t" anchorCtr="0">
              <a:noAutofit/>
            </a:bodyPr>
            <a:lstStyle/>
            <a:p>
              <a:pPr marL="0" marR="0" lvl="0" indent="0" algn="ctr" defTabSz="913532" rtl="0" eaLnBrk="1" fontAlgn="auto" latinLnBrk="0" hangingPunct="1">
                <a:lnSpc>
                  <a:spcPct val="100000"/>
                </a:lnSpc>
                <a:spcBef>
                  <a:spcPts val="0"/>
                </a:spcBef>
                <a:spcAft>
                  <a:spcPts val="599"/>
                </a:spcAft>
                <a:buClrTx/>
                <a:buSzTx/>
                <a:buFontTx/>
                <a:buNone/>
                <a:tabLst/>
                <a:defRPr/>
              </a:pPr>
              <a:r>
                <a:rPr kumimoji="0" lang="en-US" sz="15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Key Eligibility Criteria:</a:t>
              </a:r>
              <a:endParaRPr kumimoji="0" lang="en-US" sz="15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endParaRPr>
            </a:p>
            <a:p>
              <a:pPr marL="182711" marR="0" lvl="0" indent="-182711" algn="l" defTabSz="913532" rtl="0" eaLnBrk="1" fontAlgn="auto" latinLnBrk="0" hangingPunct="1">
                <a:lnSpc>
                  <a:spcPct val="100000"/>
                </a:lnSpc>
                <a:spcBef>
                  <a:spcPts val="799"/>
                </a:spcBef>
                <a:spcAft>
                  <a:spcPts val="599"/>
                </a:spcAft>
                <a:buClr>
                  <a:srgbClr val="00B0F0"/>
                </a:buClr>
                <a:buSzPct val="130000"/>
                <a:buFont typeface="Arial" panose="020B0604020202020204" pitchFamily="34" charset="0"/>
                <a:buChar char="•"/>
                <a:tabLst/>
                <a:defRPr/>
              </a:pPr>
              <a:r>
                <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Locally recurrent inoperable </a:t>
              </a:r>
              <a:br>
                <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br>
              <a:r>
                <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or metastatic TNBC</a:t>
              </a:r>
            </a:p>
            <a:p>
              <a:pPr marL="182711" marR="0" lvl="0" indent="-182711" algn="l" defTabSz="913532" rtl="0" eaLnBrk="1" fontAlgn="auto" latinLnBrk="0" hangingPunct="1">
                <a:lnSpc>
                  <a:spcPct val="100000"/>
                </a:lnSpc>
                <a:spcBef>
                  <a:spcPts val="799"/>
                </a:spcBef>
                <a:spcAft>
                  <a:spcPts val="599"/>
                </a:spcAft>
                <a:buClr>
                  <a:srgbClr val="00B0F0"/>
                </a:buClr>
                <a:buSzPct val="130000"/>
                <a:buFont typeface="Arial" panose="020B0604020202020204" pitchFamily="34" charset="0"/>
                <a:buChar char="•"/>
                <a:tabLst/>
                <a:defRPr/>
              </a:pPr>
              <a:r>
                <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No prior chemotherapy or targeted systemic therapy for metastatic breast cancer</a:t>
              </a:r>
            </a:p>
            <a:p>
              <a:pPr marL="182711" marR="0" lvl="0" indent="-182711" algn="l" defTabSz="913532" rtl="0" eaLnBrk="1" fontAlgn="auto" latinLnBrk="0" hangingPunct="1">
                <a:lnSpc>
                  <a:spcPct val="100000"/>
                </a:lnSpc>
                <a:spcBef>
                  <a:spcPts val="799"/>
                </a:spcBef>
                <a:spcAft>
                  <a:spcPts val="599"/>
                </a:spcAft>
                <a:buClr>
                  <a:srgbClr val="00B0F0"/>
                </a:buClr>
                <a:buSzPct val="130000"/>
                <a:buFont typeface="Arial" panose="020B0604020202020204" pitchFamily="34" charset="0"/>
                <a:buChar char="•"/>
                <a:tabLst/>
                <a:defRPr/>
              </a:pPr>
              <a:r>
                <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Not a candidate for PD-1/PDL1 inhibitor therapy</a:t>
              </a:r>
            </a:p>
            <a:p>
              <a:pPr marL="182711" marR="0" lvl="0" indent="-182711" algn="l" defTabSz="913532" rtl="0" eaLnBrk="1" fontAlgn="auto" latinLnBrk="0" hangingPunct="1">
                <a:lnSpc>
                  <a:spcPct val="100000"/>
                </a:lnSpc>
                <a:spcBef>
                  <a:spcPts val="799"/>
                </a:spcBef>
                <a:spcAft>
                  <a:spcPts val="599"/>
                </a:spcAft>
                <a:buClr>
                  <a:srgbClr val="00B0F0"/>
                </a:buClr>
                <a:buSzPct val="130000"/>
                <a:buFont typeface="Arial" panose="020B0604020202020204" pitchFamily="34" charset="0"/>
                <a:buChar char="•"/>
                <a:tabLst/>
                <a:defRPr/>
              </a:pPr>
              <a:r>
                <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Measurable disease as defined by RECIST v1.1</a:t>
              </a:r>
            </a:p>
            <a:p>
              <a:pPr marL="182711" marR="0" lvl="0" indent="-182711" algn="l" defTabSz="913532" rtl="0" eaLnBrk="1" fontAlgn="auto" latinLnBrk="0" hangingPunct="1">
                <a:lnSpc>
                  <a:spcPct val="100000"/>
                </a:lnSpc>
                <a:spcBef>
                  <a:spcPts val="799"/>
                </a:spcBef>
                <a:spcAft>
                  <a:spcPts val="599"/>
                </a:spcAft>
                <a:buClr>
                  <a:srgbClr val="00B0F0"/>
                </a:buClr>
                <a:buSzPct val="130000"/>
                <a:buFont typeface="Arial" panose="020B0604020202020204" pitchFamily="34" charset="0"/>
                <a:buChar char="•"/>
                <a:tabLst/>
                <a:defRPr/>
              </a:pPr>
              <a:r>
                <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ECOG PS 0 or 1</a:t>
              </a:r>
            </a:p>
            <a:p>
              <a:pPr marL="182711" marR="0" lvl="0" indent="-182711" algn="l" defTabSz="913532" rtl="0" eaLnBrk="1" fontAlgn="auto" latinLnBrk="0" hangingPunct="1">
                <a:lnSpc>
                  <a:spcPct val="100000"/>
                </a:lnSpc>
                <a:spcBef>
                  <a:spcPts val="799"/>
                </a:spcBef>
                <a:spcAft>
                  <a:spcPts val="599"/>
                </a:spcAft>
                <a:buClr>
                  <a:srgbClr val="00B0F0"/>
                </a:buClr>
                <a:buSzPct val="130000"/>
                <a:buFont typeface="Arial" panose="020B0604020202020204" pitchFamily="34" charset="0"/>
                <a:buChar char="•"/>
                <a:tabLst/>
                <a:defRPr/>
              </a:pPr>
              <a:r>
                <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Adequate hematologic and end-organ function</a:t>
              </a:r>
            </a:p>
            <a:p>
              <a:pPr marL="121807" marR="0" lvl="0" indent="-121807" algn="l" defTabSz="913532" rtl="0" eaLnBrk="1" fontAlgn="auto" latinLnBrk="0" hangingPunct="1">
                <a:lnSpc>
                  <a:spcPct val="100000"/>
                </a:lnSpc>
                <a:spcBef>
                  <a:spcPts val="0"/>
                </a:spcBef>
                <a:spcAft>
                  <a:spcPts val="599"/>
                </a:spcAft>
                <a:buClr>
                  <a:srgbClr val="00B0F0"/>
                </a:buClr>
                <a:buSzPct val="130000"/>
                <a:buFont typeface="Arial" panose="020B0604020202020204" pitchFamily="34" charset="0"/>
                <a:buChar char="•"/>
                <a:tabLst/>
                <a:defRPr/>
              </a:pPr>
              <a:endPar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endParaRPr>
            </a:p>
          </p:txBody>
        </p:sp>
        <p:sp>
          <p:nvSpPr>
            <p:cNvPr id="23" name="Rectangle 22">
              <a:extLst>
                <a:ext uri="{FF2B5EF4-FFF2-40B4-BE49-F238E27FC236}">
                  <a16:creationId xmlns:a16="http://schemas.microsoft.com/office/drawing/2014/main" id="{BF26E60D-4883-AED7-B4F4-4B764744ECC7}"/>
                </a:ext>
              </a:extLst>
            </p:cNvPr>
            <p:cNvSpPr/>
            <p:nvPr/>
          </p:nvSpPr>
          <p:spPr>
            <a:xfrm>
              <a:off x="2945911" y="3795157"/>
              <a:ext cx="3756674" cy="971460"/>
            </a:xfrm>
            <a:prstGeom prst="rect">
              <a:avLst/>
            </a:prstGeom>
            <a:noFill/>
          </p:spPr>
          <p:txBody>
            <a:bodyPr wrap="square" lIns="60904" tIns="121807" rtlCol="0" anchor="t" anchorCtr="0">
              <a:noAutofit/>
            </a:bodyPr>
            <a:lstStyle/>
            <a:p>
              <a:pPr marL="182711" marR="0" lvl="0" indent="-182711" algn="l" defTabSz="913532" rtl="0" eaLnBrk="1" fontAlgn="auto" latinLnBrk="0" hangingPunct="1">
                <a:lnSpc>
                  <a:spcPct val="100000"/>
                </a:lnSpc>
                <a:spcBef>
                  <a:spcPts val="0"/>
                </a:spcBef>
                <a:spcAft>
                  <a:spcPts val="599"/>
                </a:spcAft>
                <a:buClr>
                  <a:srgbClr val="00B0F0"/>
                </a:buClr>
                <a:buSzPct val="100000"/>
                <a:buFont typeface="Arial" panose="020B0604020202020204" pitchFamily="34" charset="0"/>
                <a:buChar char="•"/>
                <a:tabLst/>
                <a:defRPr/>
              </a:pPr>
              <a:r>
                <a:rPr kumimoji="0" lang="en-US" sz="2131"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1</a:t>
              </a:r>
              <a:r>
                <a:rPr kumimoji="0" lang="en-US" sz="2131" b="1" i="0" u="none" strike="noStrike" kern="1200" cap="none" spc="0" normalizeH="0" baseline="3000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st</a:t>
              </a:r>
              <a:r>
                <a:rPr kumimoji="0" lang="en-US" sz="2131"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 line therapy for TNBC</a:t>
              </a:r>
            </a:p>
            <a:p>
              <a:pPr marL="182711" marR="0" lvl="0" indent="-182711" algn="l" defTabSz="913532" rtl="0" eaLnBrk="1" fontAlgn="auto" latinLnBrk="0" hangingPunct="1">
                <a:lnSpc>
                  <a:spcPct val="100000"/>
                </a:lnSpc>
                <a:spcBef>
                  <a:spcPts val="0"/>
                </a:spcBef>
                <a:spcAft>
                  <a:spcPts val="599"/>
                </a:spcAft>
                <a:buClr>
                  <a:srgbClr val="00B0F0"/>
                </a:buClr>
                <a:buSzPct val="100000"/>
                <a:buFont typeface="Arial" panose="020B0604020202020204" pitchFamily="34" charset="0"/>
                <a:buChar char="•"/>
                <a:tabLst/>
                <a:defRPr/>
              </a:pPr>
              <a:r>
                <a:rPr kumimoji="0" lang="en-US" sz="2131"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PD-L1 negative</a:t>
              </a:r>
            </a:p>
          </p:txBody>
        </p:sp>
        <p:sp>
          <p:nvSpPr>
            <p:cNvPr id="24" name="Rectangle 23">
              <a:extLst>
                <a:ext uri="{FF2B5EF4-FFF2-40B4-BE49-F238E27FC236}">
                  <a16:creationId xmlns:a16="http://schemas.microsoft.com/office/drawing/2014/main" id="{73086FD6-D947-F920-A228-6E7D6315B72D}"/>
                </a:ext>
              </a:extLst>
            </p:cNvPr>
            <p:cNvSpPr/>
            <p:nvPr/>
          </p:nvSpPr>
          <p:spPr>
            <a:xfrm>
              <a:off x="2888058" y="1199468"/>
              <a:ext cx="3029257" cy="1069114"/>
            </a:xfrm>
            <a:prstGeom prst="rect">
              <a:avLst/>
            </a:prstGeom>
            <a:solidFill>
              <a:schemeClr val="bg1"/>
            </a:solidFill>
            <a:ln>
              <a:solidFill>
                <a:srgbClr val="BBE4FA"/>
              </a:solidFill>
            </a:ln>
          </p:spPr>
          <p:txBody>
            <a:bodyPr wrap="square" lIns="121807" tIns="121807" rtlCol="0" anchor="t" anchorCtr="0">
              <a:noAutofit/>
            </a:bodyPr>
            <a:lstStyle/>
            <a:p>
              <a:pPr marL="0" marR="0" lvl="0" indent="0" algn="l" defTabSz="913532" rtl="0" eaLnBrk="1" fontAlgn="auto" latinLnBrk="0" hangingPunct="1">
                <a:lnSpc>
                  <a:spcPct val="100000"/>
                </a:lnSpc>
                <a:spcBef>
                  <a:spcPts val="0"/>
                </a:spcBef>
                <a:spcAft>
                  <a:spcPts val="599"/>
                </a:spcAft>
                <a:buClrTx/>
                <a:buSzTx/>
                <a:buFontTx/>
                <a:buNone/>
                <a:tabLst/>
                <a:defRPr/>
              </a:pPr>
              <a:r>
                <a:rPr kumimoji="0" lang="en-US" sz="15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Stratification Factors:</a:t>
              </a:r>
            </a:p>
            <a:p>
              <a:pPr marL="228389" marR="0" lvl="0" indent="-228389" algn="l" defTabSz="913532" rtl="0" eaLnBrk="1" fontAlgn="auto" latinLnBrk="0" hangingPunct="1">
                <a:lnSpc>
                  <a:spcPct val="100000"/>
                </a:lnSpc>
                <a:spcBef>
                  <a:spcPts val="0"/>
                </a:spcBef>
                <a:spcAft>
                  <a:spcPts val="599"/>
                </a:spcAft>
                <a:buClr>
                  <a:srgbClr val="00B0F0"/>
                </a:buClr>
                <a:buSzPct val="130000"/>
                <a:buFont typeface="Arial" panose="020B0604020202020204" pitchFamily="34" charset="0"/>
                <a:buChar char="•"/>
                <a:tabLst/>
                <a:defRPr/>
              </a:pPr>
              <a:r>
                <a:rPr kumimoji="0" lang="en-US" sz="15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Geographic location</a:t>
              </a:r>
            </a:p>
            <a:p>
              <a:pPr marL="228389" marR="0" lvl="0" indent="-228389" algn="l" defTabSz="913532" rtl="0" eaLnBrk="1" fontAlgn="auto" latinLnBrk="0" hangingPunct="1">
                <a:lnSpc>
                  <a:spcPct val="100000"/>
                </a:lnSpc>
                <a:spcBef>
                  <a:spcPts val="0"/>
                </a:spcBef>
                <a:spcAft>
                  <a:spcPts val="599"/>
                </a:spcAft>
                <a:buClr>
                  <a:srgbClr val="00B0F0"/>
                </a:buClr>
                <a:buSzPct val="130000"/>
                <a:buFont typeface="Arial" panose="020B0604020202020204" pitchFamily="34" charset="0"/>
                <a:buChar char="•"/>
                <a:tabLst/>
                <a:defRPr/>
              </a:pPr>
              <a:r>
                <a:rPr kumimoji="0" lang="en-US" sz="15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DFI (de novo vs DFI ≤ 12 months vs DFI &gt;12 months)</a:t>
              </a:r>
            </a:p>
            <a:p>
              <a:pPr marL="0" marR="0" lvl="0" indent="0" algn="l" defTabSz="913532" rtl="0" eaLnBrk="1" fontAlgn="auto" latinLnBrk="0" hangingPunct="1">
                <a:lnSpc>
                  <a:spcPct val="100000"/>
                </a:lnSpc>
                <a:spcBef>
                  <a:spcPts val="0"/>
                </a:spcBef>
                <a:spcAft>
                  <a:spcPts val="599"/>
                </a:spcAft>
                <a:buClrTx/>
                <a:buSzTx/>
                <a:buFontTx/>
                <a:buNone/>
                <a:tabLst/>
                <a:defRPr/>
              </a:pPr>
              <a:endParaRPr kumimoji="0" lang="en-US" sz="15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endParaRPr>
            </a:p>
          </p:txBody>
        </p:sp>
        <p:sp>
          <p:nvSpPr>
            <p:cNvPr id="25" name="Rectangle 24">
              <a:extLst>
                <a:ext uri="{FF2B5EF4-FFF2-40B4-BE49-F238E27FC236}">
                  <a16:creationId xmlns:a16="http://schemas.microsoft.com/office/drawing/2014/main" id="{1022D846-4202-BCD6-CAD5-2EA99499020B}"/>
                </a:ext>
              </a:extLst>
            </p:cNvPr>
            <p:cNvSpPr/>
            <p:nvPr/>
          </p:nvSpPr>
          <p:spPr>
            <a:xfrm>
              <a:off x="3020050" y="2653828"/>
              <a:ext cx="476776" cy="327814"/>
            </a:xfrm>
            <a:prstGeom prst="rect">
              <a:avLst/>
            </a:prstGeom>
            <a:noFill/>
          </p:spPr>
          <p:txBody>
            <a:bodyPr wrap="square" lIns="60904" tIns="121807" rtlCol="0" anchor="t" anchorCtr="0">
              <a:noAutofit/>
            </a:bodyPr>
            <a:lstStyle/>
            <a:p>
              <a:pPr marL="0" marR="0" lvl="0" indent="0" algn="l" defTabSz="913532" rtl="0" eaLnBrk="1" fontAlgn="auto" latinLnBrk="0" hangingPunct="1">
                <a:lnSpc>
                  <a:spcPct val="100000"/>
                </a:lnSpc>
                <a:spcBef>
                  <a:spcPts val="0"/>
                </a:spcBef>
                <a:spcAft>
                  <a:spcPts val="599"/>
                </a:spcAft>
                <a:buClrTx/>
                <a:buSzTx/>
                <a:buFontTx/>
                <a:buNone/>
                <a:tabLst/>
                <a:defRPr/>
              </a:pPr>
              <a:r>
                <a:rPr kumimoji="0" lang="en-US" sz="2131"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1:1</a:t>
              </a:r>
            </a:p>
          </p:txBody>
        </p:sp>
        <p:sp>
          <p:nvSpPr>
            <p:cNvPr id="26" name="Rectangle 25">
              <a:extLst>
                <a:ext uri="{FF2B5EF4-FFF2-40B4-BE49-F238E27FC236}">
                  <a16:creationId xmlns:a16="http://schemas.microsoft.com/office/drawing/2014/main" id="{BF57FAAA-B682-5977-C772-02B9F2F80EB4}"/>
                </a:ext>
              </a:extLst>
            </p:cNvPr>
            <p:cNvSpPr/>
            <p:nvPr/>
          </p:nvSpPr>
          <p:spPr>
            <a:xfrm>
              <a:off x="6066766" y="1194024"/>
              <a:ext cx="1923041" cy="1069114"/>
            </a:xfrm>
            <a:prstGeom prst="rect">
              <a:avLst/>
            </a:prstGeom>
            <a:solidFill>
              <a:srgbClr val="00B0F0">
                <a:alpha val="28567"/>
              </a:srgbClr>
            </a:solidFill>
          </p:spPr>
          <p:txBody>
            <a:bodyPr wrap="square" lIns="121807" tIns="121807" rtlCol="0" anchor="t" anchorCtr="0">
              <a:noAutofit/>
            </a:bodyPr>
            <a:lstStyle/>
            <a:p>
              <a:pPr marL="0" marR="0" lvl="0" indent="0" algn="l" defTabSz="913532" rtl="0" eaLnBrk="1" fontAlgn="auto" latinLnBrk="0" hangingPunct="1">
                <a:lnSpc>
                  <a:spcPct val="100000"/>
                </a:lnSpc>
                <a:spcBef>
                  <a:spcPts val="0"/>
                </a:spcBef>
                <a:spcAft>
                  <a:spcPts val="599"/>
                </a:spcAft>
                <a:buClrTx/>
                <a:buSzTx/>
                <a:buFontTx/>
                <a:buNone/>
                <a:tabLst/>
                <a:defRPr/>
              </a:pPr>
              <a:r>
                <a:rPr kumimoji="0" lang="en-US" sz="13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Dual Primary Endpoint:</a:t>
              </a:r>
              <a:br>
                <a:rPr kumimoji="0" lang="en-US" sz="13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br>
              <a:r>
                <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PFS (BICR) and OS</a:t>
              </a:r>
              <a:endParaRPr kumimoji="0" lang="en-US" sz="13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endParaRPr>
            </a:p>
            <a:p>
              <a:pPr marL="0" marR="0" lvl="0" indent="0" algn="l" defTabSz="913532" rtl="0" eaLnBrk="1" fontAlgn="auto" latinLnBrk="0" hangingPunct="1">
                <a:lnSpc>
                  <a:spcPct val="100000"/>
                </a:lnSpc>
                <a:spcBef>
                  <a:spcPts val="0"/>
                </a:spcBef>
                <a:spcAft>
                  <a:spcPts val="599"/>
                </a:spcAft>
                <a:buClrTx/>
                <a:buSzTx/>
                <a:buFontTx/>
                <a:buNone/>
                <a:tabLst/>
                <a:defRPr/>
              </a:pPr>
              <a:r>
                <a:rPr kumimoji="0" lang="en-US" sz="13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Secondary Endpoints: </a:t>
              </a:r>
              <a:br>
                <a:rPr kumimoji="0" lang="en-US" sz="13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br>
              <a:r>
                <a:rPr kumimoji="0" lang="en-US" sz="11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PFS</a:t>
              </a:r>
              <a:r>
                <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 (inv), ORR, </a:t>
              </a:r>
              <a:r>
                <a:rPr kumimoji="0" lang="en-US" sz="1399" b="0" i="0" u="none" strike="noStrike" kern="1200" cap="none" spc="0" normalizeH="0" baseline="0" noProof="0" dirty="0" err="1">
                  <a:ln>
                    <a:noFill/>
                  </a:ln>
                  <a:solidFill>
                    <a:srgbClr val="002E51"/>
                  </a:solidFill>
                  <a:effectLst/>
                  <a:uLnTx/>
                  <a:uFillTx/>
                  <a:latin typeface="Arial" panose="020B0604020202020204" pitchFamily="34" charset="0"/>
                  <a:ea typeface="ＭＳ Ｐゴシック"/>
                  <a:cs typeface="Arial" panose="020B0604020202020204" pitchFamily="34" charset="0"/>
                </a:rPr>
                <a:t>DoR</a:t>
              </a:r>
              <a:r>
                <a:rPr kumimoji="0" lang="en-US" sz="13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 </a:t>
              </a:r>
              <a:r>
                <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Safety</a:t>
              </a:r>
              <a:endParaRPr kumimoji="0" lang="en-US" sz="11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endParaRPr>
            </a:p>
          </p:txBody>
        </p:sp>
        <p:grpSp>
          <p:nvGrpSpPr>
            <p:cNvPr id="27" name="Group 26">
              <a:extLst>
                <a:ext uri="{FF2B5EF4-FFF2-40B4-BE49-F238E27FC236}">
                  <a16:creationId xmlns:a16="http://schemas.microsoft.com/office/drawing/2014/main" id="{54A54A4A-1764-72B3-3DDB-10EF99A2766C}"/>
                </a:ext>
              </a:extLst>
            </p:cNvPr>
            <p:cNvGrpSpPr/>
            <p:nvPr/>
          </p:nvGrpSpPr>
          <p:grpSpPr>
            <a:xfrm>
              <a:off x="3808508" y="2695225"/>
              <a:ext cx="908407" cy="698891"/>
              <a:chOff x="2473300" y="2651809"/>
              <a:chExt cx="291671" cy="370560"/>
            </a:xfrm>
          </p:grpSpPr>
          <p:cxnSp>
            <p:nvCxnSpPr>
              <p:cNvPr id="28" name="Straight Connector 27">
                <a:extLst>
                  <a:ext uri="{FF2B5EF4-FFF2-40B4-BE49-F238E27FC236}">
                    <a16:creationId xmlns:a16="http://schemas.microsoft.com/office/drawing/2014/main" id="{D280E863-A32F-B5BE-7BB5-55410FBF18B2}"/>
                  </a:ext>
                </a:extLst>
              </p:cNvPr>
              <p:cNvCxnSpPr>
                <a:cxnSpLocks/>
              </p:cNvCxnSpPr>
              <p:nvPr/>
            </p:nvCxnSpPr>
            <p:spPr>
              <a:xfrm>
                <a:off x="2473300" y="2651809"/>
                <a:ext cx="1" cy="370560"/>
              </a:xfrm>
              <a:prstGeom prst="line">
                <a:avLst/>
              </a:prstGeom>
              <a:ln w="44450" cap="rnd">
                <a:solidFill>
                  <a:srgbClr val="002E5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E99D6D3-CA78-FCAA-7431-4B97FA092279}"/>
                  </a:ext>
                </a:extLst>
              </p:cNvPr>
              <p:cNvCxnSpPr>
                <a:cxnSpLocks/>
              </p:cNvCxnSpPr>
              <p:nvPr/>
            </p:nvCxnSpPr>
            <p:spPr>
              <a:xfrm>
                <a:off x="2473300" y="3022369"/>
                <a:ext cx="291671" cy="0"/>
              </a:xfrm>
              <a:prstGeom prst="line">
                <a:avLst/>
              </a:prstGeom>
              <a:ln w="44450" cap="rnd">
                <a:solidFill>
                  <a:srgbClr val="002E5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3B683663-45DC-FDBA-A58D-61EC4A4353FC}"/>
                  </a:ext>
                </a:extLst>
              </p:cNvPr>
              <p:cNvCxnSpPr>
                <a:cxnSpLocks/>
              </p:cNvCxnSpPr>
              <p:nvPr/>
            </p:nvCxnSpPr>
            <p:spPr>
              <a:xfrm>
                <a:off x="2473300" y="2651809"/>
                <a:ext cx="291671" cy="0"/>
              </a:xfrm>
              <a:prstGeom prst="line">
                <a:avLst/>
              </a:prstGeom>
              <a:ln w="44450" cap="rnd">
                <a:solidFill>
                  <a:srgbClr val="002E5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31" name="Rectangle 30">
              <a:extLst>
                <a:ext uri="{FF2B5EF4-FFF2-40B4-BE49-F238E27FC236}">
                  <a16:creationId xmlns:a16="http://schemas.microsoft.com/office/drawing/2014/main" id="{F2736A7B-8BD3-156C-D0BC-1D2D7E5BA209}"/>
                </a:ext>
              </a:extLst>
            </p:cNvPr>
            <p:cNvSpPr/>
            <p:nvPr/>
          </p:nvSpPr>
          <p:spPr>
            <a:xfrm>
              <a:off x="4910042" y="2464611"/>
              <a:ext cx="2055479" cy="557725"/>
            </a:xfrm>
            <a:prstGeom prst="rect">
              <a:avLst/>
            </a:prstGeom>
            <a:solidFill>
              <a:srgbClr val="FFA300"/>
            </a:solidFill>
          </p:spPr>
          <p:txBody>
            <a:bodyPr wrap="square" lIns="121807" tIns="121807" rtlCol="0" anchor="ctr" anchorCtr="0">
              <a:noAutofit/>
            </a:bodyPr>
            <a:lstStyle/>
            <a:p>
              <a:pPr marL="0" marR="0" lvl="0" indent="0" algn="ctr" defTabSz="913532" rtl="0" eaLnBrk="1" fontAlgn="auto" latinLnBrk="0" hangingPunct="1">
                <a:lnSpc>
                  <a:spcPct val="100000"/>
                </a:lnSpc>
                <a:spcBef>
                  <a:spcPts val="0"/>
                </a:spcBef>
                <a:spcAft>
                  <a:spcPts val="599"/>
                </a:spcAft>
                <a:buClrTx/>
                <a:buSzTx/>
                <a:buFontTx/>
                <a:buNone/>
                <a:tabLst/>
                <a:defRPr/>
              </a:pPr>
              <a:r>
                <a:rPr kumimoji="0" lang="en-US" sz="13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Dato-</a:t>
              </a:r>
              <a:r>
                <a:rPr kumimoji="0" lang="en-US" sz="1399" b="1" i="0" u="none" strike="noStrike" kern="1200" cap="none" spc="0" normalizeH="0" baseline="0" noProof="0" dirty="0" err="1">
                  <a:ln>
                    <a:noFill/>
                  </a:ln>
                  <a:solidFill>
                    <a:srgbClr val="002E51"/>
                  </a:solidFill>
                  <a:effectLst/>
                  <a:uLnTx/>
                  <a:uFillTx/>
                  <a:latin typeface="Arial" panose="020B0604020202020204" pitchFamily="34" charset="0"/>
                  <a:ea typeface="ＭＳ Ｐゴシック"/>
                  <a:cs typeface="Arial" panose="020B0604020202020204" pitchFamily="34" charset="0"/>
                </a:rPr>
                <a:t>DXd</a:t>
              </a:r>
              <a:endParaRPr kumimoji="0" lang="en-US" sz="11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endParaRPr>
            </a:p>
          </p:txBody>
        </p:sp>
        <p:sp>
          <p:nvSpPr>
            <p:cNvPr id="32" name="Rectangle 31">
              <a:extLst>
                <a:ext uri="{FF2B5EF4-FFF2-40B4-BE49-F238E27FC236}">
                  <a16:creationId xmlns:a16="http://schemas.microsoft.com/office/drawing/2014/main" id="{39B6CE43-AE4A-B601-AF0E-64B52DB133DB}"/>
                </a:ext>
              </a:extLst>
            </p:cNvPr>
            <p:cNvSpPr/>
            <p:nvPr/>
          </p:nvSpPr>
          <p:spPr>
            <a:xfrm>
              <a:off x="4910042" y="3095792"/>
              <a:ext cx="2055479" cy="634816"/>
            </a:xfrm>
            <a:prstGeom prst="rect">
              <a:avLst/>
            </a:prstGeom>
            <a:solidFill>
              <a:schemeClr val="bg1"/>
            </a:solidFill>
            <a:ln>
              <a:solidFill>
                <a:srgbClr val="002E51"/>
              </a:solidFill>
            </a:ln>
          </p:spPr>
          <p:txBody>
            <a:bodyPr wrap="square" lIns="121807" tIns="121807" rtlCol="0" anchor="ctr" anchorCtr="0">
              <a:noAutofit/>
            </a:bodyPr>
            <a:lstStyle/>
            <a:p>
              <a:pPr marL="0" marR="0" lvl="0" indent="0" algn="ctr" defTabSz="913532" rtl="0" eaLnBrk="1" fontAlgn="auto" latinLnBrk="0" hangingPunct="1">
                <a:lnSpc>
                  <a:spcPct val="100000"/>
                </a:lnSpc>
                <a:spcBef>
                  <a:spcPts val="0"/>
                </a:spcBef>
                <a:spcAft>
                  <a:spcPts val="599"/>
                </a:spcAft>
                <a:buClrTx/>
                <a:buSzTx/>
                <a:buFontTx/>
                <a:buNone/>
                <a:tabLst/>
                <a:defRPr/>
              </a:pPr>
              <a:r>
                <a:rPr kumimoji="0" lang="en-US" sz="13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Investigator’s choice of chemotherapy</a:t>
              </a:r>
              <a:endParaRPr kumimoji="0" lang="en-US" sz="11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endParaRPr>
            </a:p>
          </p:txBody>
        </p:sp>
      </p:grpSp>
      <p:sp>
        <p:nvSpPr>
          <p:cNvPr id="2" name="Rectangle 1">
            <a:extLst>
              <a:ext uri="{FF2B5EF4-FFF2-40B4-BE49-F238E27FC236}">
                <a16:creationId xmlns:a16="http://schemas.microsoft.com/office/drawing/2014/main" id="{AE984BD3-0E6C-5249-5750-2ED00247FA3C}"/>
              </a:ext>
            </a:extLst>
          </p:cNvPr>
          <p:cNvSpPr/>
          <p:nvPr/>
        </p:nvSpPr>
        <p:spPr bwMode="auto">
          <a:xfrm>
            <a:off x="1171852" y="3752464"/>
            <a:ext cx="2561206" cy="490889"/>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62334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C6CB2E-C632-C015-4510-D7776E9B207F}"/>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1508D5E-5236-59D6-D510-F40A99CC322C}"/>
              </a:ext>
            </a:extLst>
          </p:cNvPr>
          <p:cNvSpPr/>
          <p:nvPr/>
        </p:nvSpPr>
        <p:spPr>
          <a:xfrm>
            <a:off x="452995" y="1275461"/>
            <a:ext cx="11131331" cy="5111708"/>
          </a:xfrm>
          <a:prstGeom prst="rect">
            <a:avLst/>
          </a:prstGeom>
          <a:solidFill>
            <a:srgbClr val="E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31" b="0" i="0" u="none" strike="noStrike" kern="1200" cap="none" spc="0" normalizeH="0" baseline="0" noProof="0">
              <a:ln>
                <a:noFill/>
              </a:ln>
              <a:solidFill>
                <a:srgbClr val="FFFFFF"/>
              </a:solidFill>
              <a:effectLst/>
              <a:uLnTx/>
              <a:uFillTx/>
              <a:latin typeface="Arial"/>
              <a:ea typeface="ＭＳ Ｐゴシック"/>
            </a:endParaRPr>
          </a:p>
        </p:txBody>
      </p:sp>
      <p:sp>
        <p:nvSpPr>
          <p:cNvPr id="17" name="Title 18">
            <a:extLst>
              <a:ext uri="{FF2B5EF4-FFF2-40B4-BE49-F238E27FC236}">
                <a16:creationId xmlns:a16="http://schemas.microsoft.com/office/drawing/2014/main" id="{E37B3B5E-C6F0-F6FF-AF68-6B5D1C8E5C56}"/>
              </a:ext>
            </a:extLst>
          </p:cNvPr>
          <p:cNvSpPr txBox="1">
            <a:spLocks/>
          </p:cNvSpPr>
          <p:nvPr/>
        </p:nvSpPr>
        <p:spPr bwMode="auto">
          <a:xfrm>
            <a:off x="369661" y="383477"/>
            <a:ext cx="12124719" cy="548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55" tIns="45678" rIns="91355" bIns="45678" numCol="1" anchor="ctr" anchorCtr="0" compatLnSpc="1">
            <a:prstTxWarp prst="textNoShape">
              <a:avLst/>
            </a:prstTxWarp>
          </a:bodyPr>
          <a:lstStyle>
            <a:lvl1pPr marL="0" marR="0" indent="0" algn="l" defTabSz="914377" rtl="0" eaLnBrk="1" fontAlgn="base" latinLnBrk="0" hangingPunct="1">
              <a:lnSpc>
                <a:spcPct val="100000"/>
              </a:lnSpc>
              <a:spcBef>
                <a:spcPct val="0"/>
              </a:spcBef>
              <a:spcAft>
                <a:spcPct val="0"/>
              </a:spcAft>
              <a:buClrTx/>
              <a:buSzTx/>
              <a:buFontTx/>
              <a:buNone/>
              <a:tabLst/>
              <a:defRPr sz="28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189" algn="ctr" rtl="0" eaLnBrk="1" fontAlgn="base" hangingPunct="1">
              <a:spcBef>
                <a:spcPct val="0"/>
              </a:spcBef>
              <a:spcAft>
                <a:spcPct val="0"/>
              </a:spcAft>
              <a:defRPr sz="4400">
                <a:solidFill>
                  <a:schemeClr val="tx1"/>
                </a:solidFill>
                <a:latin typeface="Arial" charset="0"/>
              </a:defRPr>
            </a:lvl6pPr>
            <a:lvl7pPr marL="914377" algn="ctr" rtl="0" eaLnBrk="1" fontAlgn="base" hangingPunct="1">
              <a:spcBef>
                <a:spcPct val="0"/>
              </a:spcBef>
              <a:spcAft>
                <a:spcPct val="0"/>
              </a:spcAft>
              <a:defRPr sz="4400">
                <a:solidFill>
                  <a:schemeClr val="tx1"/>
                </a:solidFill>
                <a:latin typeface="Arial" charset="0"/>
              </a:defRPr>
            </a:lvl7pPr>
            <a:lvl8pPr marL="1371566" algn="ctr" rtl="0" eaLnBrk="1" fontAlgn="base" hangingPunct="1">
              <a:spcBef>
                <a:spcPct val="0"/>
              </a:spcBef>
              <a:spcAft>
                <a:spcPct val="0"/>
              </a:spcAft>
              <a:defRPr sz="4400">
                <a:solidFill>
                  <a:schemeClr val="tx1"/>
                </a:solidFill>
                <a:latin typeface="Arial" charset="0"/>
              </a:defRPr>
            </a:lvl8pPr>
            <a:lvl9pPr marL="1828754" algn="ctr" rtl="0" eaLnBrk="1" fontAlgn="base" hangingPunct="1">
              <a:spcBef>
                <a:spcPct val="0"/>
              </a:spcBef>
              <a:spcAft>
                <a:spcPct val="0"/>
              </a:spcAft>
              <a:defRPr sz="4400">
                <a:solidFill>
                  <a:schemeClr val="tx1"/>
                </a:solidFill>
                <a:latin typeface="Arial" charset="0"/>
              </a:defRPr>
            </a:lvl9pPr>
          </a:lstStyle>
          <a:p>
            <a:pPr marL="0" marR="0" lvl="0" indent="0" algn="l" defTabSz="913509" rtl="0" eaLnBrk="1" fontAlgn="base" latinLnBrk="0" hangingPunct="1">
              <a:lnSpc>
                <a:spcPct val="100000"/>
              </a:lnSpc>
              <a:spcBef>
                <a:spcPct val="0"/>
              </a:spcBef>
              <a:spcAft>
                <a:spcPct val="0"/>
              </a:spcAft>
              <a:buClrTx/>
              <a:buSzTx/>
              <a:buFontTx/>
              <a:buNone/>
              <a:tabLst/>
              <a:defRPr/>
            </a:pPr>
            <a:r>
              <a:rPr kumimoji="0" lang="en-US" sz="3597"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Ongoing Phase 3 Clinical Trials with Dato-</a:t>
            </a:r>
            <a:r>
              <a:rPr kumimoji="0" lang="en-US" sz="3597" b="1" i="0" u="none" strike="noStrike" kern="1200" cap="none" spc="0" normalizeH="0" baseline="0" noProof="0" dirty="0" err="1">
                <a:ln>
                  <a:noFill/>
                </a:ln>
                <a:solidFill>
                  <a:srgbClr val="002E51"/>
                </a:solidFill>
                <a:effectLst/>
                <a:uLnTx/>
                <a:uFillTx/>
                <a:latin typeface="Arial" panose="020B0604020202020204" pitchFamily="34" charset="0"/>
                <a:ea typeface="ＭＳ Ｐゴシック"/>
                <a:cs typeface="Arial" panose="020B0604020202020204" pitchFamily="34" charset="0"/>
              </a:rPr>
              <a:t>DXd</a:t>
            </a:r>
            <a:r>
              <a:rPr kumimoji="0" lang="en-US" sz="3597"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 in 1L</a:t>
            </a:r>
            <a:endParaRPr kumimoji="0" lang="en-GB" sz="3597"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endParaRPr>
          </a:p>
        </p:txBody>
      </p:sp>
      <p:sp>
        <p:nvSpPr>
          <p:cNvPr id="18" name="TextBox 17">
            <a:extLst>
              <a:ext uri="{FF2B5EF4-FFF2-40B4-BE49-F238E27FC236}">
                <a16:creationId xmlns:a16="http://schemas.microsoft.com/office/drawing/2014/main" id="{C3B1210C-4264-5558-2727-0186A032164A}"/>
              </a:ext>
            </a:extLst>
          </p:cNvPr>
          <p:cNvSpPr txBox="1"/>
          <p:nvPr/>
        </p:nvSpPr>
        <p:spPr>
          <a:xfrm>
            <a:off x="8239853" y="6566911"/>
            <a:ext cx="2827080" cy="913554"/>
          </a:xfrm>
          <a:prstGeom prst="rect">
            <a:avLst/>
          </a:prstGeom>
        </p:spPr>
        <p:txBody>
          <a:bodyPr vert="horz" wrap="none" lIns="0" tIns="0" rIns="0" bIns="0" rtlCol="0" anchor="t" anchorCtr="0">
            <a:normAutofit/>
          </a:bodyPr>
          <a:lstStyle/>
          <a:p>
            <a:pPr marL="0" marR="0" lvl="0" indent="0" algn="l" defTabSz="913554" rtl="0" eaLnBrk="1" fontAlgn="auto" latinLnBrk="0" hangingPunct="1">
              <a:lnSpc>
                <a:spcPct val="100000"/>
              </a:lnSpc>
              <a:spcBef>
                <a:spcPct val="0"/>
              </a:spcBef>
              <a:spcAft>
                <a:spcPts val="0"/>
              </a:spcAft>
              <a:buClrTx/>
              <a:buSzTx/>
              <a:buFontTx/>
              <a:buNone/>
              <a:tabLst/>
              <a:defRPr/>
            </a:pPr>
            <a:r>
              <a:rPr kumimoji="0" lang="en-US" sz="932" b="0" i="0" u="none" strike="noStrike" kern="1200" cap="none" spc="0" normalizeH="0" baseline="0" noProof="0" dirty="0">
                <a:ln>
                  <a:noFill/>
                </a:ln>
                <a:solidFill>
                  <a:srgbClr val="FFFFFF">
                    <a:lumMod val="50000"/>
                  </a:srgbClr>
                </a:solidFill>
                <a:effectLst/>
                <a:uLnTx/>
                <a:uFillTx/>
                <a:latin typeface="Arial" pitchFamily="34" charset="0"/>
                <a:ea typeface="ＭＳ Ｐゴシック" charset="0"/>
                <a:cs typeface="Arial" pitchFamily="34" charset="0"/>
              </a:rPr>
              <a:t>1. https://</a:t>
            </a:r>
            <a:r>
              <a:rPr kumimoji="0" lang="en-US" sz="932" b="0" i="0" u="none" strike="noStrike" kern="1200" cap="none" spc="0" normalizeH="0" baseline="0" noProof="0" dirty="0" err="1">
                <a:ln>
                  <a:noFill/>
                </a:ln>
                <a:solidFill>
                  <a:srgbClr val="FFFFFF">
                    <a:lumMod val="50000"/>
                  </a:srgbClr>
                </a:solidFill>
                <a:effectLst/>
                <a:uLnTx/>
                <a:uFillTx/>
                <a:latin typeface="Arial" pitchFamily="34" charset="0"/>
                <a:ea typeface="ＭＳ Ｐゴシック" charset="0"/>
                <a:cs typeface="Arial" pitchFamily="34" charset="0"/>
              </a:rPr>
              <a:t>clinicaltrials.gov</a:t>
            </a:r>
            <a:r>
              <a:rPr kumimoji="0" lang="en-US" sz="932" b="0" i="0" u="none" strike="noStrike" kern="1200" cap="none" spc="0" normalizeH="0" baseline="0" noProof="0" dirty="0">
                <a:ln>
                  <a:noFill/>
                </a:ln>
                <a:solidFill>
                  <a:srgbClr val="FFFFFF">
                    <a:lumMod val="50000"/>
                  </a:srgbClr>
                </a:solidFill>
                <a:effectLst/>
                <a:uLnTx/>
                <a:uFillTx/>
                <a:latin typeface="Arial" pitchFamily="34" charset="0"/>
                <a:ea typeface="ＭＳ Ｐゴシック" charset="0"/>
                <a:cs typeface="Arial" pitchFamily="34" charset="0"/>
              </a:rPr>
              <a:t>/study/NCT05374512</a:t>
            </a:r>
          </a:p>
        </p:txBody>
      </p:sp>
      <p:sp>
        <p:nvSpPr>
          <p:cNvPr id="20" name="Footer Placeholder 4">
            <a:extLst>
              <a:ext uri="{FF2B5EF4-FFF2-40B4-BE49-F238E27FC236}">
                <a16:creationId xmlns:a16="http://schemas.microsoft.com/office/drawing/2014/main" id="{D69522EE-F061-5569-B322-AB6866F3E262}"/>
              </a:ext>
            </a:extLst>
          </p:cNvPr>
          <p:cNvSpPr txBox="1">
            <a:spLocks/>
          </p:cNvSpPr>
          <p:nvPr/>
        </p:nvSpPr>
        <p:spPr>
          <a:xfrm>
            <a:off x="9284415" y="6387171"/>
            <a:ext cx="2506758" cy="486383"/>
          </a:xfrm>
          <a:prstGeom prst="rect">
            <a:avLst/>
          </a:prstGeom>
        </p:spPr>
        <p:txBody>
          <a:bodyPr vert="horz" lIns="121807" tIns="60904" rIns="121807" bIns="60904" rtlCol="0" anchor="ctr"/>
          <a:lstStyle>
            <a:defPPr>
              <a:defRPr lang="en-US"/>
            </a:defPPr>
            <a:lvl1pPr marL="0" algn="r" defTabSz="914400" rtl="0" eaLnBrk="1" latinLnBrk="0" hangingPunct="1">
              <a:defRPr sz="700"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32"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ＭＳ Ｐゴシック"/>
                <a:cs typeface="Arial" panose="020B0604020202020204" pitchFamily="34" charset="0"/>
              </a:rPr>
              <a:t>Tolaney</a:t>
            </a:r>
            <a:r>
              <a:rPr kumimoji="0" lang="en-US" sz="932"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ＭＳ Ｐゴシック"/>
                <a:cs typeface="Arial" panose="020B0604020202020204" pitchFamily="34" charset="0"/>
              </a:rPr>
              <a:t>  </a:t>
            </a:r>
            <a:r>
              <a:rPr kumimoji="0" lang="en-US" sz="932" b="0" i="0" u="none" strike="noStrike" kern="1200" cap="none" spc="0" normalizeH="0" baseline="0" noProof="0" dirty="0">
                <a:ln>
                  <a:noFill/>
                </a:ln>
                <a:solidFill>
                  <a:srgbClr val="00629B"/>
                </a:solidFill>
                <a:effectLst/>
                <a:uLnTx/>
                <a:uFillTx/>
                <a:latin typeface="Arial" panose="020B0604020202020204" pitchFamily="34" charset="0"/>
                <a:ea typeface="ＭＳ Ｐゴシック"/>
                <a:cs typeface="Arial" panose="020B0604020202020204" pitchFamily="34" charset="0"/>
              </a:rPr>
              <a:t>| </a:t>
            </a:r>
            <a:r>
              <a:rPr kumimoji="0" lang="en-US" sz="932"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ＭＳ Ｐゴシック"/>
                <a:cs typeface="Arial" panose="020B0604020202020204" pitchFamily="34" charset="0"/>
              </a:rPr>
              <a:t>2024</a:t>
            </a:r>
          </a:p>
        </p:txBody>
      </p:sp>
      <p:grpSp>
        <p:nvGrpSpPr>
          <p:cNvPr id="33" name="Group 32">
            <a:extLst>
              <a:ext uri="{FF2B5EF4-FFF2-40B4-BE49-F238E27FC236}">
                <a16:creationId xmlns:a16="http://schemas.microsoft.com/office/drawing/2014/main" id="{CA93B063-7F60-C13E-492B-0E3C38DC4F56}"/>
              </a:ext>
            </a:extLst>
          </p:cNvPr>
          <p:cNvGrpSpPr/>
          <p:nvPr/>
        </p:nvGrpSpPr>
        <p:grpSpPr>
          <a:xfrm>
            <a:off x="530335" y="1323123"/>
            <a:ext cx="11131331" cy="5243787"/>
            <a:chOff x="302710" y="830135"/>
            <a:chExt cx="8356228" cy="3936482"/>
          </a:xfrm>
        </p:grpSpPr>
        <p:sp>
          <p:nvSpPr>
            <p:cNvPr id="15" name="TextBox 9">
              <a:extLst>
                <a:ext uri="{FF2B5EF4-FFF2-40B4-BE49-F238E27FC236}">
                  <a16:creationId xmlns:a16="http://schemas.microsoft.com/office/drawing/2014/main" id="{2F5C76D9-60A7-D32B-79B2-5C73EFD2CAAB}"/>
                </a:ext>
              </a:extLst>
            </p:cNvPr>
            <p:cNvSpPr txBox="1"/>
            <p:nvPr/>
          </p:nvSpPr>
          <p:spPr>
            <a:xfrm>
              <a:off x="302710" y="830135"/>
              <a:ext cx="8356228" cy="346329"/>
            </a:xfrm>
            <a:prstGeom prst="rect">
              <a:avLst/>
            </a:prstGeom>
            <a:noFill/>
          </p:spPr>
          <p:txBody>
            <a:bodyPr wrap="square" rtlCol="0">
              <a:spAutoFit/>
            </a:bodyPr>
            <a:lstStyle/>
            <a:p>
              <a:pPr marL="0" marR="0" lvl="0" indent="0" algn="ctr" defTabSz="456766" rtl="0" eaLnBrk="0" fontAlgn="base" latinLnBrk="0" hangingPunct="0">
                <a:lnSpc>
                  <a:spcPct val="100000"/>
                </a:lnSpc>
                <a:spcBef>
                  <a:spcPct val="0"/>
                </a:spcBef>
                <a:spcAft>
                  <a:spcPct val="0"/>
                </a:spcAft>
                <a:buClrTx/>
                <a:buSzTx/>
                <a:buFontTx/>
                <a:buNone/>
                <a:tabLst/>
                <a:defRPr/>
              </a:pPr>
              <a:r>
                <a:rPr kumimoji="0" lang="en-US" sz="2398" b="1" i="0" u="none" strike="noStrike" kern="1200" cap="none" spc="0" normalizeH="0" baseline="0" noProof="0" dirty="0">
                  <a:ln>
                    <a:noFill/>
                  </a:ln>
                  <a:solidFill>
                    <a:srgbClr val="002E51"/>
                  </a:solidFill>
                  <a:effectLst/>
                  <a:uLnTx/>
                  <a:uFillTx/>
                  <a:latin typeface="Arial" panose="020B0604020202020204" pitchFamily="34" charset="0"/>
                  <a:ea typeface="MS PGothic" panose="020B0600070205080204" pitchFamily="34" charset="-128"/>
                  <a:cs typeface="Arial" panose="020B0604020202020204" pitchFamily="34" charset="0"/>
                </a:rPr>
                <a:t>TROPION-Breast02</a:t>
              </a:r>
              <a:r>
                <a:rPr kumimoji="0" lang="en-US" sz="2398" b="1" i="0" u="none" strike="noStrike" kern="1200" cap="none" spc="0" normalizeH="0" baseline="30000" noProof="0" dirty="0">
                  <a:ln>
                    <a:noFill/>
                  </a:ln>
                  <a:solidFill>
                    <a:srgbClr val="002E51"/>
                  </a:solidFill>
                  <a:effectLst/>
                  <a:uLnTx/>
                  <a:uFillTx/>
                  <a:latin typeface="Arial" panose="020B0604020202020204" pitchFamily="34" charset="0"/>
                  <a:ea typeface="MS PGothic" panose="020B0600070205080204" pitchFamily="34" charset="-128"/>
                  <a:cs typeface="Arial" panose="020B0604020202020204" pitchFamily="34" charset="0"/>
                </a:rPr>
                <a:t>1</a:t>
              </a:r>
            </a:p>
          </p:txBody>
        </p:sp>
        <p:cxnSp>
          <p:nvCxnSpPr>
            <p:cNvPr id="21" name="Straight Arrow Connector 20">
              <a:extLst>
                <a:ext uri="{FF2B5EF4-FFF2-40B4-BE49-F238E27FC236}">
                  <a16:creationId xmlns:a16="http://schemas.microsoft.com/office/drawing/2014/main" id="{B1A896B0-33BE-12F3-9F89-22F1C5768BFA}"/>
                </a:ext>
              </a:extLst>
            </p:cNvPr>
            <p:cNvCxnSpPr>
              <a:cxnSpLocks noChangeAspect="1"/>
            </p:cNvCxnSpPr>
            <p:nvPr/>
          </p:nvCxnSpPr>
          <p:spPr>
            <a:xfrm>
              <a:off x="2819354" y="3069950"/>
              <a:ext cx="908407" cy="0"/>
            </a:xfrm>
            <a:prstGeom prst="straightConnector1">
              <a:avLst/>
            </a:prstGeom>
            <a:ln w="41275" cap="rnd">
              <a:solidFill>
                <a:srgbClr val="002E5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6D5666A-5605-BA64-FA4B-DFAD5C8D425B}"/>
                </a:ext>
              </a:extLst>
            </p:cNvPr>
            <p:cNvSpPr/>
            <p:nvPr/>
          </p:nvSpPr>
          <p:spPr>
            <a:xfrm>
              <a:off x="577620" y="1199467"/>
              <a:ext cx="2160987" cy="3176803"/>
            </a:xfrm>
            <a:prstGeom prst="rect">
              <a:avLst/>
            </a:prstGeom>
            <a:solidFill>
              <a:srgbClr val="00B0F0">
                <a:alpha val="28567"/>
              </a:srgbClr>
            </a:solidFill>
          </p:spPr>
          <p:txBody>
            <a:bodyPr wrap="square" lIns="121807" tIns="121807" rtlCol="0" anchor="t" anchorCtr="0">
              <a:noAutofit/>
            </a:bodyPr>
            <a:lstStyle/>
            <a:p>
              <a:pPr marL="0" marR="0" lvl="0" indent="0" algn="ctr" defTabSz="913532" rtl="0" eaLnBrk="1" fontAlgn="auto" latinLnBrk="0" hangingPunct="1">
                <a:lnSpc>
                  <a:spcPct val="100000"/>
                </a:lnSpc>
                <a:spcBef>
                  <a:spcPts val="0"/>
                </a:spcBef>
                <a:spcAft>
                  <a:spcPts val="599"/>
                </a:spcAft>
                <a:buClrTx/>
                <a:buSzTx/>
                <a:buFontTx/>
                <a:buNone/>
                <a:tabLst/>
                <a:defRPr/>
              </a:pPr>
              <a:r>
                <a:rPr kumimoji="0" lang="en-US" sz="15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Key Eligibility Criteria:</a:t>
              </a:r>
              <a:endParaRPr kumimoji="0" lang="en-US" sz="15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endParaRPr>
            </a:p>
            <a:p>
              <a:pPr marL="182711" marR="0" lvl="0" indent="-182711" algn="l" defTabSz="913532" rtl="0" eaLnBrk="1" fontAlgn="auto" latinLnBrk="0" hangingPunct="1">
                <a:lnSpc>
                  <a:spcPct val="100000"/>
                </a:lnSpc>
                <a:spcBef>
                  <a:spcPts val="799"/>
                </a:spcBef>
                <a:spcAft>
                  <a:spcPts val="599"/>
                </a:spcAft>
                <a:buClr>
                  <a:srgbClr val="00B0F0"/>
                </a:buClr>
                <a:buSzPct val="130000"/>
                <a:buFont typeface="Arial" panose="020B0604020202020204" pitchFamily="34" charset="0"/>
                <a:buChar char="•"/>
                <a:tabLst/>
                <a:defRPr/>
              </a:pPr>
              <a:r>
                <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Locally recurrent inoperable </a:t>
              </a:r>
              <a:br>
                <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br>
              <a:r>
                <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or metastatic TNBC</a:t>
              </a:r>
            </a:p>
            <a:p>
              <a:pPr marL="182711" marR="0" lvl="0" indent="-182711" algn="l" defTabSz="913532" rtl="0" eaLnBrk="1" fontAlgn="auto" latinLnBrk="0" hangingPunct="1">
                <a:lnSpc>
                  <a:spcPct val="100000"/>
                </a:lnSpc>
                <a:spcBef>
                  <a:spcPts val="799"/>
                </a:spcBef>
                <a:spcAft>
                  <a:spcPts val="599"/>
                </a:spcAft>
                <a:buClr>
                  <a:srgbClr val="00B0F0"/>
                </a:buClr>
                <a:buSzPct val="130000"/>
                <a:buFont typeface="Arial" panose="020B0604020202020204" pitchFamily="34" charset="0"/>
                <a:buChar char="•"/>
                <a:tabLst/>
                <a:defRPr/>
              </a:pPr>
              <a:r>
                <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No prior chemotherapy or targeted systemic therapy for metastatic breast cancer</a:t>
              </a:r>
            </a:p>
            <a:p>
              <a:pPr marL="182711" marR="0" lvl="0" indent="-182711" algn="l" defTabSz="913532" rtl="0" eaLnBrk="1" fontAlgn="auto" latinLnBrk="0" hangingPunct="1">
                <a:lnSpc>
                  <a:spcPct val="100000"/>
                </a:lnSpc>
                <a:spcBef>
                  <a:spcPts val="799"/>
                </a:spcBef>
                <a:spcAft>
                  <a:spcPts val="599"/>
                </a:spcAft>
                <a:buClr>
                  <a:srgbClr val="00B0F0"/>
                </a:buClr>
                <a:buSzPct val="130000"/>
                <a:buFont typeface="Arial" panose="020B0604020202020204" pitchFamily="34" charset="0"/>
                <a:buChar char="•"/>
                <a:tabLst/>
                <a:defRPr/>
              </a:pPr>
              <a:r>
                <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Not a candidate for PD-1/PDL1 inhibitor therapy</a:t>
              </a:r>
            </a:p>
            <a:p>
              <a:pPr marL="182711" marR="0" lvl="0" indent="-182711" algn="l" defTabSz="913532" rtl="0" eaLnBrk="1" fontAlgn="auto" latinLnBrk="0" hangingPunct="1">
                <a:lnSpc>
                  <a:spcPct val="100000"/>
                </a:lnSpc>
                <a:spcBef>
                  <a:spcPts val="799"/>
                </a:spcBef>
                <a:spcAft>
                  <a:spcPts val="599"/>
                </a:spcAft>
                <a:buClr>
                  <a:srgbClr val="00B0F0"/>
                </a:buClr>
                <a:buSzPct val="130000"/>
                <a:buFont typeface="Arial" panose="020B0604020202020204" pitchFamily="34" charset="0"/>
                <a:buChar char="•"/>
                <a:tabLst/>
                <a:defRPr/>
              </a:pPr>
              <a:r>
                <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Measurable disease as defined by RECIST v1.1</a:t>
              </a:r>
            </a:p>
            <a:p>
              <a:pPr marL="182711" marR="0" lvl="0" indent="-182711" algn="l" defTabSz="913532" rtl="0" eaLnBrk="1" fontAlgn="auto" latinLnBrk="0" hangingPunct="1">
                <a:lnSpc>
                  <a:spcPct val="100000"/>
                </a:lnSpc>
                <a:spcBef>
                  <a:spcPts val="799"/>
                </a:spcBef>
                <a:spcAft>
                  <a:spcPts val="599"/>
                </a:spcAft>
                <a:buClr>
                  <a:srgbClr val="00B0F0"/>
                </a:buClr>
                <a:buSzPct val="130000"/>
                <a:buFont typeface="Arial" panose="020B0604020202020204" pitchFamily="34" charset="0"/>
                <a:buChar char="•"/>
                <a:tabLst/>
                <a:defRPr/>
              </a:pPr>
              <a:r>
                <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ECOG PS 0 or 1</a:t>
              </a:r>
            </a:p>
            <a:p>
              <a:pPr marL="182711" marR="0" lvl="0" indent="-182711" algn="l" defTabSz="913532" rtl="0" eaLnBrk="1" fontAlgn="auto" latinLnBrk="0" hangingPunct="1">
                <a:lnSpc>
                  <a:spcPct val="100000"/>
                </a:lnSpc>
                <a:spcBef>
                  <a:spcPts val="799"/>
                </a:spcBef>
                <a:spcAft>
                  <a:spcPts val="599"/>
                </a:spcAft>
                <a:buClr>
                  <a:srgbClr val="00B0F0"/>
                </a:buClr>
                <a:buSzPct val="130000"/>
                <a:buFont typeface="Arial" panose="020B0604020202020204" pitchFamily="34" charset="0"/>
                <a:buChar char="•"/>
                <a:tabLst/>
                <a:defRPr/>
              </a:pPr>
              <a:r>
                <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Adequate hematologic and end-organ function</a:t>
              </a:r>
            </a:p>
            <a:p>
              <a:pPr marL="121807" marR="0" lvl="0" indent="-121807" algn="l" defTabSz="913532" rtl="0" eaLnBrk="1" fontAlgn="auto" latinLnBrk="0" hangingPunct="1">
                <a:lnSpc>
                  <a:spcPct val="100000"/>
                </a:lnSpc>
                <a:spcBef>
                  <a:spcPts val="0"/>
                </a:spcBef>
                <a:spcAft>
                  <a:spcPts val="599"/>
                </a:spcAft>
                <a:buClr>
                  <a:srgbClr val="00B0F0"/>
                </a:buClr>
                <a:buSzPct val="130000"/>
                <a:buFont typeface="Arial" panose="020B0604020202020204" pitchFamily="34" charset="0"/>
                <a:buChar char="•"/>
                <a:tabLst/>
                <a:defRPr/>
              </a:pPr>
              <a:endPar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endParaRPr>
            </a:p>
          </p:txBody>
        </p:sp>
        <p:sp>
          <p:nvSpPr>
            <p:cNvPr id="23" name="Rectangle 22">
              <a:extLst>
                <a:ext uri="{FF2B5EF4-FFF2-40B4-BE49-F238E27FC236}">
                  <a16:creationId xmlns:a16="http://schemas.microsoft.com/office/drawing/2014/main" id="{C080C775-E4C0-093C-1E47-71F721728B66}"/>
                </a:ext>
              </a:extLst>
            </p:cNvPr>
            <p:cNvSpPr/>
            <p:nvPr/>
          </p:nvSpPr>
          <p:spPr>
            <a:xfrm>
              <a:off x="2945911" y="3795157"/>
              <a:ext cx="3756674" cy="971460"/>
            </a:xfrm>
            <a:prstGeom prst="rect">
              <a:avLst/>
            </a:prstGeom>
            <a:noFill/>
          </p:spPr>
          <p:txBody>
            <a:bodyPr wrap="square" lIns="60904" tIns="121807" rtlCol="0" anchor="t" anchorCtr="0">
              <a:noAutofit/>
            </a:bodyPr>
            <a:lstStyle/>
            <a:p>
              <a:pPr marL="182711" marR="0" lvl="0" indent="-182711" algn="l" defTabSz="913532" rtl="0" eaLnBrk="1" fontAlgn="auto" latinLnBrk="0" hangingPunct="1">
                <a:lnSpc>
                  <a:spcPct val="100000"/>
                </a:lnSpc>
                <a:spcBef>
                  <a:spcPts val="0"/>
                </a:spcBef>
                <a:spcAft>
                  <a:spcPts val="599"/>
                </a:spcAft>
                <a:buClr>
                  <a:srgbClr val="00B0F0"/>
                </a:buClr>
                <a:buSzPct val="100000"/>
                <a:buFont typeface="Arial" panose="020B0604020202020204" pitchFamily="34" charset="0"/>
                <a:buChar char="•"/>
                <a:tabLst/>
                <a:defRPr/>
              </a:pPr>
              <a:r>
                <a:rPr kumimoji="0" lang="en-US" sz="2131"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1</a:t>
              </a:r>
              <a:r>
                <a:rPr kumimoji="0" lang="en-US" sz="2131" b="1" i="0" u="none" strike="noStrike" kern="1200" cap="none" spc="0" normalizeH="0" baseline="3000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st</a:t>
              </a:r>
              <a:r>
                <a:rPr kumimoji="0" lang="en-US" sz="2131"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 line therapy for TNBC</a:t>
              </a:r>
            </a:p>
            <a:p>
              <a:pPr marL="182711" marR="0" lvl="0" indent="-182711" algn="l" defTabSz="913532" rtl="0" eaLnBrk="1" fontAlgn="auto" latinLnBrk="0" hangingPunct="1">
                <a:lnSpc>
                  <a:spcPct val="100000"/>
                </a:lnSpc>
                <a:spcBef>
                  <a:spcPts val="0"/>
                </a:spcBef>
                <a:spcAft>
                  <a:spcPts val="599"/>
                </a:spcAft>
                <a:buClr>
                  <a:srgbClr val="00B0F0"/>
                </a:buClr>
                <a:buSzPct val="100000"/>
                <a:buFont typeface="Arial" panose="020B0604020202020204" pitchFamily="34" charset="0"/>
                <a:buChar char="•"/>
                <a:tabLst/>
                <a:defRPr/>
              </a:pPr>
              <a:r>
                <a:rPr kumimoji="0" lang="en-US" sz="2131"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PD-L1 negative</a:t>
              </a:r>
            </a:p>
          </p:txBody>
        </p:sp>
        <p:sp>
          <p:nvSpPr>
            <p:cNvPr id="24" name="Rectangle 23">
              <a:extLst>
                <a:ext uri="{FF2B5EF4-FFF2-40B4-BE49-F238E27FC236}">
                  <a16:creationId xmlns:a16="http://schemas.microsoft.com/office/drawing/2014/main" id="{733F951B-4B6E-C0B8-87CA-2529A073AB7F}"/>
                </a:ext>
              </a:extLst>
            </p:cNvPr>
            <p:cNvSpPr/>
            <p:nvPr/>
          </p:nvSpPr>
          <p:spPr>
            <a:xfrm>
              <a:off x="2888058" y="1199468"/>
              <a:ext cx="3029257" cy="1069114"/>
            </a:xfrm>
            <a:prstGeom prst="rect">
              <a:avLst/>
            </a:prstGeom>
            <a:solidFill>
              <a:schemeClr val="bg1"/>
            </a:solidFill>
            <a:ln>
              <a:solidFill>
                <a:srgbClr val="BBE4FA"/>
              </a:solidFill>
            </a:ln>
          </p:spPr>
          <p:txBody>
            <a:bodyPr wrap="square" lIns="121807" tIns="121807" rtlCol="0" anchor="t" anchorCtr="0">
              <a:noAutofit/>
            </a:bodyPr>
            <a:lstStyle/>
            <a:p>
              <a:pPr marL="0" marR="0" lvl="0" indent="0" algn="l" defTabSz="913532" rtl="0" eaLnBrk="1" fontAlgn="auto" latinLnBrk="0" hangingPunct="1">
                <a:lnSpc>
                  <a:spcPct val="100000"/>
                </a:lnSpc>
                <a:spcBef>
                  <a:spcPts val="0"/>
                </a:spcBef>
                <a:spcAft>
                  <a:spcPts val="599"/>
                </a:spcAft>
                <a:buClrTx/>
                <a:buSzTx/>
                <a:buFontTx/>
                <a:buNone/>
                <a:tabLst/>
                <a:defRPr/>
              </a:pPr>
              <a:r>
                <a:rPr kumimoji="0" lang="en-US" sz="15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Stratification Factors:</a:t>
              </a:r>
            </a:p>
            <a:p>
              <a:pPr marL="228389" marR="0" lvl="0" indent="-228389" algn="l" defTabSz="913532" rtl="0" eaLnBrk="1" fontAlgn="auto" latinLnBrk="0" hangingPunct="1">
                <a:lnSpc>
                  <a:spcPct val="100000"/>
                </a:lnSpc>
                <a:spcBef>
                  <a:spcPts val="0"/>
                </a:spcBef>
                <a:spcAft>
                  <a:spcPts val="599"/>
                </a:spcAft>
                <a:buClr>
                  <a:srgbClr val="00B0F0"/>
                </a:buClr>
                <a:buSzPct val="130000"/>
                <a:buFont typeface="Arial" panose="020B0604020202020204" pitchFamily="34" charset="0"/>
                <a:buChar char="•"/>
                <a:tabLst/>
                <a:defRPr/>
              </a:pPr>
              <a:r>
                <a:rPr kumimoji="0" lang="en-US" sz="15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Geographic location</a:t>
              </a:r>
            </a:p>
            <a:p>
              <a:pPr marL="228389" marR="0" lvl="0" indent="-228389" algn="l" defTabSz="913532" rtl="0" eaLnBrk="1" fontAlgn="auto" latinLnBrk="0" hangingPunct="1">
                <a:lnSpc>
                  <a:spcPct val="100000"/>
                </a:lnSpc>
                <a:spcBef>
                  <a:spcPts val="0"/>
                </a:spcBef>
                <a:spcAft>
                  <a:spcPts val="599"/>
                </a:spcAft>
                <a:buClr>
                  <a:srgbClr val="00B0F0"/>
                </a:buClr>
                <a:buSzPct val="130000"/>
                <a:buFont typeface="Arial" panose="020B0604020202020204" pitchFamily="34" charset="0"/>
                <a:buChar char="•"/>
                <a:tabLst/>
                <a:defRPr/>
              </a:pPr>
              <a:r>
                <a:rPr kumimoji="0" lang="en-US" sz="15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DFI (de novo vs DFI ≤ 12 months vs DFI &gt;12 months)</a:t>
              </a:r>
            </a:p>
            <a:p>
              <a:pPr marL="0" marR="0" lvl="0" indent="0" algn="l" defTabSz="913532" rtl="0" eaLnBrk="1" fontAlgn="auto" latinLnBrk="0" hangingPunct="1">
                <a:lnSpc>
                  <a:spcPct val="100000"/>
                </a:lnSpc>
                <a:spcBef>
                  <a:spcPts val="0"/>
                </a:spcBef>
                <a:spcAft>
                  <a:spcPts val="599"/>
                </a:spcAft>
                <a:buClrTx/>
                <a:buSzTx/>
                <a:buFontTx/>
                <a:buNone/>
                <a:tabLst/>
                <a:defRPr/>
              </a:pPr>
              <a:endParaRPr kumimoji="0" lang="en-US" sz="15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endParaRPr>
            </a:p>
          </p:txBody>
        </p:sp>
        <p:sp>
          <p:nvSpPr>
            <p:cNvPr id="25" name="Rectangle 24">
              <a:extLst>
                <a:ext uri="{FF2B5EF4-FFF2-40B4-BE49-F238E27FC236}">
                  <a16:creationId xmlns:a16="http://schemas.microsoft.com/office/drawing/2014/main" id="{115E5E92-5D31-9ADF-796B-8B809A6C3F45}"/>
                </a:ext>
              </a:extLst>
            </p:cNvPr>
            <p:cNvSpPr/>
            <p:nvPr/>
          </p:nvSpPr>
          <p:spPr>
            <a:xfrm>
              <a:off x="3020050" y="2653828"/>
              <a:ext cx="476776" cy="327814"/>
            </a:xfrm>
            <a:prstGeom prst="rect">
              <a:avLst/>
            </a:prstGeom>
            <a:noFill/>
          </p:spPr>
          <p:txBody>
            <a:bodyPr wrap="square" lIns="60904" tIns="121807" rtlCol="0" anchor="t" anchorCtr="0">
              <a:noAutofit/>
            </a:bodyPr>
            <a:lstStyle/>
            <a:p>
              <a:pPr marL="0" marR="0" lvl="0" indent="0" algn="l" defTabSz="913532" rtl="0" eaLnBrk="1" fontAlgn="auto" latinLnBrk="0" hangingPunct="1">
                <a:lnSpc>
                  <a:spcPct val="100000"/>
                </a:lnSpc>
                <a:spcBef>
                  <a:spcPts val="0"/>
                </a:spcBef>
                <a:spcAft>
                  <a:spcPts val="599"/>
                </a:spcAft>
                <a:buClrTx/>
                <a:buSzTx/>
                <a:buFontTx/>
                <a:buNone/>
                <a:tabLst/>
                <a:defRPr/>
              </a:pPr>
              <a:r>
                <a:rPr kumimoji="0" lang="en-US" sz="2131"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1:1</a:t>
              </a:r>
            </a:p>
          </p:txBody>
        </p:sp>
        <p:sp>
          <p:nvSpPr>
            <p:cNvPr id="26" name="Rectangle 25">
              <a:extLst>
                <a:ext uri="{FF2B5EF4-FFF2-40B4-BE49-F238E27FC236}">
                  <a16:creationId xmlns:a16="http://schemas.microsoft.com/office/drawing/2014/main" id="{BF094643-42FE-9B2B-CAD3-D837B8935D3E}"/>
                </a:ext>
              </a:extLst>
            </p:cNvPr>
            <p:cNvSpPr/>
            <p:nvPr/>
          </p:nvSpPr>
          <p:spPr>
            <a:xfrm>
              <a:off x="6066766" y="1194024"/>
              <a:ext cx="1923041" cy="1069114"/>
            </a:xfrm>
            <a:prstGeom prst="rect">
              <a:avLst/>
            </a:prstGeom>
            <a:solidFill>
              <a:srgbClr val="00B0F0">
                <a:alpha val="28567"/>
              </a:srgbClr>
            </a:solidFill>
          </p:spPr>
          <p:txBody>
            <a:bodyPr wrap="square" lIns="121807" tIns="121807" rtlCol="0" anchor="t" anchorCtr="0">
              <a:noAutofit/>
            </a:bodyPr>
            <a:lstStyle/>
            <a:p>
              <a:pPr marL="0" marR="0" lvl="0" indent="0" algn="l" defTabSz="913532" rtl="0" eaLnBrk="1" fontAlgn="auto" latinLnBrk="0" hangingPunct="1">
                <a:lnSpc>
                  <a:spcPct val="100000"/>
                </a:lnSpc>
                <a:spcBef>
                  <a:spcPts val="0"/>
                </a:spcBef>
                <a:spcAft>
                  <a:spcPts val="599"/>
                </a:spcAft>
                <a:buClrTx/>
                <a:buSzTx/>
                <a:buFontTx/>
                <a:buNone/>
                <a:tabLst/>
                <a:defRPr/>
              </a:pPr>
              <a:r>
                <a:rPr kumimoji="0" lang="en-US" sz="13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Dual Primary Endpoint:</a:t>
              </a:r>
              <a:br>
                <a:rPr kumimoji="0" lang="en-US" sz="13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br>
              <a:r>
                <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PFS (BICR) and OS</a:t>
              </a:r>
              <a:endParaRPr kumimoji="0" lang="en-US" sz="13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endParaRPr>
            </a:p>
            <a:p>
              <a:pPr marL="0" marR="0" lvl="0" indent="0" algn="l" defTabSz="913532" rtl="0" eaLnBrk="1" fontAlgn="auto" latinLnBrk="0" hangingPunct="1">
                <a:lnSpc>
                  <a:spcPct val="100000"/>
                </a:lnSpc>
                <a:spcBef>
                  <a:spcPts val="0"/>
                </a:spcBef>
                <a:spcAft>
                  <a:spcPts val="599"/>
                </a:spcAft>
                <a:buClrTx/>
                <a:buSzTx/>
                <a:buFontTx/>
                <a:buNone/>
                <a:tabLst/>
                <a:defRPr/>
              </a:pPr>
              <a:r>
                <a:rPr kumimoji="0" lang="en-US" sz="13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Secondary Endpoints: </a:t>
              </a:r>
              <a:br>
                <a:rPr kumimoji="0" lang="en-US" sz="13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br>
              <a:r>
                <a:rPr kumimoji="0" lang="en-US" sz="11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PFS</a:t>
              </a:r>
              <a:r>
                <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 (inv), ORR, </a:t>
              </a:r>
              <a:r>
                <a:rPr kumimoji="0" lang="en-US" sz="1399" b="0" i="0" u="none" strike="noStrike" kern="1200" cap="none" spc="0" normalizeH="0" baseline="0" noProof="0" dirty="0" err="1">
                  <a:ln>
                    <a:noFill/>
                  </a:ln>
                  <a:solidFill>
                    <a:srgbClr val="002E51"/>
                  </a:solidFill>
                  <a:effectLst/>
                  <a:uLnTx/>
                  <a:uFillTx/>
                  <a:latin typeface="Arial" panose="020B0604020202020204" pitchFamily="34" charset="0"/>
                  <a:ea typeface="ＭＳ Ｐゴシック"/>
                  <a:cs typeface="Arial" panose="020B0604020202020204" pitchFamily="34" charset="0"/>
                </a:rPr>
                <a:t>DoR</a:t>
              </a:r>
              <a:r>
                <a:rPr kumimoji="0" lang="en-US" sz="13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 </a:t>
              </a:r>
              <a:r>
                <a:rPr kumimoji="0" lang="en-US" sz="13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Safety</a:t>
              </a:r>
              <a:endParaRPr kumimoji="0" lang="en-US" sz="11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endParaRPr>
            </a:p>
          </p:txBody>
        </p:sp>
        <p:grpSp>
          <p:nvGrpSpPr>
            <p:cNvPr id="27" name="Group 26">
              <a:extLst>
                <a:ext uri="{FF2B5EF4-FFF2-40B4-BE49-F238E27FC236}">
                  <a16:creationId xmlns:a16="http://schemas.microsoft.com/office/drawing/2014/main" id="{E96EF8E9-653E-734A-F9EB-F17D356F2F32}"/>
                </a:ext>
              </a:extLst>
            </p:cNvPr>
            <p:cNvGrpSpPr/>
            <p:nvPr/>
          </p:nvGrpSpPr>
          <p:grpSpPr>
            <a:xfrm>
              <a:off x="3808508" y="2695225"/>
              <a:ext cx="908407" cy="698891"/>
              <a:chOff x="2473300" y="2651809"/>
              <a:chExt cx="291671" cy="370560"/>
            </a:xfrm>
          </p:grpSpPr>
          <p:cxnSp>
            <p:nvCxnSpPr>
              <p:cNvPr id="28" name="Straight Connector 27">
                <a:extLst>
                  <a:ext uri="{FF2B5EF4-FFF2-40B4-BE49-F238E27FC236}">
                    <a16:creationId xmlns:a16="http://schemas.microsoft.com/office/drawing/2014/main" id="{78B17BFC-49F3-0A0D-9315-2858BD508FD1}"/>
                  </a:ext>
                </a:extLst>
              </p:cNvPr>
              <p:cNvCxnSpPr>
                <a:cxnSpLocks/>
              </p:cNvCxnSpPr>
              <p:nvPr/>
            </p:nvCxnSpPr>
            <p:spPr>
              <a:xfrm>
                <a:off x="2473300" y="2651809"/>
                <a:ext cx="1" cy="370560"/>
              </a:xfrm>
              <a:prstGeom prst="line">
                <a:avLst/>
              </a:prstGeom>
              <a:ln w="44450" cap="rnd">
                <a:solidFill>
                  <a:srgbClr val="002E5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1207051D-6820-72B1-CD8A-7217BEDB65F6}"/>
                  </a:ext>
                </a:extLst>
              </p:cNvPr>
              <p:cNvCxnSpPr>
                <a:cxnSpLocks/>
              </p:cNvCxnSpPr>
              <p:nvPr/>
            </p:nvCxnSpPr>
            <p:spPr>
              <a:xfrm>
                <a:off x="2473300" y="3022369"/>
                <a:ext cx="291671" cy="0"/>
              </a:xfrm>
              <a:prstGeom prst="line">
                <a:avLst/>
              </a:prstGeom>
              <a:ln w="44450" cap="rnd">
                <a:solidFill>
                  <a:srgbClr val="002E5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A3FE5AEF-F8C6-ED49-ACC9-3CE0298C840A}"/>
                  </a:ext>
                </a:extLst>
              </p:cNvPr>
              <p:cNvCxnSpPr>
                <a:cxnSpLocks/>
              </p:cNvCxnSpPr>
              <p:nvPr/>
            </p:nvCxnSpPr>
            <p:spPr>
              <a:xfrm>
                <a:off x="2473300" y="2651809"/>
                <a:ext cx="291671" cy="0"/>
              </a:xfrm>
              <a:prstGeom prst="line">
                <a:avLst/>
              </a:prstGeom>
              <a:ln w="44450" cap="rnd">
                <a:solidFill>
                  <a:srgbClr val="002E5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31" name="Rectangle 30">
              <a:extLst>
                <a:ext uri="{FF2B5EF4-FFF2-40B4-BE49-F238E27FC236}">
                  <a16:creationId xmlns:a16="http://schemas.microsoft.com/office/drawing/2014/main" id="{11FF3742-9257-4042-3F10-D14D49A565EC}"/>
                </a:ext>
              </a:extLst>
            </p:cNvPr>
            <p:cNvSpPr/>
            <p:nvPr/>
          </p:nvSpPr>
          <p:spPr>
            <a:xfrm>
              <a:off x="4910042" y="2464611"/>
              <a:ext cx="2055479" cy="557725"/>
            </a:xfrm>
            <a:prstGeom prst="rect">
              <a:avLst/>
            </a:prstGeom>
            <a:solidFill>
              <a:srgbClr val="FFA300"/>
            </a:solidFill>
          </p:spPr>
          <p:txBody>
            <a:bodyPr wrap="square" lIns="121807" tIns="121807" rtlCol="0" anchor="ctr" anchorCtr="0">
              <a:noAutofit/>
            </a:bodyPr>
            <a:lstStyle/>
            <a:p>
              <a:pPr marL="0" marR="0" lvl="0" indent="0" algn="ctr" defTabSz="913532" rtl="0" eaLnBrk="1" fontAlgn="auto" latinLnBrk="0" hangingPunct="1">
                <a:lnSpc>
                  <a:spcPct val="100000"/>
                </a:lnSpc>
                <a:spcBef>
                  <a:spcPts val="0"/>
                </a:spcBef>
                <a:spcAft>
                  <a:spcPts val="599"/>
                </a:spcAft>
                <a:buClrTx/>
                <a:buSzTx/>
                <a:buFontTx/>
                <a:buNone/>
                <a:tabLst/>
                <a:defRPr/>
              </a:pPr>
              <a:r>
                <a:rPr kumimoji="0" lang="en-US" sz="13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Dato-</a:t>
              </a:r>
              <a:r>
                <a:rPr kumimoji="0" lang="en-US" sz="1399" b="1" i="0" u="none" strike="noStrike" kern="1200" cap="none" spc="0" normalizeH="0" baseline="0" noProof="0" dirty="0" err="1">
                  <a:ln>
                    <a:noFill/>
                  </a:ln>
                  <a:solidFill>
                    <a:srgbClr val="002E51"/>
                  </a:solidFill>
                  <a:effectLst/>
                  <a:uLnTx/>
                  <a:uFillTx/>
                  <a:latin typeface="Arial" panose="020B0604020202020204" pitchFamily="34" charset="0"/>
                  <a:ea typeface="ＭＳ Ｐゴシック"/>
                  <a:cs typeface="Arial" panose="020B0604020202020204" pitchFamily="34" charset="0"/>
                </a:rPr>
                <a:t>DXd</a:t>
              </a:r>
              <a:endParaRPr kumimoji="0" lang="en-US" sz="11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endParaRPr>
            </a:p>
          </p:txBody>
        </p:sp>
        <p:sp>
          <p:nvSpPr>
            <p:cNvPr id="32" name="Rectangle 31">
              <a:extLst>
                <a:ext uri="{FF2B5EF4-FFF2-40B4-BE49-F238E27FC236}">
                  <a16:creationId xmlns:a16="http://schemas.microsoft.com/office/drawing/2014/main" id="{08AB9ECF-02C9-46AD-83AC-EB75F51E4E2E}"/>
                </a:ext>
              </a:extLst>
            </p:cNvPr>
            <p:cNvSpPr/>
            <p:nvPr/>
          </p:nvSpPr>
          <p:spPr>
            <a:xfrm>
              <a:off x="4910042" y="3095792"/>
              <a:ext cx="2055479" cy="634816"/>
            </a:xfrm>
            <a:prstGeom prst="rect">
              <a:avLst/>
            </a:prstGeom>
            <a:solidFill>
              <a:schemeClr val="bg1"/>
            </a:solidFill>
            <a:ln>
              <a:solidFill>
                <a:srgbClr val="002E51"/>
              </a:solidFill>
            </a:ln>
          </p:spPr>
          <p:txBody>
            <a:bodyPr wrap="square" lIns="121807" tIns="121807" rtlCol="0" anchor="ctr" anchorCtr="0">
              <a:noAutofit/>
            </a:bodyPr>
            <a:lstStyle/>
            <a:p>
              <a:pPr marL="0" marR="0" lvl="0" indent="0" algn="ctr" defTabSz="913532" rtl="0" eaLnBrk="1" fontAlgn="auto" latinLnBrk="0" hangingPunct="1">
                <a:lnSpc>
                  <a:spcPct val="100000"/>
                </a:lnSpc>
                <a:spcBef>
                  <a:spcPts val="0"/>
                </a:spcBef>
                <a:spcAft>
                  <a:spcPts val="599"/>
                </a:spcAft>
                <a:buClrTx/>
                <a:buSzTx/>
                <a:buFontTx/>
                <a:buNone/>
                <a:tabLst/>
                <a:defRPr/>
              </a:pPr>
              <a:r>
                <a:rPr kumimoji="0" lang="en-US" sz="1399"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Investigator’s choice of chemotherapy</a:t>
              </a:r>
              <a:endParaRPr kumimoji="0" lang="en-US" sz="11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endParaRPr>
            </a:p>
          </p:txBody>
        </p:sp>
      </p:grpSp>
      <p:sp>
        <p:nvSpPr>
          <p:cNvPr id="2" name="Rectangle 1">
            <a:extLst>
              <a:ext uri="{FF2B5EF4-FFF2-40B4-BE49-F238E27FC236}">
                <a16:creationId xmlns:a16="http://schemas.microsoft.com/office/drawing/2014/main" id="{8D862F50-CF67-C633-FC92-0291D745C4CA}"/>
              </a:ext>
            </a:extLst>
          </p:cNvPr>
          <p:cNvSpPr/>
          <p:nvPr/>
        </p:nvSpPr>
        <p:spPr bwMode="auto">
          <a:xfrm>
            <a:off x="1171852" y="3752464"/>
            <a:ext cx="2561206" cy="490889"/>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72" charset="0"/>
              <a:ea typeface="ＭＳ Ｐゴシック" pitchFamily="-72" charset="-128"/>
              <a:cs typeface="ＭＳ Ｐゴシック" pitchFamily="-72" charset="-128"/>
            </a:endParaRPr>
          </a:p>
        </p:txBody>
      </p:sp>
      <p:sp>
        <p:nvSpPr>
          <p:cNvPr id="3" name="TextBox 2">
            <a:extLst>
              <a:ext uri="{FF2B5EF4-FFF2-40B4-BE49-F238E27FC236}">
                <a16:creationId xmlns:a16="http://schemas.microsoft.com/office/drawing/2014/main" id="{40C1412A-522A-4EDF-147B-66B24D96AC63}"/>
              </a:ext>
            </a:extLst>
          </p:cNvPr>
          <p:cNvSpPr txBox="1"/>
          <p:nvPr/>
        </p:nvSpPr>
        <p:spPr>
          <a:xfrm>
            <a:off x="357742" y="2965787"/>
            <a:ext cx="11433431" cy="1938992"/>
          </a:xfrm>
          <a:prstGeom prst="rect">
            <a:avLst/>
          </a:prstGeom>
          <a:solidFill>
            <a:schemeClr val="bg1"/>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ＭＳ Ｐゴシック"/>
              </a:rPr>
              <a:t>Oct 6, 2025: Positive </a:t>
            </a:r>
            <a:r>
              <a:rPr kumimoji="0" lang="en-US" sz="2400" b="1" i="0" u="none" strike="noStrike" kern="1200" cap="none" spc="0" normalizeH="0" baseline="0" noProof="0" dirty="0">
                <a:ln>
                  <a:noFill/>
                </a:ln>
                <a:solidFill>
                  <a:srgbClr val="000000"/>
                </a:solidFill>
                <a:effectLst/>
                <a:uLnTx/>
                <a:uFillTx/>
                <a:latin typeface="Arial"/>
                <a:ea typeface="ＭＳ Ｐゴシック"/>
              </a:rPr>
              <a:t>high-level results from the TROPION-Breast02 Phase III trial showed datopotamab deruxtecan demonstrated a statistically significant and clinically meaningful improvement for the </a:t>
            </a:r>
            <a:r>
              <a:rPr kumimoji="0" lang="en-US" sz="2400" b="1" i="0" u="none" strike="noStrike" kern="1200" cap="none" spc="0" normalizeH="0" baseline="0" noProof="0" dirty="0">
                <a:ln>
                  <a:noFill/>
                </a:ln>
                <a:solidFill>
                  <a:srgbClr val="FF0000"/>
                </a:solidFill>
                <a:effectLst/>
                <a:uLnTx/>
                <a:uFillTx/>
                <a:latin typeface="Arial"/>
                <a:ea typeface="ＭＳ Ｐゴシック"/>
              </a:rPr>
              <a:t>dual primary endpoints of OS and PFS </a:t>
            </a:r>
            <a:r>
              <a:rPr kumimoji="0" lang="en-US" sz="2400" b="1" i="0" u="none" strike="noStrike" kern="1200" cap="none" spc="0" normalizeH="0" baseline="0" noProof="0" dirty="0">
                <a:ln>
                  <a:noFill/>
                </a:ln>
                <a:solidFill>
                  <a:srgbClr val="000000"/>
                </a:solidFill>
                <a:effectLst/>
                <a:uLnTx/>
                <a:uFillTx/>
                <a:latin typeface="Arial"/>
                <a:ea typeface="ＭＳ Ｐゴシック"/>
              </a:rPr>
              <a:t>compared to TPC as 1st-line treatment for patients with locally recurrent inoperable or mTNBC for whom IO was not an option</a:t>
            </a:r>
          </a:p>
        </p:txBody>
      </p:sp>
      <p:sp>
        <p:nvSpPr>
          <p:cNvPr id="4" name="TextBox 3">
            <a:extLst>
              <a:ext uri="{FF2B5EF4-FFF2-40B4-BE49-F238E27FC236}">
                <a16:creationId xmlns:a16="http://schemas.microsoft.com/office/drawing/2014/main" id="{27689735-A08E-8D9B-FF9A-4BED63E3B7CE}"/>
              </a:ext>
            </a:extLst>
          </p:cNvPr>
          <p:cNvSpPr txBox="1"/>
          <p:nvPr/>
        </p:nvSpPr>
        <p:spPr>
          <a:xfrm>
            <a:off x="400827" y="5464869"/>
            <a:ext cx="11541719" cy="1200329"/>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ＭＳ Ｐゴシック"/>
              </a:rPr>
              <a:t>ESMO 2025: LBA21 - Primary Results From TROPION-Breast02 (Dent et 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First-Line (1L) Datopotamab Deruxtecan (Dato-</a:t>
            </a:r>
            <a:r>
              <a:rPr kumimoji="0" lang="en-US" sz="1800" b="0" i="0" u="none" strike="noStrike" kern="1200" cap="none" spc="0" normalizeH="0" baseline="0" noProof="0" dirty="0" err="1">
                <a:ln>
                  <a:noFill/>
                </a:ln>
                <a:solidFill>
                  <a:srgbClr val="000000"/>
                </a:solidFill>
                <a:effectLst/>
                <a:uLnTx/>
                <a:uFillTx/>
                <a:latin typeface="Arial"/>
                <a:ea typeface="ＭＳ Ｐゴシック"/>
              </a:rPr>
              <a:t>DXd</a:t>
            </a:r>
            <a:r>
              <a:rPr kumimoji="0" lang="en-US" sz="1800" b="0" i="0" u="none" strike="noStrike" kern="1200" cap="none" spc="0" normalizeH="0" baseline="0" noProof="0" dirty="0">
                <a:ln>
                  <a:noFill/>
                </a:ln>
                <a:solidFill>
                  <a:srgbClr val="000000"/>
                </a:solidFill>
                <a:effectLst/>
                <a:uLnTx/>
                <a:uFillTx/>
                <a:latin typeface="Arial"/>
                <a:ea typeface="ＭＳ Ｐゴシック"/>
              </a:rPr>
              <a:t>) vs Chemotherapy in Patients with Locally Recurrent Inoperable or Metastatic Triple-Negative Breast Cancer (mTNBC) for Whom Immunotherapy Was Not an Option: Primary Results from the </a:t>
            </a:r>
            <a:r>
              <a:rPr kumimoji="0" lang="en-US" sz="1800" b="0" i="0" u="none" strike="noStrike" kern="1200" cap="none" spc="0" normalizeH="0" baseline="0" noProof="0" dirty="0" err="1">
                <a:ln>
                  <a:noFill/>
                </a:ln>
                <a:solidFill>
                  <a:srgbClr val="000000"/>
                </a:solidFill>
                <a:effectLst/>
                <a:uLnTx/>
                <a:uFillTx/>
                <a:latin typeface="Arial"/>
                <a:ea typeface="ＭＳ Ｐゴシック"/>
              </a:rPr>
              <a:t>Randomised</a:t>
            </a:r>
            <a:r>
              <a:rPr kumimoji="0" lang="en-US" sz="1800" b="0" i="0" u="none" strike="noStrike" kern="1200" cap="none" spc="0" normalizeH="0" baseline="0" noProof="0" dirty="0">
                <a:ln>
                  <a:noFill/>
                </a:ln>
                <a:solidFill>
                  <a:srgbClr val="000000"/>
                </a:solidFill>
                <a:effectLst/>
                <a:uLnTx/>
                <a:uFillTx/>
                <a:latin typeface="Arial"/>
                <a:ea typeface="ＭＳ Ｐゴシック"/>
              </a:rPr>
              <a:t>, Phase 3 TROPION-Breast02 Trial</a:t>
            </a:r>
          </a:p>
        </p:txBody>
      </p:sp>
    </p:spTree>
    <p:extLst>
      <p:ext uri="{BB962C8B-B14F-4D97-AF65-F5344CB8AC3E}">
        <p14:creationId xmlns:p14="http://schemas.microsoft.com/office/powerpoint/2010/main" val="82508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a:extLst>
            <a:ext uri="{FF2B5EF4-FFF2-40B4-BE49-F238E27FC236}">
              <a16:creationId xmlns:a16="http://schemas.microsoft.com/office/drawing/2014/main" id="{0046CA5D-8447-66FA-B8C3-DBD56ED307D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77A4B6C-0B66-E78A-28ED-18A0DA8DD0C7}"/>
              </a:ext>
            </a:extLst>
          </p:cNvPr>
          <p:cNvSpPr/>
          <p:nvPr/>
        </p:nvSpPr>
        <p:spPr>
          <a:xfrm>
            <a:off x="5639" y="1545511"/>
            <a:ext cx="12180722" cy="4841658"/>
          </a:xfrm>
          <a:prstGeom prst="rect">
            <a:avLst/>
          </a:prstGeom>
          <a:solidFill>
            <a:srgbClr val="E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3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EBAF12D-EBFC-55EB-5767-92B6153DAD54}"/>
              </a:ext>
            </a:extLst>
          </p:cNvPr>
          <p:cNvSpPr/>
          <p:nvPr/>
        </p:nvSpPr>
        <p:spPr>
          <a:xfrm>
            <a:off x="206902" y="1677116"/>
            <a:ext cx="11825451" cy="4612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3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hidden="1">
            <a:extLst>
              <a:ext uri="{FF2B5EF4-FFF2-40B4-BE49-F238E27FC236}">
                <a16:creationId xmlns:a16="http://schemas.microsoft.com/office/drawing/2014/main" id="{A6492E78-0665-ADE2-702A-25895F58164F}"/>
              </a:ext>
            </a:extLst>
          </p:cNvPr>
          <p:cNvSpPr>
            <a:spLocks noGrp="1"/>
          </p:cNvSpPr>
          <p:nvPr>
            <p:ph type="title"/>
          </p:nvPr>
        </p:nvSpPr>
        <p:spPr/>
        <p:txBody>
          <a:bodyPr/>
          <a:lstStyle/>
          <a:p>
            <a:endParaRPr lang="en-US"/>
          </a:p>
        </p:txBody>
      </p:sp>
      <p:sp>
        <p:nvSpPr>
          <p:cNvPr id="4" name="Title 18">
            <a:extLst>
              <a:ext uri="{FF2B5EF4-FFF2-40B4-BE49-F238E27FC236}">
                <a16:creationId xmlns:a16="http://schemas.microsoft.com/office/drawing/2014/main" id="{F446A088-57A5-B7F1-C79A-6C1A2B8C3594}"/>
              </a:ext>
            </a:extLst>
          </p:cNvPr>
          <p:cNvSpPr txBox="1">
            <a:spLocks/>
          </p:cNvSpPr>
          <p:nvPr/>
        </p:nvSpPr>
        <p:spPr bwMode="auto">
          <a:xfrm>
            <a:off x="562173" y="265012"/>
            <a:ext cx="11470179" cy="548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55" tIns="45678" rIns="91355" bIns="45678" numCol="1" anchor="t" anchorCtr="0" compatLnSpc="1">
            <a:prstTxWarp prst="textNoShape">
              <a:avLst/>
            </a:prstTxWarp>
          </a:bodyPr>
          <a:lstStyle>
            <a:lvl1pPr marL="0" marR="0" indent="0" algn="l" defTabSz="914377" rtl="0" eaLnBrk="1" fontAlgn="base" latinLnBrk="0" hangingPunct="1">
              <a:lnSpc>
                <a:spcPct val="100000"/>
              </a:lnSpc>
              <a:spcBef>
                <a:spcPct val="0"/>
              </a:spcBef>
              <a:spcAft>
                <a:spcPct val="0"/>
              </a:spcAft>
              <a:buClrTx/>
              <a:buSzTx/>
              <a:buFontTx/>
              <a:buNone/>
              <a:tabLst/>
              <a:defRPr sz="28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189" algn="ctr" rtl="0" eaLnBrk="1" fontAlgn="base" hangingPunct="1">
              <a:spcBef>
                <a:spcPct val="0"/>
              </a:spcBef>
              <a:spcAft>
                <a:spcPct val="0"/>
              </a:spcAft>
              <a:defRPr sz="4400">
                <a:solidFill>
                  <a:schemeClr val="tx1"/>
                </a:solidFill>
                <a:latin typeface="Arial" charset="0"/>
              </a:defRPr>
            </a:lvl6pPr>
            <a:lvl7pPr marL="914377" algn="ctr" rtl="0" eaLnBrk="1" fontAlgn="base" hangingPunct="1">
              <a:spcBef>
                <a:spcPct val="0"/>
              </a:spcBef>
              <a:spcAft>
                <a:spcPct val="0"/>
              </a:spcAft>
              <a:defRPr sz="4400">
                <a:solidFill>
                  <a:schemeClr val="tx1"/>
                </a:solidFill>
                <a:latin typeface="Arial" charset="0"/>
              </a:defRPr>
            </a:lvl7pPr>
            <a:lvl8pPr marL="1371566" algn="ctr" rtl="0" eaLnBrk="1" fontAlgn="base" hangingPunct="1">
              <a:spcBef>
                <a:spcPct val="0"/>
              </a:spcBef>
              <a:spcAft>
                <a:spcPct val="0"/>
              </a:spcAft>
              <a:defRPr sz="4400">
                <a:solidFill>
                  <a:schemeClr val="tx1"/>
                </a:solidFill>
                <a:latin typeface="Arial" charset="0"/>
              </a:defRPr>
            </a:lvl8pPr>
            <a:lvl9pPr marL="1828754" algn="ctr" rtl="0" eaLnBrk="1" fontAlgn="base" hangingPunct="1">
              <a:spcBef>
                <a:spcPct val="0"/>
              </a:spcBef>
              <a:spcAft>
                <a:spcPct val="0"/>
              </a:spcAft>
              <a:defRPr sz="4400">
                <a:solidFill>
                  <a:schemeClr val="tx1"/>
                </a:solidFill>
                <a:latin typeface="Arial" charset="0"/>
              </a:defRPr>
            </a:lvl9pPr>
          </a:lstStyle>
          <a:p>
            <a:pPr marL="0" marR="0" lvl="0" indent="0" algn="l" defTabSz="913509" rtl="0" eaLnBrk="1" fontAlgn="base" latinLnBrk="0" hangingPunct="1">
              <a:lnSpc>
                <a:spcPct val="100000"/>
              </a:lnSpc>
              <a:spcBef>
                <a:spcPct val="0"/>
              </a:spcBef>
              <a:spcAft>
                <a:spcPct val="0"/>
              </a:spcAft>
              <a:buClrTx/>
              <a:buSzTx/>
              <a:buFontTx/>
              <a:buNone/>
              <a:tabLst/>
              <a:defRPr/>
            </a:pPr>
            <a:r>
              <a:rPr kumimoji="0" lang="en-US" sz="3730" b="1" i="0" u="none" strike="noStrike" kern="1200" cap="none" spc="0" normalizeH="0" baseline="0" noProof="0" dirty="0">
                <a:ln>
                  <a:noFill/>
                </a:ln>
                <a:solidFill>
                  <a:srgbClr val="002E51"/>
                </a:solidFill>
                <a:effectLst/>
                <a:uLnTx/>
                <a:uFillTx/>
                <a:latin typeface="Arial" panose="020B0604020202020204" pitchFamily="34" charset="0"/>
                <a:ea typeface="+mj-ea"/>
                <a:cs typeface="Arial" panose="020B0604020202020204" pitchFamily="34" charset="0"/>
              </a:rPr>
              <a:t>OptiTROP-Breast01: Randomized, Controlled,</a:t>
            </a:r>
          </a:p>
          <a:p>
            <a:pPr marL="0" marR="0" lvl="0" indent="0" algn="l" defTabSz="913509" rtl="0" eaLnBrk="1" fontAlgn="base" latinLnBrk="0" hangingPunct="1">
              <a:lnSpc>
                <a:spcPct val="100000"/>
              </a:lnSpc>
              <a:spcBef>
                <a:spcPct val="0"/>
              </a:spcBef>
              <a:spcAft>
                <a:spcPct val="0"/>
              </a:spcAft>
              <a:buClrTx/>
              <a:buSzTx/>
              <a:buFontTx/>
              <a:buNone/>
              <a:tabLst/>
              <a:defRPr/>
            </a:pPr>
            <a:r>
              <a:rPr kumimoji="0" lang="en-US" sz="3730" b="1" i="0" u="none" strike="noStrike" kern="1200" cap="none" spc="0" normalizeH="0" baseline="0" noProof="0" dirty="0">
                <a:ln>
                  <a:noFill/>
                </a:ln>
                <a:solidFill>
                  <a:srgbClr val="002E51"/>
                </a:solidFill>
                <a:effectLst/>
                <a:uLnTx/>
                <a:uFillTx/>
                <a:latin typeface="Arial" panose="020B0604020202020204" pitchFamily="34" charset="0"/>
                <a:ea typeface="+mj-ea"/>
                <a:cs typeface="Arial" panose="020B0604020202020204" pitchFamily="34" charset="0"/>
              </a:rPr>
              <a:t>Open-Label Phase III Study (NCT05347134)</a:t>
            </a:r>
            <a:endParaRPr kumimoji="0" lang="en-GB" sz="3730" b="1" i="0" u="none" strike="noStrike" kern="1200" cap="none" spc="0" normalizeH="0" baseline="0" noProof="0" dirty="0">
              <a:ln>
                <a:noFill/>
              </a:ln>
              <a:solidFill>
                <a:srgbClr val="002E51"/>
              </a:solidFill>
              <a:effectLst/>
              <a:uLnTx/>
              <a:uFillTx/>
              <a:latin typeface="Arial" panose="020B0604020202020204" pitchFamily="34" charset="0"/>
              <a:ea typeface="+mj-ea"/>
              <a:cs typeface="Arial" panose="020B0604020202020204" pitchFamily="34" charset="0"/>
            </a:endParaRPr>
          </a:p>
        </p:txBody>
      </p:sp>
      <p:sp>
        <p:nvSpPr>
          <p:cNvPr id="8" name="TextBox 7">
            <a:extLst>
              <a:ext uri="{FF2B5EF4-FFF2-40B4-BE49-F238E27FC236}">
                <a16:creationId xmlns:a16="http://schemas.microsoft.com/office/drawing/2014/main" id="{B3140E57-543B-EB07-216E-4AA2E4C92FD4}"/>
              </a:ext>
            </a:extLst>
          </p:cNvPr>
          <p:cNvSpPr txBox="1"/>
          <p:nvPr/>
        </p:nvSpPr>
        <p:spPr>
          <a:xfrm>
            <a:off x="9343419" y="6518774"/>
            <a:ext cx="2506756" cy="23577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32" b="0" i="0" u="none" strike="noStrike" kern="1200" cap="none" spc="0" normalizeH="0" baseline="0" noProof="0" dirty="0" err="1">
                <a:ln>
                  <a:noFill/>
                </a:ln>
                <a:solidFill>
                  <a:prstClr val="white">
                    <a:lumMod val="50000"/>
                  </a:prstClr>
                </a:solidFill>
                <a:effectLst/>
                <a:uLnTx/>
                <a:uFillTx/>
                <a:latin typeface="Arial" charset="0"/>
                <a:ea typeface="ＭＳ Ｐゴシック" charset="0"/>
                <a:cs typeface="+mn-cs"/>
              </a:rPr>
              <a:t>Binghe</a:t>
            </a:r>
            <a:r>
              <a:rPr kumimoji="0" lang="en-US" sz="932" b="0" i="0" u="none" strike="noStrike" kern="1200" cap="none" spc="0" normalizeH="0" baseline="0" noProof="0" dirty="0">
                <a:ln>
                  <a:noFill/>
                </a:ln>
                <a:solidFill>
                  <a:prstClr val="white">
                    <a:lumMod val="50000"/>
                  </a:prstClr>
                </a:solidFill>
                <a:effectLst/>
                <a:uLnTx/>
                <a:uFillTx/>
                <a:latin typeface="Arial" charset="0"/>
                <a:ea typeface="ＭＳ Ｐゴシック" charset="0"/>
                <a:cs typeface="+mn-cs"/>
              </a:rPr>
              <a:t> Xu, MD, PhD 2024 ASCO</a:t>
            </a:r>
          </a:p>
        </p:txBody>
      </p:sp>
      <p:pic>
        <p:nvPicPr>
          <p:cNvPr id="10" name="Picture 9">
            <a:extLst>
              <a:ext uri="{FF2B5EF4-FFF2-40B4-BE49-F238E27FC236}">
                <a16:creationId xmlns:a16="http://schemas.microsoft.com/office/drawing/2014/main" id="{217E3533-824B-BB2C-2AC6-7A23C0715C6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p:blipFill>
        <p:spPr>
          <a:xfrm>
            <a:off x="562173" y="1702066"/>
            <a:ext cx="11288002" cy="4557123"/>
          </a:xfrm>
          <a:prstGeom prst="rect">
            <a:avLst/>
          </a:prstGeom>
        </p:spPr>
      </p:pic>
    </p:spTree>
    <p:extLst>
      <p:ext uri="{BB962C8B-B14F-4D97-AF65-F5344CB8AC3E}">
        <p14:creationId xmlns:p14="http://schemas.microsoft.com/office/powerpoint/2010/main" val="2508161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7B78A-B535-8791-5B80-9922184392D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406143D-792F-7BE5-CE76-7F72010506D0}"/>
              </a:ext>
            </a:extLst>
          </p:cNvPr>
          <p:cNvSpPr/>
          <p:nvPr/>
        </p:nvSpPr>
        <p:spPr>
          <a:xfrm>
            <a:off x="5639" y="1386199"/>
            <a:ext cx="12180722" cy="4751931"/>
          </a:xfrm>
          <a:prstGeom prst="rect">
            <a:avLst/>
          </a:prstGeom>
          <a:solidFill>
            <a:srgbClr val="E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3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54DCCE3-46C9-789A-1555-C48A54A4A270}"/>
              </a:ext>
            </a:extLst>
          </p:cNvPr>
          <p:cNvSpPr txBox="1"/>
          <p:nvPr/>
        </p:nvSpPr>
        <p:spPr>
          <a:xfrm>
            <a:off x="6253308" y="2420044"/>
            <a:ext cx="5695766" cy="3237914"/>
          </a:xfrm>
          <a:prstGeom prst="rect">
            <a:avLst/>
          </a:prstGeom>
          <a:solidFill>
            <a:srgbClr val="E3F8DD">
              <a:alpha val="25000"/>
            </a:srgbClr>
          </a:solidFill>
          <a:ln>
            <a:solidFill>
              <a:schemeClr val="accent6">
                <a:lumMod val="60000"/>
                <a:lumOff val="40000"/>
              </a:schemeClr>
            </a:solidFill>
          </a:ln>
        </p:spPr>
        <p:txBody>
          <a:bodyPr wrap="square" bIns="91355" rtlCol="0" anchor="b" anchorCtr="0">
            <a:noAutofit/>
          </a:bodyP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2" name="Rectangle 11">
            <a:extLst>
              <a:ext uri="{FF2B5EF4-FFF2-40B4-BE49-F238E27FC236}">
                <a16:creationId xmlns:a16="http://schemas.microsoft.com/office/drawing/2014/main" id="{092FE385-1146-C16B-4A09-7481E49CAFD0}"/>
              </a:ext>
            </a:extLst>
          </p:cNvPr>
          <p:cNvSpPr/>
          <p:nvPr/>
        </p:nvSpPr>
        <p:spPr>
          <a:xfrm>
            <a:off x="6383145" y="2677886"/>
            <a:ext cx="5427176" cy="26778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1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8A3CC3A-3E07-FAB7-D2C7-4037EE7A97EF}"/>
              </a:ext>
            </a:extLst>
          </p:cNvPr>
          <p:cNvSpPr txBox="1"/>
          <p:nvPr/>
        </p:nvSpPr>
        <p:spPr>
          <a:xfrm>
            <a:off x="242926" y="2420044"/>
            <a:ext cx="5938340" cy="3237914"/>
          </a:xfrm>
          <a:prstGeom prst="rect">
            <a:avLst/>
          </a:prstGeom>
          <a:solidFill>
            <a:srgbClr val="E3F8DD">
              <a:alpha val="25000"/>
            </a:srgbClr>
          </a:solidFill>
          <a:ln>
            <a:solidFill>
              <a:schemeClr val="accent6">
                <a:lumMod val="60000"/>
                <a:lumOff val="40000"/>
              </a:schemeClr>
            </a:solidFill>
          </a:ln>
        </p:spPr>
        <p:txBody>
          <a:bodyPr wrap="square" bIns="91355" rtlCol="0" anchor="b" anchorCtr="0">
            <a:noAutofit/>
          </a:bodyP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3" name="Rectangle 2">
            <a:extLst>
              <a:ext uri="{FF2B5EF4-FFF2-40B4-BE49-F238E27FC236}">
                <a16:creationId xmlns:a16="http://schemas.microsoft.com/office/drawing/2014/main" id="{9A30398D-CCD1-F614-4E9C-E3883BB2D2D7}"/>
              </a:ext>
            </a:extLst>
          </p:cNvPr>
          <p:cNvSpPr/>
          <p:nvPr/>
        </p:nvSpPr>
        <p:spPr>
          <a:xfrm>
            <a:off x="298030" y="2677886"/>
            <a:ext cx="5797970" cy="26778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1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627351A-386E-F88A-8F06-9C47EA02066F}"/>
              </a:ext>
            </a:extLst>
          </p:cNvPr>
          <p:cNvSpPr txBox="1"/>
          <p:nvPr/>
        </p:nvSpPr>
        <p:spPr>
          <a:xfrm>
            <a:off x="242927" y="2034044"/>
            <a:ext cx="5938339" cy="369012"/>
          </a:xfrm>
          <a:prstGeom prst="rect">
            <a:avLst/>
          </a:prstGeom>
          <a:solidFill>
            <a:srgbClr val="0C6B34"/>
          </a:solidFill>
        </p:spPr>
        <p:txBody>
          <a:bodyPr wrap="square" rtlCol="0" anchor="ctr">
            <a:spAutoFit/>
          </a:bodyPr>
          <a:lstStyle/>
          <a:p>
            <a:pPr marL="0" marR="0" lvl="0" indent="0" algn="ctr" defTabSz="913554"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PFS</a:t>
            </a:r>
          </a:p>
        </p:txBody>
      </p:sp>
      <p:sp>
        <p:nvSpPr>
          <p:cNvPr id="8" name="TextBox 7">
            <a:extLst>
              <a:ext uri="{FF2B5EF4-FFF2-40B4-BE49-F238E27FC236}">
                <a16:creationId xmlns:a16="http://schemas.microsoft.com/office/drawing/2014/main" id="{22303B98-28D6-F328-359F-86CFF5C95264}"/>
              </a:ext>
            </a:extLst>
          </p:cNvPr>
          <p:cNvSpPr txBox="1"/>
          <p:nvPr/>
        </p:nvSpPr>
        <p:spPr>
          <a:xfrm>
            <a:off x="6253308" y="2035787"/>
            <a:ext cx="5695766" cy="369012"/>
          </a:xfrm>
          <a:prstGeom prst="rect">
            <a:avLst/>
          </a:prstGeom>
          <a:solidFill>
            <a:srgbClr val="0C6B34"/>
          </a:solidFill>
        </p:spPr>
        <p:txBody>
          <a:bodyPr wrap="square" rtlCol="0" anchor="ctr">
            <a:spAutoFit/>
          </a:bodyPr>
          <a:lstStyle/>
          <a:p>
            <a:pPr marL="0" marR="0" lvl="0" indent="0" algn="ctr" defTabSz="913554"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OS</a:t>
            </a:r>
          </a:p>
        </p:txBody>
      </p:sp>
      <p:pic>
        <p:nvPicPr>
          <p:cNvPr id="5" name="Picture 4">
            <a:extLst>
              <a:ext uri="{FF2B5EF4-FFF2-40B4-BE49-F238E27FC236}">
                <a16:creationId xmlns:a16="http://schemas.microsoft.com/office/drawing/2014/main" id="{C947A224-6400-DA70-20F9-3872187E623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81679" y="2800310"/>
            <a:ext cx="5638659" cy="2477381"/>
          </a:xfrm>
          <a:prstGeom prst="rect">
            <a:avLst/>
          </a:prstGeom>
        </p:spPr>
      </p:pic>
      <p:pic>
        <p:nvPicPr>
          <p:cNvPr id="6" name="Picture 5">
            <a:extLst>
              <a:ext uri="{FF2B5EF4-FFF2-40B4-BE49-F238E27FC236}">
                <a16:creationId xmlns:a16="http://schemas.microsoft.com/office/drawing/2014/main" id="{B1C43733-E36F-A6FC-F1B9-05E107BC2AF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522621" y="2845670"/>
            <a:ext cx="5157140" cy="2386661"/>
          </a:xfrm>
          <a:prstGeom prst="rect">
            <a:avLst/>
          </a:prstGeom>
        </p:spPr>
      </p:pic>
      <p:sp>
        <p:nvSpPr>
          <p:cNvPr id="13" name="Title 12">
            <a:extLst>
              <a:ext uri="{FF2B5EF4-FFF2-40B4-BE49-F238E27FC236}">
                <a16:creationId xmlns:a16="http://schemas.microsoft.com/office/drawing/2014/main" id="{725AE5EE-BBE6-31E5-857C-AE5FCBD0F5BB}"/>
              </a:ext>
            </a:extLst>
          </p:cNvPr>
          <p:cNvSpPr>
            <a:spLocks noGrp="1"/>
          </p:cNvSpPr>
          <p:nvPr>
            <p:ph type="title"/>
          </p:nvPr>
        </p:nvSpPr>
        <p:spPr>
          <a:xfrm>
            <a:off x="298030" y="289064"/>
            <a:ext cx="11804682" cy="1325563"/>
          </a:xfrm>
        </p:spPr>
        <p:txBody>
          <a:bodyPr>
            <a:normAutofit/>
          </a:bodyPr>
          <a:lstStyle/>
          <a:p>
            <a:r>
              <a:rPr lang="en-US" sz="3597" b="1" dirty="0">
                <a:solidFill>
                  <a:srgbClr val="002E51"/>
                </a:solidFill>
                <a:latin typeface="Arial" panose="020B0604020202020204" pitchFamily="34" charset="0"/>
                <a:cs typeface="Arial" panose="020B0604020202020204" pitchFamily="34" charset="0"/>
              </a:rPr>
              <a:t>OptiTROP-Breast01: Sac-TMT vs TPC in 2L+ </a:t>
            </a:r>
            <a:r>
              <a:rPr lang="en-US" sz="3597" b="1" dirty="0" err="1">
                <a:solidFill>
                  <a:srgbClr val="002E51"/>
                </a:solidFill>
                <a:latin typeface="Arial" panose="020B0604020202020204" pitchFamily="34" charset="0"/>
                <a:cs typeface="Arial" panose="020B0604020202020204" pitchFamily="34" charset="0"/>
              </a:rPr>
              <a:t>mTNBC</a:t>
            </a:r>
            <a:endParaRPr lang="en-US" sz="3597" b="1" dirty="0">
              <a:solidFill>
                <a:srgbClr val="002E5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C5BB585-0F78-CA1B-86EE-4BC52CEE0174}"/>
              </a:ext>
            </a:extLst>
          </p:cNvPr>
          <p:cNvSpPr txBox="1"/>
          <p:nvPr/>
        </p:nvSpPr>
        <p:spPr>
          <a:xfrm>
            <a:off x="5116597" y="6439704"/>
            <a:ext cx="6898052" cy="235685"/>
          </a:xfrm>
          <a:prstGeom prst="rect">
            <a:avLst/>
          </a:prstGeom>
          <a:noFill/>
        </p:spPr>
        <p:txBody>
          <a:bodyPr wrap="square" lIns="91355" tIns="45678" rIns="91355" bIns="45678" rtlCol="0" anchor="t">
            <a:spAutoFit/>
          </a:bodyPr>
          <a:lstStyle/>
          <a:p>
            <a:pPr marL="0" marR="0" lvl="0" indent="0" algn="r" defTabSz="456696" rtl="0" eaLnBrk="1" fontAlgn="auto" latinLnBrk="0" hangingPunct="1">
              <a:lnSpc>
                <a:spcPct val="100000"/>
              </a:lnSpc>
              <a:spcBef>
                <a:spcPts val="0"/>
              </a:spcBef>
              <a:spcAft>
                <a:spcPts val="0"/>
              </a:spcAft>
              <a:buClrTx/>
              <a:buSzTx/>
              <a:buFontTx/>
              <a:buNone/>
              <a:tabLst/>
              <a:defRPr/>
            </a:pPr>
            <a:r>
              <a:rPr kumimoji="0" lang="en-US" sz="932"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ＭＳ Ｐゴシック" charset="0"/>
                <a:cs typeface="Arial" panose="020B0604020202020204" pitchFamily="34" charset="0"/>
              </a:rPr>
              <a:t>Fan Y et al. ASCO 2024. </a:t>
            </a:r>
            <a:r>
              <a:rPr kumimoji="0" lang="en-US" sz="932"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lt"/>
                <a:cs typeface="Arial" panose="020B0604020202020204" pitchFamily="34" charset="0"/>
              </a:rPr>
              <a:t>Zu B et al. J Clin Oncol. 2024;42(16_suppl).</a:t>
            </a:r>
            <a:endParaRPr kumimoji="0" lang="en-US" sz="932"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8060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4D52EF5-06A7-7843-7F12-23A9DF9488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FF5CE7-0B6B-6502-C6A9-7A1B23797525}"/>
              </a:ext>
            </a:extLst>
          </p:cNvPr>
          <p:cNvSpPr>
            <a:spLocks noGrp="1"/>
          </p:cNvSpPr>
          <p:nvPr>
            <p:ph type="ctrTitle"/>
          </p:nvPr>
        </p:nvSpPr>
        <p:spPr>
          <a:xfrm>
            <a:off x="489490" y="185022"/>
            <a:ext cx="11213020" cy="576000"/>
          </a:xfrm>
        </p:spPr>
        <p:txBody>
          <a:bodyPr/>
          <a:lstStyle/>
          <a:p>
            <a:r>
              <a:rPr lang="en-US" sz="3463" dirty="0">
                <a:solidFill>
                  <a:srgbClr val="002060"/>
                </a:solidFill>
                <a:latin typeface="Arial" panose="020B0604020202020204" pitchFamily="34" charset="0"/>
                <a:cs typeface="Arial" panose="020B0604020202020204" pitchFamily="34" charset="0"/>
              </a:rPr>
              <a:t>Will ADC + IO Become the New 1L SOC for </a:t>
            </a:r>
            <a:r>
              <a:rPr lang="en-US" sz="3463" dirty="0" err="1">
                <a:solidFill>
                  <a:srgbClr val="002060"/>
                </a:solidFill>
                <a:latin typeface="Arial" panose="020B0604020202020204" pitchFamily="34" charset="0"/>
                <a:cs typeface="Arial" panose="020B0604020202020204" pitchFamily="34" charset="0"/>
              </a:rPr>
              <a:t>mTNBC</a:t>
            </a:r>
            <a:r>
              <a:rPr lang="en-US" sz="3463" dirty="0">
                <a:solidFill>
                  <a:srgbClr val="002060"/>
                </a:solidFill>
                <a:latin typeface="Arial" panose="020B0604020202020204" pitchFamily="34" charset="0"/>
                <a:cs typeface="Arial" panose="020B0604020202020204" pitchFamily="34" charset="0"/>
              </a:rPr>
              <a:t>?</a:t>
            </a:r>
          </a:p>
        </p:txBody>
      </p:sp>
      <p:sp>
        <p:nvSpPr>
          <p:cNvPr id="2" name="Title 2">
            <a:extLst>
              <a:ext uri="{FF2B5EF4-FFF2-40B4-BE49-F238E27FC236}">
                <a16:creationId xmlns:a16="http://schemas.microsoft.com/office/drawing/2014/main" id="{636BD822-0B69-FC73-FD0D-4B74E501A6AB}"/>
              </a:ext>
            </a:extLst>
          </p:cNvPr>
          <p:cNvSpPr txBox="1">
            <a:spLocks/>
          </p:cNvSpPr>
          <p:nvPr/>
        </p:nvSpPr>
        <p:spPr>
          <a:xfrm>
            <a:off x="414011" y="679396"/>
            <a:ext cx="11213020" cy="576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5416B"/>
              </a:buClr>
              <a:buSzPts val="1400"/>
              <a:buFont typeface="Arial"/>
              <a:buNone/>
              <a:defRPr sz="373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28" b="1" i="0" u="none" strike="noStrike" cap="none">
                <a:solidFill>
                  <a:srgbClr val="81104F"/>
                </a:solidFill>
                <a:latin typeface="Arial Narrow"/>
                <a:ea typeface="Arial Narrow"/>
                <a:cs typeface="Arial Narrow"/>
                <a:sym typeface="Arial Narrow"/>
              </a:defRPr>
            </a:lvl9pPr>
          </a:lstStyle>
          <a:p>
            <a:pPr marL="0" marR="0" lvl="0" indent="0" algn="ctr" defTabSz="914400" rtl="0" eaLnBrk="1" fontAlgn="auto" latinLnBrk="0" hangingPunct="1">
              <a:lnSpc>
                <a:spcPct val="80000"/>
              </a:lnSpc>
              <a:spcBef>
                <a:spcPts val="0"/>
              </a:spcBef>
              <a:spcAft>
                <a:spcPts val="0"/>
              </a:spcAft>
              <a:buClr>
                <a:srgbClr val="05416B"/>
              </a:buClr>
              <a:buSzPts val="1400"/>
              <a:buFont typeface="Arial"/>
              <a:buNone/>
              <a:tabLst/>
              <a:defRPr/>
            </a:pPr>
            <a:r>
              <a:rPr kumimoji="0" lang="en-GB" sz="3730" b="1" i="0" u="none" strike="noStrike" kern="0" cap="none" spc="0" normalizeH="0" baseline="0" noProof="0">
                <a:ln>
                  <a:noFill/>
                </a:ln>
                <a:solidFill>
                  <a:srgbClr val="026C72"/>
                </a:solidFill>
                <a:effectLst/>
                <a:uLnTx/>
                <a:uFillTx/>
                <a:latin typeface="Arial Narrow"/>
                <a:cs typeface="Arial Narrow"/>
                <a:sym typeface="Arial Narrow"/>
              </a:rPr>
              <a:t>BEGONIA Arm 7: Dato-DXd + Durvalumab</a:t>
            </a:r>
            <a:endParaRPr kumimoji="0" lang="en-GB" sz="3730" b="1" i="0" u="none" strike="noStrike" kern="0" cap="none" spc="0" normalizeH="0" baseline="0" noProof="0" dirty="0">
              <a:ln>
                <a:noFill/>
              </a:ln>
              <a:solidFill>
                <a:srgbClr val="026C72"/>
              </a:solidFill>
              <a:effectLst/>
              <a:uLnTx/>
              <a:uFillTx/>
              <a:latin typeface="Arial Narrow"/>
              <a:cs typeface="Arial Narrow"/>
              <a:sym typeface="Arial Narrow"/>
            </a:endParaRPr>
          </a:p>
        </p:txBody>
      </p:sp>
      <p:sp>
        <p:nvSpPr>
          <p:cNvPr id="4" name="TextBox 3">
            <a:extLst>
              <a:ext uri="{FF2B5EF4-FFF2-40B4-BE49-F238E27FC236}">
                <a16:creationId xmlns:a16="http://schemas.microsoft.com/office/drawing/2014/main" id="{D9A78F88-4F6B-B7CB-43FB-E9D1C30DCD7C}"/>
              </a:ext>
            </a:extLst>
          </p:cNvPr>
          <p:cNvSpPr txBox="1"/>
          <p:nvPr/>
        </p:nvSpPr>
        <p:spPr>
          <a:xfrm>
            <a:off x="2964943" y="1198250"/>
            <a:ext cx="6612728" cy="1374800"/>
          </a:xfrm>
          <a:prstGeom prst="rect">
            <a:avLst/>
          </a:prstGeom>
          <a:solidFill>
            <a:schemeClr val="bg1">
              <a:lumMod val="95000"/>
            </a:schemeClr>
          </a:solidFill>
          <a:ln w="12700">
            <a:solidFill>
              <a:schemeClr val="accent4"/>
            </a:solidFill>
          </a:ln>
        </p:spPr>
        <p:txBody>
          <a:bodyPr wrap="square" rtlCol="0">
            <a:spAutoFit/>
          </a:bodyPr>
          <a:lstStyle/>
          <a:p>
            <a:pPr marL="0" marR="0" lvl="0" indent="0" algn="l" defTabSz="1219170" rtl="0" eaLnBrk="1" fontAlgn="auto" latinLnBrk="0" hangingPunct="1">
              <a:lnSpc>
                <a:spcPct val="100000"/>
              </a:lnSpc>
              <a:spcBef>
                <a:spcPts val="0"/>
              </a:spcBef>
              <a:spcAft>
                <a:spcPts val="800"/>
              </a:spcAft>
              <a:buClr>
                <a:srgbClr val="000000"/>
              </a:buClr>
              <a:buSzTx/>
              <a:buFontTx/>
              <a:buNone/>
              <a:tabLst/>
              <a:defRPr/>
            </a:pPr>
            <a:r>
              <a:rPr kumimoji="0" lang="en-US" sz="16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1</a:t>
            </a:r>
            <a:r>
              <a:rPr kumimoji="0" lang="en-US" sz="1600" b="1" i="0" u="none" strike="noStrike" kern="0" cap="none" spc="0" normalizeH="0" baseline="30000" noProof="0" dirty="0">
                <a:ln>
                  <a:noFill/>
                </a:ln>
                <a:solidFill>
                  <a:srgbClr val="000000"/>
                </a:solidFill>
                <a:effectLst/>
                <a:uLnTx/>
                <a:uFillTx/>
                <a:latin typeface="Arial Narrow" panose="020B0606020202030204" pitchFamily="34" charset="0"/>
                <a:ea typeface="+mn-ea"/>
                <a:cs typeface="Arial"/>
                <a:sym typeface="Arial"/>
              </a:rPr>
              <a:t>st</a:t>
            </a:r>
            <a:r>
              <a:rPr kumimoji="0" lang="en-US" sz="16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 Line </a:t>
            </a:r>
            <a:r>
              <a:rPr kumimoji="0" lang="en-US" sz="1600" b="1" i="0" u="none" strike="noStrike" kern="0" cap="none" spc="0" normalizeH="0" baseline="0" noProof="0" dirty="0" err="1">
                <a:ln>
                  <a:noFill/>
                </a:ln>
                <a:solidFill>
                  <a:srgbClr val="000000"/>
                </a:solidFill>
                <a:effectLst/>
                <a:uLnTx/>
                <a:uFillTx/>
                <a:latin typeface="Arial Narrow" panose="020B0606020202030204" pitchFamily="34" charset="0"/>
                <a:ea typeface="+mn-ea"/>
                <a:cs typeface="Arial"/>
                <a:sym typeface="Arial"/>
              </a:rPr>
              <a:t>mTNBC</a:t>
            </a:r>
            <a:endParaRPr kumimoji="0" lang="en-US" sz="16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a:p>
            <a:pPr marL="0" marR="0" lvl="0" indent="0" algn="l" defTabSz="1219170" rtl="0" eaLnBrk="1" fontAlgn="auto" latinLnBrk="0" hangingPunct="1">
              <a:lnSpc>
                <a:spcPct val="100000"/>
              </a:lnSpc>
              <a:spcBef>
                <a:spcPts val="0"/>
              </a:spcBef>
              <a:spcAft>
                <a:spcPts val="800"/>
              </a:spcAft>
              <a:buClr>
                <a:srgbClr val="000000"/>
              </a:buClr>
              <a:buSzTx/>
              <a:buFontTx/>
              <a:buNone/>
              <a:tabLst/>
              <a:defRPr/>
            </a:pPr>
            <a:r>
              <a:rPr kumimoji="0" lang="en-US" sz="16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Confirmed ORR </a:t>
            </a:r>
            <a:r>
              <a:rPr kumimoji="0" lang="en-US" sz="1600"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was </a:t>
            </a:r>
            <a:r>
              <a:rPr kumimoji="0" lang="en-US" sz="1867" b="1" i="0" u="none" strike="noStrike" kern="0" cap="none" spc="0" normalizeH="0" baseline="0" noProof="0" dirty="0">
                <a:ln>
                  <a:noFill/>
                </a:ln>
                <a:solidFill>
                  <a:srgbClr val="6E1E50">
                    <a:lumMod val="60000"/>
                    <a:lumOff val="40000"/>
                  </a:srgbClr>
                </a:solidFill>
                <a:effectLst/>
                <a:uLnTx/>
                <a:uFillTx/>
                <a:latin typeface="Arial Narrow" panose="020B0606020202030204" pitchFamily="34" charset="0"/>
                <a:ea typeface="+mn-ea"/>
                <a:cs typeface="Arial"/>
                <a:sym typeface="Arial"/>
              </a:rPr>
              <a:t>79%</a:t>
            </a:r>
            <a:r>
              <a:rPr kumimoji="0" lang="en-US" sz="1600"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 (49/62; 95% CI, 66.8–88.3) with 6 CR and 43 PR</a:t>
            </a:r>
          </a:p>
          <a:p>
            <a:pPr marL="459306" marR="0" lvl="1" indent="-302676" algn="l" defTabSz="1219170" rtl="0" eaLnBrk="1" fontAlgn="auto" latinLnBrk="0" hangingPunct="1">
              <a:lnSpc>
                <a:spcPct val="100000"/>
              </a:lnSpc>
              <a:spcBef>
                <a:spcPts val="427"/>
              </a:spcBef>
              <a:spcAft>
                <a:spcPts val="1200"/>
              </a:spcAft>
              <a:buClr>
                <a:srgbClr val="1E325F"/>
              </a:buClr>
              <a:buSzPct val="100000"/>
              <a:buFont typeface="Arial Narrow"/>
              <a:buChar char="◆"/>
              <a:tabLst>
                <a:tab pos="609585" algn="l"/>
              </a:tabLst>
              <a:defRPr/>
            </a:pPr>
            <a:r>
              <a:rPr kumimoji="0" lang="en-US" sz="1600" b="0" i="0" u="none" strike="noStrike" kern="0" cap="none" spc="0" normalizeH="0" baseline="0" noProof="0" dirty="0" err="1">
                <a:ln>
                  <a:noFill/>
                </a:ln>
                <a:solidFill>
                  <a:srgbClr val="000000"/>
                </a:solidFill>
                <a:effectLst/>
                <a:uLnTx/>
                <a:uFillTx/>
                <a:latin typeface="Arial Narrow"/>
                <a:ea typeface="+mn-ea"/>
                <a:cs typeface="Arial"/>
                <a:sym typeface="Arial Narrow"/>
              </a:rPr>
              <a:t>Antitumour</a:t>
            </a:r>
            <a:r>
              <a:rPr kumimoji="0" lang="en-US" sz="1600" b="0" i="0" u="none" strike="noStrike" kern="0" cap="none" spc="0" normalizeH="0" baseline="0" noProof="0" dirty="0">
                <a:ln>
                  <a:noFill/>
                </a:ln>
                <a:solidFill>
                  <a:srgbClr val="000000"/>
                </a:solidFill>
                <a:effectLst/>
                <a:uLnTx/>
                <a:uFillTx/>
                <a:latin typeface="Arial Narrow"/>
                <a:ea typeface="+mn-ea"/>
                <a:cs typeface="Arial"/>
                <a:sym typeface="Arial Narrow"/>
              </a:rPr>
              <a:t> responses were observed regardless of PD-L1 expression level as assessed by 2 separate PD-L1 assays and scoring methods</a:t>
            </a:r>
          </a:p>
        </p:txBody>
      </p:sp>
      <p:grpSp>
        <p:nvGrpSpPr>
          <p:cNvPr id="5" name="Group 4">
            <a:extLst>
              <a:ext uri="{FF2B5EF4-FFF2-40B4-BE49-F238E27FC236}">
                <a16:creationId xmlns:a16="http://schemas.microsoft.com/office/drawing/2014/main" id="{BD50B431-3D9E-231C-B3D9-BDB509503840}"/>
              </a:ext>
            </a:extLst>
          </p:cNvPr>
          <p:cNvGrpSpPr/>
          <p:nvPr/>
        </p:nvGrpSpPr>
        <p:grpSpPr>
          <a:xfrm>
            <a:off x="772352" y="2766422"/>
            <a:ext cx="10637835" cy="3694992"/>
            <a:chOff x="176265" y="1785794"/>
            <a:chExt cx="7978376" cy="2771244"/>
          </a:xfrm>
        </p:grpSpPr>
        <p:sp>
          <p:nvSpPr>
            <p:cNvPr id="8" name="Freeform 175">
              <a:extLst>
                <a:ext uri="{FF2B5EF4-FFF2-40B4-BE49-F238E27FC236}">
                  <a16:creationId xmlns:a16="http://schemas.microsoft.com/office/drawing/2014/main" id="{95DAB5F2-E9B4-0BFB-B11D-AB23F8C4167E}"/>
                </a:ext>
              </a:extLst>
            </p:cNvPr>
            <p:cNvSpPr/>
            <p:nvPr/>
          </p:nvSpPr>
          <p:spPr>
            <a:xfrm>
              <a:off x="3240812" y="2828672"/>
              <a:ext cx="86309" cy="311028"/>
            </a:xfrm>
            <a:custGeom>
              <a:avLst/>
              <a:gdLst>
                <a:gd name="connsiteX0" fmla="*/ 0 w 64665"/>
                <a:gd name="connsiteY0" fmla="*/ 0 h 233031"/>
                <a:gd name="connsiteX1" fmla="*/ 64665 w 64665"/>
                <a:gd name="connsiteY1" fmla="*/ 0 h 233031"/>
                <a:gd name="connsiteX2" fmla="*/ 64665 w 64665"/>
                <a:gd name="connsiteY2" fmla="*/ 233031 h 233031"/>
                <a:gd name="connsiteX3" fmla="*/ 0 w 64665"/>
                <a:gd name="connsiteY3" fmla="*/ 233031 h 233031"/>
              </a:gdLst>
              <a:ahLst/>
              <a:cxnLst>
                <a:cxn ang="0">
                  <a:pos x="connsiteX0" y="connsiteY0"/>
                </a:cxn>
                <a:cxn ang="0">
                  <a:pos x="connsiteX1" y="connsiteY1"/>
                </a:cxn>
                <a:cxn ang="0">
                  <a:pos x="connsiteX2" y="connsiteY2"/>
                </a:cxn>
                <a:cxn ang="0">
                  <a:pos x="connsiteX3" y="connsiteY3"/>
                </a:cxn>
              </a:cxnLst>
              <a:rect l="l" t="t" r="r" b="b"/>
              <a:pathLst>
                <a:path w="64665" h="233031">
                  <a:moveTo>
                    <a:pt x="0" y="0"/>
                  </a:moveTo>
                  <a:lnTo>
                    <a:pt x="64665" y="0"/>
                  </a:lnTo>
                  <a:lnTo>
                    <a:pt x="64665" y="233031"/>
                  </a:lnTo>
                  <a:lnTo>
                    <a:pt x="0" y="233031"/>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9" name="Freeform 176">
              <a:extLst>
                <a:ext uri="{FF2B5EF4-FFF2-40B4-BE49-F238E27FC236}">
                  <a16:creationId xmlns:a16="http://schemas.microsoft.com/office/drawing/2014/main" id="{37FF9FA6-173A-A0C3-9038-0141D48F2AA7}"/>
                </a:ext>
              </a:extLst>
            </p:cNvPr>
            <p:cNvSpPr/>
            <p:nvPr/>
          </p:nvSpPr>
          <p:spPr>
            <a:xfrm>
              <a:off x="3334290" y="2828672"/>
              <a:ext cx="86309" cy="328801"/>
            </a:xfrm>
            <a:custGeom>
              <a:avLst/>
              <a:gdLst>
                <a:gd name="connsiteX0" fmla="*/ 0 w 64665"/>
                <a:gd name="connsiteY0" fmla="*/ 0 h 246347"/>
                <a:gd name="connsiteX1" fmla="*/ 64665 w 64665"/>
                <a:gd name="connsiteY1" fmla="*/ 0 h 246347"/>
                <a:gd name="connsiteX2" fmla="*/ 64665 w 64665"/>
                <a:gd name="connsiteY2" fmla="*/ 246348 h 246347"/>
                <a:gd name="connsiteX3" fmla="*/ 0 w 64665"/>
                <a:gd name="connsiteY3" fmla="*/ 246348 h 246347"/>
              </a:gdLst>
              <a:ahLst/>
              <a:cxnLst>
                <a:cxn ang="0">
                  <a:pos x="connsiteX0" y="connsiteY0"/>
                </a:cxn>
                <a:cxn ang="0">
                  <a:pos x="connsiteX1" y="connsiteY1"/>
                </a:cxn>
                <a:cxn ang="0">
                  <a:pos x="connsiteX2" y="connsiteY2"/>
                </a:cxn>
                <a:cxn ang="0">
                  <a:pos x="connsiteX3" y="connsiteY3"/>
                </a:cxn>
              </a:cxnLst>
              <a:rect l="l" t="t" r="r" b="b"/>
              <a:pathLst>
                <a:path w="64665" h="246347">
                  <a:moveTo>
                    <a:pt x="0" y="0"/>
                  </a:moveTo>
                  <a:lnTo>
                    <a:pt x="64665" y="0"/>
                  </a:lnTo>
                  <a:lnTo>
                    <a:pt x="64665" y="246348"/>
                  </a:lnTo>
                  <a:lnTo>
                    <a:pt x="0" y="246348"/>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10" name="Freeform 177">
              <a:extLst>
                <a:ext uri="{FF2B5EF4-FFF2-40B4-BE49-F238E27FC236}">
                  <a16:creationId xmlns:a16="http://schemas.microsoft.com/office/drawing/2014/main" id="{82047574-78F0-7260-54BA-D2A25C753E75}"/>
                </a:ext>
              </a:extLst>
            </p:cNvPr>
            <p:cNvSpPr/>
            <p:nvPr/>
          </p:nvSpPr>
          <p:spPr>
            <a:xfrm>
              <a:off x="3427768" y="2828672"/>
              <a:ext cx="86309" cy="370695"/>
            </a:xfrm>
            <a:custGeom>
              <a:avLst/>
              <a:gdLst>
                <a:gd name="connsiteX0" fmla="*/ 0 w 64665"/>
                <a:gd name="connsiteY0" fmla="*/ 0 h 277735"/>
                <a:gd name="connsiteX1" fmla="*/ 64665 w 64665"/>
                <a:gd name="connsiteY1" fmla="*/ 0 h 277735"/>
                <a:gd name="connsiteX2" fmla="*/ 64665 w 64665"/>
                <a:gd name="connsiteY2" fmla="*/ 277735 h 277735"/>
                <a:gd name="connsiteX3" fmla="*/ 0 w 64665"/>
                <a:gd name="connsiteY3" fmla="*/ 277735 h 277735"/>
              </a:gdLst>
              <a:ahLst/>
              <a:cxnLst>
                <a:cxn ang="0">
                  <a:pos x="connsiteX0" y="connsiteY0"/>
                </a:cxn>
                <a:cxn ang="0">
                  <a:pos x="connsiteX1" y="connsiteY1"/>
                </a:cxn>
                <a:cxn ang="0">
                  <a:pos x="connsiteX2" y="connsiteY2"/>
                </a:cxn>
                <a:cxn ang="0">
                  <a:pos x="connsiteX3" y="connsiteY3"/>
                </a:cxn>
              </a:cxnLst>
              <a:rect l="l" t="t" r="r" b="b"/>
              <a:pathLst>
                <a:path w="64665" h="277735">
                  <a:moveTo>
                    <a:pt x="0" y="0"/>
                  </a:moveTo>
                  <a:lnTo>
                    <a:pt x="64665" y="0"/>
                  </a:lnTo>
                  <a:lnTo>
                    <a:pt x="64665" y="277735"/>
                  </a:lnTo>
                  <a:lnTo>
                    <a:pt x="0" y="277735"/>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13" name="Freeform 178">
              <a:extLst>
                <a:ext uri="{FF2B5EF4-FFF2-40B4-BE49-F238E27FC236}">
                  <a16:creationId xmlns:a16="http://schemas.microsoft.com/office/drawing/2014/main" id="{2F83DC6F-03F0-69C3-92AE-84794A27411B}"/>
                </a:ext>
              </a:extLst>
            </p:cNvPr>
            <p:cNvSpPr/>
            <p:nvPr/>
          </p:nvSpPr>
          <p:spPr>
            <a:xfrm>
              <a:off x="3614724" y="2828672"/>
              <a:ext cx="86309" cy="377043"/>
            </a:xfrm>
            <a:custGeom>
              <a:avLst/>
              <a:gdLst>
                <a:gd name="connsiteX0" fmla="*/ 0 w 64665"/>
                <a:gd name="connsiteY0" fmla="*/ 0 h 282491"/>
                <a:gd name="connsiteX1" fmla="*/ 64665 w 64665"/>
                <a:gd name="connsiteY1" fmla="*/ 0 h 282491"/>
                <a:gd name="connsiteX2" fmla="*/ 64665 w 64665"/>
                <a:gd name="connsiteY2" fmla="*/ 282491 h 282491"/>
                <a:gd name="connsiteX3" fmla="*/ 0 w 64665"/>
                <a:gd name="connsiteY3" fmla="*/ 282491 h 282491"/>
              </a:gdLst>
              <a:ahLst/>
              <a:cxnLst>
                <a:cxn ang="0">
                  <a:pos x="connsiteX0" y="connsiteY0"/>
                </a:cxn>
                <a:cxn ang="0">
                  <a:pos x="connsiteX1" y="connsiteY1"/>
                </a:cxn>
                <a:cxn ang="0">
                  <a:pos x="connsiteX2" y="connsiteY2"/>
                </a:cxn>
                <a:cxn ang="0">
                  <a:pos x="connsiteX3" y="connsiteY3"/>
                </a:cxn>
              </a:cxnLst>
              <a:rect l="l" t="t" r="r" b="b"/>
              <a:pathLst>
                <a:path w="64665" h="282491">
                  <a:moveTo>
                    <a:pt x="0" y="0"/>
                  </a:moveTo>
                  <a:lnTo>
                    <a:pt x="64665" y="0"/>
                  </a:lnTo>
                  <a:lnTo>
                    <a:pt x="64665" y="282491"/>
                  </a:lnTo>
                  <a:lnTo>
                    <a:pt x="0" y="282491"/>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14" name="Freeform 179">
              <a:extLst>
                <a:ext uri="{FF2B5EF4-FFF2-40B4-BE49-F238E27FC236}">
                  <a16:creationId xmlns:a16="http://schemas.microsoft.com/office/drawing/2014/main" id="{B5A491DC-AB11-63CE-DACC-A85363CA7FC6}"/>
                </a:ext>
              </a:extLst>
            </p:cNvPr>
            <p:cNvSpPr/>
            <p:nvPr/>
          </p:nvSpPr>
          <p:spPr>
            <a:xfrm>
              <a:off x="3708202" y="2828672"/>
              <a:ext cx="86309" cy="408779"/>
            </a:xfrm>
            <a:custGeom>
              <a:avLst/>
              <a:gdLst>
                <a:gd name="connsiteX0" fmla="*/ 0 w 64665"/>
                <a:gd name="connsiteY0" fmla="*/ 0 h 306269"/>
                <a:gd name="connsiteX1" fmla="*/ 64665 w 64665"/>
                <a:gd name="connsiteY1" fmla="*/ 0 h 306269"/>
                <a:gd name="connsiteX2" fmla="*/ 64665 w 64665"/>
                <a:gd name="connsiteY2" fmla="*/ 306270 h 306269"/>
                <a:gd name="connsiteX3" fmla="*/ 0 w 64665"/>
                <a:gd name="connsiteY3" fmla="*/ 306270 h 306269"/>
              </a:gdLst>
              <a:ahLst/>
              <a:cxnLst>
                <a:cxn ang="0">
                  <a:pos x="connsiteX0" y="connsiteY0"/>
                </a:cxn>
                <a:cxn ang="0">
                  <a:pos x="connsiteX1" y="connsiteY1"/>
                </a:cxn>
                <a:cxn ang="0">
                  <a:pos x="connsiteX2" y="connsiteY2"/>
                </a:cxn>
                <a:cxn ang="0">
                  <a:pos x="connsiteX3" y="connsiteY3"/>
                </a:cxn>
              </a:cxnLst>
              <a:rect l="l" t="t" r="r" b="b"/>
              <a:pathLst>
                <a:path w="64665" h="306269">
                  <a:moveTo>
                    <a:pt x="0" y="0"/>
                  </a:moveTo>
                  <a:lnTo>
                    <a:pt x="64665" y="0"/>
                  </a:lnTo>
                  <a:lnTo>
                    <a:pt x="64665" y="306270"/>
                  </a:lnTo>
                  <a:lnTo>
                    <a:pt x="0" y="306270"/>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15" name="Freeform 180">
              <a:extLst>
                <a:ext uri="{FF2B5EF4-FFF2-40B4-BE49-F238E27FC236}">
                  <a16:creationId xmlns:a16="http://schemas.microsoft.com/office/drawing/2014/main" id="{DF2D8A21-6A5A-5EAB-456A-B0AC3D829C84}"/>
                </a:ext>
              </a:extLst>
            </p:cNvPr>
            <p:cNvSpPr/>
            <p:nvPr/>
          </p:nvSpPr>
          <p:spPr>
            <a:xfrm>
              <a:off x="3801680" y="2828672"/>
              <a:ext cx="86309" cy="420206"/>
            </a:xfrm>
            <a:custGeom>
              <a:avLst/>
              <a:gdLst>
                <a:gd name="connsiteX0" fmla="*/ 0 w 64665"/>
                <a:gd name="connsiteY0" fmla="*/ 0 h 314830"/>
                <a:gd name="connsiteX1" fmla="*/ 64665 w 64665"/>
                <a:gd name="connsiteY1" fmla="*/ 0 h 314830"/>
                <a:gd name="connsiteX2" fmla="*/ 64665 w 64665"/>
                <a:gd name="connsiteY2" fmla="*/ 314830 h 314830"/>
                <a:gd name="connsiteX3" fmla="*/ 0 w 64665"/>
                <a:gd name="connsiteY3" fmla="*/ 314830 h 314830"/>
              </a:gdLst>
              <a:ahLst/>
              <a:cxnLst>
                <a:cxn ang="0">
                  <a:pos x="connsiteX0" y="connsiteY0"/>
                </a:cxn>
                <a:cxn ang="0">
                  <a:pos x="connsiteX1" y="connsiteY1"/>
                </a:cxn>
                <a:cxn ang="0">
                  <a:pos x="connsiteX2" y="connsiteY2"/>
                </a:cxn>
                <a:cxn ang="0">
                  <a:pos x="connsiteX3" y="connsiteY3"/>
                </a:cxn>
              </a:cxnLst>
              <a:rect l="l" t="t" r="r" b="b"/>
              <a:pathLst>
                <a:path w="64665" h="314830">
                  <a:moveTo>
                    <a:pt x="0" y="0"/>
                  </a:moveTo>
                  <a:lnTo>
                    <a:pt x="64665" y="0"/>
                  </a:lnTo>
                  <a:lnTo>
                    <a:pt x="64665" y="314830"/>
                  </a:lnTo>
                  <a:lnTo>
                    <a:pt x="0" y="314830"/>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16" name="Freeform 181">
              <a:extLst>
                <a:ext uri="{FF2B5EF4-FFF2-40B4-BE49-F238E27FC236}">
                  <a16:creationId xmlns:a16="http://schemas.microsoft.com/office/drawing/2014/main" id="{B84EE084-226E-588F-754E-F5007EDF4D7B}"/>
                </a:ext>
              </a:extLst>
            </p:cNvPr>
            <p:cNvSpPr/>
            <p:nvPr/>
          </p:nvSpPr>
          <p:spPr>
            <a:xfrm>
              <a:off x="3895158" y="2828672"/>
              <a:ext cx="86309" cy="426553"/>
            </a:xfrm>
            <a:custGeom>
              <a:avLst/>
              <a:gdLst>
                <a:gd name="connsiteX0" fmla="*/ 0 w 64665"/>
                <a:gd name="connsiteY0" fmla="*/ 0 h 319586"/>
                <a:gd name="connsiteX1" fmla="*/ 64665 w 64665"/>
                <a:gd name="connsiteY1" fmla="*/ 0 h 319586"/>
                <a:gd name="connsiteX2" fmla="*/ 64665 w 64665"/>
                <a:gd name="connsiteY2" fmla="*/ 319586 h 319586"/>
                <a:gd name="connsiteX3" fmla="*/ 0 w 64665"/>
                <a:gd name="connsiteY3" fmla="*/ 319586 h 319586"/>
              </a:gdLst>
              <a:ahLst/>
              <a:cxnLst>
                <a:cxn ang="0">
                  <a:pos x="connsiteX0" y="connsiteY0"/>
                </a:cxn>
                <a:cxn ang="0">
                  <a:pos x="connsiteX1" y="connsiteY1"/>
                </a:cxn>
                <a:cxn ang="0">
                  <a:pos x="connsiteX2" y="connsiteY2"/>
                </a:cxn>
                <a:cxn ang="0">
                  <a:pos x="connsiteX3" y="connsiteY3"/>
                </a:cxn>
              </a:cxnLst>
              <a:rect l="l" t="t" r="r" b="b"/>
              <a:pathLst>
                <a:path w="64665" h="319586">
                  <a:moveTo>
                    <a:pt x="0" y="0"/>
                  </a:moveTo>
                  <a:lnTo>
                    <a:pt x="64665" y="0"/>
                  </a:lnTo>
                  <a:lnTo>
                    <a:pt x="64665" y="319586"/>
                  </a:lnTo>
                  <a:lnTo>
                    <a:pt x="0" y="319586"/>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17" name="Freeform 182">
              <a:extLst>
                <a:ext uri="{FF2B5EF4-FFF2-40B4-BE49-F238E27FC236}">
                  <a16:creationId xmlns:a16="http://schemas.microsoft.com/office/drawing/2014/main" id="{6B53FECA-B37D-1B0F-4921-2DD4F0498791}"/>
                </a:ext>
              </a:extLst>
            </p:cNvPr>
            <p:cNvSpPr/>
            <p:nvPr/>
          </p:nvSpPr>
          <p:spPr>
            <a:xfrm>
              <a:off x="3988636" y="2828672"/>
              <a:ext cx="86309" cy="437979"/>
            </a:xfrm>
            <a:custGeom>
              <a:avLst/>
              <a:gdLst>
                <a:gd name="connsiteX0" fmla="*/ 0 w 64665"/>
                <a:gd name="connsiteY0" fmla="*/ 0 h 328146"/>
                <a:gd name="connsiteX1" fmla="*/ 64665 w 64665"/>
                <a:gd name="connsiteY1" fmla="*/ 0 h 328146"/>
                <a:gd name="connsiteX2" fmla="*/ 64665 w 64665"/>
                <a:gd name="connsiteY2" fmla="*/ 328146 h 328146"/>
                <a:gd name="connsiteX3" fmla="*/ 0 w 64665"/>
                <a:gd name="connsiteY3" fmla="*/ 328146 h 328146"/>
              </a:gdLst>
              <a:ahLst/>
              <a:cxnLst>
                <a:cxn ang="0">
                  <a:pos x="connsiteX0" y="connsiteY0"/>
                </a:cxn>
                <a:cxn ang="0">
                  <a:pos x="connsiteX1" y="connsiteY1"/>
                </a:cxn>
                <a:cxn ang="0">
                  <a:pos x="connsiteX2" y="connsiteY2"/>
                </a:cxn>
                <a:cxn ang="0">
                  <a:pos x="connsiteX3" y="connsiteY3"/>
                </a:cxn>
              </a:cxnLst>
              <a:rect l="l" t="t" r="r" b="b"/>
              <a:pathLst>
                <a:path w="64665" h="328146">
                  <a:moveTo>
                    <a:pt x="0" y="0"/>
                  </a:moveTo>
                  <a:lnTo>
                    <a:pt x="64665" y="0"/>
                  </a:lnTo>
                  <a:lnTo>
                    <a:pt x="64665" y="328146"/>
                  </a:lnTo>
                  <a:lnTo>
                    <a:pt x="0" y="328146"/>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18" name="Freeform 183">
              <a:extLst>
                <a:ext uri="{FF2B5EF4-FFF2-40B4-BE49-F238E27FC236}">
                  <a16:creationId xmlns:a16="http://schemas.microsoft.com/office/drawing/2014/main" id="{99746AEA-D64E-8126-DDA5-34AF612468B5}"/>
                </a:ext>
              </a:extLst>
            </p:cNvPr>
            <p:cNvSpPr/>
            <p:nvPr/>
          </p:nvSpPr>
          <p:spPr>
            <a:xfrm>
              <a:off x="4082114" y="2828672"/>
              <a:ext cx="86309" cy="444326"/>
            </a:xfrm>
            <a:custGeom>
              <a:avLst/>
              <a:gdLst>
                <a:gd name="connsiteX0" fmla="*/ 0 w 64665"/>
                <a:gd name="connsiteY0" fmla="*/ 0 h 332902"/>
                <a:gd name="connsiteX1" fmla="*/ 64665 w 64665"/>
                <a:gd name="connsiteY1" fmla="*/ 0 h 332902"/>
                <a:gd name="connsiteX2" fmla="*/ 64665 w 64665"/>
                <a:gd name="connsiteY2" fmla="*/ 332902 h 332902"/>
                <a:gd name="connsiteX3" fmla="*/ 0 w 64665"/>
                <a:gd name="connsiteY3" fmla="*/ 332902 h 332902"/>
              </a:gdLst>
              <a:ahLst/>
              <a:cxnLst>
                <a:cxn ang="0">
                  <a:pos x="connsiteX0" y="connsiteY0"/>
                </a:cxn>
                <a:cxn ang="0">
                  <a:pos x="connsiteX1" y="connsiteY1"/>
                </a:cxn>
                <a:cxn ang="0">
                  <a:pos x="connsiteX2" y="connsiteY2"/>
                </a:cxn>
                <a:cxn ang="0">
                  <a:pos x="connsiteX3" y="connsiteY3"/>
                </a:cxn>
              </a:cxnLst>
              <a:rect l="l" t="t" r="r" b="b"/>
              <a:pathLst>
                <a:path w="64665" h="332902">
                  <a:moveTo>
                    <a:pt x="0" y="0"/>
                  </a:moveTo>
                  <a:lnTo>
                    <a:pt x="64665" y="0"/>
                  </a:lnTo>
                  <a:lnTo>
                    <a:pt x="64665" y="332902"/>
                  </a:lnTo>
                  <a:lnTo>
                    <a:pt x="0" y="332902"/>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19" name="Freeform 184">
              <a:extLst>
                <a:ext uri="{FF2B5EF4-FFF2-40B4-BE49-F238E27FC236}">
                  <a16:creationId xmlns:a16="http://schemas.microsoft.com/office/drawing/2014/main" id="{AAAB7C56-A56F-402C-9254-177BBC34212D}"/>
                </a:ext>
              </a:extLst>
            </p:cNvPr>
            <p:cNvSpPr/>
            <p:nvPr/>
          </p:nvSpPr>
          <p:spPr>
            <a:xfrm>
              <a:off x="4175592" y="2828672"/>
              <a:ext cx="86309" cy="451944"/>
            </a:xfrm>
            <a:custGeom>
              <a:avLst/>
              <a:gdLst>
                <a:gd name="connsiteX0" fmla="*/ 0 w 64665"/>
                <a:gd name="connsiteY0" fmla="*/ 0 h 338609"/>
                <a:gd name="connsiteX1" fmla="*/ 64665 w 64665"/>
                <a:gd name="connsiteY1" fmla="*/ 0 h 338609"/>
                <a:gd name="connsiteX2" fmla="*/ 64665 w 64665"/>
                <a:gd name="connsiteY2" fmla="*/ 338609 h 338609"/>
                <a:gd name="connsiteX3" fmla="*/ 0 w 64665"/>
                <a:gd name="connsiteY3" fmla="*/ 338609 h 338609"/>
              </a:gdLst>
              <a:ahLst/>
              <a:cxnLst>
                <a:cxn ang="0">
                  <a:pos x="connsiteX0" y="connsiteY0"/>
                </a:cxn>
                <a:cxn ang="0">
                  <a:pos x="connsiteX1" y="connsiteY1"/>
                </a:cxn>
                <a:cxn ang="0">
                  <a:pos x="connsiteX2" y="connsiteY2"/>
                </a:cxn>
                <a:cxn ang="0">
                  <a:pos x="connsiteX3" y="connsiteY3"/>
                </a:cxn>
              </a:cxnLst>
              <a:rect l="l" t="t" r="r" b="b"/>
              <a:pathLst>
                <a:path w="64665" h="338609">
                  <a:moveTo>
                    <a:pt x="0" y="0"/>
                  </a:moveTo>
                  <a:lnTo>
                    <a:pt x="64665" y="0"/>
                  </a:lnTo>
                  <a:lnTo>
                    <a:pt x="64665" y="338609"/>
                  </a:lnTo>
                  <a:lnTo>
                    <a:pt x="0" y="338609"/>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20" name="Freeform 185">
              <a:extLst>
                <a:ext uri="{FF2B5EF4-FFF2-40B4-BE49-F238E27FC236}">
                  <a16:creationId xmlns:a16="http://schemas.microsoft.com/office/drawing/2014/main" id="{67BE2BD5-F425-025F-6E16-FA101E9A2EFE}"/>
                </a:ext>
              </a:extLst>
            </p:cNvPr>
            <p:cNvSpPr/>
            <p:nvPr/>
          </p:nvSpPr>
          <p:spPr>
            <a:xfrm>
              <a:off x="4269070" y="2828672"/>
              <a:ext cx="86309" cy="457021"/>
            </a:xfrm>
            <a:custGeom>
              <a:avLst/>
              <a:gdLst>
                <a:gd name="connsiteX0" fmla="*/ 0 w 64665"/>
                <a:gd name="connsiteY0" fmla="*/ 0 h 342413"/>
                <a:gd name="connsiteX1" fmla="*/ 64665 w 64665"/>
                <a:gd name="connsiteY1" fmla="*/ 0 h 342413"/>
                <a:gd name="connsiteX2" fmla="*/ 64665 w 64665"/>
                <a:gd name="connsiteY2" fmla="*/ 342414 h 342413"/>
                <a:gd name="connsiteX3" fmla="*/ 0 w 64665"/>
                <a:gd name="connsiteY3" fmla="*/ 342414 h 342413"/>
              </a:gdLst>
              <a:ahLst/>
              <a:cxnLst>
                <a:cxn ang="0">
                  <a:pos x="connsiteX0" y="connsiteY0"/>
                </a:cxn>
                <a:cxn ang="0">
                  <a:pos x="connsiteX1" y="connsiteY1"/>
                </a:cxn>
                <a:cxn ang="0">
                  <a:pos x="connsiteX2" y="connsiteY2"/>
                </a:cxn>
                <a:cxn ang="0">
                  <a:pos x="connsiteX3" y="connsiteY3"/>
                </a:cxn>
              </a:cxnLst>
              <a:rect l="l" t="t" r="r" b="b"/>
              <a:pathLst>
                <a:path w="64665" h="342413">
                  <a:moveTo>
                    <a:pt x="0" y="0"/>
                  </a:moveTo>
                  <a:lnTo>
                    <a:pt x="64665" y="0"/>
                  </a:lnTo>
                  <a:lnTo>
                    <a:pt x="64665" y="342414"/>
                  </a:lnTo>
                  <a:lnTo>
                    <a:pt x="0" y="342414"/>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21" name="Freeform 186">
              <a:extLst>
                <a:ext uri="{FF2B5EF4-FFF2-40B4-BE49-F238E27FC236}">
                  <a16:creationId xmlns:a16="http://schemas.microsoft.com/office/drawing/2014/main" id="{FABF8FD5-1B7C-89FE-A6CD-12E115142B43}"/>
                </a:ext>
              </a:extLst>
            </p:cNvPr>
            <p:cNvSpPr/>
            <p:nvPr/>
          </p:nvSpPr>
          <p:spPr>
            <a:xfrm>
              <a:off x="4362548" y="2828672"/>
              <a:ext cx="86309" cy="474794"/>
            </a:xfrm>
            <a:custGeom>
              <a:avLst/>
              <a:gdLst>
                <a:gd name="connsiteX0" fmla="*/ 0 w 64665"/>
                <a:gd name="connsiteY0" fmla="*/ 0 h 355729"/>
                <a:gd name="connsiteX1" fmla="*/ 64665 w 64665"/>
                <a:gd name="connsiteY1" fmla="*/ 0 h 355729"/>
                <a:gd name="connsiteX2" fmla="*/ 64665 w 64665"/>
                <a:gd name="connsiteY2" fmla="*/ 355730 h 355729"/>
                <a:gd name="connsiteX3" fmla="*/ 0 w 64665"/>
                <a:gd name="connsiteY3" fmla="*/ 355730 h 355729"/>
              </a:gdLst>
              <a:ahLst/>
              <a:cxnLst>
                <a:cxn ang="0">
                  <a:pos x="connsiteX0" y="connsiteY0"/>
                </a:cxn>
                <a:cxn ang="0">
                  <a:pos x="connsiteX1" y="connsiteY1"/>
                </a:cxn>
                <a:cxn ang="0">
                  <a:pos x="connsiteX2" y="connsiteY2"/>
                </a:cxn>
                <a:cxn ang="0">
                  <a:pos x="connsiteX3" y="connsiteY3"/>
                </a:cxn>
              </a:cxnLst>
              <a:rect l="l" t="t" r="r" b="b"/>
              <a:pathLst>
                <a:path w="64665" h="355729">
                  <a:moveTo>
                    <a:pt x="0" y="0"/>
                  </a:moveTo>
                  <a:lnTo>
                    <a:pt x="64665" y="0"/>
                  </a:lnTo>
                  <a:lnTo>
                    <a:pt x="64665" y="355730"/>
                  </a:lnTo>
                  <a:lnTo>
                    <a:pt x="0" y="355730"/>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22" name="Freeform 187">
              <a:extLst>
                <a:ext uri="{FF2B5EF4-FFF2-40B4-BE49-F238E27FC236}">
                  <a16:creationId xmlns:a16="http://schemas.microsoft.com/office/drawing/2014/main" id="{A23C4E15-C734-BDD8-049B-24687DD0BC69}"/>
                </a:ext>
              </a:extLst>
            </p:cNvPr>
            <p:cNvSpPr/>
            <p:nvPr/>
          </p:nvSpPr>
          <p:spPr>
            <a:xfrm>
              <a:off x="4456026" y="2828672"/>
              <a:ext cx="86309" cy="474794"/>
            </a:xfrm>
            <a:custGeom>
              <a:avLst/>
              <a:gdLst>
                <a:gd name="connsiteX0" fmla="*/ 0 w 64665"/>
                <a:gd name="connsiteY0" fmla="*/ 0 h 355729"/>
                <a:gd name="connsiteX1" fmla="*/ 64665 w 64665"/>
                <a:gd name="connsiteY1" fmla="*/ 0 h 355729"/>
                <a:gd name="connsiteX2" fmla="*/ 64665 w 64665"/>
                <a:gd name="connsiteY2" fmla="*/ 355730 h 355729"/>
                <a:gd name="connsiteX3" fmla="*/ 0 w 64665"/>
                <a:gd name="connsiteY3" fmla="*/ 355730 h 355729"/>
              </a:gdLst>
              <a:ahLst/>
              <a:cxnLst>
                <a:cxn ang="0">
                  <a:pos x="connsiteX0" y="connsiteY0"/>
                </a:cxn>
                <a:cxn ang="0">
                  <a:pos x="connsiteX1" y="connsiteY1"/>
                </a:cxn>
                <a:cxn ang="0">
                  <a:pos x="connsiteX2" y="connsiteY2"/>
                </a:cxn>
                <a:cxn ang="0">
                  <a:pos x="connsiteX3" y="connsiteY3"/>
                </a:cxn>
              </a:cxnLst>
              <a:rect l="l" t="t" r="r" b="b"/>
              <a:pathLst>
                <a:path w="64665" h="355729">
                  <a:moveTo>
                    <a:pt x="0" y="0"/>
                  </a:moveTo>
                  <a:lnTo>
                    <a:pt x="64665" y="0"/>
                  </a:lnTo>
                  <a:lnTo>
                    <a:pt x="64665" y="355730"/>
                  </a:lnTo>
                  <a:lnTo>
                    <a:pt x="0" y="355730"/>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23" name="Freeform 188">
              <a:extLst>
                <a:ext uri="{FF2B5EF4-FFF2-40B4-BE49-F238E27FC236}">
                  <a16:creationId xmlns:a16="http://schemas.microsoft.com/office/drawing/2014/main" id="{43831E12-DCAE-C976-237B-AECDCBCA1D7C}"/>
                </a:ext>
              </a:extLst>
            </p:cNvPr>
            <p:cNvSpPr/>
            <p:nvPr/>
          </p:nvSpPr>
          <p:spPr>
            <a:xfrm>
              <a:off x="4549504" y="2828672"/>
              <a:ext cx="86309" cy="498915"/>
            </a:xfrm>
            <a:custGeom>
              <a:avLst/>
              <a:gdLst>
                <a:gd name="connsiteX0" fmla="*/ 0 w 64665"/>
                <a:gd name="connsiteY0" fmla="*/ 0 h 373801"/>
                <a:gd name="connsiteX1" fmla="*/ 64665 w 64665"/>
                <a:gd name="connsiteY1" fmla="*/ 0 h 373801"/>
                <a:gd name="connsiteX2" fmla="*/ 64665 w 64665"/>
                <a:gd name="connsiteY2" fmla="*/ 373802 h 373801"/>
                <a:gd name="connsiteX3" fmla="*/ 0 w 64665"/>
                <a:gd name="connsiteY3" fmla="*/ 373802 h 373801"/>
              </a:gdLst>
              <a:ahLst/>
              <a:cxnLst>
                <a:cxn ang="0">
                  <a:pos x="connsiteX0" y="connsiteY0"/>
                </a:cxn>
                <a:cxn ang="0">
                  <a:pos x="connsiteX1" y="connsiteY1"/>
                </a:cxn>
                <a:cxn ang="0">
                  <a:pos x="connsiteX2" y="connsiteY2"/>
                </a:cxn>
                <a:cxn ang="0">
                  <a:pos x="connsiteX3" y="connsiteY3"/>
                </a:cxn>
              </a:cxnLst>
              <a:rect l="l" t="t" r="r" b="b"/>
              <a:pathLst>
                <a:path w="64665" h="373801">
                  <a:moveTo>
                    <a:pt x="0" y="0"/>
                  </a:moveTo>
                  <a:lnTo>
                    <a:pt x="64665" y="0"/>
                  </a:lnTo>
                  <a:lnTo>
                    <a:pt x="64665" y="373802"/>
                  </a:lnTo>
                  <a:lnTo>
                    <a:pt x="0" y="373802"/>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24" name="Freeform 189">
              <a:extLst>
                <a:ext uri="{FF2B5EF4-FFF2-40B4-BE49-F238E27FC236}">
                  <a16:creationId xmlns:a16="http://schemas.microsoft.com/office/drawing/2014/main" id="{7626627A-0799-9C10-BE01-A6E8CAAEB2C7}"/>
                </a:ext>
              </a:extLst>
            </p:cNvPr>
            <p:cNvSpPr/>
            <p:nvPr/>
          </p:nvSpPr>
          <p:spPr>
            <a:xfrm>
              <a:off x="4642982" y="2828672"/>
              <a:ext cx="86309" cy="523035"/>
            </a:xfrm>
            <a:custGeom>
              <a:avLst/>
              <a:gdLst>
                <a:gd name="connsiteX0" fmla="*/ 0 w 64665"/>
                <a:gd name="connsiteY0" fmla="*/ 0 h 391873"/>
                <a:gd name="connsiteX1" fmla="*/ 64665 w 64665"/>
                <a:gd name="connsiteY1" fmla="*/ 0 h 391873"/>
                <a:gd name="connsiteX2" fmla="*/ 64665 w 64665"/>
                <a:gd name="connsiteY2" fmla="*/ 391873 h 391873"/>
                <a:gd name="connsiteX3" fmla="*/ 0 w 64665"/>
                <a:gd name="connsiteY3" fmla="*/ 391873 h 391873"/>
              </a:gdLst>
              <a:ahLst/>
              <a:cxnLst>
                <a:cxn ang="0">
                  <a:pos x="connsiteX0" y="connsiteY0"/>
                </a:cxn>
                <a:cxn ang="0">
                  <a:pos x="connsiteX1" y="connsiteY1"/>
                </a:cxn>
                <a:cxn ang="0">
                  <a:pos x="connsiteX2" y="connsiteY2"/>
                </a:cxn>
                <a:cxn ang="0">
                  <a:pos x="connsiteX3" y="connsiteY3"/>
                </a:cxn>
              </a:cxnLst>
              <a:rect l="l" t="t" r="r" b="b"/>
              <a:pathLst>
                <a:path w="64665" h="391873">
                  <a:moveTo>
                    <a:pt x="0" y="0"/>
                  </a:moveTo>
                  <a:lnTo>
                    <a:pt x="64665" y="0"/>
                  </a:lnTo>
                  <a:lnTo>
                    <a:pt x="64665" y="391873"/>
                  </a:lnTo>
                  <a:lnTo>
                    <a:pt x="0" y="391873"/>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25" name="Freeform 190">
              <a:extLst>
                <a:ext uri="{FF2B5EF4-FFF2-40B4-BE49-F238E27FC236}">
                  <a16:creationId xmlns:a16="http://schemas.microsoft.com/office/drawing/2014/main" id="{6E8AFD76-06FD-5CC6-87A2-0A6834CF962A}"/>
                </a:ext>
              </a:extLst>
            </p:cNvPr>
            <p:cNvSpPr/>
            <p:nvPr/>
          </p:nvSpPr>
          <p:spPr>
            <a:xfrm>
              <a:off x="4736460" y="2828672"/>
              <a:ext cx="86309" cy="523035"/>
            </a:xfrm>
            <a:custGeom>
              <a:avLst/>
              <a:gdLst>
                <a:gd name="connsiteX0" fmla="*/ 0 w 64665"/>
                <a:gd name="connsiteY0" fmla="*/ 0 h 391873"/>
                <a:gd name="connsiteX1" fmla="*/ 64665 w 64665"/>
                <a:gd name="connsiteY1" fmla="*/ 0 h 391873"/>
                <a:gd name="connsiteX2" fmla="*/ 64665 w 64665"/>
                <a:gd name="connsiteY2" fmla="*/ 391873 h 391873"/>
                <a:gd name="connsiteX3" fmla="*/ 0 w 64665"/>
                <a:gd name="connsiteY3" fmla="*/ 391873 h 391873"/>
              </a:gdLst>
              <a:ahLst/>
              <a:cxnLst>
                <a:cxn ang="0">
                  <a:pos x="connsiteX0" y="connsiteY0"/>
                </a:cxn>
                <a:cxn ang="0">
                  <a:pos x="connsiteX1" y="connsiteY1"/>
                </a:cxn>
                <a:cxn ang="0">
                  <a:pos x="connsiteX2" y="connsiteY2"/>
                </a:cxn>
                <a:cxn ang="0">
                  <a:pos x="connsiteX3" y="connsiteY3"/>
                </a:cxn>
              </a:cxnLst>
              <a:rect l="l" t="t" r="r" b="b"/>
              <a:pathLst>
                <a:path w="64665" h="391873">
                  <a:moveTo>
                    <a:pt x="0" y="0"/>
                  </a:moveTo>
                  <a:lnTo>
                    <a:pt x="64665" y="0"/>
                  </a:lnTo>
                  <a:lnTo>
                    <a:pt x="64665" y="391873"/>
                  </a:lnTo>
                  <a:lnTo>
                    <a:pt x="0" y="391873"/>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26" name="Freeform 191">
              <a:extLst>
                <a:ext uri="{FF2B5EF4-FFF2-40B4-BE49-F238E27FC236}">
                  <a16:creationId xmlns:a16="http://schemas.microsoft.com/office/drawing/2014/main" id="{FDE3CA55-CD9E-3BE2-95F4-2203971ABF12}"/>
                </a:ext>
              </a:extLst>
            </p:cNvPr>
            <p:cNvSpPr/>
            <p:nvPr/>
          </p:nvSpPr>
          <p:spPr>
            <a:xfrm>
              <a:off x="4829938" y="2828672"/>
              <a:ext cx="86309" cy="566198"/>
            </a:xfrm>
            <a:custGeom>
              <a:avLst/>
              <a:gdLst>
                <a:gd name="connsiteX0" fmla="*/ 0 w 64665"/>
                <a:gd name="connsiteY0" fmla="*/ 0 h 424212"/>
                <a:gd name="connsiteX1" fmla="*/ 64665 w 64665"/>
                <a:gd name="connsiteY1" fmla="*/ 0 h 424212"/>
                <a:gd name="connsiteX2" fmla="*/ 64665 w 64665"/>
                <a:gd name="connsiteY2" fmla="*/ 424212 h 424212"/>
                <a:gd name="connsiteX3" fmla="*/ 0 w 64665"/>
                <a:gd name="connsiteY3" fmla="*/ 424212 h 424212"/>
              </a:gdLst>
              <a:ahLst/>
              <a:cxnLst>
                <a:cxn ang="0">
                  <a:pos x="connsiteX0" y="connsiteY0"/>
                </a:cxn>
                <a:cxn ang="0">
                  <a:pos x="connsiteX1" y="connsiteY1"/>
                </a:cxn>
                <a:cxn ang="0">
                  <a:pos x="connsiteX2" y="connsiteY2"/>
                </a:cxn>
                <a:cxn ang="0">
                  <a:pos x="connsiteX3" y="connsiteY3"/>
                </a:cxn>
              </a:cxnLst>
              <a:rect l="l" t="t" r="r" b="b"/>
              <a:pathLst>
                <a:path w="64665" h="424212">
                  <a:moveTo>
                    <a:pt x="0" y="0"/>
                  </a:moveTo>
                  <a:lnTo>
                    <a:pt x="64665" y="0"/>
                  </a:lnTo>
                  <a:lnTo>
                    <a:pt x="64665" y="424212"/>
                  </a:lnTo>
                  <a:lnTo>
                    <a:pt x="0" y="424212"/>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27" name="Freeform 192">
              <a:extLst>
                <a:ext uri="{FF2B5EF4-FFF2-40B4-BE49-F238E27FC236}">
                  <a16:creationId xmlns:a16="http://schemas.microsoft.com/office/drawing/2014/main" id="{C9DDB6A1-EA41-04E7-03B2-A1EDF5197115}"/>
                </a:ext>
              </a:extLst>
            </p:cNvPr>
            <p:cNvSpPr/>
            <p:nvPr/>
          </p:nvSpPr>
          <p:spPr>
            <a:xfrm>
              <a:off x="4923416" y="2828672"/>
              <a:ext cx="86309" cy="566198"/>
            </a:xfrm>
            <a:custGeom>
              <a:avLst/>
              <a:gdLst>
                <a:gd name="connsiteX0" fmla="*/ 0 w 64665"/>
                <a:gd name="connsiteY0" fmla="*/ 0 h 424212"/>
                <a:gd name="connsiteX1" fmla="*/ 64665 w 64665"/>
                <a:gd name="connsiteY1" fmla="*/ 0 h 424212"/>
                <a:gd name="connsiteX2" fmla="*/ 64665 w 64665"/>
                <a:gd name="connsiteY2" fmla="*/ 424212 h 424212"/>
                <a:gd name="connsiteX3" fmla="*/ 0 w 64665"/>
                <a:gd name="connsiteY3" fmla="*/ 424212 h 424212"/>
              </a:gdLst>
              <a:ahLst/>
              <a:cxnLst>
                <a:cxn ang="0">
                  <a:pos x="connsiteX0" y="connsiteY0"/>
                </a:cxn>
                <a:cxn ang="0">
                  <a:pos x="connsiteX1" y="connsiteY1"/>
                </a:cxn>
                <a:cxn ang="0">
                  <a:pos x="connsiteX2" y="connsiteY2"/>
                </a:cxn>
                <a:cxn ang="0">
                  <a:pos x="connsiteX3" y="connsiteY3"/>
                </a:cxn>
              </a:cxnLst>
              <a:rect l="l" t="t" r="r" b="b"/>
              <a:pathLst>
                <a:path w="64665" h="424212">
                  <a:moveTo>
                    <a:pt x="0" y="0"/>
                  </a:moveTo>
                  <a:lnTo>
                    <a:pt x="64665" y="0"/>
                  </a:lnTo>
                  <a:lnTo>
                    <a:pt x="64665" y="424212"/>
                  </a:lnTo>
                  <a:lnTo>
                    <a:pt x="0" y="424212"/>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28" name="Freeform 193">
              <a:extLst>
                <a:ext uri="{FF2B5EF4-FFF2-40B4-BE49-F238E27FC236}">
                  <a16:creationId xmlns:a16="http://schemas.microsoft.com/office/drawing/2014/main" id="{480D3429-852E-F627-9414-6A6533A27154}"/>
                </a:ext>
              </a:extLst>
            </p:cNvPr>
            <p:cNvSpPr/>
            <p:nvPr/>
          </p:nvSpPr>
          <p:spPr>
            <a:xfrm>
              <a:off x="5016894" y="2828672"/>
              <a:ext cx="86309" cy="601744"/>
            </a:xfrm>
            <a:custGeom>
              <a:avLst/>
              <a:gdLst>
                <a:gd name="connsiteX0" fmla="*/ 0 w 64665"/>
                <a:gd name="connsiteY0" fmla="*/ 0 h 450844"/>
                <a:gd name="connsiteX1" fmla="*/ 64665 w 64665"/>
                <a:gd name="connsiteY1" fmla="*/ 0 h 450844"/>
                <a:gd name="connsiteX2" fmla="*/ 64665 w 64665"/>
                <a:gd name="connsiteY2" fmla="*/ 450845 h 450844"/>
                <a:gd name="connsiteX3" fmla="*/ 0 w 64665"/>
                <a:gd name="connsiteY3" fmla="*/ 450845 h 450844"/>
              </a:gdLst>
              <a:ahLst/>
              <a:cxnLst>
                <a:cxn ang="0">
                  <a:pos x="connsiteX0" y="connsiteY0"/>
                </a:cxn>
                <a:cxn ang="0">
                  <a:pos x="connsiteX1" y="connsiteY1"/>
                </a:cxn>
                <a:cxn ang="0">
                  <a:pos x="connsiteX2" y="connsiteY2"/>
                </a:cxn>
                <a:cxn ang="0">
                  <a:pos x="connsiteX3" y="connsiteY3"/>
                </a:cxn>
              </a:cxnLst>
              <a:rect l="l" t="t" r="r" b="b"/>
              <a:pathLst>
                <a:path w="64665" h="450844">
                  <a:moveTo>
                    <a:pt x="0" y="0"/>
                  </a:moveTo>
                  <a:lnTo>
                    <a:pt x="64665" y="0"/>
                  </a:lnTo>
                  <a:lnTo>
                    <a:pt x="64665" y="450845"/>
                  </a:lnTo>
                  <a:lnTo>
                    <a:pt x="0" y="450845"/>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29" name="Freeform 194">
              <a:extLst>
                <a:ext uri="{FF2B5EF4-FFF2-40B4-BE49-F238E27FC236}">
                  <a16:creationId xmlns:a16="http://schemas.microsoft.com/office/drawing/2014/main" id="{F2094E2E-3A1D-E706-7211-569A7ECF5032}"/>
                </a:ext>
              </a:extLst>
            </p:cNvPr>
            <p:cNvSpPr/>
            <p:nvPr/>
          </p:nvSpPr>
          <p:spPr>
            <a:xfrm>
              <a:off x="5110372" y="2828672"/>
              <a:ext cx="86309" cy="601744"/>
            </a:xfrm>
            <a:custGeom>
              <a:avLst/>
              <a:gdLst>
                <a:gd name="connsiteX0" fmla="*/ 0 w 64665"/>
                <a:gd name="connsiteY0" fmla="*/ 0 h 450844"/>
                <a:gd name="connsiteX1" fmla="*/ 64665 w 64665"/>
                <a:gd name="connsiteY1" fmla="*/ 0 h 450844"/>
                <a:gd name="connsiteX2" fmla="*/ 64665 w 64665"/>
                <a:gd name="connsiteY2" fmla="*/ 450845 h 450844"/>
                <a:gd name="connsiteX3" fmla="*/ 0 w 64665"/>
                <a:gd name="connsiteY3" fmla="*/ 450845 h 450844"/>
              </a:gdLst>
              <a:ahLst/>
              <a:cxnLst>
                <a:cxn ang="0">
                  <a:pos x="connsiteX0" y="connsiteY0"/>
                </a:cxn>
                <a:cxn ang="0">
                  <a:pos x="connsiteX1" y="connsiteY1"/>
                </a:cxn>
                <a:cxn ang="0">
                  <a:pos x="connsiteX2" y="connsiteY2"/>
                </a:cxn>
                <a:cxn ang="0">
                  <a:pos x="connsiteX3" y="connsiteY3"/>
                </a:cxn>
              </a:cxnLst>
              <a:rect l="l" t="t" r="r" b="b"/>
              <a:pathLst>
                <a:path w="64665" h="450844">
                  <a:moveTo>
                    <a:pt x="0" y="0"/>
                  </a:moveTo>
                  <a:lnTo>
                    <a:pt x="64665" y="0"/>
                  </a:lnTo>
                  <a:lnTo>
                    <a:pt x="64665" y="450845"/>
                  </a:lnTo>
                  <a:lnTo>
                    <a:pt x="0" y="450845"/>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30" name="Freeform 195">
              <a:extLst>
                <a:ext uri="{FF2B5EF4-FFF2-40B4-BE49-F238E27FC236}">
                  <a16:creationId xmlns:a16="http://schemas.microsoft.com/office/drawing/2014/main" id="{C97B0296-AB80-CFF7-9040-ACBA1CCFA4A4}"/>
                </a:ext>
              </a:extLst>
            </p:cNvPr>
            <p:cNvSpPr/>
            <p:nvPr/>
          </p:nvSpPr>
          <p:spPr>
            <a:xfrm>
              <a:off x="5203850" y="2828672"/>
              <a:ext cx="86309" cy="614440"/>
            </a:xfrm>
            <a:custGeom>
              <a:avLst/>
              <a:gdLst>
                <a:gd name="connsiteX0" fmla="*/ 0 w 64665"/>
                <a:gd name="connsiteY0" fmla="*/ 0 h 460356"/>
                <a:gd name="connsiteX1" fmla="*/ 64665 w 64665"/>
                <a:gd name="connsiteY1" fmla="*/ 0 h 460356"/>
                <a:gd name="connsiteX2" fmla="*/ 64665 w 64665"/>
                <a:gd name="connsiteY2" fmla="*/ 460356 h 460356"/>
                <a:gd name="connsiteX3" fmla="*/ 0 w 64665"/>
                <a:gd name="connsiteY3" fmla="*/ 460356 h 460356"/>
              </a:gdLst>
              <a:ahLst/>
              <a:cxnLst>
                <a:cxn ang="0">
                  <a:pos x="connsiteX0" y="connsiteY0"/>
                </a:cxn>
                <a:cxn ang="0">
                  <a:pos x="connsiteX1" y="connsiteY1"/>
                </a:cxn>
                <a:cxn ang="0">
                  <a:pos x="connsiteX2" y="connsiteY2"/>
                </a:cxn>
                <a:cxn ang="0">
                  <a:pos x="connsiteX3" y="connsiteY3"/>
                </a:cxn>
              </a:cxnLst>
              <a:rect l="l" t="t" r="r" b="b"/>
              <a:pathLst>
                <a:path w="64665" h="460356">
                  <a:moveTo>
                    <a:pt x="0" y="0"/>
                  </a:moveTo>
                  <a:lnTo>
                    <a:pt x="64665" y="0"/>
                  </a:lnTo>
                  <a:lnTo>
                    <a:pt x="64665" y="460356"/>
                  </a:lnTo>
                  <a:lnTo>
                    <a:pt x="0" y="460356"/>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31" name="Freeform 196">
              <a:extLst>
                <a:ext uri="{FF2B5EF4-FFF2-40B4-BE49-F238E27FC236}">
                  <a16:creationId xmlns:a16="http://schemas.microsoft.com/office/drawing/2014/main" id="{2D271ED9-5EE7-D637-C725-2AA88F534521}"/>
                </a:ext>
              </a:extLst>
            </p:cNvPr>
            <p:cNvSpPr/>
            <p:nvPr/>
          </p:nvSpPr>
          <p:spPr>
            <a:xfrm>
              <a:off x="5297328" y="2828672"/>
              <a:ext cx="86309" cy="614440"/>
            </a:xfrm>
            <a:custGeom>
              <a:avLst/>
              <a:gdLst>
                <a:gd name="connsiteX0" fmla="*/ 0 w 64665"/>
                <a:gd name="connsiteY0" fmla="*/ 0 h 460356"/>
                <a:gd name="connsiteX1" fmla="*/ 64665 w 64665"/>
                <a:gd name="connsiteY1" fmla="*/ 0 h 460356"/>
                <a:gd name="connsiteX2" fmla="*/ 64665 w 64665"/>
                <a:gd name="connsiteY2" fmla="*/ 460356 h 460356"/>
                <a:gd name="connsiteX3" fmla="*/ 0 w 64665"/>
                <a:gd name="connsiteY3" fmla="*/ 460356 h 460356"/>
              </a:gdLst>
              <a:ahLst/>
              <a:cxnLst>
                <a:cxn ang="0">
                  <a:pos x="connsiteX0" y="connsiteY0"/>
                </a:cxn>
                <a:cxn ang="0">
                  <a:pos x="connsiteX1" y="connsiteY1"/>
                </a:cxn>
                <a:cxn ang="0">
                  <a:pos x="connsiteX2" y="connsiteY2"/>
                </a:cxn>
                <a:cxn ang="0">
                  <a:pos x="connsiteX3" y="connsiteY3"/>
                </a:cxn>
              </a:cxnLst>
              <a:rect l="l" t="t" r="r" b="b"/>
              <a:pathLst>
                <a:path w="64665" h="460356">
                  <a:moveTo>
                    <a:pt x="0" y="0"/>
                  </a:moveTo>
                  <a:lnTo>
                    <a:pt x="64665" y="0"/>
                  </a:lnTo>
                  <a:lnTo>
                    <a:pt x="64665" y="460356"/>
                  </a:lnTo>
                  <a:lnTo>
                    <a:pt x="0" y="460356"/>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32" name="Freeform 197">
              <a:extLst>
                <a:ext uri="{FF2B5EF4-FFF2-40B4-BE49-F238E27FC236}">
                  <a16:creationId xmlns:a16="http://schemas.microsoft.com/office/drawing/2014/main" id="{EE95CEB7-8481-FC17-9A75-462890C45895}"/>
                </a:ext>
              </a:extLst>
            </p:cNvPr>
            <p:cNvSpPr/>
            <p:nvPr/>
          </p:nvSpPr>
          <p:spPr>
            <a:xfrm>
              <a:off x="5484284" y="2828672"/>
              <a:ext cx="86309" cy="627134"/>
            </a:xfrm>
            <a:custGeom>
              <a:avLst/>
              <a:gdLst>
                <a:gd name="connsiteX0" fmla="*/ 0 w 64665"/>
                <a:gd name="connsiteY0" fmla="*/ 0 h 469867"/>
                <a:gd name="connsiteX1" fmla="*/ 64665 w 64665"/>
                <a:gd name="connsiteY1" fmla="*/ 0 h 469867"/>
                <a:gd name="connsiteX2" fmla="*/ 64665 w 64665"/>
                <a:gd name="connsiteY2" fmla="*/ 469868 h 469867"/>
                <a:gd name="connsiteX3" fmla="*/ 0 w 64665"/>
                <a:gd name="connsiteY3" fmla="*/ 469868 h 469867"/>
              </a:gdLst>
              <a:ahLst/>
              <a:cxnLst>
                <a:cxn ang="0">
                  <a:pos x="connsiteX0" y="connsiteY0"/>
                </a:cxn>
                <a:cxn ang="0">
                  <a:pos x="connsiteX1" y="connsiteY1"/>
                </a:cxn>
                <a:cxn ang="0">
                  <a:pos x="connsiteX2" y="connsiteY2"/>
                </a:cxn>
                <a:cxn ang="0">
                  <a:pos x="connsiteX3" y="connsiteY3"/>
                </a:cxn>
              </a:cxnLst>
              <a:rect l="l" t="t" r="r" b="b"/>
              <a:pathLst>
                <a:path w="64665" h="469867">
                  <a:moveTo>
                    <a:pt x="0" y="0"/>
                  </a:moveTo>
                  <a:lnTo>
                    <a:pt x="64665" y="0"/>
                  </a:lnTo>
                  <a:lnTo>
                    <a:pt x="64665" y="469868"/>
                  </a:lnTo>
                  <a:lnTo>
                    <a:pt x="0" y="469868"/>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33" name="Freeform 198">
              <a:extLst>
                <a:ext uri="{FF2B5EF4-FFF2-40B4-BE49-F238E27FC236}">
                  <a16:creationId xmlns:a16="http://schemas.microsoft.com/office/drawing/2014/main" id="{43134926-F5AB-AA22-B377-598B8F8B573E}"/>
                </a:ext>
              </a:extLst>
            </p:cNvPr>
            <p:cNvSpPr/>
            <p:nvPr/>
          </p:nvSpPr>
          <p:spPr>
            <a:xfrm>
              <a:off x="5577762" y="2828672"/>
              <a:ext cx="86309" cy="644907"/>
            </a:xfrm>
            <a:custGeom>
              <a:avLst/>
              <a:gdLst>
                <a:gd name="connsiteX0" fmla="*/ 0 w 64665"/>
                <a:gd name="connsiteY0" fmla="*/ 0 h 483183"/>
                <a:gd name="connsiteX1" fmla="*/ 64665 w 64665"/>
                <a:gd name="connsiteY1" fmla="*/ 0 h 483183"/>
                <a:gd name="connsiteX2" fmla="*/ 64665 w 64665"/>
                <a:gd name="connsiteY2" fmla="*/ 483184 h 483183"/>
                <a:gd name="connsiteX3" fmla="*/ 0 w 64665"/>
                <a:gd name="connsiteY3" fmla="*/ 483184 h 483183"/>
              </a:gdLst>
              <a:ahLst/>
              <a:cxnLst>
                <a:cxn ang="0">
                  <a:pos x="connsiteX0" y="connsiteY0"/>
                </a:cxn>
                <a:cxn ang="0">
                  <a:pos x="connsiteX1" y="connsiteY1"/>
                </a:cxn>
                <a:cxn ang="0">
                  <a:pos x="connsiteX2" y="connsiteY2"/>
                </a:cxn>
                <a:cxn ang="0">
                  <a:pos x="connsiteX3" y="connsiteY3"/>
                </a:cxn>
              </a:cxnLst>
              <a:rect l="l" t="t" r="r" b="b"/>
              <a:pathLst>
                <a:path w="64665" h="483183">
                  <a:moveTo>
                    <a:pt x="0" y="0"/>
                  </a:moveTo>
                  <a:lnTo>
                    <a:pt x="64665" y="0"/>
                  </a:lnTo>
                  <a:lnTo>
                    <a:pt x="64665" y="483184"/>
                  </a:lnTo>
                  <a:lnTo>
                    <a:pt x="0" y="483184"/>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34" name="Freeform 199">
              <a:extLst>
                <a:ext uri="{FF2B5EF4-FFF2-40B4-BE49-F238E27FC236}">
                  <a16:creationId xmlns:a16="http://schemas.microsoft.com/office/drawing/2014/main" id="{05E014E8-A0A8-9972-0A65-247B5326F042}"/>
                </a:ext>
              </a:extLst>
            </p:cNvPr>
            <p:cNvSpPr/>
            <p:nvPr/>
          </p:nvSpPr>
          <p:spPr>
            <a:xfrm>
              <a:off x="5671240" y="2828672"/>
              <a:ext cx="86309" cy="644907"/>
            </a:xfrm>
            <a:custGeom>
              <a:avLst/>
              <a:gdLst>
                <a:gd name="connsiteX0" fmla="*/ 0 w 64665"/>
                <a:gd name="connsiteY0" fmla="*/ 0 h 483183"/>
                <a:gd name="connsiteX1" fmla="*/ 64665 w 64665"/>
                <a:gd name="connsiteY1" fmla="*/ 0 h 483183"/>
                <a:gd name="connsiteX2" fmla="*/ 64665 w 64665"/>
                <a:gd name="connsiteY2" fmla="*/ 483184 h 483183"/>
                <a:gd name="connsiteX3" fmla="*/ 0 w 64665"/>
                <a:gd name="connsiteY3" fmla="*/ 483184 h 483183"/>
              </a:gdLst>
              <a:ahLst/>
              <a:cxnLst>
                <a:cxn ang="0">
                  <a:pos x="connsiteX0" y="connsiteY0"/>
                </a:cxn>
                <a:cxn ang="0">
                  <a:pos x="connsiteX1" y="connsiteY1"/>
                </a:cxn>
                <a:cxn ang="0">
                  <a:pos x="connsiteX2" y="connsiteY2"/>
                </a:cxn>
                <a:cxn ang="0">
                  <a:pos x="connsiteX3" y="connsiteY3"/>
                </a:cxn>
              </a:cxnLst>
              <a:rect l="l" t="t" r="r" b="b"/>
              <a:pathLst>
                <a:path w="64665" h="483183">
                  <a:moveTo>
                    <a:pt x="0" y="0"/>
                  </a:moveTo>
                  <a:lnTo>
                    <a:pt x="64665" y="0"/>
                  </a:lnTo>
                  <a:lnTo>
                    <a:pt x="64665" y="483184"/>
                  </a:lnTo>
                  <a:lnTo>
                    <a:pt x="0" y="483184"/>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35" name="Freeform 200">
              <a:extLst>
                <a:ext uri="{FF2B5EF4-FFF2-40B4-BE49-F238E27FC236}">
                  <a16:creationId xmlns:a16="http://schemas.microsoft.com/office/drawing/2014/main" id="{D2C84BDA-708C-24E9-FF42-86D5F652FA35}"/>
                </a:ext>
              </a:extLst>
            </p:cNvPr>
            <p:cNvSpPr/>
            <p:nvPr/>
          </p:nvSpPr>
          <p:spPr>
            <a:xfrm>
              <a:off x="5764718" y="2828672"/>
              <a:ext cx="86309" cy="665220"/>
            </a:xfrm>
            <a:custGeom>
              <a:avLst/>
              <a:gdLst>
                <a:gd name="connsiteX0" fmla="*/ 0 w 64665"/>
                <a:gd name="connsiteY0" fmla="*/ 0 h 498402"/>
                <a:gd name="connsiteX1" fmla="*/ 64665 w 64665"/>
                <a:gd name="connsiteY1" fmla="*/ 0 h 498402"/>
                <a:gd name="connsiteX2" fmla="*/ 64665 w 64665"/>
                <a:gd name="connsiteY2" fmla="*/ 498402 h 498402"/>
                <a:gd name="connsiteX3" fmla="*/ 0 w 64665"/>
                <a:gd name="connsiteY3" fmla="*/ 498402 h 498402"/>
              </a:gdLst>
              <a:ahLst/>
              <a:cxnLst>
                <a:cxn ang="0">
                  <a:pos x="connsiteX0" y="connsiteY0"/>
                </a:cxn>
                <a:cxn ang="0">
                  <a:pos x="connsiteX1" y="connsiteY1"/>
                </a:cxn>
                <a:cxn ang="0">
                  <a:pos x="connsiteX2" y="connsiteY2"/>
                </a:cxn>
                <a:cxn ang="0">
                  <a:pos x="connsiteX3" y="connsiteY3"/>
                </a:cxn>
              </a:cxnLst>
              <a:rect l="l" t="t" r="r" b="b"/>
              <a:pathLst>
                <a:path w="64665" h="498402">
                  <a:moveTo>
                    <a:pt x="0" y="0"/>
                  </a:moveTo>
                  <a:lnTo>
                    <a:pt x="64665" y="0"/>
                  </a:lnTo>
                  <a:lnTo>
                    <a:pt x="64665" y="498402"/>
                  </a:lnTo>
                  <a:lnTo>
                    <a:pt x="0" y="498402"/>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36" name="Freeform 201">
              <a:extLst>
                <a:ext uri="{FF2B5EF4-FFF2-40B4-BE49-F238E27FC236}">
                  <a16:creationId xmlns:a16="http://schemas.microsoft.com/office/drawing/2014/main" id="{7F0EA87F-6C6C-033D-8F76-CD609AC210F1}"/>
                </a:ext>
              </a:extLst>
            </p:cNvPr>
            <p:cNvSpPr/>
            <p:nvPr/>
          </p:nvSpPr>
          <p:spPr>
            <a:xfrm>
              <a:off x="5858196" y="2828672"/>
              <a:ext cx="86309" cy="670297"/>
            </a:xfrm>
            <a:custGeom>
              <a:avLst/>
              <a:gdLst>
                <a:gd name="connsiteX0" fmla="*/ 0 w 64665"/>
                <a:gd name="connsiteY0" fmla="*/ 0 h 502206"/>
                <a:gd name="connsiteX1" fmla="*/ 64665 w 64665"/>
                <a:gd name="connsiteY1" fmla="*/ 0 h 502206"/>
                <a:gd name="connsiteX2" fmla="*/ 64665 w 64665"/>
                <a:gd name="connsiteY2" fmla="*/ 502207 h 502206"/>
                <a:gd name="connsiteX3" fmla="*/ 0 w 64665"/>
                <a:gd name="connsiteY3" fmla="*/ 502207 h 502206"/>
              </a:gdLst>
              <a:ahLst/>
              <a:cxnLst>
                <a:cxn ang="0">
                  <a:pos x="connsiteX0" y="connsiteY0"/>
                </a:cxn>
                <a:cxn ang="0">
                  <a:pos x="connsiteX1" y="connsiteY1"/>
                </a:cxn>
                <a:cxn ang="0">
                  <a:pos x="connsiteX2" y="connsiteY2"/>
                </a:cxn>
                <a:cxn ang="0">
                  <a:pos x="connsiteX3" y="connsiteY3"/>
                </a:cxn>
              </a:cxnLst>
              <a:rect l="l" t="t" r="r" b="b"/>
              <a:pathLst>
                <a:path w="64665" h="502206">
                  <a:moveTo>
                    <a:pt x="0" y="0"/>
                  </a:moveTo>
                  <a:lnTo>
                    <a:pt x="64665" y="0"/>
                  </a:lnTo>
                  <a:lnTo>
                    <a:pt x="64665" y="502207"/>
                  </a:lnTo>
                  <a:lnTo>
                    <a:pt x="0" y="502207"/>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38" name="Freeform 202">
              <a:extLst>
                <a:ext uri="{FF2B5EF4-FFF2-40B4-BE49-F238E27FC236}">
                  <a16:creationId xmlns:a16="http://schemas.microsoft.com/office/drawing/2014/main" id="{BBE6DBCC-62FC-1B06-314E-7EAC214240D5}"/>
                </a:ext>
              </a:extLst>
            </p:cNvPr>
            <p:cNvSpPr/>
            <p:nvPr/>
          </p:nvSpPr>
          <p:spPr>
            <a:xfrm>
              <a:off x="5951674" y="2828672"/>
              <a:ext cx="86309" cy="676645"/>
            </a:xfrm>
            <a:custGeom>
              <a:avLst/>
              <a:gdLst>
                <a:gd name="connsiteX0" fmla="*/ 0 w 64665"/>
                <a:gd name="connsiteY0" fmla="*/ 0 h 506962"/>
                <a:gd name="connsiteX1" fmla="*/ 64665 w 64665"/>
                <a:gd name="connsiteY1" fmla="*/ 0 h 506962"/>
                <a:gd name="connsiteX2" fmla="*/ 64665 w 64665"/>
                <a:gd name="connsiteY2" fmla="*/ 506962 h 506962"/>
                <a:gd name="connsiteX3" fmla="*/ 0 w 64665"/>
                <a:gd name="connsiteY3" fmla="*/ 506962 h 506962"/>
              </a:gdLst>
              <a:ahLst/>
              <a:cxnLst>
                <a:cxn ang="0">
                  <a:pos x="connsiteX0" y="connsiteY0"/>
                </a:cxn>
                <a:cxn ang="0">
                  <a:pos x="connsiteX1" y="connsiteY1"/>
                </a:cxn>
                <a:cxn ang="0">
                  <a:pos x="connsiteX2" y="connsiteY2"/>
                </a:cxn>
                <a:cxn ang="0">
                  <a:pos x="connsiteX3" y="connsiteY3"/>
                </a:cxn>
              </a:cxnLst>
              <a:rect l="l" t="t" r="r" b="b"/>
              <a:pathLst>
                <a:path w="64665" h="506962">
                  <a:moveTo>
                    <a:pt x="0" y="0"/>
                  </a:moveTo>
                  <a:lnTo>
                    <a:pt x="64665" y="0"/>
                  </a:lnTo>
                  <a:lnTo>
                    <a:pt x="64665" y="506962"/>
                  </a:lnTo>
                  <a:lnTo>
                    <a:pt x="0" y="506962"/>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39" name="Freeform 203">
              <a:extLst>
                <a:ext uri="{FF2B5EF4-FFF2-40B4-BE49-F238E27FC236}">
                  <a16:creationId xmlns:a16="http://schemas.microsoft.com/office/drawing/2014/main" id="{1232CC38-ED9E-2E3B-AACC-7E92B1E45AE7}"/>
                </a:ext>
              </a:extLst>
            </p:cNvPr>
            <p:cNvSpPr/>
            <p:nvPr/>
          </p:nvSpPr>
          <p:spPr>
            <a:xfrm>
              <a:off x="6045152" y="2828672"/>
              <a:ext cx="86309" cy="682993"/>
            </a:xfrm>
            <a:custGeom>
              <a:avLst/>
              <a:gdLst>
                <a:gd name="connsiteX0" fmla="*/ 0 w 64665"/>
                <a:gd name="connsiteY0" fmla="*/ 0 h 511718"/>
                <a:gd name="connsiteX1" fmla="*/ 64665 w 64665"/>
                <a:gd name="connsiteY1" fmla="*/ 0 h 511718"/>
                <a:gd name="connsiteX2" fmla="*/ 64665 w 64665"/>
                <a:gd name="connsiteY2" fmla="*/ 511718 h 511718"/>
                <a:gd name="connsiteX3" fmla="*/ 0 w 64665"/>
                <a:gd name="connsiteY3" fmla="*/ 511718 h 511718"/>
              </a:gdLst>
              <a:ahLst/>
              <a:cxnLst>
                <a:cxn ang="0">
                  <a:pos x="connsiteX0" y="connsiteY0"/>
                </a:cxn>
                <a:cxn ang="0">
                  <a:pos x="connsiteX1" y="connsiteY1"/>
                </a:cxn>
                <a:cxn ang="0">
                  <a:pos x="connsiteX2" y="connsiteY2"/>
                </a:cxn>
                <a:cxn ang="0">
                  <a:pos x="connsiteX3" y="connsiteY3"/>
                </a:cxn>
              </a:cxnLst>
              <a:rect l="l" t="t" r="r" b="b"/>
              <a:pathLst>
                <a:path w="64665" h="511718">
                  <a:moveTo>
                    <a:pt x="0" y="0"/>
                  </a:moveTo>
                  <a:lnTo>
                    <a:pt x="64665" y="0"/>
                  </a:lnTo>
                  <a:lnTo>
                    <a:pt x="64665" y="511718"/>
                  </a:lnTo>
                  <a:lnTo>
                    <a:pt x="0" y="511718"/>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40" name="Freeform 204">
              <a:extLst>
                <a:ext uri="{FF2B5EF4-FFF2-40B4-BE49-F238E27FC236}">
                  <a16:creationId xmlns:a16="http://schemas.microsoft.com/office/drawing/2014/main" id="{DB8759F8-FED3-812C-1912-AA7BD4F68AB9}"/>
                </a:ext>
              </a:extLst>
            </p:cNvPr>
            <p:cNvSpPr/>
            <p:nvPr/>
          </p:nvSpPr>
          <p:spPr>
            <a:xfrm>
              <a:off x="6138630" y="2828672"/>
              <a:ext cx="86309" cy="689340"/>
            </a:xfrm>
            <a:custGeom>
              <a:avLst/>
              <a:gdLst>
                <a:gd name="connsiteX0" fmla="*/ 0 w 64665"/>
                <a:gd name="connsiteY0" fmla="*/ 0 h 516473"/>
                <a:gd name="connsiteX1" fmla="*/ 64665 w 64665"/>
                <a:gd name="connsiteY1" fmla="*/ 0 h 516473"/>
                <a:gd name="connsiteX2" fmla="*/ 64665 w 64665"/>
                <a:gd name="connsiteY2" fmla="*/ 516474 h 516473"/>
                <a:gd name="connsiteX3" fmla="*/ 0 w 64665"/>
                <a:gd name="connsiteY3" fmla="*/ 516474 h 516473"/>
              </a:gdLst>
              <a:ahLst/>
              <a:cxnLst>
                <a:cxn ang="0">
                  <a:pos x="connsiteX0" y="connsiteY0"/>
                </a:cxn>
                <a:cxn ang="0">
                  <a:pos x="connsiteX1" y="connsiteY1"/>
                </a:cxn>
                <a:cxn ang="0">
                  <a:pos x="connsiteX2" y="connsiteY2"/>
                </a:cxn>
                <a:cxn ang="0">
                  <a:pos x="connsiteX3" y="connsiteY3"/>
                </a:cxn>
              </a:cxnLst>
              <a:rect l="l" t="t" r="r" b="b"/>
              <a:pathLst>
                <a:path w="64665" h="516473">
                  <a:moveTo>
                    <a:pt x="0" y="0"/>
                  </a:moveTo>
                  <a:lnTo>
                    <a:pt x="64665" y="0"/>
                  </a:lnTo>
                  <a:lnTo>
                    <a:pt x="64665" y="516474"/>
                  </a:lnTo>
                  <a:lnTo>
                    <a:pt x="0" y="516474"/>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41" name="Freeform 205">
              <a:extLst>
                <a:ext uri="{FF2B5EF4-FFF2-40B4-BE49-F238E27FC236}">
                  <a16:creationId xmlns:a16="http://schemas.microsoft.com/office/drawing/2014/main" id="{3724BACA-5745-6938-F994-D1BEB00290D2}"/>
                </a:ext>
              </a:extLst>
            </p:cNvPr>
            <p:cNvSpPr/>
            <p:nvPr/>
          </p:nvSpPr>
          <p:spPr>
            <a:xfrm>
              <a:off x="6232108" y="2828672"/>
              <a:ext cx="86309" cy="700766"/>
            </a:xfrm>
            <a:custGeom>
              <a:avLst/>
              <a:gdLst>
                <a:gd name="connsiteX0" fmla="*/ 0 w 64665"/>
                <a:gd name="connsiteY0" fmla="*/ 0 h 525034"/>
                <a:gd name="connsiteX1" fmla="*/ 64665 w 64665"/>
                <a:gd name="connsiteY1" fmla="*/ 0 h 525034"/>
                <a:gd name="connsiteX2" fmla="*/ 64665 w 64665"/>
                <a:gd name="connsiteY2" fmla="*/ 525034 h 525034"/>
                <a:gd name="connsiteX3" fmla="*/ 0 w 64665"/>
                <a:gd name="connsiteY3" fmla="*/ 525034 h 525034"/>
              </a:gdLst>
              <a:ahLst/>
              <a:cxnLst>
                <a:cxn ang="0">
                  <a:pos x="connsiteX0" y="connsiteY0"/>
                </a:cxn>
                <a:cxn ang="0">
                  <a:pos x="connsiteX1" y="connsiteY1"/>
                </a:cxn>
                <a:cxn ang="0">
                  <a:pos x="connsiteX2" y="connsiteY2"/>
                </a:cxn>
                <a:cxn ang="0">
                  <a:pos x="connsiteX3" y="connsiteY3"/>
                </a:cxn>
              </a:cxnLst>
              <a:rect l="l" t="t" r="r" b="b"/>
              <a:pathLst>
                <a:path w="64665" h="525034">
                  <a:moveTo>
                    <a:pt x="0" y="0"/>
                  </a:moveTo>
                  <a:lnTo>
                    <a:pt x="64665" y="0"/>
                  </a:lnTo>
                  <a:lnTo>
                    <a:pt x="64665" y="525034"/>
                  </a:lnTo>
                  <a:lnTo>
                    <a:pt x="0" y="525034"/>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42" name="Freeform 206">
              <a:extLst>
                <a:ext uri="{FF2B5EF4-FFF2-40B4-BE49-F238E27FC236}">
                  <a16:creationId xmlns:a16="http://schemas.microsoft.com/office/drawing/2014/main" id="{1C274EA4-D713-2E25-32A1-2207737E3239}"/>
                </a:ext>
              </a:extLst>
            </p:cNvPr>
            <p:cNvSpPr/>
            <p:nvPr/>
          </p:nvSpPr>
          <p:spPr>
            <a:xfrm>
              <a:off x="6325586" y="2828672"/>
              <a:ext cx="86309" cy="707113"/>
            </a:xfrm>
            <a:custGeom>
              <a:avLst/>
              <a:gdLst>
                <a:gd name="connsiteX0" fmla="*/ 0 w 64665"/>
                <a:gd name="connsiteY0" fmla="*/ 0 h 529789"/>
                <a:gd name="connsiteX1" fmla="*/ 64665 w 64665"/>
                <a:gd name="connsiteY1" fmla="*/ 0 h 529789"/>
                <a:gd name="connsiteX2" fmla="*/ 64665 w 64665"/>
                <a:gd name="connsiteY2" fmla="*/ 529790 h 529789"/>
                <a:gd name="connsiteX3" fmla="*/ 0 w 64665"/>
                <a:gd name="connsiteY3" fmla="*/ 529790 h 529789"/>
              </a:gdLst>
              <a:ahLst/>
              <a:cxnLst>
                <a:cxn ang="0">
                  <a:pos x="connsiteX0" y="connsiteY0"/>
                </a:cxn>
                <a:cxn ang="0">
                  <a:pos x="connsiteX1" y="connsiteY1"/>
                </a:cxn>
                <a:cxn ang="0">
                  <a:pos x="connsiteX2" y="connsiteY2"/>
                </a:cxn>
                <a:cxn ang="0">
                  <a:pos x="connsiteX3" y="connsiteY3"/>
                </a:cxn>
              </a:cxnLst>
              <a:rect l="l" t="t" r="r" b="b"/>
              <a:pathLst>
                <a:path w="64665" h="529789">
                  <a:moveTo>
                    <a:pt x="0" y="0"/>
                  </a:moveTo>
                  <a:lnTo>
                    <a:pt x="64665" y="0"/>
                  </a:lnTo>
                  <a:lnTo>
                    <a:pt x="64665" y="529790"/>
                  </a:lnTo>
                  <a:lnTo>
                    <a:pt x="0" y="529790"/>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43" name="Freeform 207">
              <a:extLst>
                <a:ext uri="{FF2B5EF4-FFF2-40B4-BE49-F238E27FC236}">
                  <a16:creationId xmlns:a16="http://schemas.microsoft.com/office/drawing/2014/main" id="{A02C82F3-22DA-7071-94B5-D38C8730A5E7}"/>
                </a:ext>
              </a:extLst>
            </p:cNvPr>
            <p:cNvSpPr/>
            <p:nvPr/>
          </p:nvSpPr>
          <p:spPr>
            <a:xfrm>
              <a:off x="6419064" y="2828672"/>
              <a:ext cx="86309" cy="707113"/>
            </a:xfrm>
            <a:custGeom>
              <a:avLst/>
              <a:gdLst>
                <a:gd name="connsiteX0" fmla="*/ 0 w 64665"/>
                <a:gd name="connsiteY0" fmla="*/ 0 h 529789"/>
                <a:gd name="connsiteX1" fmla="*/ 64665 w 64665"/>
                <a:gd name="connsiteY1" fmla="*/ 0 h 529789"/>
                <a:gd name="connsiteX2" fmla="*/ 64665 w 64665"/>
                <a:gd name="connsiteY2" fmla="*/ 529790 h 529789"/>
                <a:gd name="connsiteX3" fmla="*/ 0 w 64665"/>
                <a:gd name="connsiteY3" fmla="*/ 529790 h 529789"/>
              </a:gdLst>
              <a:ahLst/>
              <a:cxnLst>
                <a:cxn ang="0">
                  <a:pos x="connsiteX0" y="connsiteY0"/>
                </a:cxn>
                <a:cxn ang="0">
                  <a:pos x="connsiteX1" y="connsiteY1"/>
                </a:cxn>
                <a:cxn ang="0">
                  <a:pos x="connsiteX2" y="connsiteY2"/>
                </a:cxn>
                <a:cxn ang="0">
                  <a:pos x="connsiteX3" y="connsiteY3"/>
                </a:cxn>
              </a:cxnLst>
              <a:rect l="l" t="t" r="r" b="b"/>
              <a:pathLst>
                <a:path w="64665" h="529789">
                  <a:moveTo>
                    <a:pt x="0" y="0"/>
                  </a:moveTo>
                  <a:lnTo>
                    <a:pt x="64665" y="0"/>
                  </a:lnTo>
                  <a:lnTo>
                    <a:pt x="64665" y="529790"/>
                  </a:lnTo>
                  <a:lnTo>
                    <a:pt x="0" y="529790"/>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44" name="Freeform 208">
              <a:extLst>
                <a:ext uri="{FF2B5EF4-FFF2-40B4-BE49-F238E27FC236}">
                  <a16:creationId xmlns:a16="http://schemas.microsoft.com/office/drawing/2014/main" id="{474E4BC1-C8CD-EDB6-8F4C-3223D9BFE3FE}"/>
                </a:ext>
              </a:extLst>
            </p:cNvPr>
            <p:cNvSpPr/>
            <p:nvPr/>
          </p:nvSpPr>
          <p:spPr>
            <a:xfrm>
              <a:off x="6512542" y="2828672"/>
              <a:ext cx="86309" cy="712191"/>
            </a:xfrm>
            <a:custGeom>
              <a:avLst/>
              <a:gdLst>
                <a:gd name="connsiteX0" fmla="*/ 0 w 64665"/>
                <a:gd name="connsiteY0" fmla="*/ 0 h 533594"/>
                <a:gd name="connsiteX1" fmla="*/ 64665 w 64665"/>
                <a:gd name="connsiteY1" fmla="*/ 0 h 533594"/>
                <a:gd name="connsiteX2" fmla="*/ 64665 w 64665"/>
                <a:gd name="connsiteY2" fmla="*/ 533595 h 533594"/>
                <a:gd name="connsiteX3" fmla="*/ 0 w 64665"/>
                <a:gd name="connsiteY3" fmla="*/ 533595 h 533594"/>
              </a:gdLst>
              <a:ahLst/>
              <a:cxnLst>
                <a:cxn ang="0">
                  <a:pos x="connsiteX0" y="connsiteY0"/>
                </a:cxn>
                <a:cxn ang="0">
                  <a:pos x="connsiteX1" y="connsiteY1"/>
                </a:cxn>
                <a:cxn ang="0">
                  <a:pos x="connsiteX2" y="connsiteY2"/>
                </a:cxn>
                <a:cxn ang="0">
                  <a:pos x="connsiteX3" y="connsiteY3"/>
                </a:cxn>
              </a:cxnLst>
              <a:rect l="l" t="t" r="r" b="b"/>
              <a:pathLst>
                <a:path w="64665" h="533594">
                  <a:moveTo>
                    <a:pt x="0" y="0"/>
                  </a:moveTo>
                  <a:lnTo>
                    <a:pt x="64665" y="0"/>
                  </a:lnTo>
                  <a:lnTo>
                    <a:pt x="64665" y="533595"/>
                  </a:lnTo>
                  <a:lnTo>
                    <a:pt x="0" y="533595"/>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45" name="Freeform 209">
              <a:extLst>
                <a:ext uri="{FF2B5EF4-FFF2-40B4-BE49-F238E27FC236}">
                  <a16:creationId xmlns:a16="http://schemas.microsoft.com/office/drawing/2014/main" id="{E9C889FE-9571-9992-C06F-A799F06149E0}"/>
                </a:ext>
              </a:extLst>
            </p:cNvPr>
            <p:cNvSpPr/>
            <p:nvPr/>
          </p:nvSpPr>
          <p:spPr>
            <a:xfrm>
              <a:off x="6699498" y="2828672"/>
              <a:ext cx="86309" cy="742660"/>
            </a:xfrm>
            <a:custGeom>
              <a:avLst/>
              <a:gdLst>
                <a:gd name="connsiteX0" fmla="*/ 0 w 64665"/>
                <a:gd name="connsiteY0" fmla="*/ 0 h 556422"/>
                <a:gd name="connsiteX1" fmla="*/ 64665 w 64665"/>
                <a:gd name="connsiteY1" fmla="*/ 0 h 556422"/>
                <a:gd name="connsiteX2" fmla="*/ 64665 w 64665"/>
                <a:gd name="connsiteY2" fmla="*/ 556422 h 556422"/>
                <a:gd name="connsiteX3" fmla="*/ 0 w 64665"/>
                <a:gd name="connsiteY3" fmla="*/ 556422 h 556422"/>
              </a:gdLst>
              <a:ahLst/>
              <a:cxnLst>
                <a:cxn ang="0">
                  <a:pos x="connsiteX0" y="connsiteY0"/>
                </a:cxn>
                <a:cxn ang="0">
                  <a:pos x="connsiteX1" y="connsiteY1"/>
                </a:cxn>
                <a:cxn ang="0">
                  <a:pos x="connsiteX2" y="connsiteY2"/>
                </a:cxn>
                <a:cxn ang="0">
                  <a:pos x="connsiteX3" y="connsiteY3"/>
                </a:cxn>
              </a:cxnLst>
              <a:rect l="l" t="t" r="r" b="b"/>
              <a:pathLst>
                <a:path w="64665" h="556422">
                  <a:moveTo>
                    <a:pt x="0" y="0"/>
                  </a:moveTo>
                  <a:lnTo>
                    <a:pt x="64665" y="0"/>
                  </a:lnTo>
                  <a:lnTo>
                    <a:pt x="64665" y="556422"/>
                  </a:lnTo>
                  <a:lnTo>
                    <a:pt x="0" y="556422"/>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46" name="Freeform 210">
              <a:extLst>
                <a:ext uri="{FF2B5EF4-FFF2-40B4-BE49-F238E27FC236}">
                  <a16:creationId xmlns:a16="http://schemas.microsoft.com/office/drawing/2014/main" id="{8C8DE87B-BA2A-1B29-CB5B-EB7CB9E8F51E}"/>
                </a:ext>
              </a:extLst>
            </p:cNvPr>
            <p:cNvSpPr/>
            <p:nvPr/>
          </p:nvSpPr>
          <p:spPr>
            <a:xfrm>
              <a:off x="6792976" y="2828672"/>
              <a:ext cx="86309" cy="750277"/>
            </a:xfrm>
            <a:custGeom>
              <a:avLst/>
              <a:gdLst>
                <a:gd name="connsiteX0" fmla="*/ 0 w 64665"/>
                <a:gd name="connsiteY0" fmla="*/ 0 h 562129"/>
                <a:gd name="connsiteX1" fmla="*/ 64665 w 64665"/>
                <a:gd name="connsiteY1" fmla="*/ 0 h 562129"/>
                <a:gd name="connsiteX2" fmla="*/ 64665 w 64665"/>
                <a:gd name="connsiteY2" fmla="*/ 562129 h 562129"/>
                <a:gd name="connsiteX3" fmla="*/ 0 w 64665"/>
                <a:gd name="connsiteY3" fmla="*/ 562129 h 562129"/>
              </a:gdLst>
              <a:ahLst/>
              <a:cxnLst>
                <a:cxn ang="0">
                  <a:pos x="connsiteX0" y="connsiteY0"/>
                </a:cxn>
                <a:cxn ang="0">
                  <a:pos x="connsiteX1" y="connsiteY1"/>
                </a:cxn>
                <a:cxn ang="0">
                  <a:pos x="connsiteX2" y="connsiteY2"/>
                </a:cxn>
                <a:cxn ang="0">
                  <a:pos x="connsiteX3" y="connsiteY3"/>
                </a:cxn>
              </a:cxnLst>
              <a:rect l="l" t="t" r="r" b="b"/>
              <a:pathLst>
                <a:path w="64665" h="562129">
                  <a:moveTo>
                    <a:pt x="0" y="0"/>
                  </a:moveTo>
                  <a:lnTo>
                    <a:pt x="64665" y="0"/>
                  </a:lnTo>
                  <a:lnTo>
                    <a:pt x="64665" y="562129"/>
                  </a:lnTo>
                  <a:lnTo>
                    <a:pt x="0" y="562129"/>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47" name="Freeform 211">
              <a:extLst>
                <a:ext uri="{FF2B5EF4-FFF2-40B4-BE49-F238E27FC236}">
                  <a16:creationId xmlns:a16="http://schemas.microsoft.com/office/drawing/2014/main" id="{AA2F7FED-E574-576C-77AE-7CD2900B765A}"/>
                </a:ext>
              </a:extLst>
            </p:cNvPr>
            <p:cNvSpPr/>
            <p:nvPr/>
          </p:nvSpPr>
          <p:spPr>
            <a:xfrm>
              <a:off x="6886454" y="2828672"/>
              <a:ext cx="86309" cy="762971"/>
            </a:xfrm>
            <a:custGeom>
              <a:avLst/>
              <a:gdLst>
                <a:gd name="connsiteX0" fmla="*/ 0 w 64665"/>
                <a:gd name="connsiteY0" fmla="*/ 0 h 571640"/>
                <a:gd name="connsiteX1" fmla="*/ 64665 w 64665"/>
                <a:gd name="connsiteY1" fmla="*/ 0 h 571640"/>
                <a:gd name="connsiteX2" fmla="*/ 64665 w 64665"/>
                <a:gd name="connsiteY2" fmla="*/ 571641 h 571640"/>
                <a:gd name="connsiteX3" fmla="*/ 0 w 64665"/>
                <a:gd name="connsiteY3" fmla="*/ 571641 h 571640"/>
              </a:gdLst>
              <a:ahLst/>
              <a:cxnLst>
                <a:cxn ang="0">
                  <a:pos x="connsiteX0" y="connsiteY0"/>
                </a:cxn>
                <a:cxn ang="0">
                  <a:pos x="connsiteX1" y="connsiteY1"/>
                </a:cxn>
                <a:cxn ang="0">
                  <a:pos x="connsiteX2" y="connsiteY2"/>
                </a:cxn>
                <a:cxn ang="0">
                  <a:pos x="connsiteX3" y="connsiteY3"/>
                </a:cxn>
              </a:cxnLst>
              <a:rect l="l" t="t" r="r" b="b"/>
              <a:pathLst>
                <a:path w="64665" h="571640">
                  <a:moveTo>
                    <a:pt x="0" y="0"/>
                  </a:moveTo>
                  <a:lnTo>
                    <a:pt x="64665" y="0"/>
                  </a:lnTo>
                  <a:lnTo>
                    <a:pt x="64665" y="571641"/>
                  </a:lnTo>
                  <a:lnTo>
                    <a:pt x="0" y="571641"/>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48" name="Freeform 212">
              <a:extLst>
                <a:ext uri="{FF2B5EF4-FFF2-40B4-BE49-F238E27FC236}">
                  <a16:creationId xmlns:a16="http://schemas.microsoft.com/office/drawing/2014/main" id="{3B5B01DE-37C2-5D34-3E18-BAEC11E3D7AD}"/>
                </a:ext>
              </a:extLst>
            </p:cNvPr>
            <p:cNvSpPr/>
            <p:nvPr/>
          </p:nvSpPr>
          <p:spPr>
            <a:xfrm>
              <a:off x="6979932" y="2828672"/>
              <a:ext cx="86309" cy="768050"/>
            </a:xfrm>
            <a:custGeom>
              <a:avLst/>
              <a:gdLst>
                <a:gd name="connsiteX0" fmla="*/ 0 w 64665"/>
                <a:gd name="connsiteY0" fmla="*/ 0 h 575445"/>
                <a:gd name="connsiteX1" fmla="*/ 64665 w 64665"/>
                <a:gd name="connsiteY1" fmla="*/ 0 h 575445"/>
                <a:gd name="connsiteX2" fmla="*/ 64665 w 64665"/>
                <a:gd name="connsiteY2" fmla="*/ 575445 h 575445"/>
                <a:gd name="connsiteX3" fmla="*/ 0 w 64665"/>
                <a:gd name="connsiteY3" fmla="*/ 575445 h 575445"/>
              </a:gdLst>
              <a:ahLst/>
              <a:cxnLst>
                <a:cxn ang="0">
                  <a:pos x="connsiteX0" y="connsiteY0"/>
                </a:cxn>
                <a:cxn ang="0">
                  <a:pos x="connsiteX1" y="connsiteY1"/>
                </a:cxn>
                <a:cxn ang="0">
                  <a:pos x="connsiteX2" y="connsiteY2"/>
                </a:cxn>
                <a:cxn ang="0">
                  <a:pos x="connsiteX3" y="connsiteY3"/>
                </a:cxn>
              </a:cxnLst>
              <a:rect l="l" t="t" r="r" b="b"/>
              <a:pathLst>
                <a:path w="64665" h="575445">
                  <a:moveTo>
                    <a:pt x="0" y="0"/>
                  </a:moveTo>
                  <a:lnTo>
                    <a:pt x="64665" y="0"/>
                  </a:lnTo>
                  <a:lnTo>
                    <a:pt x="64665" y="575445"/>
                  </a:lnTo>
                  <a:lnTo>
                    <a:pt x="0" y="575445"/>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49" name="Freeform 213">
              <a:extLst>
                <a:ext uri="{FF2B5EF4-FFF2-40B4-BE49-F238E27FC236}">
                  <a16:creationId xmlns:a16="http://schemas.microsoft.com/office/drawing/2014/main" id="{7ADF82F0-4C8B-86C7-FF9B-C3CDFF4D45EA}"/>
                </a:ext>
              </a:extLst>
            </p:cNvPr>
            <p:cNvSpPr/>
            <p:nvPr/>
          </p:nvSpPr>
          <p:spPr>
            <a:xfrm>
              <a:off x="7073410" y="2828672"/>
              <a:ext cx="86309" cy="774397"/>
            </a:xfrm>
            <a:custGeom>
              <a:avLst/>
              <a:gdLst>
                <a:gd name="connsiteX0" fmla="*/ 0 w 64665"/>
                <a:gd name="connsiteY0" fmla="*/ 0 h 580200"/>
                <a:gd name="connsiteX1" fmla="*/ 64665 w 64665"/>
                <a:gd name="connsiteY1" fmla="*/ 0 h 580200"/>
                <a:gd name="connsiteX2" fmla="*/ 64665 w 64665"/>
                <a:gd name="connsiteY2" fmla="*/ 580201 h 580200"/>
                <a:gd name="connsiteX3" fmla="*/ 0 w 64665"/>
                <a:gd name="connsiteY3" fmla="*/ 580201 h 580200"/>
              </a:gdLst>
              <a:ahLst/>
              <a:cxnLst>
                <a:cxn ang="0">
                  <a:pos x="connsiteX0" y="connsiteY0"/>
                </a:cxn>
                <a:cxn ang="0">
                  <a:pos x="connsiteX1" y="connsiteY1"/>
                </a:cxn>
                <a:cxn ang="0">
                  <a:pos x="connsiteX2" y="connsiteY2"/>
                </a:cxn>
                <a:cxn ang="0">
                  <a:pos x="connsiteX3" y="connsiteY3"/>
                </a:cxn>
              </a:cxnLst>
              <a:rect l="l" t="t" r="r" b="b"/>
              <a:pathLst>
                <a:path w="64665" h="580200">
                  <a:moveTo>
                    <a:pt x="0" y="0"/>
                  </a:moveTo>
                  <a:lnTo>
                    <a:pt x="64665" y="0"/>
                  </a:lnTo>
                  <a:lnTo>
                    <a:pt x="64665" y="580201"/>
                  </a:lnTo>
                  <a:lnTo>
                    <a:pt x="0" y="580201"/>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50" name="Freeform 214">
              <a:extLst>
                <a:ext uri="{FF2B5EF4-FFF2-40B4-BE49-F238E27FC236}">
                  <a16:creationId xmlns:a16="http://schemas.microsoft.com/office/drawing/2014/main" id="{43C5348C-A292-977F-AC55-3321C27636F9}"/>
                </a:ext>
              </a:extLst>
            </p:cNvPr>
            <p:cNvSpPr/>
            <p:nvPr/>
          </p:nvSpPr>
          <p:spPr>
            <a:xfrm>
              <a:off x="7260366" y="2828672"/>
              <a:ext cx="86309" cy="840411"/>
            </a:xfrm>
            <a:custGeom>
              <a:avLst/>
              <a:gdLst>
                <a:gd name="connsiteX0" fmla="*/ 0 w 64665"/>
                <a:gd name="connsiteY0" fmla="*/ 0 h 629660"/>
                <a:gd name="connsiteX1" fmla="*/ 64665 w 64665"/>
                <a:gd name="connsiteY1" fmla="*/ 0 h 629660"/>
                <a:gd name="connsiteX2" fmla="*/ 64665 w 64665"/>
                <a:gd name="connsiteY2" fmla="*/ 629661 h 629660"/>
                <a:gd name="connsiteX3" fmla="*/ 0 w 64665"/>
                <a:gd name="connsiteY3" fmla="*/ 629661 h 629660"/>
              </a:gdLst>
              <a:ahLst/>
              <a:cxnLst>
                <a:cxn ang="0">
                  <a:pos x="connsiteX0" y="connsiteY0"/>
                </a:cxn>
                <a:cxn ang="0">
                  <a:pos x="connsiteX1" y="connsiteY1"/>
                </a:cxn>
                <a:cxn ang="0">
                  <a:pos x="connsiteX2" y="connsiteY2"/>
                </a:cxn>
                <a:cxn ang="0">
                  <a:pos x="connsiteX3" y="connsiteY3"/>
                </a:cxn>
              </a:cxnLst>
              <a:rect l="l" t="t" r="r" b="b"/>
              <a:pathLst>
                <a:path w="64665" h="629660">
                  <a:moveTo>
                    <a:pt x="0" y="0"/>
                  </a:moveTo>
                  <a:lnTo>
                    <a:pt x="64665" y="0"/>
                  </a:lnTo>
                  <a:lnTo>
                    <a:pt x="64665" y="629661"/>
                  </a:lnTo>
                  <a:lnTo>
                    <a:pt x="0" y="629661"/>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51" name="Freeform 215">
              <a:extLst>
                <a:ext uri="{FF2B5EF4-FFF2-40B4-BE49-F238E27FC236}">
                  <a16:creationId xmlns:a16="http://schemas.microsoft.com/office/drawing/2014/main" id="{018BC762-AE27-30D4-1F3D-03619EAC31A2}"/>
                </a:ext>
              </a:extLst>
            </p:cNvPr>
            <p:cNvSpPr/>
            <p:nvPr/>
          </p:nvSpPr>
          <p:spPr>
            <a:xfrm>
              <a:off x="7447322" y="2828672"/>
              <a:ext cx="86309" cy="858184"/>
            </a:xfrm>
            <a:custGeom>
              <a:avLst/>
              <a:gdLst>
                <a:gd name="connsiteX0" fmla="*/ 0 w 64665"/>
                <a:gd name="connsiteY0" fmla="*/ 0 h 642976"/>
                <a:gd name="connsiteX1" fmla="*/ 64665 w 64665"/>
                <a:gd name="connsiteY1" fmla="*/ 0 h 642976"/>
                <a:gd name="connsiteX2" fmla="*/ 64665 w 64665"/>
                <a:gd name="connsiteY2" fmla="*/ 642977 h 642976"/>
                <a:gd name="connsiteX3" fmla="*/ 0 w 64665"/>
                <a:gd name="connsiteY3" fmla="*/ 642977 h 642976"/>
              </a:gdLst>
              <a:ahLst/>
              <a:cxnLst>
                <a:cxn ang="0">
                  <a:pos x="connsiteX0" y="connsiteY0"/>
                </a:cxn>
                <a:cxn ang="0">
                  <a:pos x="connsiteX1" y="connsiteY1"/>
                </a:cxn>
                <a:cxn ang="0">
                  <a:pos x="connsiteX2" y="connsiteY2"/>
                </a:cxn>
                <a:cxn ang="0">
                  <a:pos x="connsiteX3" y="connsiteY3"/>
                </a:cxn>
              </a:cxnLst>
              <a:rect l="l" t="t" r="r" b="b"/>
              <a:pathLst>
                <a:path w="64665" h="642976">
                  <a:moveTo>
                    <a:pt x="0" y="0"/>
                  </a:moveTo>
                  <a:lnTo>
                    <a:pt x="64665" y="0"/>
                  </a:lnTo>
                  <a:lnTo>
                    <a:pt x="64665" y="642977"/>
                  </a:lnTo>
                  <a:lnTo>
                    <a:pt x="0" y="642977"/>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52" name="Freeform 216">
              <a:extLst>
                <a:ext uri="{FF2B5EF4-FFF2-40B4-BE49-F238E27FC236}">
                  <a16:creationId xmlns:a16="http://schemas.microsoft.com/office/drawing/2014/main" id="{D6E3F790-CE4E-D6E3-163E-A02153D3B003}"/>
                </a:ext>
              </a:extLst>
            </p:cNvPr>
            <p:cNvSpPr/>
            <p:nvPr/>
          </p:nvSpPr>
          <p:spPr>
            <a:xfrm>
              <a:off x="7540800" y="2828672"/>
              <a:ext cx="86309" cy="939433"/>
            </a:xfrm>
            <a:custGeom>
              <a:avLst/>
              <a:gdLst>
                <a:gd name="connsiteX0" fmla="*/ 0 w 64665"/>
                <a:gd name="connsiteY0" fmla="*/ 0 h 703850"/>
                <a:gd name="connsiteX1" fmla="*/ 64665 w 64665"/>
                <a:gd name="connsiteY1" fmla="*/ 0 h 703850"/>
                <a:gd name="connsiteX2" fmla="*/ 64665 w 64665"/>
                <a:gd name="connsiteY2" fmla="*/ 703850 h 703850"/>
                <a:gd name="connsiteX3" fmla="*/ 0 w 64665"/>
                <a:gd name="connsiteY3" fmla="*/ 703850 h 703850"/>
              </a:gdLst>
              <a:ahLst/>
              <a:cxnLst>
                <a:cxn ang="0">
                  <a:pos x="connsiteX0" y="connsiteY0"/>
                </a:cxn>
                <a:cxn ang="0">
                  <a:pos x="connsiteX1" y="connsiteY1"/>
                </a:cxn>
                <a:cxn ang="0">
                  <a:pos x="connsiteX2" y="connsiteY2"/>
                </a:cxn>
                <a:cxn ang="0">
                  <a:pos x="connsiteX3" y="connsiteY3"/>
                </a:cxn>
              </a:cxnLst>
              <a:rect l="l" t="t" r="r" b="b"/>
              <a:pathLst>
                <a:path w="64665" h="703850">
                  <a:moveTo>
                    <a:pt x="0" y="0"/>
                  </a:moveTo>
                  <a:lnTo>
                    <a:pt x="64665" y="0"/>
                  </a:lnTo>
                  <a:lnTo>
                    <a:pt x="64665" y="703850"/>
                  </a:lnTo>
                  <a:lnTo>
                    <a:pt x="0" y="703850"/>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53" name="Freeform 217">
              <a:extLst>
                <a:ext uri="{FF2B5EF4-FFF2-40B4-BE49-F238E27FC236}">
                  <a16:creationId xmlns:a16="http://schemas.microsoft.com/office/drawing/2014/main" id="{E036DCB8-9D68-7929-FC55-94548F70B411}"/>
                </a:ext>
              </a:extLst>
            </p:cNvPr>
            <p:cNvSpPr/>
            <p:nvPr/>
          </p:nvSpPr>
          <p:spPr>
            <a:xfrm>
              <a:off x="7634278" y="2828672"/>
              <a:ext cx="86309" cy="939433"/>
            </a:xfrm>
            <a:custGeom>
              <a:avLst/>
              <a:gdLst>
                <a:gd name="connsiteX0" fmla="*/ 0 w 64665"/>
                <a:gd name="connsiteY0" fmla="*/ 0 h 703850"/>
                <a:gd name="connsiteX1" fmla="*/ 64665 w 64665"/>
                <a:gd name="connsiteY1" fmla="*/ 0 h 703850"/>
                <a:gd name="connsiteX2" fmla="*/ 64665 w 64665"/>
                <a:gd name="connsiteY2" fmla="*/ 703850 h 703850"/>
                <a:gd name="connsiteX3" fmla="*/ 0 w 64665"/>
                <a:gd name="connsiteY3" fmla="*/ 703850 h 703850"/>
              </a:gdLst>
              <a:ahLst/>
              <a:cxnLst>
                <a:cxn ang="0">
                  <a:pos x="connsiteX0" y="connsiteY0"/>
                </a:cxn>
                <a:cxn ang="0">
                  <a:pos x="connsiteX1" y="connsiteY1"/>
                </a:cxn>
                <a:cxn ang="0">
                  <a:pos x="connsiteX2" y="connsiteY2"/>
                </a:cxn>
                <a:cxn ang="0">
                  <a:pos x="connsiteX3" y="connsiteY3"/>
                </a:cxn>
              </a:cxnLst>
              <a:rect l="l" t="t" r="r" b="b"/>
              <a:pathLst>
                <a:path w="64665" h="703850">
                  <a:moveTo>
                    <a:pt x="0" y="0"/>
                  </a:moveTo>
                  <a:lnTo>
                    <a:pt x="64665" y="0"/>
                  </a:lnTo>
                  <a:lnTo>
                    <a:pt x="64665" y="703850"/>
                  </a:lnTo>
                  <a:lnTo>
                    <a:pt x="0" y="703850"/>
                  </a:lnTo>
                  <a:close/>
                </a:path>
              </a:pathLst>
            </a:custGeom>
            <a:solidFill>
              <a:srgbClr val="026C72"/>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grpSp>
          <p:nvGrpSpPr>
            <p:cNvPr id="54" name="Graphic 38">
              <a:extLst>
                <a:ext uri="{FF2B5EF4-FFF2-40B4-BE49-F238E27FC236}">
                  <a16:creationId xmlns:a16="http://schemas.microsoft.com/office/drawing/2014/main" id="{B4A00615-886A-56C8-5EB5-571F943EE41D}"/>
                </a:ext>
              </a:extLst>
            </p:cNvPr>
            <p:cNvGrpSpPr/>
            <p:nvPr/>
          </p:nvGrpSpPr>
          <p:grpSpPr>
            <a:xfrm>
              <a:off x="2209430" y="2582389"/>
              <a:ext cx="462006" cy="250092"/>
              <a:chOff x="2744474" y="2354833"/>
              <a:chExt cx="346148" cy="187376"/>
            </a:xfrm>
            <a:solidFill>
              <a:schemeClr val="accent4">
                <a:lumMod val="75000"/>
              </a:schemeClr>
            </a:solidFill>
          </p:grpSpPr>
          <p:sp>
            <p:nvSpPr>
              <p:cNvPr id="178" name="Freeform 171">
                <a:extLst>
                  <a:ext uri="{FF2B5EF4-FFF2-40B4-BE49-F238E27FC236}">
                    <a16:creationId xmlns:a16="http://schemas.microsoft.com/office/drawing/2014/main" id="{5EA69000-4DAC-F70A-940C-048C2E6A3C05}"/>
                  </a:ext>
                </a:extLst>
              </p:cNvPr>
              <p:cNvSpPr/>
              <p:nvPr/>
            </p:nvSpPr>
            <p:spPr>
              <a:xfrm>
                <a:off x="3025957" y="2500358"/>
                <a:ext cx="64665" cy="41850"/>
              </a:xfrm>
              <a:custGeom>
                <a:avLst/>
                <a:gdLst>
                  <a:gd name="connsiteX0" fmla="*/ 0 w 64665"/>
                  <a:gd name="connsiteY0" fmla="*/ 0 h 41850"/>
                  <a:gd name="connsiteX1" fmla="*/ 64665 w 64665"/>
                  <a:gd name="connsiteY1" fmla="*/ 0 h 41850"/>
                  <a:gd name="connsiteX2" fmla="*/ 64665 w 64665"/>
                  <a:gd name="connsiteY2" fmla="*/ 41851 h 41850"/>
                  <a:gd name="connsiteX3" fmla="*/ 0 w 64665"/>
                  <a:gd name="connsiteY3" fmla="*/ 41851 h 41850"/>
                </a:gdLst>
                <a:ahLst/>
                <a:cxnLst>
                  <a:cxn ang="0">
                    <a:pos x="connsiteX0" y="connsiteY0"/>
                  </a:cxn>
                  <a:cxn ang="0">
                    <a:pos x="connsiteX1" y="connsiteY1"/>
                  </a:cxn>
                  <a:cxn ang="0">
                    <a:pos x="connsiteX2" y="connsiteY2"/>
                  </a:cxn>
                  <a:cxn ang="0">
                    <a:pos x="connsiteX3" y="connsiteY3"/>
                  </a:cxn>
                </a:cxnLst>
                <a:rect l="l" t="t" r="r" b="b"/>
                <a:pathLst>
                  <a:path w="64665" h="41850">
                    <a:moveTo>
                      <a:pt x="0" y="0"/>
                    </a:moveTo>
                    <a:lnTo>
                      <a:pt x="64665" y="0"/>
                    </a:lnTo>
                    <a:lnTo>
                      <a:pt x="64665" y="41851"/>
                    </a:lnTo>
                    <a:lnTo>
                      <a:pt x="0" y="41851"/>
                    </a:lnTo>
                    <a:close/>
                  </a:path>
                </a:pathLst>
              </a:custGeom>
              <a:grp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179" name="Freeform 172">
                <a:extLst>
                  <a:ext uri="{FF2B5EF4-FFF2-40B4-BE49-F238E27FC236}">
                    <a16:creationId xmlns:a16="http://schemas.microsoft.com/office/drawing/2014/main" id="{11E9F9EB-371E-7541-21EF-857340CB4DF1}"/>
                  </a:ext>
                </a:extLst>
              </p:cNvPr>
              <p:cNvSpPr/>
              <p:nvPr/>
            </p:nvSpPr>
            <p:spPr>
              <a:xfrm>
                <a:off x="2885215" y="2399537"/>
                <a:ext cx="64665" cy="141721"/>
              </a:xfrm>
              <a:custGeom>
                <a:avLst/>
                <a:gdLst>
                  <a:gd name="connsiteX0" fmla="*/ 0 w 64665"/>
                  <a:gd name="connsiteY0" fmla="*/ 0 h 141721"/>
                  <a:gd name="connsiteX1" fmla="*/ 64665 w 64665"/>
                  <a:gd name="connsiteY1" fmla="*/ 0 h 141721"/>
                  <a:gd name="connsiteX2" fmla="*/ 64665 w 64665"/>
                  <a:gd name="connsiteY2" fmla="*/ 141721 h 141721"/>
                  <a:gd name="connsiteX3" fmla="*/ 0 w 64665"/>
                  <a:gd name="connsiteY3" fmla="*/ 141721 h 141721"/>
                </a:gdLst>
                <a:ahLst/>
                <a:cxnLst>
                  <a:cxn ang="0">
                    <a:pos x="connsiteX0" y="connsiteY0"/>
                  </a:cxn>
                  <a:cxn ang="0">
                    <a:pos x="connsiteX1" y="connsiteY1"/>
                  </a:cxn>
                  <a:cxn ang="0">
                    <a:pos x="connsiteX2" y="connsiteY2"/>
                  </a:cxn>
                  <a:cxn ang="0">
                    <a:pos x="connsiteX3" y="connsiteY3"/>
                  </a:cxn>
                </a:cxnLst>
                <a:rect l="l" t="t" r="r" b="b"/>
                <a:pathLst>
                  <a:path w="64665" h="141721">
                    <a:moveTo>
                      <a:pt x="0" y="0"/>
                    </a:moveTo>
                    <a:lnTo>
                      <a:pt x="64665" y="0"/>
                    </a:lnTo>
                    <a:lnTo>
                      <a:pt x="64665" y="141721"/>
                    </a:lnTo>
                    <a:lnTo>
                      <a:pt x="0" y="141721"/>
                    </a:lnTo>
                    <a:close/>
                  </a:path>
                </a:pathLst>
              </a:custGeom>
              <a:grp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180" name="Freeform 173">
                <a:extLst>
                  <a:ext uri="{FF2B5EF4-FFF2-40B4-BE49-F238E27FC236}">
                    <a16:creationId xmlns:a16="http://schemas.microsoft.com/office/drawing/2014/main" id="{E1876F3C-4327-BCCF-1C31-D960831A8B79}"/>
                  </a:ext>
                </a:extLst>
              </p:cNvPr>
              <p:cNvSpPr/>
              <p:nvPr/>
            </p:nvSpPr>
            <p:spPr>
              <a:xfrm>
                <a:off x="2814844" y="2375758"/>
                <a:ext cx="64665" cy="166451"/>
              </a:xfrm>
              <a:custGeom>
                <a:avLst/>
                <a:gdLst>
                  <a:gd name="connsiteX0" fmla="*/ 0 w 64665"/>
                  <a:gd name="connsiteY0" fmla="*/ 0 h 166451"/>
                  <a:gd name="connsiteX1" fmla="*/ 64665 w 64665"/>
                  <a:gd name="connsiteY1" fmla="*/ 0 h 166451"/>
                  <a:gd name="connsiteX2" fmla="*/ 64665 w 64665"/>
                  <a:gd name="connsiteY2" fmla="*/ 166451 h 166451"/>
                  <a:gd name="connsiteX3" fmla="*/ 0 w 64665"/>
                  <a:gd name="connsiteY3" fmla="*/ 166451 h 166451"/>
                </a:gdLst>
                <a:ahLst/>
                <a:cxnLst>
                  <a:cxn ang="0">
                    <a:pos x="connsiteX0" y="connsiteY0"/>
                  </a:cxn>
                  <a:cxn ang="0">
                    <a:pos x="connsiteX1" y="connsiteY1"/>
                  </a:cxn>
                  <a:cxn ang="0">
                    <a:pos x="connsiteX2" y="connsiteY2"/>
                  </a:cxn>
                  <a:cxn ang="0">
                    <a:pos x="connsiteX3" y="connsiteY3"/>
                  </a:cxn>
                </a:cxnLst>
                <a:rect l="l" t="t" r="r" b="b"/>
                <a:pathLst>
                  <a:path w="64665" h="166451">
                    <a:moveTo>
                      <a:pt x="0" y="0"/>
                    </a:moveTo>
                    <a:lnTo>
                      <a:pt x="64665" y="0"/>
                    </a:lnTo>
                    <a:lnTo>
                      <a:pt x="64665" y="166451"/>
                    </a:lnTo>
                    <a:lnTo>
                      <a:pt x="0" y="166451"/>
                    </a:lnTo>
                    <a:close/>
                  </a:path>
                </a:pathLst>
              </a:custGeom>
              <a:grp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181" name="Freeform 174">
                <a:extLst>
                  <a:ext uri="{FF2B5EF4-FFF2-40B4-BE49-F238E27FC236}">
                    <a16:creationId xmlns:a16="http://schemas.microsoft.com/office/drawing/2014/main" id="{C3A0F8F0-581A-E034-4559-9CA2524FA8AE}"/>
                  </a:ext>
                </a:extLst>
              </p:cNvPr>
              <p:cNvSpPr/>
              <p:nvPr/>
            </p:nvSpPr>
            <p:spPr>
              <a:xfrm>
                <a:off x="2744474" y="2354833"/>
                <a:ext cx="64665" cy="187376"/>
              </a:xfrm>
              <a:custGeom>
                <a:avLst/>
                <a:gdLst>
                  <a:gd name="connsiteX0" fmla="*/ 0 w 64665"/>
                  <a:gd name="connsiteY0" fmla="*/ 0 h 187376"/>
                  <a:gd name="connsiteX1" fmla="*/ 64665 w 64665"/>
                  <a:gd name="connsiteY1" fmla="*/ 0 h 187376"/>
                  <a:gd name="connsiteX2" fmla="*/ 64665 w 64665"/>
                  <a:gd name="connsiteY2" fmla="*/ 187376 h 187376"/>
                  <a:gd name="connsiteX3" fmla="*/ 0 w 64665"/>
                  <a:gd name="connsiteY3" fmla="*/ 187376 h 187376"/>
                </a:gdLst>
                <a:ahLst/>
                <a:cxnLst>
                  <a:cxn ang="0">
                    <a:pos x="connsiteX0" y="connsiteY0"/>
                  </a:cxn>
                  <a:cxn ang="0">
                    <a:pos x="connsiteX1" y="connsiteY1"/>
                  </a:cxn>
                  <a:cxn ang="0">
                    <a:pos x="connsiteX2" y="connsiteY2"/>
                  </a:cxn>
                  <a:cxn ang="0">
                    <a:pos x="connsiteX3" y="connsiteY3"/>
                  </a:cxn>
                </a:cxnLst>
                <a:rect l="l" t="t" r="r" b="b"/>
                <a:pathLst>
                  <a:path w="64665" h="187376">
                    <a:moveTo>
                      <a:pt x="0" y="0"/>
                    </a:moveTo>
                    <a:lnTo>
                      <a:pt x="64665" y="0"/>
                    </a:lnTo>
                    <a:lnTo>
                      <a:pt x="64665" y="187376"/>
                    </a:lnTo>
                    <a:lnTo>
                      <a:pt x="0" y="187376"/>
                    </a:lnTo>
                    <a:close/>
                  </a:path>
                </a:pathLst>
              </a:custGeom>
              <a:grp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grpSp>
        <p:sp>
          <p:nvSpPr>
            <p:cNvPr id="55" name="Freeform 121">
              <a:extLst>
                <a:ext uri="{FF2B5EF4-FFF2-40B4-BE49-F238E27FC236}">
                  <a16:creationId xmlns:a16="http://schemas.microsoft.com/office/drawing/2014/main" id="{CF48E2A0-A3FC-A4D3-D349-B1F0A76B7E9A}"/>
                </a:ext>
              </a:extLst>
            </p:cNvPr>
            <p:cNvSpPr/>
            <p:nvPr/>
          </p:nvSpPr>
          <p:spPr>
            <a:xfrm>
              <a:off x="5390806" y="2828672"/>
              <a:ext cx="86309" cy="627134"/>
            </a:xfrm>
            <a:custGeom>
              <a:avLst/>
              <a:gdLst>
                <a:gd name="connsiteX0" fmla="*/ 0 w 64665"/>
                <a:gd name="connsiteY0" fmla="*/ 0 h 469867"/>
                <a:gd name="connsiteX1" fmla="*/ 64665 w 64665"/>
                <a:gd name="connsiteY1" fmla="*/ 0 h 469867"/>
                <a:gd name="connsiteX2" fmla="*/ 64665 w 64665"/>
                <a:gd name="connsiteY2" fmla="*/ 469868 h 469867"/>
                <a:gd name="connsiteX3" fmla="*/ 0 w 64665"/>
                <a:gd name="connsiteY3" fmla="*/ 469868 h 469867"/>
              </a:gdLst>
              <a:ahLst/>
              <a:cxnLst>
                <a:cxn ang="0">
                  <a:pos x="connsiteX0" y="connsiteY0"/>
                </a:cxn>
                <a:cxn ang="0">
                  <a:pos x="connsiteX1" y="connsiteY1"/>
                </a:cxn>
                <a:cxn ang="0">
                  <a:pos x="connsiteX2" y="connsiteY2"/>
                </a:cxn>
                <a:cxn ang="0">
                  <a:pos x="connsiteX3" y="connsiteY3"/>
                </a:cxn>
              </a:cxnLst>
              <a:rect l="l" t="t" r="r" b="b"/>
              <a:pathLst>
                <a:path w="64665" h="469867">
                  <a:moveTo>
                    <a:pt x="0" y="0"/>
                  </a:moveTo>
                  <a:lnTo>
                    <a:pt x="64665" y="0"/>
                  </a:lnTo>
                  <a:lnTo>
                    <a:pt x="64665" y="469868"/>
                  </a:lnTo>
                  <a:lnTo>
                    <a:pt x="0" y="469868"/>
                  </a:lnTo>
                  <a:close/>
                </a:path>
              </a:pathLst>
            </a:custGeom>
            <a:solidFill>
              <a:srgbClr val="74AC6B"/>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56" name="Freeform 122">
              <a:extLst>
                <a:ext uri="{FF2B5EF4-FFF2-40B4-BE49-F238E27FC236}">
                  <a16:creationId xmlns:a16="http://schemas.microsoft.com/office/drawing/2014/main" id="{9A98A9D9-AF0A-E568-59D6-7F7E32A25856}"/>
                </a:ext>
              </a:extLst>
            </p:cNvPr>
            <p:cNvSpPr/>
            <p:nvPr/>
          </p:nvSpPr>
          <p:spPr>
            <a:xfrm>
              <a:off x="7166888" y="2828672"/>
              <a:ext cx="86309" cy="774398"/>
            </a:xfrm>
            <a:custGeom>
              <a:avLst/>
              <a:gdLst>
                <a:gd name="connsiteX0" fmla="*/ 0 w 64665"/>
                <a:gd name="connsiteY0" fmla="*/ 0 h 580200"/>
                <a:gd name="connsiteX1" fmla="*/ 64665 w 64665"/>
                <a:gd name="connsiteY1" fmla="*/ 0 h 580200"/>
                <a:gd name="connsiteX2" fmla="*/ 64665 w 64665"/>
                <a:gd name="connsiteY2" fmla="*/ 580201 h 580200"/>
                <a:gd name="connsiteX3" fmla="*/ 0 w 64665"/>
                <a:gd name="connsiteY3" fmla="*/ 580201 h 580200"/>
              </a:gdLst>
              <a:ahLst/>
              <a:cxnLst>
                <a:cxn ang="0">
                  <a:pos x="connsiteX0" y="connsiteY0"/>
                </a:cxn>
                <a:cxn ang="0">
                  <a:pos x="connsiteX1" y="connsiteY1"/>
                </a:cxn>
                <a:cxn ang="0">
                  <a:pos x="connsiteX2" y="connsiteY2"/>
                </a:cxn>
                <a:cxn ang="0">
                  <a:pos x="connsiteX3" y="connsiteY3"/>
                </a:cxn>
              </a:cxnLst>
              <a:rect l="l" t="t" r="r" b="b"/>
              <a:pathLst>
                <a:path w="64665" h="580200">
                  <a:moveTo>
                    <a:pt x="0" y="0"/>
                  </a:moveTo>
                  <a:lnTo>
                    <a:pt x="64665" y="0"/>
                  </a:lnTo>
                  <a:lnTo>
                    <a:pt x="64665" y="580201"/>
                  </a:lnTo>
                  <a:lnTo>
                    <a:pt x="0" y="580201"/>
                  </a:lnTo>
                  <a:close/>
                </a:path>
              </a:pathLst>
            </a:custGeom>
            <a:solidFill>
              <a:srgbClr val="74AC6B"/>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57" name="Freeform 123">
              <a:extLst>
                <a:ext uri="{FF2B5EF4-FFF2-40B4-BE49-F238E27FC236}">
                  <a16:creationId xmlns:a16="http://schemas.microsoft.com/office/drawing/2014/main" id="{B375454D-4AE4-F22F-819F-B8791856FB26}"/>
                </a:ext>
              </a:extLst>
            </p:cNvPr>
            <p:cNvSpPr/>
            <p:nvPr/>
          </p:nvSpPr>
          <p:spPr>
            <a:xfrm>
              <a:off x="7727756" y="2828672"/>
              <a:ext cx="86309" cy="939433"/>
            </a:xfrm>
            <a:custGeom>
              <a:avLst/>
              <a:gdLst>
                <a:gd name="connsiteX0" fmla="*/ 0 w 64665"/>
                <a:gd name="connsiteY0" fmla="*/ 0 h 703850"/>
                <a:gd name="connsiteX1" fmla="*/ 64665 w 64665"/>
                <a:gd name="connsiteY1" fmla="*/ 0 h 703850"/>
                <a:gd name="connsiteX2" fmla="*/ 64665 w 64665"/>
                <a:gd name="connsiteY2" fmla="*/ 703850 h 703850"/>
                <a:gd name="connsiteX3" fmla="*/ 0 w 64665"/>
                <a:gd name="connsiteY3" fmla="*/ 703850 h 703850"/>
              </a:gdLst>
              <a:ahLst/>
              <a:cxnLst>
                <a:cxn ang="0">
                  <a:pos x="connsiteX0" y="connsiteY0"/>
                </a:cxn>
                <a:cxn ang="0">
                  <a:pos x="connsiteX1" y="connsiteY1"/>
                </a:cxn>
                <a:cxn ang="0">
                  <a:pos x="connsiteX2" y="connsiteY2"/>
                </a:cxn>
                <a:cxn ang="0">
                  <a:pos x="connsiteX3" y="connsiteY3"/>
                </a:cxn>
              </a:cxnLst>
              <a:rect l="l" t="t" r="r" b="b"/>
              <a:pathLst>
                <a:path w="64665" h="703850">
                  <a:moveTo>
                    <a:pt x="0" y="0"/>
                  </a:moveTo>
                  <a:lnTo>
                    <a:pt x="64665" y="0"/>
                  </a:lnTo>
                  <a:lnTo>
                    <a:pt x="64665" y="703850"/>
                  </a:lnTo>
                  <a:lnTo>
                    <a:pt x="0" y="703850"/>
                  </a:lnTo>
                  <a:close/>
                </a:path>
              </a:pathLst>
            </a:custGeom>
            <a:solidFill>
              <a:srgbClr val="74AC6B"/>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58" name="Freeform 124">
              <a:extLst>
                <a:ext uri="{FF2B5EF4-FFF2-40B4-BE49-F238E27FC236}">
                  <a16:creationId xmlns:a16="http://schemas.microsoft.com/office/drawing/2014/main" id="{734E110A-AF03-0E75-08F6-622201A4E01D}"/>
                </a:ext>
              </a:extLst>
            </p:cNvPr>
            <p:cNvSpPr/>
            <p:nvPr/>
          </p:nvSpPr>
          <p:spPr>
            <a:xfrm>
              <a:off x="7821234" y="2828672"/>
              <a:ext cx="86309" cy="939433"/>
            </a:xfrm>
            <a:custGeom>
              <a:avLst/>
              <a:gdLst>
                <a:gd name="connsiteX0" fmla="*/ 0 w 64665"/>
                <a:gd name="connsiteY0" fmla="*/ 0 h 703850"/>
                <a:gd name="connsiteX1" fmla="*/ 64665 w 64665"/>
                <a:gd name="connsiteY1" fmla="*/ 0 h 703850"/>
                <a:gd name="connsiteX2" fmla="*/ 64665 w 64665"/>
                <a:gd name="connsiteY2" fmla="*/ 703850 h 703850"/>
                <a:gd name="connsiteX3" fmla="*/ 0 w 64665"/>
                <a:gd name="connsiteY3" fmla="*/ 703850 h 703850"/>
              </a:gdLst>
              <a:ahLst/>
              <a:cxnLst>
                <a:cxn ang="0">
                  <a:pos x="connsiteX0" y="connsiteY0"/>
                </a:cxn>
                <a:cxn ang="0">
                  <a:pos x="connsiteX1" y="connsiteY1"/>
                </a:cxn>
                <a:cxn ang="0">
                  <a:pos x="connsiteX2" y="connsiteY2"/>
                </a:cxn>
                <a:cxn ang="0">
                  <a:pos x="connsiteX3" y="connsiteY3"/>
                </a:cxn>
              </a:cxnLst>
              <a:rect l="l" t="t" r="r" b="b"/>
              <a:pathLst>
                <a:path w="64665" h="703850">
                  <a:moveTo>
                    <a:pt x="0" y="0"/>
                  </a:moveTo>
                  <a:lnTo>
                    <a:pt x="64665" y="0"/>
                  </a:lnTo>
                  <a:lnTo>
                    <a:pt x="64665" y="703850"/>
                  </a:lnTo>
                  <a:lnTo>
                    <a:pt x="0" y="703850"/>
                  </a:lnTo>
                  <a:close/>
                </a:path>
              </a:pathLst>
            </a:custGeom>
            <a:solidFill>
              <a:srgbClr val="74AC6B"/>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59" name="Freeform 125">
              <a:extLst>
                <a:ext uri="{FF2B5EF4-FFF2-40B4-BE49-F238E27FC236}">
                  <a16:creationId xmlns:a16="http://schemas.microsoft.com/office/drawing/2014/main" id="{A4B2BAF0-6F6D-42C1-8354-6706AAA44287}"/>
                </a:ext>
              </a:extLst>
            </p:cNvPr>
            <p:cNvSpPr/>
            <p:nvPr/>
          </p:nvSpPr>
          <p:spPr>
            <a:xfrm>
              <a:off x="7914696" y="2828672"/>
              <a:ext cx="86309" cy="939433"/>
            </a:xfrm>
            <a:custGeom>
              <a:avLst/>
              <a:gdLst>
                <a:gd name="connsiteX0" fmla="*/ 0 w 64665"/>
                <a:gd name="connsiteY0" fmla="*/ 0 h 703850"/>
                <a:gd name="connsiteX1" fmla="*/ 64665 w 64665"/>
                <a:gd name="connsiteY1" fmla="*/ 0 h 703850"/>
                <a:gd name="connsiteX2" fmla="*/ 64665 w 64665"/>
                <a:gd name="connsiteY2" fmla="*/ 703850 h 703850"/>
                <a:gd name="connsiteX3" fmla="*/ 0 w 64665"/>
                <a:gd name="connsiteY3" fmla="*/ 703850 h 703850"/>
              </a:gdLst>
              <a:ahLst/>
              <a:cxnLst>
                <a:cxn ang="0">
                  <a:pos x="connsiteX0" y="connsiteY0"/>
                </a:cxn>
                <a:cxn ang="0">
                  <a:pos x="connsiteX1" y="connsiteY1"/>
                </a:cxn>
                <a:cxn ang="0">
                  <a:pos x="connsiteX2" y="connsiteY2"/>
                </a:cxn>
                <a:cxn ang="0">
                  <a:pos x="connsiteX3" y="connsiteY3"/>
                </a:cxn>
              </a:cxnLst>
              <a:rect l="l" t="t" r="r" b="b"/>
              <a:pathLst>
                <a:path w="64665" h="703850">
                  <a:moveTo>
                    <a:pt x="0" y="0"/>
                  </a:moveTo>
                  <a:lnTo>
                    <a:pt x="64665" y="0"/>
                  </a:lnTo>
                  <a:lnTo>
                    <a:pt x="64665" y="703850"/>
                  </a:lnTo>
                  <a:lnTo>
                    <a:pt x="0" y="703850"/>
                  </a:lnTo>
                  <a:close/>
                </a:path>
              </a:pathLst>
            </a:custGeom>
            <a:solidFill>
              <a:srgbClr val="74AC6B"/>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60" name="Freeform 126">
              <a:extLst>
                <a:ext uri="{FF2B5EF4-FFF2-40B4-BE49-F238E27FC236}">
                  <a16:creationId xmlns:a16="http://schemas.microsoft.com/office/drawing/2014/main" id="{0E19FF57-711A-35C2-E386-89292641FF8B}"/>
                </a:ext>
              </a:extLst>
            </p:cNvPr>
            <p:cNvSpPr/>
            <p:nvPr/>
          </p:nvSpPr>
          <p:spPr>
            <a:xfrm>
              <a:off x="6606020" y="2828671"/>
              <a:ext cx="86309" cy="712191"/>
            </a:xfrm>
            <a:custGeom>
              <a:avLst/>
              <a:gdLst>
                <a:gd name="connsiteX0" fmla="*/ 0 w 64665"/>
                <a:gd name="connsiteY0" fmla="*/ 0 h 533594"/>
                <a:gd name="connsiteX1" fmla="*/ 64665 w 64665"/>
                <a:gd name="connsiteY1" fmla="*/ 0 h 533594"/>
                <a:gd name="connsiteX2" fmla="*/ 64665 w 64665"/>
                <a:gd name="connsiteY2" fmla="*/ 533595 h 533594"/>
                <a:gd name="connsiteX3" fmla="*/ 0 w 64665"/>
                <a:gd name="connsiteY3" fmla="*/ 533595 h 533594"/>
              </a:gdLst>
              <a:ahLst/>
              <a:cxnLst>
                <a:cxn ang="0">
                  <a:pos x="connsiteX0" y="connsiteY0"/>
                </a:cxn>
                <a:cxn ang="0">
                  <a:pos x="connsiteX1" y="connsiteY1"/>
                </a:cxn>
                <a:cxn ang="0">
                  <a:pos x="connsiteX2" y="connsiteY2"/>
                </a:cxn>
                <a:cxn ang="0">
                  <a:pos x="connsiteX3" y="connsiteY3"/>
                </a:cxn>
              </a:cxnLst>
              <a:rect l="l" t="t" r="r" b="b"/>
              <a:pathLst>
                <a:path w="64665" h="533594">
                  <a:moveTo>
                    <a:pt x="0" y="0"/>
                  </a:moveTo>
                  <a:lnTo>
                    <a:pt x="64665" y="0"/>
                  </a:lnTo>
                  <a:lnTo>
                    <a:pt x="64665" y="533595"/>
                  </a:lnTo>
                  <a:lnTo>
                    <a:pt x="0" y="533595"/>
                  </a:lnTo>
                  <a:close/>
                </a:path>
              </a:pathLst>
            </a:custGeom>
            <a:solidFill>
              <a:srgbClr val="74AC6B"/>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61" name="Freeform 114">
              <a:extLst>
                <a:ext uri="{FF2B5EF4-FFF2-40B4-BE49-F238E27FC236}">
                  <a16:creationId xmlns:a16="http://schemas.microsoft.com/office/drawing/2014/main" id="{F44CFF0F-5786-CF45-E63B-8CF31D4811A4}"/>
                </a:ext>
              </a:extLst>
            </p:cNvPr>
            <p:cNvSpPr/>
            <p:nvPr/>
          </p:nvSpPr>
          <p:spPr>
            <a:xfrm>
              <a:off x="3147334" y="2828671"/>
              <a:ext cx="86309" cy="253900"/>
            </a:xfrm>
            <a:custGeom>
              <a:avLst/>
              <a:gdLst>
                <a:gd name="connsiteX0" fmla="*/ 0 w 64665"/>
                <a:gd name="connsiteY0" fmla="*/ 0 h 190229"/>
                <a:gd name="connsiteX1" fmla="*/ 64665 w 64665"/>
                <a:gd name="connsiteY1" fmla="*/ 0 h 190229"/>
                <a:gd name="connsiteX2" fmla="*/ 64665 w 64665"/>
                <a:gd name="connsiteY2" fmla="*/ 190230 h 190229"/>
                <a:gd name="connsiteX3" fmla="*/ 0 w 64665"/>
                <a:gd name="connsiteY3" fmla="*/ 190230 h 190229"/>
              </a:gdLst>
              <a:ahLst/>
              <a:cxnLst>
                <a:cxn ang="0">
                  <a:pos x="connsiteX0" y="connsiteY0"/>
                </a:cxn>
                <a:cxn ang="0">
                  <a:pos x="connsiteX1" y="connsiteY1"/>
                </a:cxn>
                <a:cxn ang="0">
                  <a:pos x="connsiteX2" y="connsiteY2"/>
                </a:cxn>
                <a:cxn ang="0">
                  <a:pos x="connsiteX3" y="connsiteY3"/>
                </a:cxn>
              </a:cxnLst>
              <a:rect l="l" t="t" r="r" b="b"/>
              <a:pathLst>
                <a:path w="64665" h="190229">
                  <a:moveTo>
                    <a:pt x="0" y="0"/>
                  </a:moveTo>
                  <a:lnTo>
                    <a:pt x="64665" y="0"/>
                  </a:lnTo>
                  <a:lnTo>
                    <a:pt x="64665" y="190230"/>
                  </a:lnTo>
                  <a:lnTo>
                    <a:pt x="0" y="190230"/>
                  </a:lnTo>
                  <a:close/>
                </a:path>
              </a:pathLst>
            </a:custGeom>
            <a:solidFill>
              <a:srgbClr val="3D9DA0"/>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62" name="Freeform 115">
              <a:extLst>
                <a:ext uri="{FF2B5EF4-FFF2-40B4-BE49-F238E27FC236}">
                  <a16:creationId xmlns:a16="http://schemas.microsoft.com/office/drawing/2014/main" id="{9AFB3403-F938-6B0F-3034-44D53352599D}"/>
                </a:ext>
              </a:extLst>
            </p:cNvPr>
            <p:cNvSpPr/>
            <p:nvPr/>
          </p:nvSpPr>
          <p:spPr>
            <a:xfrm>
              <a:off x="3053856" y="2828671"/>
              <a:ext cx="86309" cy="242475"/>
            </a:xfrm>
            <a:custGeom>
              <a:avLst/>
              <a:gdLst>
                <a:gd name="connsiteX0" fmla="*/ 0 w 64665"/>
                <a:gd name="connsiteY0" fmla="*/ 0 h 181669"/>
                <a:gd name="connsiteX1" fmla="*/ 64665 w 64665"/>
                <a:gd name="connsiteY1" fmla="*/ 0 h 181669"/>
                <a:gd name="connsiteX2" fmla="*/ 64665 w 64665"/>
                <a:gd name="connsiteY2" fmla="*/ 181669 h 181669"/>
                <a:gd name="connsiteX3" fmla="*/ 0 w 64665"/>
                <a:gd name="connsiteY3" fmla="*/ 181669 h 181669"/>
              </a:gdLst>
              <a:ahLst/>
              <a:cxnLst>
                <a:cxn ang="0">
                  <a:pos x="connsiteX0" y="connsiteY0"/>
                </a:cxn>
                <a:cxn ang="0">
                  <a:pos x="connsiteX1" y="connsiteY1"/>
                </a:cxn>
                <a:cxn ang="0">
                  <a:pos x="connsiteX2" y="connsiteY2"/>
                </a:cxn>
                <a:cxn ang="0">
                  <a:pos x="connsiteX3" y="connsiteY3"/>
                </a:cxn>
              </a:cxnLst>
              <a:rect l="l" t="t" r="r" b="b"/>
              <a:pathLst>
                <a:path w="64665" h="181669">
                  <a:moveTo>
                    <a:pt x="0" y="0"/>
                  </a:moveTo>
                  <a:lnTo>
                    <a:pt x="64665" y="0"/>
                  </a:lnTo>
                  <a:lnTo>
                    <a:pt x="64665" y="181669"/>
                  </a:lnTo>
                  <a:lnTo>
                    <a:pt x="0" y="181669"/>
                  </a:lnTo>
                  <a:close/>
                </a:path>
              </a:pathLst>
            </a:custGeom>
            <a:solidFill>
              <a:srgbClr val="3D9DA0"/>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63" name="Freeform 116">
              <a:extLst>
                <a:ext uri="{FF2B5EF4-FFF2-40B4-BE49-F238E27FC236}">
                  <a16:creationId xmlns:a16="http://schemas.microsoft.com/office/drawing/2014/main" id="{EDAD7E5B-A973-A24F-61EA-44A55F4D10A5}"/>
                </a:ext>
              </a:extLst>
            </p:cNvPr>
            <p:cNvSpPr/>
            <p:nvPr/>
          </p:nvSpPr>
          <p:spPr>
            <a:xfrm>
              <a:off x="2960378" y="2828671"/>
              <a:ext cx="86309" cy="242475"/>
            </a:xfrm>
            <a:custGeom>
              <a:avLst/>
              <a:gdLst>
                <a:gd name="connsiteX0" fmla="*/ 0 w 64665"/>
                <a:gd name="connsiteY0" fmla="*/ 0 h 181669"/>
                <a:gd name="connsiteX1" fmla="*/ 64665 w 64665"/>
                <a:gd name="connsiteY1" fmla="*/ 0 h 181669"/>
                <a:gd name="connsiteX2" fmla="*/ 64665 w 64665"/>
                <a:gd name="connsiteY2" fmla="*/ 181669 h 181669"/>
                <a:gd name="connsiteX3" fmla="*/ 0 w 64665"/>
                <a:gd name="connsiteY3" fmla="*/ 181669 h 181669"/>
              </a:gdLst>
              <a:ahLst/>
              <a:cxnLst>
                <a:cxn ang="0">
                  <a:pos x="connsiteX0" y="connsiteY0"/>
                </a:cxn>
                <a:cxn ang="0">
                  <a:pos x="connsiteX1" y="connsiteY1"/>
                </a:cxn>
                <a:cxn ang="0">
                  <a:pos x="connsiteX2" y="connsiteY2"/>
                </a:cxn>
                <a:cxn ang="0">
                  <a:pos x="connsiteX3" y="connsiteY3"/>
                </a:cxn>
              </a:cxnLst>
              <a:rect l="l" t="t" r="r" b="b"/>
              <a:pathLst>
                <a:path w="64665" h="181669">
                  <a:moveTo>
                    <a:pt x="0" y="0"/>
                  </a:moveTo>
                  <a:lnTo>
                    <a:pt x="64665" y="0"/>
                  </a:lnTo>
                  <a:lnTo>
                    <a:pt x="64665" y="181669"/>
                  </a:lnTo>
                  <a:lnTo>
                    <a:pt x="0" y="181669"/>
                  </a:lnTo>
                  <a:close/>
                </a:path>
              </a:pathLst>
            </a:custGeom>
            <a:solidFill>
              <a:srgbClr val="3D9DA0"/>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64" name="Freeform 117">
              <a:extLst>
                <a:ext uri="{FF2B5EF4-FFF2-40B4-BE49-F238E27FC236}">
                  <a16:creationId xmlns:a16="http://schemas.microsoft.com/office/drawing/2014/main" id="{F0170ECF-B88F-48E1-ECD6-F5B7C9B17B6E}"/>
                </a:ext>
              </a:extLst>
            </p:cNvPr>
            <p:cNvSpPr/>
            <p:nvPr/>
          </p:nvSpPr>
          <p:spPr>
            <a:xfrm>
              <a:off x="2866900" y="2828671"/>
              <a:ext cx="86309" cy="194233"/>
            </a:xfrm>
            <a:custGeom>
              <a:avLst/>
              <a:gdLst>
                <a:gd name="connsiteX0" fmla="*/ 0 w 64665"/>
                <a:gd name="connsiteY0" fmla="*/ 0 h 145525"/>
                <a:gd name="connsiteX1" fmla="*/ 64665 w 64665"/>
                <a:gd name="connsiteY1" fmla="*/ 0 h 145525"/>
                <a:gd name="connsiteX2" fmla="*/ 64665 w 64665"/>
                <a:gd name="connsiteY2" fmla="*/ 145526 h 145525"/>
                <a:gd name="connsiteX3" fmla="*/ 0 w 64665"/>
                <a:gd name="connsiteY3" fmla="*/ 145526 h 145525"/>
              </a:gdLst>
              <a:ahLst/>
              <a:cxnLst>
                <a:cxn ang="0">
                  <a:pos x="connsiteX0" y="connsiteY0"/>
                </a:cxn>
                <a:cxn ang="0">
                  <a:pos x="connsiteX1" y="connsiteY1"/>
                </a:cxn>
                <a:cxn ang="0">
                  <a:pos x="connsiteX2" y="connsiteY2"/>
                </a:cxn>
                <a:cxn ang="0">
                  <a:pos x="connsiteX3" y="connsiteY3"/>
                </a:cxn>
              </a:cxnLst>
              <a:rect l="l" t="t" r="r" b="b"/>
              <a:pathLst>
                <a:path w="64665" h="145525">
                  <a:moveTo>
                    <a:pt x="0" y="0"/>
                  </a:moveTo>
                  <a:lnTo>
                    <a:pt x="64665" y="0"/>
                  </a:lnTo>
                  <a:lnTo>
                    <a:pt x="64665" y="145526"/>
                  </a:lnTo>
                  <a:lnTo>
                    <a:pt x="0" y="145526"/>
                  </a:lnTo>
                  <a:close/>
                </a:path>
              </a:pathLst>
            </a:custGeom>
            <a:solidFill>
              <a:srgbClr val="3D9DA0"/>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65" name="Freeform 118">
              <a:extLst>
                <a:ext uri="{FF2B5EF4-FFF2-40B4-BE49-F238E27FC236}">
                  <a16:creationId xmlns:a16="http://schemas.microsoft.com/office/drawing/2014/main" id="{58A57F28-19BC-FF2C-B05F-FF0EF7BBD0E7}"/>
                </a:ext>
              </a:extLst>
            </p:cNvPr>
            <p:cNvSpPr/>
            <p:nvPr/>
          </p:nvSpPr>
          <p:spPr>
            <a:xfrm>
              <a:off x="2491203" y="2709338"/>
              <a:ext cx="86309" cy="123141"/>
            </a:xfrm>
            <a:custGeom>
              <a:avLst/>
              <a:gdLst>
                <a:gd name="connsiteX0" fmla="*/ 0 w 64665"/>
                <a:gd name="connsiteY0" fmla="*/ 0 h 92261"/>
                <a:gd name="connsiteX1" fmla="*/ 64665 w 64665"/>
                <a:gd name="connsiteY1" fmla="*/ 0 h 92261"/>
                <a:gd name="connsiteX2" fmla="*/ 64665 w 64665"/>
                <a:gd name="connsiteY2" fmla="*/ 92261 h 92261"/>
                <a:gd name="connsiteX3" fmla="*/ 0 w 64665"/>
                <a:gd name="connsiteY3" fmla="*/ 92261 h 92261"/>
              </a:gdLst>
              <a:ahLst/>
              <a:cxnLst>
                <a:cxn ang="0">
                  <a:pos x="connsiteX0" y="connsiteY0"/>
                </a:cxn>
                <a:cxn ang="0">
                  <a:pos x="connsiteX1" y="connsiteY1"/>
                </a:cxn>
                <a:cxn ang="0">
                  <a:pos x="connsiteX2" y="connsiteY2"/>
                </a:cxn>
                <a:cxn ang="0">
                  <a:pos x="connsiteX3" y="connsiteY3"/>
                </a:cxn>
              </a:cxnLst>
              <a:rect l="l" t="t" r="r" b="b"/>
              <a:pathLst>
                <a:path w="64665" h="92261">
                  <a:moveTo>
                    <a:pt x="0" y="0"/>
                  </a:moveTo>
                  <a:lnTo>
                    <a:pt x="64665" y="0"/>
                  </a:lnTo>
                  <a:lnTo>
                    <a:pt x="64665" y="92261"/>
                  </a:lnTo>
                  <a:lnTo>
                    <a:pt x="0" y="92261"/>
                  </a:lnTo>
                  <a:close/>
                </a:path>
              </a:pathLst>
            </a:custGeom>
            <a:solidFill>
              <a:srgbClr val="3D9DA0"/>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66" name="Freeform 119">
              <a:extLst>
                <a:ext uri="{FF2B5EF4-FFF2-40B4-BE49-F238E27FC236}">
                  <a16:creationId xmlns:a16="http://schemas.microsoft.com/office/drawing/2014/main" id="{8017217B-0912-68D7-2D76-28EF12B3578B}"/>
                </a:ext>
              </a:extLst>
            </p:cNvPr>
            <p:cNvSpPr/>
            <p:nvPr/>
          </p:nvSpPr>
          <p:spPr>
            <a:xfrm>
              <a:off x="7353844" y="2828671"/>
              <a:ext cx="86309" cy="848029"/>
            </a:xfrm>
            <a:custGeom>
              <a:avLst/>
              <a:gdLst>
                <a:gd name="connsiteX0" fmla="*/ 0 w 64665"/>
                <a:gd name="connsiteY0" fmla="*/ 0 h 635367"/>
                <a:gd name="connsiteX1" fmla="*/ 64665 w 64665"/>
                <a:gd name="connsiteY1" fmla="*/ 0 h 635367"/>
                <a:gd name="connsiteX2" fmla="*/ 64665 w 64665"/>
                <a:gd name="connsiteY2" fmla="*/ 635368 h 635367"/>
                <a:gd name="connsiteX3" fmla="*/ 0 w 64665"/>
                <a:gd name="connsiteY3" fmla="*/ 635368 h 635367"/>
              </a:gdLst>
              <a:ahLst/>
              <a:cxnLst>
                <a:cxn ang="0">
                  <a:pos x="connsiteX0" y="connsiteY0"/>
                </a:cxn>
                <a:cxn ang="0">
                  <a:pos x="connsiteX1" y="connsiteY1"/>
                </a:cxn>
                <a:cxn ang="0">
                  <a:pos x="connsiteX2" y="connsiteY2"/>
                </a:cxn>
                <a:cxn ang="0">
                  <a:pos x="connsiteX3" y="connsiteY3"/>
                </a:cxn>
              </a:cxnLst>
              <a:rect l="l" t="t" r="r" b="b"/>
              <a:pathLst>
                <a:path w="64665" h="635367">
                  <a:moveTo>
                    <a:pt x="0" y="0"/>
                  </a:moveTo>
                  <a:lnTo>
                    <a:pt x="64665" y="0"/>
                  </a:lnTo>
                  <a:lnTo>
                    <a:pt x="64665" y="635368"/>
                  </a:lnTo>
                  <a:lnTo>
                    <a:pt x="0" y="635368"/>
                  </a:lnTo>
                  <a:close/>
                </a:path>
              </a:pathLst>
            </a:custGeom>
            <a:solidFill>
              <a:srgbClr val="3D9DA0"/>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67" name="Freeform 120">
              <a:extLst>
                <a:ext uri="{FF2B5EF4-FFF2-40B4-BE49-F238E27FC236}">
                  <a16:creationId xmlns:a16="http://schemas.microsoft.com/office/drawing/2014/main" id="{58433AEF-DE4C-C788-3571-D8B6337ADDE5}"/>
                </a:ext>
              </a:extLst>
            </p:cNvPr>
            <p:cNvSpPr/>
            <p:nvPr/>
          </p:nvSpPr>
          <p:spPr>
            <a:xfrm>
              <a:off x="3521246" y="2828671"/>
              <a:ext cx="86309" cy="377043"/>
            </a:xfrm>
            <a:custGeom>
              <a:avLst/>
              <a:gdLst>
                <a:gd name="connsiteX0" fmla="*/ 0 w 64665"/>
                <a:gd name="connsiteY0" fmla="*/ 0 h 282491"/>
                <a:gd name="connsiteX1" fmla="*/ 64665 w 64665"/>
                <a:gd name="connsiteY1" fmla="*/ 0 h 282491"/>
                <a:gd name="connsiteX2" fmla="*/ 64665 w 64665"/>
                <a:gd name="connsiteY2" fmla="*/ 282491 h 282491"/>
                <a:gd name="connsiteX3" fmla="*/ 0 w 64665"/>
                <a:gd name="connsiteY3" fmla="*/ 282491 h 282491"/>
              </a:gdLst>
              <a:ahLst/>
              <a:cxnLst>
                <a:cxn ang="0">
                  <a:pos x="connsiteX0" y="connsiteY0"/>
                </a:cxn>
                <a:cxn ang="0">
                  <a:pos x="connsiteX1" y="connsiteY1"/>
                </a:cxn>
                <a:cxn ang="0">
                  <a:pos x="connsiteX2" y="connsiteY2"/>
                </a:cxn>
                <a:cxn ang="0">
                  <a:pos x="connsiteX3" y="connsiteY3"/>
                </a:cxn>
              </a:cxnLst>
              <a:rect l="l" t="t" r="r" b="b"/>
              <a:pathLst>
                <a:path w="64665" h="282491">
                  <a:moveTo>
                    <a:pt x="0" y="0"/>
                  </a:moveTo>
                  <a:lnTo>
                    <a:pt x="64665" y="0"/>
                  </a:lnTo>
                  <a:lnTo>
                    <a:pt x="64665" y="282491"/>
                  </a:lnTo>
                  <a:lnTo>
                    <a:pt x="0" y="282491"/>
                  </a:lnTo>
                  <a:close/>
                </a:path>
              </a:pathLst>
            </a:custGeom>
            <a:solidFill>
              <a:srgbClr val="3D9DA0"/>
            </a:solidFill>
            <a:ln w="951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grpSp>
          <p:nvGrpSpPr>
            <p:cNvPr id="68" name="Group 67">
              <a:extLst>
                <a:ext uri="{FF2B5EF4-FFF2-40B4-BE49-F238E27FC236}">
                  <a16:creationId xmlns:a16="http://schemas.microsoft.com/office/drawing/2014/main" id="{7F999842-5893-5D38-E902-5DA2ED278D82}"/>
                </a:ext>
              </a:extLst>
            </p:cNvPr>
            <p:cNvGrpSpPr/>
            <p:nvPr/>
          </p:nvGrpSpPr>
          <p:grpSpPr>
            <a:xfrm>
              <a:off x="176265" y="3682606"/>
              <a:ext cx="376930" cy="837448"/>
              <a:chOff x="306544" y="3498623"/>
              <a:chExt cx="376930" cy="837448"/>
            </a:xfrm>
          </p:grpSpPr>
          <p:sp>
            <p:nvSpPr>
              <p:cNvPr id="176" name="TextBox 175">
                <a:extLst>
                  <a:ext uri="{FF2B5EF4-FFF2-40B4-BE49-F238E27FC236}">
                    <a16:creationId xmlns:a16="http://schemas.microsoft.com/office/drawing/2014/main" id="{28518964-EEB4-A6F3-1A76-426508B2C41D}"/>
                  </a:ext>
                </a:extLst>
              </p:cNvPr>
              <p:cNvSpPr txBox="1"/>
              <p:nvPr/>
            </p:nvSpPr>
            <p:spPr>
              <a:xfrm rot="16200000">
                <a:off x="76285" y="3728882"/>
                <a:ext cx="837448" cy="376930"/>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PD-L1</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expression</a:t>
                </a:r>
              </a:p>
            </p:txBody>
          </p:sp>
          <p:cxnSp>
            <p:nvCxnSpPr>
              <p:cNvPr id="177" name="Straight Connector 176">
                <a:extLst>
                  <a:ext uri="{FF2B5EF4-FFF2-40B4-BE49-F238E27FC236}">
                    <a16:creationId xmlns:a16="http://schemas.microsoft.com/office/drawing/2014/main" id="{671DCA3E-6589-CC38-6932-6FEFF4BC7810}"/>
                  </a:ext>
                </a:extLst>
              </p:cNvPr>
              <p:cNvCxnSpPr>
                <a:cxnSpLocks/>
              </p:cNvCxnSpPr>
              <p:nvPr/>
            </p:nvCxnSpPr>
            <p:spPr>
              <a:xfrm flipV="1">
                <a:off x="668119" y="3727212"/>
                <a:ext cx="0" cy="383428"/>
              </a:xfrm>
              <a:prstGeom prst="line">
                <a:avLst/>
              </a:prstGeom>
            </p:spPr>
            <p:style>
              <a:lnRef idx="1">
                <a:schemeClr val="accent1"/>
              </a:lnRef>
              <a:fillRef idx="0">
                <a:schemeClr val="accent1"/>
              </a:fillRef>
              <a:effectRef idx="0">
                <a:schemeClr val="accent1"/>
              </a:effectRef>
              <a:fontRef idx="minor">
                <a:schemeClr val="tx1"/>
              </a:fontRef>
            </p:style>
          </p:cxnSp>
        </p:grpSp>
        <p:sp>
          <p:nvSpPr>
            <p:cNvPr id="69" name="TextBox 68">
              <a:extLst>
                <a:ext uri="{FF2B5EF4-FFF2-40B4-BE49-F238E27FC236}">
                  <a16:creationId xmlns:a16="http://schemas.microsoft.com/office/drawing/2014/main" id="{358FBE06-A46D-9D83-88ED-524C9CFEFDE2}"/>
                </a:ext>
              </a:extLst>
            </p:cNvPr>
            <p:cNvSpPr txBox="1"/>
            <p:nvPr/>
          </p:nvSpPr>
          <p:spPr>
            <a:xfrm rot="16200000">
              <a:off x="537042" y="2662701"/>
              <a:ext cx="1858751" cy="3769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Best change from baseline </a:t>
              </a:r>
              <a:br>
                <a:rPr kumimoji="0" lang="en-GB"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br>
              <a:r>
                <a:rPr kumimoji="0" lang="en-GB"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in target lesion size (%)</a:t>
              </a:r>
            </a:p>
          </p:txBody>
        </p:sp>
        <p:sp>
          <p:nvSpPr>
            <p:cNvPr id="70" name="TextBox 69">
              <a:extLst>
                <a:ext uri="{FF2B5EF4-FFF2-40B4-BE49-F238E27FC236}">
                  <a16:creationId xmlns:a16="http://schemas.microsoft.com/office/drawing/2014/main" id="{CDE5D5D9-4CBF-EF45-ED7E-885FBF0FFE9B}"/>
                </a:ext>
              </a:extLst>
            </p:cNvPr>
            <p:cNvSpPr txBox="1"/>
            <p:nvPr/>
          </p:nvSpPr>
          <p:spPr>
            <a:xfrm>
              <a:off x="442287" y="3905732"/>
              <a:ext cx="1781629" cy="376930"/>
            </a:xfrm>
            <a:prstGeom prst="rect">
              <a:avLst/>
            </a:prstGeom>
            <a:noFill/>
          </p:spPr>
          <p:txBody>
            <a:bodyPr wrap="squar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GB"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SP263 PD-L1 TAP 10% cutoff</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GB"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22C3 PD-L1 CPS 10 cutoff</a:t>
              </a:r>
            </a:p>
          </p:txBody>
        </p:sp>
        <p:grpSp>
          <p:nvGrpSpPr>
            <p:cNvPr id="71" name="Group 70">
              <a:extLst>
                <a:ext uri="{FF2B5EF4-FFF2-40B4-BE49-F238E27FC236}">
                  <a16:creationId xmlns:a16="http://schemas.microsoft.com/office/drawing/2014/main" id="{7CE2E623-3EDB-FF86-CF40-9EE7E16660A1}"/>
                </a:ext>
              </a:extLst>
            </p:cNvPr>
            <p:cNvGrpSpPr/>
            <p:nvPr/>
          </p:nvGrpSpPr>
          <p:grpSpPr>
            <a:xfrm>
              <a:off x="2234757" y="4433879"/>
              <a:ext cx="1279459" cy="123159"/>
              <a:chOff x="2889250" y="4156509"/>
              <a:chExt cx="1279459" cy="123159"/>
            </a:xfrm>
          </p:grpSpPr>
          <p:sp>
            <p:nvSpPr>
              <p:cNvPr id="174" name="Rectangle 173">
                <a:extLst>
                  <a:ext uri="{FF2B5EF4-FFF2-40B4-BE49-F238E27FC236}">
                    <a16:creationId xmlns:a16="http://schemas.microsoft.com/office/drawing/2014/main" id="{BD26D143-06C7-747B-4EE1-B2EFF2D4FB94}"/>
                  </a:ext>
                </a:extLst>
              </p:cNvPr>
              <p:cNvSpPr/>
              <p:nvPr/>
            </p:nvSpPr>
            <p:spPr>
              <a:xfrm>
                <a:off x="2889250" y="4164228"/>
                <a:ext cx="107720" cy="107720"/>
              </a:xfrm>
              <a:prstGeom prst="rect">
                <a:avLst/>
              </a:prstGeom>
              <a:solidFill>
                <a:schemeClr val="accent4">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endParaRPr>
              </a:p>
            </p:txBody>
          </p:sp>
          <p:sp>
            <p:nvSpPr>
              <p:cNvPr id="175" name="TextBox 174">
                <a:extLst>
                  <a:ext uri="{FF2B5EF4-FFF2-40B4-BE49-F238E27FC236}">
                    <a16:creationId xmlns:a16="http://schemas.microsoft.com/office/drawing/2014/main" id="{593F47B6-3E34-4C76-C8B5-C361879FAF89}"/>
                  </a:ext>
                </a:extLst>
              </p:cNvPr>
              <p:cNvSpPr txBox="1"/>
              <p:nvPr/>
            </p:nvSpPr>
            <p:spPr>
              <a:xfrm>
                <a:off x="3045426" y="4156509"/>
                <a:ext cx="1123283" cy="123159"/>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067"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Progressive disease</a:t>
                </a:r>
              </a:p>
            </p:txBody>
          </p:sp>
        </p:grpSp>
        <p:grpSp>
          <p:nvGrpSpPr>
            <p:cNvPr id="72" name="Group 71">
              <a:extLst>
                <a:ext uri="{FF2B5EF4-FFF2-40B4-BE49-F238E27FC236}">
                  <a16:creationId xmlns:a16="http://schemas.microsoft.com/office/drawing/2014/main" id="{8C3CB80E-4A5C-CB6A-E1A0-7DBB29B3243E}"/>
                </a:ext>
              </a:extLst>
            </p:cNvPr>
            <p:cNvGrpSpPr/>
            <p:nvPr/>
          </p:nvGrpSpPr>
          <p:grpSpPr>
            <a:xfrm>
              <a:off x="3484143" y="4433879"/>
              <a:ext cx="836709" cy="123159"/>
              <a:chOff x="2889250" y="4156509"/>
              <a:chExt cx="836709" cy="123159"/>
            </a:xfrm>
          </p:grpSpPr>
          <p:sp>
            <p:nvSpPr>
              <p:cNvPr id="172" name="Rectangle 171">
                <a:extLst>
                  <a:ext uri="{FF2B5EF4-FFF2-40B4-BE49-F238E27FC236}">
                    <a16:creationId xmlns:a16="http://schemas.microsoft.com/office/drawing/2014/main" id="{E116CD0A-00A0-1A7D-8124-48B7108ADE7F}"/>
                  </a:ext>
                </a:extLst>
              </p:cNvPr>
              <p:cNvSpPr/>
              <p:nvPr/>
            </p:nvSpPr>
            <p:spPr>
              <a:xfrm>
                <a:off x="2889250" y="4164228"/>
                <a:ext cx="107720" cy="107720"/>
              </a:xfrm>
              <a:prstGeom prst="rect">
                <a:avLst/>
              </a:prstGeom>
              <a:solidFill>
                <a:srgbClr val="3D9DA0"/>
              </a:solidFill>
              <a:ln w="951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173" name="TextBox 172">
                <a:extLst>
                  <a:ext uri="{FF2B5EF4-FFF2-40B4-BE49-F238E27FC236}">
                    <a16:creationId xmlns:a16="http://schemas.microsoft.com/office/drawing/2014/main" id="{03941C2F-2C18-C153-D264-DA1960A9C4AF}"/>
                  </a:ext>
                </a:extLst>
              </p:cNvPr>
              <p:cNvSpPr txBox="1"/>
              <p:nvPr/>
            </p:nvSpPr>
            <p:spPr>
              <a:xfrm>
                <a:off x="3045426" y="4156509"/>
                <a:ext cx="680533" cy="123159"/>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067"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Stable disease</a:t>
                </a:r>
              </a:p>
            </p:txBody>
          </p:sp>
        </p:grpSp>
        <p:grpSp>
          <p:nvGrpSpPr>
            <p:cNvPr id="73" name="Group 72">
              <a:extLst>
                <a:ext uri="{FF2B5EF4-FFF2-40B4-BE49-F238E27FC236}">
                  <a16:creationId xmlns:a16="http://schemas.microsoft.com/office/drawing/2014/main" id="{0CD726BD-B1C1-70DA-5141-863C73A1BE35}"/>
                </a:ext>
              </a:extLst>
            </p:cNvPr>
            <p:cNvGrpSpPr/>
            <p:nvPr/>
          </p:nvGrpSpPr>
          <p:grpSpPr>
            <a:xfrm>
              <a:off x="4616007" y="4433879"/>
              <a:ext cx="836709" cy="123159"/>
              <a:chOff x="2889250" y="4156509"/>
              <a:chExt cx="836709" cy="123159"/>
            </a:xfrm>
          </p:grpSpPr>
          <p:sp>
            <p:nvSpPr>
              <p:cNvPr id="170" name="Rectangle 169">
                <a:extLst>
                  <a:ext uri="{FF2B5EF4-FFF2-40B4-BE49-F238E27FC236}">
                    <a16:creationId xmlns:a16="http://schemas.microsoft.com/office/drawing/2014/main" id="{DE345A52-64CA-0896-999C-6961A6C03B6D}"/>
                  </a:ext>
                </a:extLst>
              </p:cNvPr>
              <p:cNvSpPr/>
              <p:nvPr/>
            </p:nvSpPr>
            <p:spPr>
              <a:xfrm>
                <a:off x="2889250" y="4164228"/>
                <a:ext cx="107720" cy="107720"/>
              </a:xfrm>
              <a:prstGeom prst="rect">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endParaRPr>
              </a:p>
            </p:txBody>
          </p:sp>
          <p:sp>
            <p:nvSpPr>
              <p:cNvPr id="171" name="TextBox 170">
                <a:extLst>
                  <a:ext uri="{FF2B5EF4-FFF2-40B4-BE49-F238E27FC236}">
                    <a16:creationId xmlns:a16="http://schemas.microsoft.com/office/drawing/2014/main" id="{5A813E8A-CF66-9496-9E2B-D688EBA9BE67}"/>
                  </a:ext>
                </a:extLst>
              </p:cNvPr>
              <p:cNvSpPr txBox="1"/>
              <p:nvPr/>
            </p:nvSpPr>
            <p:spPr>
              <a:xfrm>
                <a:off x="3045426" y="4156509"/>
                <a:ext cx="680533" cy="123159"/>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067"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Not evaluable</a:t>
                </a:r>
              </a:p>
            </p:txBody>
          </p:sp>
        </p:grpSp>
        <p:grpSp>
          <p:nvGrpSpPr>
            <p:cNvPr id="74" name="Group 73">
              <a:extLst>
                <a:ext uri="{FF2B5EF4-FFF2-40B4-BE49-F238E27FC236}">
                  <a16:creationId xmlns:a16="http://schemas.microsoft.com/office/drawing/2014/main" id="{B6DE2886-C258-DB75-CD11-E48083394FA0}"/>
                </a:ext>
              </a:extLst>
            </p:cNvPr>
            <p:cNvGrpSpPr/>
            <p:nvPr/>
          </p:nvGrpSpPr>
          <p:grpSpPr>
            <a:xfrm>
              <a:off x="5670666" y="4428345"/>
              <a:ext cx="836709" cy="123159"/>
              <a:chOff x="2889250" y="4156509"/>
              <a:chExt cx="836709" cy="123159"/>
            </a:xfrm>
          </p:grpSpPr>
          <p:sp>
            <p:nvSpPr>
              <p:cNvPr id="168" name="Rectangle 167">
                <a:extLst>
                  <a:ext uri="{FF2B5EF4-FFF2-40B4-BE49-F238E27FC236}">
                    <a16:creationId xmlns:a16="http://schemas.microsoft.com/office/drawing/2014/main" id="{476AABB3-D6F3-887D-827B-C202F7BF077F}"/>
                  </a:ext>
                </a:extLst>
              </p:cNvPr>
              <p:cNvSpPr/>
              <p:nvPr/>
            </p:nvSpPr>
            <p:spPr>
              <a:xfrm>
                <a:off x="2889250" y="4164228"/>
                <a:ext cx="107720" cy="107720"/>
              </a:xfrm>
              <a:prstGeom prst="rect">
                <a:avLst/>
              </a:prstGeom>
              <a:solidFill>
                <a:srgbClr val="026C72"/>
              </a:solidFill>
              <a:ln w="951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169" name="TextBox 168">
                <a:extLst>
                  <a:ext uri="{FF2B5EF4-FFF2-40B4-BE49-F238E27FC236}">
                    <a16:creationId xmlns:a16="http://schemas.microsoft.com/office/drawing/2014/main" id="{6E1BFF19-6B67-A4ED-5AAF-D39E14EAB0FC}"/>
                  </a:ext>
                </a:extLst>
              </p:cNvPr>
              <p:cNvSpPr txBox="1"/>
              <p:nvPr/>
            </p:nvSpPr>
            <p:spPr>
              <a:xfrm>
                <a:off x="3045426" y="4156509"/>
                <a:ext cx="680533" cy="123159"/>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067"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Partial response</a:t>
                </a:r>
              </a:p>
            </p:txBody>
          </p:sp>
        </p:grpSp>
        <p:grpSp>
          <p:nvGrpSpPr>
            <p:cNvPr id="75" name="Group 74">
              <a:extLst>
                <a:ext uri="{FF2B5EF4-FFF2-40B4-BE49-F238E27FC236}">
                  <a16:creationId xmlns:a16="http://schemas.microsoft.com/office/drawing/2014/main" id="{B5D62856-E99D-8B83-6B9D-F65E16BBF754}"/>
                </a:ext>
              </a:extLst>
            </p:cNvPr>
            <p:cNvGrpSpPr/>
            <p:nvPr/>
          </p:nvGrpSpPr>
          <p:grpSpPr>
            <a:xfrm>
              <a:off x="6895657" y="4433879"/>
              <a:ext cx="1154209" cy="123159"/>
              <a:chOff x="2889250" y="4156509"/>
              <a:chExt cx="1154209" cy="123159"/>
            </a:xfrm>
          </p:grpSpPr>
          <p:sp>
            <p:nvSpPr>
              <p:cNvPr id="166" name="Rectangle 165">
                <a:extLst>
                  <a:ext uri="{FF2B5EF4-FFF2-40B4-BE49-F238E27FC236}">
                    <a16:creationId xmlns:a16="http://schemas.microsoft.com/office/drawing/2014/main" id="{488A5F2A-BB68-D4F0-06B5-F4F388042A1F}"/>
                  </a:ext>
                </a:extLst>
              </p:cNvPr>
              <p:cNvSpPr/>
              <p:nvPr/>
            </p:nvSpPr>
            <p:spPr>
              <a:xfrm>
                <a:off x="2889250" y="4164228"/>
                <a:ext cx="107720" cy="107720"/>
              </a:xfrm>
              <a:prstGeom prst="rect">
                <a:avLst/>
              </a:prstGeom>
              <a:solidFill>
                <a:srgbClr val="74AC6B"/>
              </a:solidFill>
              <a:ln w="951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167" name="TextBox 166">
                <a:extLst>
                  <a:ext uri="{FF2B5EF4-FFF2-40B4-BE49-F238E27FC236}">
                    <a16:creationId xmlns:a16="http://schemas.microsoft.com/office/drawing/2014/main" id="{A65DFB66-CCA2-1176-93AF-DCA1488ADC38}"/>
                  </a:ext>
                </a:extLst>
              </p:cNvPr>
              <p:cNvSpPr txBox="1"/>
              <p:nvPr/>
            </p:nvSpPr>
            <p:spPr>
              <a:xfrm>
                <a:off x="3045426" y="4156509"/>
                <a:ext cx="998033" cy="123159"/>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067"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Complete response</a:t>
                </a:r>
              </a:p>
            </p:txBody>
          </p:sp>
        </p:grpSp>
        <p:grpSp>
          <p:nvGrpSpPr>
            <p:cNvPr id="76" name="Group 75">
              <a:extLst>
                <a:ext uri="{FF2B5EF4-FFF2-40B4-BE49-F238E27FC236}">
                  <a16:creationId xmlns:a16="http://schemas.microsoft.com/office/drawing/2014/main" id="{6DC4BB89-9E82-3E96-3364-8EBCA0150AF3}"/>
                </a:ext>
              </a:extLst>
            </p:cNvPr>
            <p:cNvGrpSpPr/>
            <p:nvPr/>
          </p:nvGrpSpPr>
          <p:grpSpPr>
            <a:xfrm>
              <a:off x="2209430" y="3909531"/>
              <a:ext cx="5791575" cy="400013"/>
              <a:chOff x="2490764" y="2486391"/>
              <a:chExt cx="5791575" cy="400013"/>
            </a:xfrm>
          </p:grpSpPr>
          <p:sp>
            <p:nvSpPr>
              <p:cNvPr id="104" name="Freeform 256">
                <a:extLst>
                  <a:ext uri="{FF2B5EF4-FFF2-40B4-BE49-F238E27FC236}">
                    <a16:creationId xmlns:a16="http://schemas.microsoft.com/office/drawing/2014/main" id="{94FB341E-054C-8C96-755F-3D77BF51B7D4}"/>
                  </a:ext>
                </a:extLst>
              </p:cNvPr>
              <p:cNvSpPr/>
              <p:nvPr/>
            </p:nvSpPr>
            <p:spPr>
              <a:xfrm>
                <a:off x="3521392" y="2486391"/>
                <a:ext cx="86309" cy="400013"/>
              </a:xfrm>
              <a:custGeom>
                <a:avLst/>
                <a:gdLst>
                  <a:gd name="connsiteX0" fmla="*/ 0 w 64665"/>
                  <a:gd name="connsiteY0" fmla="*/ 0 h 233031"/>
                  <a:gd name="connsiteX1" fmla="*/ 64665 w 64665"/>
                  <a:gd name="connsiteY1" fmla="*/ 0 h 233031"/>
                  <a:gd name="connsiteX2" fmla="*/ 64665 w 64665"/>
                  <a:gd name="connsiteY2" fmla="*/ 233031 h 233031"/>
                  <a:gd name="connsiteX3" fmla="*/ 0 w 64665"/>
                  <a:gd name="connsiteY3" fmla="*/ 233031 h 233031"/>
                </a:gdLst>
                <a:ahLst/>
                <a:cxnLst>
                  <a:cxn ang="0">
                    <a:pos x="connsiteX0" y="connsiteY0"/>
                  </a:cxn>
                  <a:cxn ang="0">
                    <a:pos x="connsiteX1" y="connsiteY1"/>
                  </a:cxn>
                  <a:cxn ang="0">
                    <a:pos x="connsiteX2" y="connsiteY2"/>
                  </a:cxn>
                  <a:cxn ang="0">
                    <a:pos x="connsiteX3" y="connsiteY3"/>
                  </a:cxn>
                </a:cxnLst>
                <a:rect l="l" t="t" r="r" b="b"/>
                <a:pathLst>
                  <a:path w="64665" h="233031">
                    <a:moveTo>
                      <a:pt x="0" y="0"/>
                    </a:moveTo>
                    <a:lnTo>
                      <a:pt x="64665" y="0"/>
                    </a:lnTo>
                    <a:lnTo>
                      <a:pt x="64665" y="233031"/>
                    </a:lnTo>
                    <a:lnTo>
                      <a:pt x="0" y="233031"/>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H</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H</a:t>
                </a:r>
              </a:p>
            </p:txBody>
          </p:sp>
          <p:sp>
            <p:nvSpPr>
              <p:cNvPr id="105" name="Freeform 257">
                <a:extLst>
                  <a:ext uri="{FF2B5EF4-FFF2-40B4-BE49-F238E27FC236}">
                    <a16:creationId xmlns:a16="http://schemas.microsoft.com/office/drawing/2014/main" id="{F5819199-D8E0-CB0B-1567-A4629EC7FBFC}"/>
                  </a:ext>
                </a:extLst>
              </p:cNvPr>
              <p:cNvSpPr/>
              <p:nvPr/>
            </p:nvSpPr>
            <p:spPr>
              <a:xfrm>
                <a:off x="3615317" y="2486391"/>
                <a:ext cx="86309" cy="400013"/>
              </a:xfrm>
              <a:custGeom>
                <a:avLst/>
                <a:gdLst>
                  <a:gd name="connsiteX0" fmla="*/ 0 w 64665"/>
                  <a:gd name="connsiteY0" fmla="*/ 0 h 246347"/>
                  <a:gd name="connsiteX1" fmla="*/ 64665 w 64665"/>
                  <a:gd name="connsiteY1" fmla="*/ 0 h 246347"/>
                  <a:gd name="connsiteX2" fmla="*/ 64665 w 64665"/>
                  <a:gd name="connsiteY2" fmla="*/ 246348 h 246347"/>
                  <a:gd name="connsiteX3" fmla="*/ 0 w 64665"/>
                  <a:gd name="connsiteY3" fmla="*/ 246348 h 246347"/>
                </a:gdLst>
                <a:ahLst/>
                <a:cxnLst>
                  <a:cxn ang="0">
                    <a:pos x="connsiteX0" y="connsiteY0"/>
                  </a:cxn>
                  <a:cxn ang="0">
                    <a:pos x="connsiteX1" y="connsiteY1"/>
                  </a:cxn>
                  <a:cxn ang="0">
                    <a:pos x="connsiteX2" y="connsiteY2"/>
                  </a:cxn>
                  <a:cxn ang="0">
                    <a:pos x="connsiteX3" y="connsiteY3"/>
                  </a:cxn>
                </a:cxnLst>
                <a:rect l="l" t="t" r="r" b="b"/>
                <a:pathLst>
                  <a:path w="64665" h="246347">
                    <a:moveTo>
                      <a:pt x="0" y="0"/>
                    </a:moveTo>
                    <a:lnTo>
                      <a:pt x="64665" y="0"/>
                    </a:lnTo>
                    <a:lnTo>
                      <a:pt x="64665" y="246348"/>
                    </a:lnTo>
                    <a:lnTo>
                      <a:pt x="0" y="246348"/>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H</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H</a:t>
                </a:r>
              </a:p>
            </p:txBody>
          </p:sp>
          <p:sp>
            <p:nvSpPr>
              <p:cNvPr id="106" name="Freeform 258">
                <a:extLst>
                  <a:ext uri="{FF2B5EF4-FFF2-40B4-BE49-F238E27FC236}">
                    <a16:creationId xmlns:a16="http://schemas.microsoft.com/office/drawing/2014/main" id="{F084C579-8940-0F1F-D760-718248799640}"/>
                  </a:ext>
                </a:extLst>
              </p:cNvPr>
              <p:cNvSpPr/>
              <p:nvPr/>
            </p:nvSpPr>
            <p:spPr>
              <a:xfrm>
                <a:off x="3709241" y="2486391"/>
                <a:ext cx="86309" cy="400013"/>
              </a:xfrm>
              <a:custGeom>
                <a:avLst/>
                <a:gdLst>
                  <a:gd name="connsiteX0" fmla="*/ 0 w 64665"/>
                  <a:gd name="connsiteY0" fmla="*/ 0 h 277735"/>
                  <a:gd name="connsiteX1" fmla="*/ 64665 w 64665"/>
                  <a:gd name="connsiteY1" fmla="*/ 0 h 277735"/>
                  <a:gd name="connsiteX2" fmla="*/ 64665 w 64665"/>
                  <a:gd name="connsiteY2" fmla="*/ 277735 h 277735"/>
                  <a:gd name="connsiteX3" fmla="*/ 0 w 64665"/>
                  <a:gd name="connsiteY3" fmla="*/ 277735 h 277735"/>
                </a:gdLst>
                <a:ahLst/>
                <a:cxnLst>
                  <a:cxn ang="0">
                    <a:pos x="connsiteX0" y="connsiteY0"/>
                  </a:cxn>
                  <a:cxn ang="0">
                    <a:pos x="connsiteX1" y="connsiteY1"/>
                  </a:cxn>
                  <a:cxn ang="0">
                    <a:pos x="connsiteX2" y="connsiteY2"/>
                  </a:cxn>
                  <a:cxn ang="0">
                    <a:pos x="connsiteX3" y="connsiteY3"/>
                  </a:cxn>
                </a:cxnLst>
                <a:rect l="l" t="t" r="r" b="b"/>
                <a:pathLst>
                  <a:path w="64665" h="277735">
                    <a:moveTo>
                      <a:pt x="0" y="0"/>
                    </a:moveTo>
                    <a:lnTo>
                      <a:pt x="64665" y="0"/>
                    </a:lnTo>
                    <a:lnTo>
                      <a:pt x="64665" y="277735"/>
                    </a:lnTo>
                    <a:lnTo>
                      <a:pt x="0" y="277735"/>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07" name="Freeform 259">
                <a:extLst>
                  <a:ext uri="{FF2B5EF4-FFF2-40B4-BE49-F238E27FC236}">
                    <a16:creationId xmlns:a16="http://schemas.microsoft.com/office/drawing/2014/main" id="{FCD68510-3AB8-AAAA-3A44-75CBD254CD5F}"/>
                  </a:ext>
                </a:extLst>
              </p:cNvPr>
              <p:cNvSpPr/>
              <p:nvPr/>
            </p:nvSpPr>
            <p:spPr>
              <a:xfrm>
                <a:off x="3895820" y="2486391"/>
                <a:ext cx="86309" cy="400013"/>
              </a:xfrm>
              <a:custGeom>
                <a:avLst/>
                <a:gdLst>
                  <a:gd name="connsiteX0" fmla="*/ 0 w 64665"/>
                  <a:gd name="connsiteY0" fmla="*/ 0 h 282491"/>
                  <a:gd name="connsiteX1" fmla="*/ 64665 w 64665"/>
                  <a:gd name="connsiteY1" fmla="*/ 0 h 282491"/>
                  <a:gd name="connsiteX2" fmla="*/ 64665 w 64665"/>
                  <a:gd name="connsiteY2" fmla="*/ 282491 h 282491"/>
                  <a:gd name="connsiteX3" fmla="*/ 0 w 64665"/>
                  <a:gd name="connsiteY3" fmla="*/ 282491 h 282491"/>
                </a:gdLst>
                <a:ahLst/>
                <a:cxnLst>
                  <a:cxn ang="0">
                    <a:pos x="connsiteX0" y="connsiteY0"/>
                  </a:cxn>
                  <a:cxn ang="0">
                    <a:pos x="connsiteX1" y="connsiteY1"/>
                  </a:cxn>
                  <a:cxn ang="0">
                    <a:pos x="connsiteX2" y="connsiteY2"/>
                  </a:cxn>
                  <a:cxn ang="0">
                    <a:pos x="connsiteX3" y="connsiteY3"/>
                  </a:cxn>
                </a:cxnLst>
                <a:rect l="l" t="t" r="r" b="b"/>
                <a:pathLst>
                  <a:path w="64665" h="282491">
                    <a:moveTo>
                      <a:pt x="0" y="0"/>
                    </a:moveTo>
                    <a:lnTo>
                      <a:pt x="64665" y="0"/>
                    </a:lnTo>
                    <a:lnTo>
                      <a:pt x="64665" y="282491"/>
                    </a:lnTo>
                    <a:lnTo>
                      <a:pt x="0" y="282491"/>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08" name="Freeform 260">
                <a:extLst>
                  <a:ext uri="{FF2B5EF4-FFF2-40B4-BE49-F238E27FC236}">
                    <a16:creationId xmlns:a16="http://schemas.microsoft.com/office/drawing/2014/main" id="{1E1542A0-1908-E9B4-A79F-4BBEA03E3D50}"/>
                  </a:ext>
                </a:extLst>
              </p:cNvPr>
              <p:cNvSpPr/>
              <p:nvPr/>
            </p:nvSpPr>
            <p:spPr>
              <a:xfrm>
                <a:off x="3989744" y="2486391"/>
                <a:ext cx="86309" cy="400013"/>
              </a:xfrm>
              <a:custGeom>
                <a:avLst/>
                <a:gdLst>
                  <a:gd name="connsiteX0" fmla="*/ 0 w 64665"/>
                  <a:gd name="connsiteY0" fmla="*/ 0 h 306269"/>
                  <a:gd name="connsiteX1" fmla="*/ 64665 w 64665"/>
                  <a:gd name="connsiteY1" fmla="*/ 0 h 306269"/>
                  <a:gd name="connsiteX2" fmla="*/ 64665 w 64665"/>
                  <a:gd name="connsiteY2" fmla="*/ 306270 h 306269"/>
                  <a:gd name="connsiteX3" fmla="*/ 0 w 64665"/>
                  <a:gd name="connsiteY3" fmla="*/ 306270 h 306269"/>
                </a:gdLst>
                <a:ahLst/>
                <a:cxnLst>
                  <a:cxn ang="0">
                    <a:pos x="connsiteX0" y="connsiteY0"/>
                  </a:cxn>
                  <a:cxn ang="0">
                    <a:pos x="connsiteX1" y="connsiteY1"/>
                  </a:cxn>
                  <a:cxn ang="0">
                    <a:pos x="connsiteX2" y="connsiteY2"/>
                  </a:cxn>
                  <a:cxn ang="0">
                    <a:pos x="connsiteX3" y="connsiteY3"/>
                  </a:cxn>
                </a:cxnLst>
                <a:rect l="l" t="t" r="r" b="b"/>
                <a:pathLst>
                  <a:path w="64665" h="306269">
                    <a:moveTo>
                      <a:pt x="0" y="0"/>
                    </a:moveTo>
                    <a:lnTo>
                      <a:pt x="64665" y="0"/>
                    </a:lnTo>
                    <a:lnTo>
                      <a:pt x="64665" y="306270"/>
                    </a:lnTo>
                    <a:lnTo>
                      <a:pt x="0" y="306270"/>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09" name="Freeform 261">
                <a:extLst>
                  <a:ext uri="{FF2B5EF4-FFF2-40B4-BE49-F238E27FC236}">
                    <a16:creationId xmlns:a16="http://schemas.microsoft.com/office/drawing/2014/main" id="{C57C9242-6BB3-5B42-BD0B-FC65310F838F}"/>
                  </a:ext>
                </a:extLst>
              </p:cNvPr>
              <p:cNvSpPr/>
              <p:nvPr/>
            </p:nvSpPr>
            <p:spPr>
              <a:xfrm>
                <a:off x="4082400" y="2486391"/>
                <a:ext cx="86309" cy="400013"/>
              </a:xfrm>
              <a:custGeom>
                <a:avLst/>
                <a:gdLst>
                  <a:gd name="connsiteX0" fmla="*/ 0 w 64665"/>
                  <a:gd name="connsiteY0" fmla="*/ 0 h 314830"/>
                  <a:gd name="connsiteX1" fmla="*/ 64665 w 64665"/>
                  <a:gd name="connsiteY1" fmla="*/ 0 h 314830"/>
                  <a:gd name="connsiteX2" fmla="*/ 64665 w 64665"/>
                  <a:gd name="connsiteY2" fmla="*/ 314830 h 314830"/>
                  <a:gd name="connsiteX3" fmla="*/ 0 w 64665"/>
                  <a:gd name="connsiteY3" fmla="*/ 314830 h 314830"/>
                </a:gdLst>
                <a:ahLst/>
                <a:cxnLst>
                  <a:cxn ang="0">
                    <a:pos x="connsiteX0" y="connsiteY0"/>
                  </a:cxn>
                  <a:cxn ang="0">
                    <a:pos x="connsiteX1" y="connsiteY1"/>
                  </a:cxn>
                  <a:cxn ang="0">
                    <a:pos x="connsiteX2" y="connsiteY2"/>
                  </a:cxn>
                  <a:cxn ang="0">
                    <a:pos x="connsiteX3" y="connsiteY3"/>
                  </a:cxn>
                </a:cxnLst>
                <a:rect l="l" t="t" r="r" b="b"/>
                <a:pathLst>
                  <a:path w="64665" h="314830">
                    <a:moveTo>
                      <a:pt x="0" y="0"/>
                    </a:moveTo>
                    <a:lnTo>
                      <a:pt x="64665" y="0"/>
                    </a:lnTo>
                    <a:lnTo>
                      <a:pt x="64665" y="314830"/>
                    </a:lnTo>
                    <a:lnTo>
                      <a:pt x="0" y="314830"/>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10" name="Freeform 262">
                <a:extLst>
                  <a:ext uri="{FF2B5EF4-FFF2-40B4-BE49-F238E27FC236}">
                    <a16:creationId xmlns:a16="http://schemas.microsoft.com/office/drawing/2014/main" id="{436DA1B1-A83D-64C6-67EF-DA02AB70C6DB}"/>
                  </a:ext>
                </a:extLst>
              </p:cNvPr>
              <p:cNvSpPr/>
              <p:nvPr/>
            </p:nvSpPr>
            <p:spPr>
              <a:xfrm>
                <a:off x="4176324" y="2486391"/>
                <a:ext cx="86309" cy="400013"/>
              </a:xfrm>
              <a:custGeom>
                <a:avLst/>
                <a:gdLst>
                  <a:gd name="connsiteX0" fmla="*/ 0 w 64665"/>
                  <a:gd name="connsiteY0" fmla="*/ 0 h 319586"/>
                  <a:gd name="connsiteX1" fmla="*/ 64665 w 64665"/>
                  <a:gd name="connsiteY1" fmla="*/ 0 h 319586"/>
                  <a:gd name="connsiteX2" fmla="*/ 64665 w 64665"/>
                  <a:gd name="connsiteY2" fmla="*/ 319586 h 319586"/>
                  <a:gd name="connsiteX3" fmla="*/ 0 w 64665"/>
                  <a:gd name="connsiteY3" fmla="*/ 319586 h 319586"/>
                </a:gdLst>
                <a:ahLst/>
                <a:cxnLst>
                  <a:cxn ang="0">
                    <a:pos x="connsiteX0" y="connsiteY0"/>
                  </a:cxn>
                  <a:cxn ang="0">
                    <a:pos x="connsiteX1" y="connsiteY1"/>
                  </a:cxn>
                  <a:cxn ang="0">
                    <a:pos x="connsiteX2" y="connsiteY2"/>
                  </a:cxn>
                  <a:cxn ang="0">
                    <a:pos x="connsiteX3" y="connsiteY3"/>
                  </a:cxn>
                </a:cxnLst>
                <a:rect l="l" t="t" r="r" b="b"/>
                <a:pathLst>
                  <a:path w="64665" h="319586">
                    <a:moveTo>
                      <a:pt x="0" y="0"/>
                    </a:moveTo>
                    <a:lnTo>
                      <a:pt x="64665" y="0"/>
                    </a:lnTo>
                    <a:lnTo>
                      <a:pt x="64665" y="319586"/>
                    </a:lnTo>
                    <a:lnTo>
                      <a:pt x="0" y="319586"/>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U</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U</a:t>
                </a:r>
              </a:p>
            </p:txBody>
          </p:sp>
          <p:sp>
            <p:nvSpPr>
              <p:cNvPr id="111" name="Freeform 263">
                <a:extLst>
                  <a:ext uri="{FF2B5EF4-FFF2-40B4-BE49-F238E27FC236}">
                    <a16:creationId xmlns:a16="http://schemas.microsoft.com/office/drawing/2014/main" id="{A9009643-FB50-C1A3-9FBA-E48F9EA62AF7}"/>
                  </a:ext>
                </a:extLst>
              </p:cNvPr>
              <p:cNvSpPr/>
              <p:nvPr/>
            </p:nvSpPr>
            <p:spPr>
              <a:xfrm>
                <a:off x="4268978" y="2486391"/>
                <a:ext cx="86309" cy="400013"/>
              </a:xfrm>
              <a:custGeom>
                <a:avLst/>
                <a:gdLst>
                  <a:gd name="connsiteX0" fmla="*/ 0 w 64665"/>
                  <a:gd name="connsiteY0" fmla="*/ 0 h 328146"/>
                  <a:gd name="connsiteX1" fmla="*/ 64665 w 64665"/>
                  <a:gd name="connsiteY1" fmla="*/ 0 h 328146"/>
                  <a:gd name="connsiteX2" fmla="*/ 64665 w 64665"/>
                  <a:gd name="connsiteY2" fmla="*/ 328146 h 328146"/>
                  <a:gd name="connsiteX3" fmla="*/ 0 w 64665"/>
                  <a:gd name="connsiteY3" fmla="*/ 328146 h 328146"/>
                </a:gdLst>
                <a:ahLst/>
                <a:cxnLst>
                  <a:cxn ang="0">
                    <a:pos x="connsiteX0" y="connsiteY0"/>
                  </a:cxn>
                  <a:cxn ang="0">
                    <a:pos x="connsiteX1" y="connsiteY1"/>
                  </a:cxn>
                  <a:cxn ang="0">
                    <a:pos x="connsiteX2" y="connsiteY2"/>
                  </a:cxn>
                  <a:cxn ang="0">
                    <a:pos x="connsiteX3" y="connsiteY3"/>
                  </a:cxn>
                </a:cxnLst>
                <a:rect l="l" t="t" r="r" b="b"/>
                <a:pathLst>
                  <a:path w="64665" h="328146">
                    <a:moveTo>
                      <a:pt x="0" y="0"/>
                    </a:moveTo>
                    <a:lnTo>
                      <a:pt x="64665" y="0"/>
                    </a:lnTo>
                    <a:lnTo>
                      <a:pt x="64665" y="328146"/>
                    </a:lnTo>
                    <a:lnTo>
                      <a:pt x="0" y="328146"/>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12" name="Freeform 264">
                <a:extLst>
                  <a:ext uri="{FF2B5EF4-FFF2-40B4-BE49-F238E27FC236}">
                    <a16:creationId xmlns:a16="http://schemas.microsoft.com/office/drawing/2014/main" id="{3D367863-9948-C5D1-9AF0-5E70952426B3}"/>
                  </a:ext>
                </a:extLst>
              </p:cNvPr>
              <p:cNvSpPr/>
              <p:nvPr/>
            </p:nvSpPr>
            <p:spPr>
              <a:xfrm>
                <a:off x="4362903" y="2486391"/>
                <a:ext cx="86309" cy="400013"/>
              </a:xfrm>
              <a:custGeom>
                <a:avLst/>
                <a:gdLst>
                  <a:gd name="connsiteX0" fmla="*/ 0 w 64665"/>
                  <a:gd name="connsiteY0" fmla="*/ 0 h 332902"/>
                  <a:gd name="connsiteX1" fmla="*/ 64665 w 64665"/>
                  <a:gd name="connsiteY1" fmla="*/ 0 h 332902"/>
                  <a:gd name="connsiteX2" fmla="*/ 64665 w 64665"/>
                  <a:gd name="connsiteY2" fmla="*/ 332902 h 332902"/>
                  <a:gd name="connsiteX3" fmla="*/ 0 w 64665"/>
                  <a:gd name="connsiteY3" fmla="*/ 332902 h 332902"/>
                </a:gdLst>
                <a:ahLst/>
                <a:cxnLst>
                  <a:cxn ang="0">
                    <a:pos x="connsiteX0" y="connsiteY0"/>
                  </a:cxn>
                  <a:cxn ang="0">
                    <a:pos x="connsiteX1" y="connsiteY1"/>
                  </a:cxn>
                  <a:cxn ang="0">
                    <a:pos x="connsiteX2" y="connsiteY2"/>
                  </a:cxn>
                  <a:cxn ang="0">
                    <a:pos x="connsiteX3" y="connsiteY3"/>
                  </a:cxn>
                </a:cxnLst>
                <a:rect l="l" t="t" r="r" b="b"/>
                <a:pathLst>
                  <a:path w="64665" h="332902">
                    <a:moveTo>
                      <a:pt x="0" y="0"/>
                    </a:moveTo>
                    <a:lnTo>
                      <a:pt x="64665" y="0"/>
                    </a:lnTo>
                    <a:lnTo>
                      <a:pt x="64665" y="332902"/>
                    </a:lnTo>
                    <a:lnTo>
                      <a:pt x="0" y="332902"/>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13" name="Freeform 265">
                <a:extLst>
                  <a:ext uri="{FF2B5EF4-FFF2-40B4-BE49-F238E27FC236}">
                    <a16:creationId xmlns:a16="http://schemas.microsoft.com/office/drawing/2014/main" id="{C365C640-AE37-C6DB-A0AB-29C5FEFA52AD}"/>
                  </a:ext>
                </a:extLst>
              </p:cNvPr>
              <p:cNvSpPr/>
              <p:nvPr/>
            </p:nvSpPr>
            <p:spPr>
              <a:xfrm>
                <a:off x="4456828" y="2486391"/>
                <a:ext cx="86309" cy="400013"/>
              </a:xfrm>
              <a:custGeom>
                <a:avLst/>
                <a:gdLst>
                  <a:gd name="connsiteX0" fmla="*/ 0 w 64665"/>
                  <a:gd name="connsiteY0" fmla="*/ 0 h 338609"/>
                  <a:gd name="connsiteX1" fmla="*/ 64665 w 64665"/>
                  <a:gd name="connsiteY1" fmla="*/ 0 h 338609"/>
                  <a:gd name="connsiteX2" fmla="*/ 64665 w 64665"/>
                  <a:gd name="connsiteY2" fmla="*/ 338609 h 338609"/>
                  <a:gd name="connsiteX3" fmla="*/ 0 w 64665"/>
                  <a:gd name="connsiteY3" fmla="*/ 338609 h 338609"/>
                </a:gdLst>
                <a:ahLst/>
                <a:cxnLst>
                  <a:cxn ang="0">
                    <a:pos x="connsiteX0" y="connsiteY0"/>
                  </a:cxn>
                  <a:cxn ang="0">
                    <a:pos x="connsiteX1" y="connsiteY1"/>
                  </a:cxn>
                  <a:cxn ang="0">
                    <a:pos x="connsiteX2" y="connsiteY2"/>
                  </a:cxn>
                  <a:cxn ang="0">
                    <a:pos x="connsiteX3" y="connsiteY3"/>
                  </a:cxn>
                </a:cxnLst>
                <a:rect l="l" t="t" r="r" b="b"/>
                <a:pathLst>
                  <a:path w="64665" h="338609">
                    <a:moveTo>
                      <a:pt x="0" y="0"/>
                    </a:moveTo>
                    <a:lnTo>
                      <a:pt x="64665" y="0"/>
                    </a:lnTo>
                    <a:lnTo>
                      <a:pt x="64665" y="338609"/>
                    </a:lnTo>
                    <a:lnTo>
                      <a:pt x="0" y="338609"/>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14" name="Freeform 266">
                <a:extLst>
                  <a:ext uri="{FF2B5EF4-FFF2-40B4-BE49-F238E27FC236}">
                    <a16:creationId xmlns:a16="http://schemas.microsoft.com/office/drawing/2014/main" id="{79275511-9B9D-324F-2C71-DE1D0974FBEE}"/>
                  </a:ext>
                </a:extLst>
              </p:cNvPr>
              <p:cNvSpPr/>
              <p:nvPr/>
            </p:nvSpPr>
            <p:spPr>
              <a:xfrm>
                <a:off x="4549483" y="2486391"/>
                <a:ext cx="86309" cy="400013"/>
              </a:xfrm>
              <a:custGeom>
                <a:avLst/>
                <a:gdLst>
                  <a:gd name="connsiteX0" fmla="*/ 0 w 64665"/>
                  <a:gd name="connsiteY0" fmla="*/ 0 h 342413"/>
                  <a:gd name="connsiteX1" fmla="*/ 64665 w 64665"/>
                  <a:gd name="connsiteY1" fmla="*/ 0 h 342413"/>
                  <a:gd name="connsiteX2" fmla="*/ 64665 w 64665"/>
                  <a:gd name="connsiteY2" fmla="*/ 342414 h 342413"/>
                  <a:gd name="connsiteX3" fmla="*/ 0 w 64665"/>
                  <a:gd name="connsiteY3" fmla="*/ 342414 h 342413"/>
                </a:gdLst>
                <a:ahLst/>
                <a:cxnLst>
                  <a:cxn ang="0">
                    <a:pos x="connsiteX0" y="connsiteY0"/>
                  </a:cxn>
                  <a:cxn ang="0">
                    <a:pos x="connsiteX1" y="connsiteY1"/>
                  </a:cxn>
                  <a:cxn ang="0">
                    <a:pos x="connsiteX2" y="connsiteY2"/>
                  </a:cxn>
                  <a:cxn ang="0">
                    <a:pos x="connsiteX3" y="connsiteY3"/>
                  </a:cxn>
                </a:cxnLst>
                <a:rect l="l" t="t" r="r" b="b"/>
                <a:pathLst>
                  <a:path w="64665" h="342413">
                    <a:moveTo>
                      <a:pt x="0" y="0"/>
                    </a:moveTo>
                    <a:lnTo>
                      <a:pt x="64665" y="0"/>
                    </a:lnTo>
                    <a:lnTo>
                      <a:pt x="64665" y="342414"/>
                    </a:lnTo>
                    <a:lnTo>
                      <a:pt x="0" y="342414"/>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15" name="Freeform 267">
                <a:extLst>
                  <a:ext uri="{FF2B5EF4-FFF2-40B4-BE49-F238E27FC236}">
                    <a16:creationId xmlns:a16="http://schemas.microsoft.com/office/drawing/2014/main" id="{40DE350F-9E5B-5376-C630-4D3708BA9127}"/>
                  </a:ext>
                </a:extLst>
              </p:cNvPr>
              <p:cNvSpPr/>
              <p:nvPr/>
            </p:nvSpPr>
            <p:spPr>
              <a:xfrm>
                <a:off x="4643406" y="2486391"/>
                <a:ext cx="86309" cy="400013"/>
              </a:xfrm>
              <a:custGeom>
                <a:avLst/>
                <a:gdLst>
                  <a:gd name="connsiteX0" fmla="*/ 0 w 64665"/>
                  <a:gd name="connsiteY0" fmla="*/ 0 h 355729"/>
                  <a:gd name="connsiteX1" fmla="*/ 64665 w 64665"/>
                  <a:gd name="connsiteY1" fmla="*/ 0 h 355729"/>
                  <a:gd name="connsiteX2" fmla="*/ 64665 w 64665"/>
                  <a:gd name="connsiteY2" fmla="*/ 355730 h 355729"/>
                  <a:gd name="connsiteX3" fmla="*/ 0 w 64665"/>
                  <a:gd name="connsiteY3" fmla="*/ 355730 h 355729"/>
                </a:gdLst>
                <a:ahLst/>
                <a:cxnLst>
                  <a:cxn ang="0">
                    <a:pos x="connsiteX0" y="connsiteY0"/>
                  </a:cxn>
                  <a:cxn ang="0">
                    <a:pos x="connsiteX1" y="connsiteY1"/>
                  </a:cxn>
                  <a:cxn ang="0">
                    <a:pos x="connsiteX2" y="connsiteY2"/>
                  </a:cxn>
                  <a:cxn ang="0">
                    <a:pos x="connsiteX3" y="connsiteY3"/>
                  </a:cxn>
                </a:cxnLst>
                <a:rect l="l" t="t" r="r" b="b"/>
                <a:pathLst>
                  <a:path w="64665" h="355729">
                    <a:moveTo>
                      <a:pt x="0" y="0"/>
                    </a:moveTo>
                    <a:lnTo>
                      <a:pt x="64665" y="0"/>
                    </a:lnTo>
                    <a:lnTo>
                      <a:pt x="64665" y="355730"/>
                    </a:lnTo>
                    <a:lnTo>
                      <a:pt x="0" y="355730"/>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16" name="Freeform 268">
                <a:extLst>
                  <a:ext uri="{FF2B5EF4-FFF2-40B4-BE49-F238E27FC236}">
                    <a16:creationId xmlns:a16="http://schemas.microsoft.com/office/drawing/2014/main" id="{0A8AFAC4-4ABE-073D-CEAB-88159D41E356}"/>
                  </a:ext>
                </a:extLst>
              </p:cNvPr>
              <p:cNvSpPr/>
              <p:nvPr/>
            </p:nvSpPr>
            <p:spPr>
              <a:xfrm>
                <a:off x="4737331" y="2486391"/>
                <a:ext cx="86309" cy="400013"/>
              </a:xfrm>
              <a:custGeom>
                <a:avLst/>
                <a:gdLst>
                  <a:gd name="connsiteX0" fmla="*/ 0 w 64665"/>
                  <a:gd name="connsiteY0" fmla="*/ 0 h 355729"/>
                  <a:gd name="connsiteX1" fmla="*/ 64665 w 64665"/>
                  <a:gd name="connsiteY1" fmla="*/ 0 h 355729"/>
                  <a:gd name="connsiteX2" fmla="*/ 64665 w 64665"/>
                  <a:gd name="connsiteY2" fmla="*/ 355730 h 355729"/>
                  <a:gd name="connsiteX3" fmla="*/ 0 w 64665"/>
                  <a:gd name="connsiteY3" fmla="*/ 355730 h 355729"/>
                </a:gdLst>
                <a:ahLst/>
                <a:cxnLst>
                  <a:cxn ang="0">
                    <a:pos x="connsiteX0" y="connsiteY0"/>
                  </a:cxn>
                  <a:cxn ang="0">
                    <a:pos x="connsiteX1" y="connsiteY1"/>
                  </a:cxn>
                  <a:cxn ang="0">
                    <a:pos x="connsiteX2" y="connsiteY2"/>
                  </a:cxn>
                  <a:cxn ang="0">
                    <a:pos x="connsiteX3" y="connsiteY3"/>
                  </a:cxn>
                </a:cxnLst>
                <a:rect l="l" t="t" r="r" b="b"/>
                <a:pathLst>
                  <a:path w="64665" h="355729">
                    <a:moveTo>
                      <a:pt x="0" y="0"/>
                    </a:moveTo>
                    <a:lnTo>
                      <a:pt x="64665" y="0"/>
                    </a:lnTo>
                    <a:lnTo>
                      <a:pt x="64665" y="355730"/>
                    </a:lnTo>
                    <a:lnTo>
                      <a:pt x="0" y="355730"/>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17" name="Freeform 269">
                <a:extLst>
                  <a:ext uri="{FF2B5EF4-FFF2-40B4-BE49-F238E27FC236}">
                    <a16:creationId xmlns:a16="http://schemas.microsoft.com/office/drawing/2014/main" id="{09488EFD-5177-9ABF-6ADD-F14B71AF4545}"/>
                  </a:ext>
                </a:extLst>
              </p:cNvPr>
              <p:cNvSpPr/>
              <p:nvPr/>
            </p:nvSpPr>
            <p:spPr>
              <a:xfrm>
                <a:off x="4829986" y="2486391"/>
                <a:ext cx="86309" cy="400013"/>
              </a:xfrm>
              <a:custGeom>
                <a:avLst/>
                <a:gdLst>
                  <a:gd name="connsiteX0" fmla="*/ 0 w 64665"/>
                  <a:gd name="connsiteY0" fmla="*/ 0 h 373801"/>
                  <a:gd name="connsiteX1" fmla="*/ 64665 w 64665"/>
                  <a:gd name="connsiteY1" fmla="*/ 0 h 373801"/>
                  <a:gd name="connsiteX2" fmla="*/ 64665 w 64665"/>
                  <a:gd name="connsiteY2" fmla="*/ 373802 h 373801"/>
                  <a:gd name="connsiteX3" fmla="*/ 0 w 64665"/>
                  <a:gd name="connsiteY3" fmla="*/ 373802 h 373801"/>
                </a:gdLst>
                <a:ahLst/>
                <a:cxnLst>
                  <a:cxn ang="0">
                    <a:pos x="connsiteX0" y="connsiteY0"/>
                  </a:cxn>
                  <a:cxn ang="0">
                    <a:pos x="connsiteX1" y="connsiteY1"/>
                  </a:cxn>
                  <a:cxn ang="0">
                    <a:pos x="connsiteX2" y="connsiteY2"/>
                  </a:cxn>
                  <a:cxn ang="0">
                    <a:pos x="connsiteX3" y="connsiteY3"/>
                  </a:cxn>
                </a:cxnLst>
                <a:rect l="l" t="t" r="r" b="b"/>
                <a:pathLst>
                  <a:path w="64665" h="373801">
                    <a:moveTo>
                      <a:pt x="0" y="0"/>
                    </a:moveTo>
                    <a:lnTo>
                      <a:pt x="64665" y="0"/>
                    </a:lnTo>
                    <a:lnTo>
                      <a:pt x="64665" y="373802"/>
                    </a:lnTo>
                    <a:lnTo>
                      <a:pt x="0" y="373802"/>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18" name="Freeform 270">
                <a:extLst>
                  <a:ext uri="{FF2B5EF4-FFF2-40B4-BE49-F238E27FC236}">
                    <a16:creationId xmlns:a16="http://schemas.microsoft.com/office/drawing/2014/main" id="{A4638607-B626-E4C1-3A8C-5C6BC90AC82A}"/>
                  </a:ext>
                </a:extLst>
              </p:cNvPr>
              <p:cNvSpPr/>
              <p:nvPr/>
            </p:nvSpPr>
            <p:spPr>
              <a:xfrm>
                <a:off x="4923911" y="2486391"/>
                <a:ext cx="86309" cy="400013"/>
              </a:xfrm>
              <a:custGeom>
                <a:avLst/>
                <a:gdLst>
                  <a:gd name="connsiteX0" fmla="*/ 0 w 64665"/>
                  <a:gd name="connsiteY0" fmla="*/ 0 h 391873"/>
                  <a:gd name="connsiteX1" fmla="*/ 64665 w 64665"/>
                  <a:gd name="connsiteY1" fmla="*/ 0 h 391873"/>
                  <a:gd name="connsiteX2" fmla="*/ 64665 w 64665"/>
                  <a:gd name="connsiteY2" fmla="*/ 391873 h 391873"/>
                  <a:gd name="connsiteX3" fmla="*/ 0 w 64665"/>
                  <a:gd name="connsiteY3" fmla="*/ 391873 h 391873"/>
                </a:gdLst>
                <a:ahLst/>
                <a:cxnLst>
                  <a:cxn ang="0">
                    <a:pos x="connsiteX0" y="connsiteY0"/>
                  </a:cxn>
                  <a:cxn ang="0">
                    <a:pos x="connsiteX1" y="connsiteY1"/>
                  </a:cxn>
                  <a:cxn ang="0">
                    <a:pos x="connsiteX2" y="connsiteY2"/>
                  </a:cxn>
                  <a:cxn ang="0">
                    <a:pos x="connsiteX3" y="connsiteY3"/>
                  </a:cxn>
                </a:cxnLst>
                <a:rect l="l" t="t" r="r" b="b"/>
                <a:pathLst>
                  <a:path w="64665" h="391873">
                    <a:moveTo>
                      <a:pt x="0" y="0"/>
                    </a:moveTo>
                    <a:lnTo>
                      <a:pt x="64665" y="0"/>
                    </a:lnTo>
                    <a:lnTo>
                      <a:pt x="64665" y="391873"/>
                    </a:lnTo>
                    <a:lnTo>
                      <a:pt x="0" y="391873"/>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19" name="Freeform 271">
                <a:extLst>
                  <a:ext uri="{FF2B5EF4-FFF2-40B4-BE49-F238E27FC236}">
                    <a16:creationId xmlns:a16="http://schemas.microsoft.com/office/drawing/2014/main" id="{829DDC00-6E25-3D8F-C33D-2DF81D588484}"/>
                  </a:ext>
                </a:extLst>
              </p:cNvPr>
              <p:cNvSpPr/>
              <p:nvPr/>
            </p:nvSpPr>
            <p:spPr>
              <a:xfrm>
                <a:off x="5017834" y="2486391"/>
                <a:ext cx="86309" cy="400013"/>
              </a:xfrm>
              <a:custGeom>
                <a:avLst/>
                <a:gdLst>
                  <a:gd name="connsiteX0" fmla="*/ 0 w 64665"/>
                  <a:gd name="connsiteY0" fmla="*/ 0 h 391873"/>
                  <a:gd name="connsiteX1" fmla="*/ 64665 w 64665"/>
                  <a:gd name="connsiteY1" fmla="*/ 0 h 391873"/>
                  <a:gd name="connsiteX2" fmla="*/ 64665 w 64665"/>
                  <a:gd name="connsiteY2" fmla="*/ 391873 h 391873"/>
                  <a:gd name="connsiteX3" fmla="*/ 0 w 64665"/>
                  <a:gd name="connsiteY3" fmla="*/ 391873 h 391873"/>
                </a:gdLst>
                <a:ahLst/>
                <a:cxnLst>
                  <a:cxn ang="0">
                    <a:pos x="connsiteX0" y="connsiteY0"/>
                  </a:cxn>
                  <a:cxn ang="0">
                    <a:pos x="connsiteX1" y="connsiteY1"/>
                  </a:cxn>
                  <a:cxn ang="0">
                    <a:pos x="connsiteX2" y="connsiteY2"/>
                  </a:cxn>
                  <a:cxn ang="0">
                    <a:pos x="connsiteX3" y="connsiteY3"/>
                  </a:cxn>
                </a:cxnLst>
                <a:rect l="l" t="t" r="r" b="b"/>
                <a:pathLst>
                  <a:path w="64665" h="391873">
                    <a:moveTo>
                      <a:pt x="0" y="0"/>
                    </a:moveTo>
                    <a:lnTo>
                      <a:pt x="64665" y="0"/>
                    </a:lnTo>
                    <a:lnTo>
                      <a:pt x="64665" y="391873"/>
                    </a:lnTo>
                    <a:lnTo>
                      <a:pt x="0" y="391873"/>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H</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H</a:t>
                </a:r>
              </a:p>
            </p:txBody>
          </p:sp>
          <p:sp>
            <p:nvSpPr>
              <p:cNvPr id="120" name="Freeform 272">
                <a:extLst>
                  <a:ext uri="{FF2B5EF4-FFF2-40B4-BE49-F238E27FC236}">
                    <a16:creationId xmlns:a16="http://schemas.microsoft.com/office/drawing/2014/main" id="{CAC47094-E4F7-8972-4582-8BD0C307C57D}"/>
                  </a:ext>
                </a:extLst>
              </p:cNvPr>
              <p:cNvSpPr/>
              <p:nvPr/>
            </p:nvSpPr>
            <p:spPr>
              <a:xfrm>
                <a:off x="5110489" y="2486391"/>
                <a:ext cx="86309" cy="400013"/>
              </a:xfrm>
              <a:custGeom>
                <a:avLst/>
                <a:gdLst>
                  <a:gd name="connsiteX0" fmla="*/ 0 w 64665"/>
                  <a:gd name="connsiteY0" fmla="*/ 0 h 424212"/>
                  <a:gd name="connsiteX1" fmla="*/ 64665 w 64665"/>
                  <a:gd name="connsiteY1" fmla="*/ 0 h 424212"/>
                  <a:gd name="connsiteX2" fmla="*/ 64665 w 64665"/>
                  <a:gd name="connsiteY2" fmla="*/ 424212 h 424212"/>
                  <a:gd name="connsiteX3" fmla="*/ 0 w 64665"/>
                  <a:gd name="connsiteY3" fmla="*/ 424212 h 424212"/>
                </a:gdLst>
                <a:ahLst/>
                <a:cxnLst>
                  <a:cxn ang="0">
                    <a:pos x="connsiteX0" y="connsiteY0"/>
                  </a:cxn>
                  <a:cxn ang="0">
                    <a:pos x="connsiteX1" y="connsiteY1"/>
                  </a:cxn>
                  <a:cxn ang="0">
                    <a:pos x="connsiteX2" y="connsiteY2"/>
                  </a:cxn>
                  <a:cxn ang="0">
                    <a:pos x="connsiteX3" y="connsiteY3"/>
                  </a:cxn>
                </a:cxnLst>
                <a:rect l="l" t="t" r="r" b="b"/>
                <a:pathLst>
                  <a:path w="64665" h="424212">
                    <a:moveTo>
                      <a:pt x="0" y="0"/>
                    </a:moveTo>
                    <a:lnTo>
                      <a:pt x="64665" y="0"/>
                    </a:lnTo>
                    <a:lnTo>
                      <a:pt x="64665" y="424212"/>
                    </a:lnTo>
                    <a:lnTo>
                      <a:pt x="0" y="424212"/>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21" name="Freeform 273">
                <a:extLst>
                  <a:ext uri="{FF2B5EF4-FFF2-40B4-BE49-F238E27FC236}">
                    <a16:creationId xmlns:a16="http://schemas.microsoft.com/office/drawing/2014/main" id="{65DA3EC8-C266-5847-7FFC-1114876F1155}"/>
                  </a:ext>
                </a:extLst>
              </p:cNvPr>
              <p:cNvSpPr/>
              <p:nvPr/>
            </p:nvSpPr>
            <p:spPr>
              <a:xfrm>
                <a:off x="5204414" y="2486391"/>
                <a:ext cx="86309" cy="400013"/>
              </a:xfrm>
              <a:custGeom>
                <a:avLst/>
                <a:gdLst>
                  <a:gd name="connsiteX0" fmla="*/ 0 w 64665"/>
                  <a:gd name="connsiteY0" fmla="*/ 0 h 424212"/>
                  <a:gd name="connsiteX1" fmla="*/ 64665 w 64665"/>
                  <a:gd name="connsiteY1" fmla="*/ 0 h 424212"/>
                  <a:gd name="connsiteX2" fmla="*/ 64665 w 64665"/>
                  <a:gd name="connsiteY2" fmla="*/ 424212 h 424212"/>
                  <a:gd name="connsiteX3" fmla="*/ 0 w 64665"/>
                  <a:gd name="connsiteY3" fmla="*/ 424212 h 424212"/>
                </a:gdLst>
                <a:ahLst/>
                <a:cxnLst>
                  <a:cxn ang="0">
                    <a:pos x="connsiteX0" y="connsiteY0"/>
                  </a:cxn>
                  <a:cxn ang="0">
                    <a:pos x="connsiteX1" y="connsiteY1"/>
                  </a:cxn>
                  <a:cxn ang="0">
                    <a:pos x="connsiteX2" y="connsiteY2"/>
                  </a:cxn>
                  <a:cxn ang="0">
                    <a:pos x="connsiteX3" y="connsiteY3"/>
                  </a:cxn>
                </a:cxnLst>
                <a:rect l="l" t="t" r="r" b="b"/>
                <a:pathLst>
                  <a:path w="64665" h="424212">
                    <a:moveTo>
                      <a:pt x="0" y="0"/>
                    </a:moveTo>
                    <a:lnTo>
                      <a:pt x="64665" y="0"/>
                    </a:lnTo>
                    <a:lnTo>
                      <a:pt x="64665" y="424212"/>
                    </a:lnTo>
                    <a:lnTo>
                      <a:pt x="0" y="424212"/>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22" name="Freeform 274">
                <a:extLst>
                  <a:ext uri="{FF2B5EF4-FFF2-40B4-BE49-F238E27FC236}">
                    <a16:creationId xmlns:a16="http://schemas.microsoft.com/office/drawing/2014/main" id="{CD844814-365C-7AC7-C267-0AD2BB89287E}"/>
                  </a:ext>
                </a:extLst>
              </p:cNvPr>
              <p:cNvSpPr/>
              <p:nvPr/>
            </p:nvSpPr>
            <p:spPr>
              <a:xfrm>
                <a:off x="5298338" y="2486391"/>
                <a:ext cx="86309" cy="400013"/>
              </a:xfrm>
              <a:custGeom>
                <a:avLst/>
                <a:gdLst>
                  <a:gd name="connsiteX0" fmla="*/ 0 w 64665"/>
                  <a:gd name="connsiteY0" fmla="*/ 0 h 450844"/>
                  <a:gd name="connsiteX1" fmla="*/ 64665 w 64665"/>
                  <a:gd name="connsiteY1" fmla="*/ 0 h 450844"/>
                  <a:gd name="connsiteX2" fmla="*/ 64665 w 64665"/>
                  <a:gd name="connsiteY2" fmla="*/ 450845 h 450844"/>
                  <a:gd name="connsiteX3" fmla="*/ 0 w 64665"/>
                  <a:gd name="connsiteY3" fmla="*/ 450845 h 450844"/>
                </a:gdLst>
                <a:ahLst/>
                <a:cxnLst>
                  <a:cxn ang="0">
                    <a:pos x="connsiteX0" y="connsiteY0"/>
                  </a:cxn>
                  <a:cxn ang="0">
                    <a:pos x="connsiteX1" y="connsiteY1"/>
                  </a:cxn>
                  <a:cxn ang="0">
                    <a:pos x="connsiteX2" y="connsiteY2"/>
                  </a:cxn>
                  <a:cxn ang="0">
                    <a:pos x="connsiteX3" y="connsiteY3"/>
                  </a:cxn>
                </a:cxnLst>
                <a:rect l="l" t="t" r="r" b="b"/>
                <a:pathLst>
                  <a:path w="64665" h="450844">
                    <a:moveTo>
                      <a:pt x="0" y="0"/>
                    </a:moveTo>
                    <a:lnTo>
                      <a:pt x="64665" y="0"/>
                    </a:lnTo>
                    <a:lnTo>
                      <a:pt x="64665" y="450845"/>
                    </a:lnTo>
                    <a:lnTo>
                      <a:pt x="0" y="450845"/>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23" name="Freeform 275">
                <a:extLst>
                  <a:ext uri="{FF2B5EF4-FFF2-40B4-BE49-F238E27FC236}">
                    <a16:creationId xmlns:a16="http://schemas.microsoft.com/office/drawing/2014/main" id="{67D36C66-DBEA-0315-3DB0-358609D2020A}"/>
                  </a:ext>
                </a:extLst>
              </p:cNvPr>
              <p:cNvSpPr/>
              <p:nvPr/>
            </p:nvSpPr>
            <p:spPr>
              <a:xfrm>
                <a:off x="5390994" y="2486391"/>
                <a:ext cx="86309" cy="400013"/>
              </a:xfrm>
              <a:custGeom>
                <a:avLst/>
                <a:gdLst>
                  <a:gd name="connsiteX0" fmla="*/ 0 w 64665"/>
                  <a:gd name="connsiteY0" fmla="*/ 0 h 450844"/>
                  <a:gd name="connsiteX1" fmla="*/ 64665 w 64665"/>
                  <a:gd name="connsiteY1" fmla="*/ 0 h 450844"/>
                  <a:gd name="connsiteX2" fmla="*/ 64665 w 64665"/>
                  <a:gd name="connsiteY2" fmla="*/ 450845 h 450844"/>
                  <a:gd name="connsiteX3" fmla="*/ 0 w 64665"/>
                  <a:gd name="connsiteY3" fmla="*/ 450845 h 450844"/>
                </a:gdLst>
                <a:ahLst/>
                <a:cxnLst>
                  <a:cxn ang="0">
                    <a:pos x="connsiteX0" y="connsiteY0"/>
                  </a:cxn>
                  <a:cxn ang="0">
                    <a:pos x="connsiteX1" y="connsiteY1"/>
                  </a:cxn>
                  <a:cxn ang="0">
                    <a:pos x="connsiteX2" y="connsiteY2"/>
                  </a:cxn>
                  <a:cxn ang="0">
                    <a:pos x="connsiteX3" y="connsiteY3"/>
                  </a:cxn>
                </a:cxnLst>
                <a:rect l="l" t="t" r="r" b="b"/>
                <a:pathLst>
                  <a:path w="64665" h="450844">
                    <a:moveTo>
                      <a:pt x="0" y="0"/>
                    </a:moveTo>
                    <a:lnTo>
                      <a:pt x="64665" y="0"/>
                    </a:lnTo>
                    <a:lnTo>
                      <a:pt x="64665" y="450845"/>
                    </a:lnTo>
                    <a:lnTo>
                      <a:pt x="0" y="450845"/>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24" name="Freeform 276">
                <a:extLst>
                  <a:ext uri="{FF2B5EF4-FFF2-40B4-BE49-F238E27FC236}">
                    <a16:creationId xmlns:a16="http://schemas.microsoft.com/office/drawing/2014/main" id="{ED695919-4402-2D49-266F-7BC82E816200}"/>
                  </a:ext>
                </a:extLst>
              </p:cNvPr>
              <p:cNvSpPr/>
              <p:nvPr/>
            </p:nvSpPr>
            <p:spPr>
              <a:xfrm>
                <a:off x="5484917" y="2486391"/>
                <a:ext cx="86309" cy="400013"/>
              </a:xfrm>
              <a:custGeom>
                <a:avLst/>
                <a:gdLst>
                  <a:gd name="connsiteX0" fmla="*/ 0 w 64665"/>
                  <a:gd name="connsiteY0" fmla="*/ 0 h 460356"/>
                  <a:gd name="connsiteX1" fmla="*/ 64665 w 64665"/>
                  <a:gd name="connsiteY1" fmla="*/ 0 h 460356"/>
                  <a:gd name="connsiteX2" fmla="*/ 64665 w 64665"/>
                  <a:gd name="connsiteY2" fmla="*/ 460356 h 460356"/>
                  <a:gd name="connsiteX3" fmla="*/ 0 w 64665"/>
                  <a:gd name="connsiteY3" fmla="*/ 460356 h 460356"/>
                </a:gdLst>
                <a:ahLst/>
                <a:cxnLst>
                  <a:cxn ang="0">
                    <a:pos x="connsiteX0" y="connsiteY0"/>
                  </a:cxn>
                  <a:cxn ang="0">
                    <a:pos x="connsiteX1" y="connsiteY1"/>
                  </a:cxn>
                  <a:cxn ang="0">
                    <a:pos x="connsiteX2" y="connsiteY2"/>
                  </a:cxn>
                  <a:cxn ang="0">
                    <a:pos x="connsiteX3" y="connsiteY3"/>
                  </a:cxn>
                </a:cxnLst>
                <a:rect l="l" t="t" r="r" b="b"/>
                <a:pathLst>
                  <a:path w="64665" h="460356">
                    <a:moveTo>
                      <a:pt x="0" y="0"/>
                    </a:moveTo>
                    <a:lnTo>
                      <a:pt x="64665" y="0"/>
                    </a:lnTo>
                    <a:lnTo>
                      <a:pt x="64665" y="460356"/>
                    </a:lnTo>
                    <a:lnTo>
                      <a:pt x="0" y="460356"/>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25" name="Freeform 277">
                <a:extLst>
                  <a:ext uri="{FF2B5EF4-FFF2-40B4-BE49-F238E27FC236}">
                    <a16:creationId xmlns:a16="http://schemas.microsoft.com/office/drawing/2014/main" id="{48C21F10-35D4-B530-0567-66D299EC7939}"/>
                  </a:ext>
                </a:extLst>
              </p:cNvPr>
              <p:cNvSpPr/>
              <p:nvPr/>
            </p:nvSpPr>
            <p:spPr>
              <a:xfrm>
                <a:off x="5578842" y="2486391"/>
                <a:ext cx="86309" cy="400013"/>
              </a:xfrm>
              <a:custGeom>
                <a:avLst/>
                <a:gdLst>
                  <a:gd name="connsiteX0" fmla="*/ 0 w 64665"/>
                  <a:gd name="connsiteY0" fmla="*/ 0 h 460356"/>
                  <a:gd name="connsiteX1" fmla="*/ 64665 w 64665"/>
                  <a:gd name="connsiteY1" fmla="*/ 0 h 460356"/>
                  <a:gd name="connsiteX2" fmla="*/ 64665 w 64665"/>
                  <a:gd name="connsiteY2" fmla="*/ 460356 h 460356"/>
                  <a:gd name="connsiteX3" fmla="*/ 0 w 64665"/>
                  <a:gd name="connsiteY3" fmla="*/ 460356 h 460356"/>
                </a:gdLst>
                <a:ahLst/>
                <a:cxnLst>
                  <a:cxn ang="0">
                    <a:pos x="connsiteX0" y="connsiteY0"/>
                  </a:cxn>
                  <a:cxn ang="0">
                    <a:pos x="connsiteX1" y="connsiteY1"/>
                  </a:cxn>
                  <a:cxn ang="0">
                    <a:pos x="connsiteX2" y="connsiteY2"/>
                  </a:cxn>
                  <a:cxn ang="0">
                    <a:pos x="connsiteX3" y="connsiteY3"/>
                  </a:cxn>
                </a:cxnLst>
                <a:rect l="l" t="t" r="r" b="b"/>
                <a:pathLst>
                  <a:path w="64665" h="460356">
                    <a:moveTo>
                      <a:pt x="0" y="0"/>
                    </a:moveTo>
                    <a:lnTo>
                      <a:pt x="64665" y="0"/>
                    </a:lnTo>
                    <a:lnTo>
                      <a:pt x="64665" y="460356"/>
                    </a:lnTo>
                    <a:lnTo>
                      <a:pt x="0" y="460356"/>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26" name="Freeform 278">
                <a:extLst>
                  <a:ext uri="{FF2B5EF4-FFF2-40B4-BE49-F238E27FC236}">
                    <a16:creationId xmlns:a16="http://schemas.microsoft.com/office/drawing/2014/main" id="{5543095B-C6BE-D93A-84A3-D37A8196A630}"/>
                  </a:ext>
                </a:extLst>
              </p:cNvPr>
              <p:cNvSpPr/>
              <p:nvPr/>
            </p:nvSpPr>
            <p:spPr>
              <a:xfrm>
                <a:off x="5765422" y="2486391"/>
                <a:ext cx="86309" cy="400013"/>
              </a:xfrm>
              <a:custGeom>
                <a:avLst/>
                <a:gdLst>
                  <a:gd name="connsiteX0" fmla="*/ 0 w 64665"/>
                  <a:gd name="connsiteY0" fmla="*/ 0 h 469867"/>
                  <a:gd name="connsiteX1" fmla="*/ 64665 w 64665"/>
                  <a:gd name="connsiteY1" fmla="*/ 0 h 469867"/>
                  <a:gd name="connsiteX2" fmla="*/ 64665 w 64665"/>
                  <a:gd name="connsiteY2" fmla="*/ 469868 h 469867"/>
                  <a:gd name="connsiteX3" fmla="*/ 0 w 64665"/>
                  <a:gd name="connsiteY3" fmla="*/ 469868 h 469867"/>
                </a:gdLst>
                <a:ahLst/>
                <a:cxnLst>
                  <a:cxn ang="0">
                    <a:pos x="connsiteX0" y="connsiteY0"/>
                  </a:cxn>
                  <a:cxn ang="0">
                    <a:pos x="connsiteX1" y="connsiteY1"/>
                  </a:cxn>
                  <a:cxn ang="0">
                    <a:pos x="connsiteX2" y="connsiteY2"/>
                  </a:cxn>
                  <a:cxn ang="0">
                    <a:pos x="connsiteX3" y="connsiteY3"/>
                  </a:cxn>
                </a:cxnLst>
                <a:rect l="l" t="t" r="r" b="b"/>
                <a:pathLst>
                  <a:path w="64665" h="469867">
                    <a:moveTo>
                      <a:pt x="0" y="0"/>
                    </a:moveTo>
                    <a:lnTo>
                      <a:pt x="64665" y="0"/>
                    </a:lnTo>
                    <a:lnTo>
                      <a:pt x="64665" y="469868"/>
                    </a:lnTo>
                    <a:lnTo>
                      <a:pt x="0" y="469868"/>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27" name="Freeform 279">
                <a:extLst>
                  <a:ext uri="{FF2B5EF4-FFF2-40B4-BE49-F238E27FC236}">
                    <a16:creationId xmlns:a16="http://schemas.microsoft.com/office/drawing/2014/main" id="{3B9A1CCF-4CE7-12F5-D70A-279AC5806EDA}"/>
                  </a:ext>
                </a:extLst>
              </p:cNvPr>
              <p:cNvSpPr/>
              <p:nvPr/>
            </p:nvSpPr>
            <p:spPr>
              <a:xfrm>
                <a:off x="5858077" y="2486391"/>
                <a:ext cx="86309" cy="400013"/>
              </a:xfrm>
              <a:custGeom>
                <a:avLst/>
                <a:gdLst>
                  <a:gd name="connsiteX0" fmla="*/ 0 w 64665"/>
                  <a:gd name="connsiteY0" fmla="*/ 0 h 483183"/>
                  <a:gd name="connsiteX1" fmla="*/ 64665 w 64665"/>
                  <a:gd name="connsiteY1" fmla="*/ 0 h 483183"/>
                  <a:gd name="connsiteX2" fmla="*/ 64665 w 64665"/>
                  <a:gd name="connsiteY2" fmla="*/ 483184 h 483183"/>
                  <a:gd name="connsiteX3" fmla="*/ 0 w 64665"/>
                  <a:gd name="connsiteY3" fmla="*/ 483184 h 483183"/>
                </a:gdLst>
                <a:ahLst/>
                <a:cxnLst>
                  <a:cxn ang="0">
                    <a:pos x="connsiteX0" y="connsiteY0"/>
                  </a:cxn>
                  <a:cxn ang="0">
                    <a:pos x="connsiteX1" y="connsiteY1"/>
                  </a:cxn>
                  <a:cxn ang="0">
                    <a:pos x="connsiteX2" y="connsiteY2"/>
                  </a:cxn>
                  <a:cxn ang="0">
                    <a:pos x="connsiteX3" y="connsiteY3"/>
                  </a:cxn>
                </a:cxnLst>
                <a:rect l="l" t="t" r="r" b="b"/>
                <a:pathLst>
                  <a:path w="64665" h="483183">
                    <a:moveTo>
                      <a:pt x="0" y="0"/>
                    </a:moveTo>
                    <a:lnTo>
                      <a:pt x="64665" y="0"/>
                    </a:lnTo>
                    <a:lnTo>
                      <a:pt x="64665" y="483184"/>
                    </a:lnTo>
                    <a:lnTo>
                      <a:pt x="0" y="483184"/>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28" name="Freeform 280">
                <a:extLst>
                  <a:ext uri="{FF2B5EF4-FFF2-40B4-BE49-F238E27FC236}">
                    <a16:creationId xmlns:a16="http://schemas.microsoft.com/office/drawing/2014/main" id="{1AE56AB4-7155-5274-7909-052C538F3DD1}"/>
                  </a:ext>
                </a:extLst>
              </p:cNvPr>
              <p:cNvSpPr/>
              <p:nvPr/>
            </p:nvSpPr>
            <p:spPr>
              <a:xfrm>
                <a:off x="5952000" y="2486391"/>
                <a:ext cx="86309" cy="400013"/>
              </a:xfrm>
              <a:custGeom>
                <a:avLst/>
                <a:gdLst>
                  <a:gd name="connsiteX0" fmla="*/ 0 w 64665"/>
                  <a:gd name="connsiteY0" fmla="*/ 0 h 483183"/>
                  <a:gd name="connsiteX1" fmla="*/ 64665 w 64665"/>
                  <a:gd name="connsiteY1" fmla="*/ 0 h 483183"/>
                  <a:gd name="connsiteX2" fmla="*/ 64665 w 64665"/>
                  <a:gd name="connsiteY2" fmla="*/ 483184 h 483183"/>
                  <a:gd name="connsiteX3" fmla="*/ 0 w 64665"/>
                  <a:gd name="connsiteY3" fmla="*/ 483184 h 483183"/>
                </a:gdLst>
                <a:ahLst/>
                <a:cxnLst>
                  <a:cxn ang="0">
                    <a:pos x="connsiteX0" y="connsiteY0"/>
                  </a:cxn>
                  <a:cxn ang="0">
                    <a:pos x="connsiteX1" y="connsiteY1"/>
                  </a:cxn>
                  <a:cxn ang="0">
                    <a:pos x="connsiteX2" y="connsiteY2"/>
                  </a:cxn>
                  <a:cxn ang="0">
                    <a:pos x="connsiteX3" y="connsiteY3"/>
                  </a:cxn>
                </a:cxnLst>
                <a:rect l="l" t="t" r="r" b="b"/>
                <a:pathLst>
                  <a:path w="64665" h="483183">
                    <a:moveTo>
                      <a:pt x="0" y="0"/>
                    </a:moveTo>
                    <a:lnTo>
                      <a:pt x="64665" y="0"/>
                    </a:lnTo>
                    <a:lnTo>
                      <a:pt x="64665" y="483184"/>
                    </a:lnTo>
                    <a:lnTo>
                      <a:pt x="0" y="483184"/>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H</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H</a:t>
                </a:r>
              </a:p>
            </p:txBody>
          </p:sp>
          <p:sp>
            <p:nvSpPr>
              <p:cNvPr id="129" name="Freeform 281">
                <a:extLst>
                  <a:ext uri="{FF2B5EF4-FFF2-40B4-BE49-F238E27FC236}">
                    <a16:creationId xmlns:a16="http://schemas.microsoft.com/office/drawing/2014/main" id="{5D1683DF-A1AE-7B7F-31A5-48D35B7A709A}"/>
                  </a:ext>
                </a:extLst>
              </p:cNvPr>
              <p:cNvSpPr/>
              <p:nvPr/>
            </p:nvSpPr>
            <p:spPr>
              <a:xfrm>
                <a:off x="6045925" y="2486391"/>
                <a:ext cx="86309" cy="400013"/>
              </a:xfrm>
              <a:custGeom>
                <a:avLst/>
                <a:gdLst>
                  <a:gd name="connsiteX0" fmla="*/ 0 w 64665"/>
                  <a:gd name="connsiteY0" fmla="*/ 0 h 498402"/>
                  <a:gd name="connsiteX1" fmla="*/ 64665 w 64665"/>
                  <a:gd name="connsiteY1" fmla="*/ 0 h 498402"/>
                  <a:gd name="connsiteX2" fmla="*/ 64665 w 64665"/>
                  <a:gd name="connsiteY2" fmla="*/ 498402 h 498402"/>
                  <a:gd name="connsiteX3" fmla="*/ 0 w 64665"/>
                  <a:gd name="connsiteY3" fmla="*/ 498402 h 498402"/>
                </a:gdLst>
                <a:ahLst/>
                <a:cxnLst>
                  <a:cxn ang="0">
                    <a:pos x="connsiteX0" y="connsiteY0"/>
                  </a:cxn>
                  <a:cxn ang="0">
                    <a:pos x="connsiteX1" y="connsiteY1"/>
                  </a:cxn>
                  <a:cxn ang="0">
                    <a:pos x="connsiteX2" y="connsiteY2"/>
                  </a:cxn>
                  <a:cxn ang="0">
                    <a:pos x="connsiteX3" y="connsiteY3"/>
                  </a:cxn>
                </a:cxnLst>
                <a:rect l="l" t="t" r="r" b="b"/>
                <a:pathLst>
                  <a:path w="64665" h="498402">
                    <a:moveTo>
                      <a:pt x="0" y="0"/>
                    </a:moveTo>
                    <a:lnTo>
                      <a:pt x="64665" y="0"/>
                    </a:lnTo>
                    <a:lnTo>
                      <a:pt x="64665" y="498402"/>
                    </a:lnTo>
                    <a:lnTo>
                      <a:pt x="0" y="498402"/>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30" name="Freeform 282">
                <a:extLst>
                  <a:ext uri="{FF2B5EF4-FFF2-40B4-BE49-F238E27FC236}">
                    <a16:creationId xmlns:a16="http://schemas.microsoft.com/office/drawing/2014/main" id="{0A776EDB-D3B1-3EC7-F627-16A1ABCD2FC1}"/>
                  </a:ext>
                </a:extLst>
              </p:cNvPr>
              <p:cNvSpPr/>
              <p:nvPr/>
            </p:nvSpPr>
            <p:spPr>
              <a:xfrm>
                <a:off x="6138580" y="2486391"/>
                <a:ext cx="86309" cy="400013"/>
              </a:xfrm>
              <a:custGeom>
                <a:avLst/>
                <a:gdLst>
                  <a:gd name="connsiteX0" fmla="*/ 0 w 64665"/>
                  <a:gd name="connsiteY0" fmla="*/ 0 h 502206"/>
                  <a:gd name="connsiteX1" fmla="*/ 64665 w 64665"/>
                  <a:gd name="connsiteY1" fmla="*/ 0 h 502206"/>
                  <a:gd name="connsiteX2" fmla="*/ 64665 w 64665"/>
                  <a:gd name="connsiteY2" fmla="*/ 502207 h 502206"/>
                  <a:gd name="connsiteX3" fmla="*/ 0 w 64665"/>
                  <a:gd name="connsiteY3" fmla="*/ 502207 h 502206"/>
                </a:gdLst>
                <a:ahLst/>
                <a:cxnLst>
                  <a:cxn ang="0">
                    <a:pos x="connsiteX0" y="connsiteY0"/>
                  </a:cxn>
                  <a:cxn ang="0">
                    <a:pos x="connsiteX1" y="connsiteY1"/>
                  </a:cxn>
                  <a:cxn ang="0">
                    <a:pos x="connsiteX2" y="connsiteY2"/>
                  </a:cxn>
                  <a:cxn ang="0">
                    <a:pos x="connsiteX3" y="connsiteY3"/>
                  </a:cxn>
                </a:cxnLst>
                <a:rect l="l" t="t" r="r" b="b"/>
                <a:pathLst>
                  <a:path w="64665" h="502206">
                    <a:moveTo>
                      <a:pt x="0" y="0"/>
                    </a:moveTo>
                    <a:lnTo>
                      <a:pt x="64665" y="0"/>
                    </a:lnTo>
                    <a:lnTo>
                      <a:pt x="64665" y="502207"/>
                    </a:lnTo>
                    <a:lnTo>
                      <a:pt x="0" y="502207"/>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H</a:t>
                </a:r>
              </a:p>
            </p:txBody>
          </p:sp>
          <p:sp>
            <p:nvSpPr>
              <p:cNvPr id="131" name="Freeform 283">
                <a:extLst>
                  <a:ext uri="{FF2B5EF4-FFF2-40B4-BE49-F238E27FC236}">
                    <a16:creationId xmlns:a16="http://schemas.microsoft.com/office/drawing/2014/main" id="{2DBB76DC-011C-CAE9-C57A-E280928E9CAF}"/>
                  </a:ext>
                </a:extLst>
              </p:cNvPr>
              <p:cNvSpPr/>
              <p:nvPr/>
            </p:nvSpPr>
            <p:spPr>
              <a:xfrm>
                <a:off x="6232505" y="2486391"/>
                <a:ext cx="86309" cy="400013"/>
              </a:xfrm>
              <a:custGeom>
                <a:avLst/>
                <a:gdLst>
                  <a:gd name="connsiteX0" fmla="*/ 0 w 64665"/>
                  <a:gd name="connsiteY0" fmla="*/ 0 h 506962"/>
                  <a:gd name="connsiteX1" fmla="*/ 64665 w 64665"/>
                  <a:gd name="connsiteY1" fmla="*/ 0 h 506962"/>
                  <a:gd name="connsiteX2" fmla="*/ 64665 w 64665"/>
                  <a:gd name="connsiteY2" fmla="*/ 506962 h 506962"/>
                  <a:gd name="connsiteX3" fmla="*/ 0 w 64665"/>
                  <a:gd name="connsiteY3" fmla="*/ 506962 h 506962"/>
                </a:gdLst>
                <a:ahLst/>
                <a:cxnLst>
                  <a:cxn ang="0">
                    <a:pos x="connsiteX0" y="connsiteY0"/>
                  </a:cxn>
                  <a:cxn ang="0">
                    <a:pos x="connsiteX1" y="connsiteY1"/>
                  </a:cxn>
                  <a:cxn ang="0">
                    <a:pos x="connsiteX2" y="connsiteY2"/>
                  </a:cxn>
                  <a:cxn ang="0">
                    <a:pos x="connsiteX3" y="connsiteY3"/>
                  </a:cxn>
                </a:cxnLst>
                <a:rect l="l" t="t" r="r" b="b"/>
                <a:pathLst>
                  <a:path w="64665" h="506962">
                    <a:moveTo>
                      <a:pt x="0" y="0"/>
                    </a:moveTo>
                    <a:lnTo>
                      <a:pt x="64665" y="0"/>
                    </a:lnTo>
                    <a:lnTo>
                      <a:pt x="64665" y="506962"/>
                    </a:lnTo>
                    <a:lnTo>
                      <a:pt x="0" y="506962"/>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32" name="Freeform 284">
                <a:extLst>
                  <a:ext uri="{FF2B5EF4-FFF2-40B4-BE49-F238E27FC236}">
                    <a16:creationId xmlns:a16="http://schemas.microsoft.com/office/drawing/2014/main" id="{D8F10FD7-8344-A956-7867-C7374362DAF3}"/>
                  </a:ext>
                </a:extLst>
              </p:cNvPr>
              <p:cNvSpPr/>
              <p:nvPr/>
            </p:nvSpPr>
            <p:spPr>
              <a:xfrm>
                <a:off x="6326428" y="2486391"/>
                <a:ext cx="86309" cy="400013"/>
              </a:xfrm>
              <a:custGeom>
                <a:avLst/>
                <a:gdLst>
                  <a:gd name="connsiteX0" fmla="*/ 0 w 64665"/>
                  <a:gd name="connsiteY0" fmla="*/ 0 h 511718"/>
                  <a:gd name="connsiteX1" fmla="*/ 64665 w 64665"/>
                  <a:gd name="connsiteY1" fmla="*/ 0 h 511718"/>
                  <a:gd name="connsiteX2" fmla="*/ 64665 w 64665"/>
                  <a:gd name="connsiteY2" fmla="*/ 511718 h 511718"/>
                  <a:gd name="connsiteX3" fmla="*/ 0 w 64665"/>
                  <a:gd name="connsiteY3" fmla="*/ 511718 h 511718"/>
                </a:gdLst>
                <a:ahLst/>
                <a:cxnLst>
                  <a:cxn ang="0">
                    <a:pos x="connsiteX0" y="connsiteY0"/>
                  </a:cxn>
                  <a:cxn ang="0">
                    <a:pos x="connsiteX1" y="connsiteY1"/>
                  </a:cxn>
                  <a:cxn ang="0">
                    <a:pos x="connsiteX2" y="connsiteY2"/>
                  </a:cxn>
                  <a:cxn ang="0">
                    <a:pos x="connsiteX3" y="connsiteY3"/>
                  </a:cxn>
                </a:cxnLst>
                <a:rect l="l" t="t" r="r" b="b"/>
                <a:pathLst>
                  <a:path w="64665" h="511718">
                    <a:moveTo>
                      <a:pt x="0" y="0"/>
                    </a:moveTo>
                    <a:lnTo>
                      <a:pt x="64665" y="0"/>
                    </a:lnTo>
                    <a:lnTo>
                      <a:pt x="64665" y="511718"/>
                    </a:lnTo>
                    <a:lnTo>
                      <a:pt x="0" y="511718"/>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33" name="Freeform 285">
                <a:extLst>
                  <a:ext uri="{FF2B5EF4-FFF2-40B4-BE49-F238E27FC236}">
                    <a16:creationId xmlns:a16="http://schemas.microsoft.com/office/drawing/2014/main" id="{5BCC2493-159E-F4DF-C379-EF7E98AFE3EE}"/>
                  </a:ext>
                </a:extLst>
              </p:cNvPr>
              <p:cNvSpPr/>
              <p:nvPr/>
            </p:nvSpPr>
            <p:spPr>
              <a:xfrm>
                <a:off x="6419083" y="2486391"/>
                <a:ext cx="86309" cy="400013"/>
              </a:xfrm>
              <a:custGeom>
                <a:avLst/>
                <a:gdLst>
                  <a:gd name="connsiteX0" fmla="*/ 0 w 64665"/>
                  <a:gd name="connsiteY0" fmla="*/ 0 h 516473"/>
                  <a:gd name="connsiteX1" fmla="*/ 64665 w 64665"/>
                  <a:gd name="connsiteY1" fmla="*/ 0 h 516473"/>
                  <a:gd name="connsiteX2" fmla="*/ 64665 w 64665"/>
                  <a:gd name="connsiteY2" fmla="*/ 516474 h 516473"/>
                  <a:gd name="connsiteX3" fmla="*/ 0 w 64665"/>
                  <a:gd name="connsiteY3" fmla="*/ 516474 h 516473"/>
                </a:gdLst>
                <a:ahLst/>
                <a:cxnLst>
                  <a:cxn ang="0">
                    <a:pos x="connsiteX0" y="connsiteY0"/>
                  </a:cxn>
                  <a:cxn ang="0">
                    <a:pos x="connsiteX1" y="connsiteY1"/>
                  </a:cxn>
                  <a:cxn ang="0">
                    <a:pos x="connsiteX2" y="connsiteY2"/>
                  </a:cxn>
                  <a:cxn ang="0">
                    <a:pos x="connsiteX3" y="connsiteY3"/>
                  </a:cxn>
                </a:cxnLst>
                <a:rect l="l" t="t" r="r" b="b"/>
                <a:pathLst>
                  <a:path w="64665" h="516473">
                    <a:moveTo>
                      <a:pt x="0" y="0"/>
                    </a:moveTo>
                    <a:lnTo>
                      <a:pt x="64665" y="0"/>
                    </a:lnTo>
                    <a:lnTo>
                      <a:pt x="64665" y="516474"/>
                    </a:lnTo>
                    <a:lnTo>
                      <a:pt x="0" y="516474"/>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34" name="Freeform 286">
                <a:extLst>
                  <a:ext uri="{FF2B5EF4-FFF2-40B4-BE49-F238E27FC236}">
                    <a16:creationId xmlns:a16="http://schemas.microsoft.com/office/drawing/2014/main" id="{C2C3A758-3062-59AE-533A-E240FDE88994}"/>
                  </a:ext>
                </a:extLst>
              </p:cNvPr>
              <p:cNvSpPr/>
              <p:nvPr/>
            </p:nvSpPr>
            <p:spPr>
              <a:xfrm>
                <a:off x="6513008" y="2486391"/>
                <a:ext cx="86309" cy="400013"/>
              </a:xfrm>
              <a:custGeom>
                <a:avLst/>
                <a:gdLst>
                  <a:gd name="connsiteX0" fmla="*/ 0 w 64665"/>
                  <a:gd name="connsiteY0" fmla="*/ 0 h 525034"/>
                  <a:gd name="connsiteX1" fmla="*/ 64665 w 64665"/>
                  <a:gd name="connsiteY1" fmla="*/ 0 h 525034"/>
                  <a:gd name="connsiteX2" fmla="*/ 64665 w 64665"/>
                  <a:gd name="connsiteY2" fmla="*/ 525034 h 525034"/>
                  <a:gd name="connsiteX3" fmla="*/ 0 w 64665"/>
                  <a:gd name="connsiteY3" fmla="*/ 525034 h 525034"/>
                </a:gdLst>
                <a:ahLst/>
                <a:cxnLst>
                  <a:cxn ang="0">
                    <a:pos x="connsiteX0" y="connsiteY0"/>
                  </a:cxn>
                  <a:cxn ang="0">
                    <a:pos x="connsiteX1" y="connsiteY1"/>
                  </a:cxn>
                  <a:cxn ang="0">
                    <a:pos x="connsiteX2" y="connsiteY2"/>
                  </a:cxn>
                  <a:cxn ang="0">
                    <a:pos x="connsiteX3" y="connsiteY3"/>
                  </a:cxn>
                </a:cxnLst>
                <a:rect l="l" t="t" r="r" b="b"/>
                <a:pathLst>
                  <a:path w="64665" h="525034">
                    <a:moveTo>
                      <a:pt x="0" y="0"/>
                    </a:moveTo>
                    <a:lnTo>
                      <a:pt x="64665" y="0"/>
                    </a:lnTo>
                    <a:lnTo>
                      <a:pt x="64665" y="525034"/>
                    </a:lnTo>
                    <a:lnTo>
                      <a:pt x="0" y="525034"/>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35" name="Freeform 287">
                <a:extLst>
                  <a:ext uri="{FF2B5EF4-FFF2-40B4-BE49-F238E27FC236}">
                    <a16:creationId xmlns:a16="http://schemas.microsoft.com/office/drawing/2014/main" id="{744EEA89-6F0C-C1D1-16E3-5ED057819C9D}"/>
                  </a:ext>
                </a:extLst>
              </p:cNvPr>
              <p:cNvSpPr/>
              <p:nvPr/>
            </p:nvSpPr>
            <p:spPr>
              <a:xfrm>
                <a:off x="6606933" y="2486391"/>
                <a:ext cx="86309" cy="400013"/>
              </a:xfrm>
              <a:custGeom>
                <a:avLst/>
                <a:gdLst>
                  <a:gd name="connsiteX0" fmla="*/ 0 w 64665"/>
                  <a:gd name="connsiteY0" fmla="*/ 0 h 529789"/>
                  <a:gd name="connsiteX1" fmla="*/ 64665 w 64665"/>
                  <a:gd name="connsiteY1" fmla="*/ 0 h 529789"/>
                  <a:gd name="connsiteX2" fmla="*/ 64665 w 64665"/>
                  <a:gd name="connsiteY2" fmla="*/ 529790 h 529789"/>
                  <a:gd name="connsiteX3" fmla="*/ 0 w 64665"/>
                  <a:gd name="connsiteY3" fmla="*/ 529790 h 529789"/>
                </a:gdLst>
                <a:ahLst/>
                <a:cxnLst>
                  <a:cxn ang="0">
                    <a:pos x="connsiteX0" y="connsiteY0"/>
                  </a:cxn>
                  <a:cxn ang="0">
                    <a:pos x="connsiteX1" y="connsiteY1"/>
                  </a:cxn>
                  <a:cxn ang="0">
                    <a:pos x="connsiteX2" y="connsiteY2"/>
                  </a:cxn>
                  <a:cxn ang="0">
                    <a:pos x="connsiteX3" y="connsiteY3"/>
                  </a:cxn>
                </a:cxnLst>
                <a:rect l="l" t="t" r="r" b="b"/>
                <a:pathLst>
                  <a:path w="64665" h="529789">
                    <a:moveTo>
                      <a:pt x="0" y="0"/>
                    </a:moveTo>
                    <a:lnTo>
                      <a:pt x="64665" y="0"/>
                    </a:lnTo>
                    <a:lnTo>
                      <a:pt x="64665" y="529790"/>
                    </a:lnTo>
                    <a:lnTo>
                      <a:pt x="0" y="529790"/>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36" name="Freeform 288">
                <a:extLst>
                  <a:ext uri="{FF2B5EF4-FFF2-40B4-BE49-F238E27FC236}">
                    <a16:creationId xmlns:a16="http://schemas.microsoft.com/office/drawing/2014/main" id="{5405E7C5-75D3-3F0E-3D01-292F2CF9ECE0}"/>
                  </a:ext>
                </a:extLst>
              </p:cNvPr>
              <p:cNvSpPr/>
              <p:nvPr/>
            </p:nvSpPr>
            <p:spPr>
              <a:xfrm>
                <a:off x="6699588" y="2486391"/>
                <a:ext cx="86309" cy="400013"/>
              </a:xfrm>
              <a:custGeom>
                <a:avLst/>
                <a:gdLst>
                  <a:gd name="connsiteX0" fmla="*/ 0 w 64665"/>
                  <a:gd name="connsiteY0" fmla="*/ 0 h 529789"/>
                  <a:gd name="connsiteX1" fmla="*/ 64665 w 64665"/>
                  <a:gd name="connsiteY1" fmla="*/ 0 h 529789"/>
                  <a:gd name="connsiteX2" fmla="*/ 64665 w 64665"/>
                  <a:gd name="connsiteY2" fmla="*/ 529790 h 529789"/>
                  <a:gd name="connsiteX3" fmla="*/ 0 w 64665"/>
                  <a:gd name="connsiteY3" fmla="*/ 529790 h 529789"/>
                </a:gdLst>
                <a:ahLst/>
                <a:cxnLst>
                  <a:cxn ang="0">
                    <a:pos x="connsiteX0" y="connsiteY0"/>
                  </a:cxn>
                  <a:cxn ang="0">
                    <a:pos x="connsiteX1" y="connsiteY1"/>
                  </a:cxn>
                  <a:cxn ang="0">
                    <a:pos x="connsiteX2" y="connsiteY2"/>
                  </a:cxn>
                  <a:cxn ang="0">
                    <a:pos x="connsiteX3" y="connsiteY3"/>
                  </a:cxn>
                </a:cxnLst>
                <a:rect l="l" t="t" r="r" b="b"/>
                <a:pathLst>
                  <a:path w="64665" h="529789">
                    <a:moveTo>
                      <a:pt x="0" y="0"/>
                    </a:moveTo>
                    <a:lnTo>
                      <a:pt x="64665" y="0"/>
                    </a:lnTo>
                    <a:lnTo>
                      <a:pt x="64665" y="529790"/>
                    </a:lnTo>
                    <a:lnTo>
                      <a:pt x="0" y="529790"/>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37" name="Freeform 289">
                <a:extLst>
                  <a:ext uri="{FF2B5EF4-FFF2-40B4-BE49-F238E27FC236}">
                    <a16:creationId xmlns:a16="http://schemas.microsoft.com/office/drawing/2014/main" id="{F0DC64D9-AC8E-2D4B-F90F-26A843E9C968}"/>
                  </a:ext>
                </a:extLst>
              </p:cNvPr>
              <p:cNvSpPr/>
              <p:nvPr/>
            </p:nvSpPr>
            <p:spPr>
              <a:xfrm>
                <a:off x="6793511" y="2486391"/>
                <a:ext cx="86309" cy="400013"/>
              </a:xfrm>
              <a:custGeom>
                <a:avLst/>
                <a:gdLst>
                  <a:gd name="connsiteX0" fmla="*/ 0 w 64665"/>
                  <a:gd name="connsiteY0" fmla="*/ 0 h 533594"/>
                  <a:gd name="connsiteX1" fmla="*/ 64665 w 64665"/>
                  <a:gd name="connsiteY1" fmla="*/ 0 h 533594"/>
                  <a:gd name="connsiteX2" fmla="*/ 64665 w 64665"/>
                  <a:gd name="connsiteY2" fmla="*/ 533595 h 533594"/>
                  <a:gd name="connsiteX3" fmla="*/ 0 w 64665"/>
                  <a:gd name="connsiteY3" fmla="*/ 533595 h 533594"/>
                </a:gdLst>
                <a:ahLst/>
                <a:cxnLst>
                  <a:cxn ang="0">
                    <a:pos x="connsiteX0" y="connsiteY0"/>
                  </a:cxn>
                  <a:cxn ang="0">
                    <a:pos x="connsiteX1" y="connsiteY1"/>
                  </a:cxn>
                  <a:cxn ang="0">
                    <a:pos x="connsiteX2" y="connsiteY2"/>
                  </a:cxn>
                  <a:cxn ang="0">
                    <a:pos x="connsiteX3" y="connsiteY3"/>
                  </a:cxn>
                </a:cxnLst>
                <a:rect l="l" t="t" r="r" b="b"/>
                <a:pathLst>
                  <a:path w="64665" h="533594">
                    <a:moveTo>
                      <a:pt x="0" y="0"/>
                    </a:moveTo>
                    <a:lnTo>
                      <a:pt x="64665" y="0"/>
                    </a:lnTo>
                    <a:lnTo>
                      <a:pt x="64665" y="533595"/>
                    </a:lnTo>
                    <a:lnTo>
                      <a:pt x="0" y="533595"/>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38" name="Freeform 290">
                <a:extLst>
                  <a:ext uri="{FF2B5EF4-FFF2-40B4-BE49-F238E27FC236}">
                    <a16:creationId xmlns:a16="http://schemas.microsoft.com/office/drawing/2014/main" id="{18395F08-13B7-5B66-4EDC-75ACBE9A70F1}"/>
                  </a:ext>
                </a:extLst>
              </p:cNvPr>
              <p:cNvSpPr/>
              <p:nvPr/>
            </p:nvSpPr>
            <p:spPr>
              <a:xfrm>
                <a:off x="6980091" y="2486391"/>
                <a:ext cx="86309" cy="400013"/>
              </a:xfrm>
              <a:custGeom>
                <a:avLst/>
                <a:gdLst>
                  <a:gd name="connsiteX0" fmla="*/ 0 w 64665"/>
                  <a:gd name="connsiteY0" fmla="*/ 0 h 556422"/>
                  <a:gd name="connsiteX1" fmla="*/ 64665 w 64665"/>
                  <a:gd name="connsiteY1" fmla="*/ 0 h 556422"/>
                  <a:gd name="connsiteX2" fmla="*/ 64665 w 64665"/>
                  <a:gd name="connsiteY2" fmla="*/ 556422 h 556422"/>
                  <a:gd name="connsiteX3" fmla="*/ 0 w 64665"/>
                  <a:gd name="connsiteY3" fmla="*/ 556422 h 556422"/>
                </a:gdLst>
                <a:ahLst/>
                <a:cxnLst>
                  <a:cxn ang="0">
                    <a:pos x="connsiteX0" y="connsiteY0"/>
                  </a:cxn>
                  <a:cxn ang="0">
                    <a:pos x="connsiteX1" y="connsiteY1"/>
                  </a:cxn>
                  <a:cxn ang="0">
                    <a:pos x="connsiteX2" y="connsiteY2"/>
                  </a:cxn>
                  <a:cxn ang="0">
                    <a:pos x="connsiteX3" y="connsiteY3"/>
                  </a:cxn>
                </a:cxnLst>
                <a:rect l="l" t="t" r="r" b="b"/>
                <a:pathLst>
                  <a:path w="64665" h="556422">
                    <a:moveTo>
                      <a:pt x="0" y="0"/>
                    </a:moveTo>
                    <a:lnTo>
                      <a:pt x="64665" y="0"/>
                    </a:lnTo>
                    <a:lnTo>
                      <a:pt x="64665" y="556422"/>
                    </a:lnTo>
                    <a:lnTo>
                      <a:pt x="0" y="556422"/>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39" name="Freeform 291">
                <a:extLst>
                  <a:ext uri="{FF2B5EF4-FFF2-40B4-BE49-F238E27FC236}">
                    <a16:creationId xmlns:a16="http://schemas.microsoft.com/office/drawing/2014/main" id="{ADBF524A-5C19-6DD7-AC73-7F5AB01860AD}"/>
                  </a:ext>
                </a:extLst>
              </p:cNvPr>
              <p:cNvSpPr/>
              <p:nvPr/>
            </p:nvSpPr>
            <p:spPr>
              <a:xfrm>
                <a:off x="7074016" y="2486391"/>
                <a:ext cx="86309" cy="400013"/>
              </a:xfrm>
              <a:custGeom>
                <a:avLst/>
                <a:gdLst>
                  <a:gd name="connsiteX0" fmla="*/ 0 w 64665"/>
                  <a:gd name="connsiteY0" fmla="*/ 0 h 562129"/>
                  <a:gd name="connsiteX1" fmla="*/ 64665 w 64665"/>
                  <a:gd name="connsiteY1" fmla="*/ 0 h 562129"/>
                  <a:gd name="connsiteX2" fmla="*/ 64665 w 64665"/>
                  <a:gd name="connsiteY2" fmla="*/ 562129 h 562129"/>
                  <a:gd name="connsiteX3" fmla="*/ 0 w 64665"/>
                  <a:gd name="connsiteY3" fmla="*/ 562129 h 562129"/>
                </a:gdLst>
                <a:ahLst/>
                <a:cxnLst>
                  <a:cxn ang="0">
                    <a:pos x="connsiteX0" y="connsiteY0"/>
                  </a:cxn>
                  <a:cxn ang="0">
                    <a:pos x="connsiteX1" y="connsiteY1"/>
                  </a:cxn>
                  <a:cxn ang="0">
                    <a:pos x="connsiteX2" y="connsiteY2"/>
                  </a:cxn>
                  <a:cxn ang="0">
                    <a:pos x="connsiteX3" y="connsiteY3"/>
                  </a:cxn>
                </a:cxnLst>
                <a:rect l="l" t="t" r="r" b="b"/>
                <a:pathLst>
                  <a:path w="64665" h="562129">
                    <a:moveTo>
                      <a:pt x="0" y="0"/>
                    </a:moveTo>
                    <a:lnTo>
                      <a:pt x="64665" y="0"/>
                    </a:lnTo>
                    <a:lnTo>
                      <a:pt x="64665" y="562129"/>
                    </a:lnTo>
                    <a:lnTo>
                      <a:pt x="0" y="562129"/>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40" name="Freeform 292">
                <a:extLst>
                  <a:ext uri="{FF2B5EF4-FFF2-40B4-BE49-F238E27FC236}">
                    <a16:creationId xmlns:a16="http://schemas.microsoft.com/office/drawing/2014/main" id="{BFE2473B-4A8B-A4FB-12B5-6C795964165F}"/>
                  </a:ext>
                </a:extLst>
              </p:cNvPr>
              <p:cNvSpPr/>
              <p:nvPr/>
            </p:nvSpPr>
            <p:spPr>
              <a:xfrm>
                <a:off x="7166670" y="2486391"/>
                <a:ext cx="86309" cy="400013"/>
              </a:xfrm>
              <a:custGeom>
                <a:avLst/>
                <a:gdLst>
                  <a:gd name="connsiteX0" fmla="*/ 0 w 64665"/>
                  <a:gd name="connsiteY0" fmla="*/ 0 h 571640"/>
                  <a:gd name="connsiteX1" fmla="*/ 64665 w 64665"/>
                  <a:gd name="connsiteY1" fmla="*/ 0 h 571640"/>
                  <a:gd name="connsiteX2" fmla="*/ 64665 w 64665"/>
                  <a:gd name="connsiteY2" fmla="*/ 571641 h 571640"/>
                  <a:gd name="connsiteX3" fmla="*/ 0 w 64665"/>
                  <a:gd name="connsiteY3" fmla="*/ 571641 h 571640"/>
                </a:gdLst>
                <a:ahLst/>
                <a:cxnLst>
                  <a:cxn ang="0">
                    <a:pos x="connsiteX0" y="connsiteY0"/>
                  </a:cxn>
                  <a:cxn ang="0">
                    <a:pos x="connsiteX1" y="connsiteY1"/>
                  </a:cxn>
                  <a:cxn ang="0">
                    <a:pos x="connsiteX2" y="connsiteY2"/>
                  </a:cxn>
                  <a:cxn ang="0">
                    <a:pos x="connsiteX3" y="connsiteY3"/>
                  </a:cxn>
                </a:cxnLst>
                <a:rect l="l" t="t" r="r" b="b"/>
                <a:pathLst>
                  <a:path w="64665" h="571640">
                    <a:moveTo>
                      <a:pt x="0" y="0"/>
                    </a:moveTo>
                    <a:lnTo>
                      <a:pt x="64665" y="0"/>
                    </a:lnTo>
                    <a:lnTo>
                      <a:pt x="64665" y="571641"/>
                    </a:lnTo>
                    <a:lnTo>
                      <a:pt x="0" y="571641"/>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41" name="Freeform 293">
                <a:extLst>
                  <a:ext uri="{FF2B5EF4-FFF2-40B4-BE49-F238E27FC236}">
                    <a16:creationId xmlns:a16="http://schemas.microsoft.com/office/drawing/2014/main" id="{E2372B85-2CBF-C72A-B9CD-7540686403ED}"/>
                  </a:ext>
                </a:extLst>
              </p:cNvPr>
              <p:cNvSpPr/>
              <p:nvPr/>
            </p:nvSpPr>
            <p:spPr>
              <a:xfrm>
                <a:off x="7260594" y="2486391"/>
                <a:ext cx="86309" cy="400013"/>
              </a:xfrm>
              <a:custGeom>
                <a:avLst/>
                <a:gdLst>
                  <a:gd name="connsiteX0" fmla="*/ 0 w 64665"/>
                  <a:gd name="connsiteY0" fmla="*/ 0 h 575445"/>
                  <a:gd name="connsiteX1" fmla="*/ 64665 w 64665"/>
                  <a:gd name="connsiteY1" fmla="*/ 0 h 575445"/>
                  <a:gd name="connsiteX2" fmla="*/ 64665 w 64665"/>
                  <a:gd name="connsiteY2" fmla="*/ 575445 h 575445"/>
                  <a:gd name="connsiteX3" fmla="*/ 0 w 64665"/>
                  <a:gd name="connsiteY3" fmla="*/ 575445 h 575445"/>
                </a:gdLst>
                <a:ahLst/>
                <a:cxnLst>
                  <a:cxn ang="0">
                    <a:pos x="connsiteX0" y="connsiteY0"/>
                  </a:cxn>
                  <a:cxn ang="0">
                    <a:pos x="connsiteX1" y="connsiteY1"/>
                  </a:cxn>
                  <a:cxn ang="0">
                    <a:pos x="connsiteX2" y="connsiteY2"/>
                  </a:cxn>
                  <a:cxn ang="0">
                    <a:pos x="connsiteX3" y="connsiteY3"/>
                  </a:cxn>
                </a:cxnLst>
                <a:rect l="l" t="t" r="r" b="b"/>
                <a:pathLst>
                  <a:path w="64665" h="575445">
                    <a:moveTo>
                      <a:pt x="0" y="0"/>
                    </a:moveTo>
                    <a:lnTo>
                      <a:pt x="64665" y="0"/>
                    </a:lnTo>
                    <a:lnTo>
                      <a:pt x="64665" y="575445"/>
                    </a:lnTo>
                    <a:lnTo>
                      <a:pt x="0" y="575445"/>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42" name="Freeform 294">
                <a:extLst>
                  <a:ext uri="{FF2B5EF4-FFF2-40B4-BE49-F238E27FC236}">
                    <a16:creationId xmlns:a16="http://schemas.microsoft.com/office/drawing/2014/main" id="{BF6A5127-0DF9-85E3-D0D9-D9AF43406DA6}"/>
                  </a:ext>
                </a:extLst>
              </p:cNvPr>
              <p:cNvSpPr/>
              <p:nvPr/>
            </p:nvSpPr>
            <p:spPr>
              <a:xfrm>
                <a:off x="7354519" y="2486391"/>
                <a:ext cx="86309" cy="400013"/>
              </a:xfrm>
              <a:custGeom>
                <a:avLst/>
                <a:gdLst>
                  <a:gd name="connsiteX0" fmla="*/ 0 w 64665"/>
                  <a:gd name="connsiteY0" fmla="*/ 0 h 580200"/>
                  <a:gd name="connsiteX1" fmla="*/ 64665 w 64665"/>
                  <a:gd name="connsiteY1" fmla="*/ 0 h 580200"/>
                  <a:gd name="connsiteX2" fmla="*/ 64665 w 64665"/>
                  <a:gd name="connsiteY2" fmla="*/ 580201 h 580200"/>
                  <a:gd name="connsiteX3" fmla="*/ 0 w 64665"/>
                  <a:gd name="connsiteY3" fmla="*/ 580201 h 580200"/>
                </a:gdLst>
                <a:ahLst/>
                <a:cxnLst>
                  <a:cxn ang="0">
                    <a:pos x="connsiteX0" y="connsiteY0"/>
                  </a:cxn>
                  <a:cxn ang="0">
                    <a:pos x="connsiteX1" y="connsiteY1"/>
                  </a:cxn>
                  <a:cxn ang="0">
                    <a:pos x="connsiteX2" y="connsiteY2"/>
                  </a:cxn>
                  <a:cxn ang="0">
                    <a:pos x="connsiteX3" y="connsiteY3"/>
                  </a:cxn>
                </a:cxnLst>
                <a:rect l="l" t="t" r="r" b="b"/>
                <a:pathLst>
                  <a:path w="64665" h="580200">
                    <a:moveTo>
                      <a:pt x="0" y="0"/>
                    </a:moveTo>
                    <a:lnTo>
                      <a:pt x="64665" y="0"/>
                    </a:lnTo>
                    <a:lnTo>
                      <a:pt x="64665" y="580201"/>
                    </a:lnTo>
                    <a:lnTo>
                      <a:pt x="0" y="580201"/>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43" name="Freeform 295">
                <a:extLst>
                  <a:ext uri="{FF2B5EF4-FFF2-40B4-BE49-F238E27FC236}">
                    <a16:creationId xmlns:a16="http://schemas.microsoft.com/office/drawing/2014/main" id="{8AA99A7A-0F0F-21A1-87C2-0EFBC91D21F0}"/>
                  </a:ext>
                </a:extLst>
              </p:cNvPr>
              <p:cNvSpPr/>
              <p:nvPr/>
            </p:nvSpPr>
            <p:spPr>
              <a:xfrm>
                <a:off x="7541097" y="2486391"/>
                <a:ext cx="86309" cy="400013"/>
              </a:xfrm>
              <a:custGeom>
                <a:avLst/>
                <a:gdLst>
                  <a:gd name="connsiteX0" fmla="*/ 0 w 64665"/>
                  <a:gd name="connsiteY0" fmla="*/ 0 h 629660"/>
                  <a:gd name="connsiteX1" fmla="*/ 64665 w 64665"/>
                  <a:gd name="connsiteY1" fmla="*/ 0 h 629660"/>
                  <a:gd name="connsiteX2" fmla="*/ 64665 w 64665"/>
                  <a:gd name="connsiteY2" fmla="*/ 629661 h 629660"/>
                  <a:gd name="connsiteX3" fmla="*/ 0 w 64665"/>
                  <a:gd name="connsiteY3" fmla="*/ 629661 h 629660"/>
                </a:gdLst>
                <a:ahLst/>
                <a:cxnLst>
                  <a:cxn ang="0">
                    <a:pos x="connsiteX0" y="connsiteY0"/>
                  </a:cxn>
                  <a:cxn ang="0">
                    <a:pos x="connsiteX1" y="connsiteY1"/>
                  </a:cxn>
                  <a:cxn ang="0">
                    <a:pos x="connsiteX2" y="connsiteY2"/>
                  </a:cxn>
                  <a:cxn ang="0">
                    <a:pos x="connsiteX3" y="connsiteY3"/>
                  </a:cxn>
                </a:cxnLst>
                <a:rect l="l" t="t" r="r" b="b"/>
                <a:pathLst>
                  <a:path w="64665" h="629660">
                    <a:moveTo>
                      <a:pt x="0" y="0"/>
                    </a:moveTo>
                    <a:lnTo>
                      <a:pt x="64665" y="0"/>
                    </a:lnTo>
                    <a:lnTo>
                      <a:pt x="64665" y="629661"/>
                    </a:lnTo>
                    <a:lnTo>
                      <a:pt x="0" y="629661"/>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44" name="Freeform 296">
                <a:extLst>
                  <a:ext uri="{FF2B5EF4-FFF2-40B4-BE49-F238E27FC236}">
                    <a16:creationId xmlns:a16="http://schemas.microsoft.com/office/drawing/2014/main" id="{F6367E25-CDC3-2862-A340-3690C7510FDC}"/>
                  </a:ext>
                </a:extLst>
              </p:cNvPr>
              <p:cNvSpPr/>
              <p:nvPr/>
            </p:nvSpPr>
            <p:spPr>
              <a:xfrm>
                <a:off x="7727677" y="2486391"/>
                <a:ext cx="86309" cy="400013"/>
              </a:xfrm>
              <a:custGeom>
                <a:avLst/>
                <a:gdLst>
                  <a:gd name="connsiteX0" fmla="*/ 0 w 64665"/>
                  <a:gd name="connsiteY0" fmla="*/ 0 h 642976"/>
                  <a:gd name="connsiteX1" fmla="*/ 64665 w 64665"/>
                  <a:gd name="connsiteY1" fmla="*/ 0 h 642976"/>
                  <a:gd name="connsiteX2" fmla="*/ 64665 w 64665"/>
                  <a:gd name="connsiteY2" fmla="*/ 642977 h 642976"/>
                  <a:gd name="connsiteX3" fmla="*/ 0 w 64665"/>
                  <a:gd name="connsiteY3" fmla="*/ 642977 h 642976"/>
                </a:gdLst>
                <a:ahLst/>
                <a:cxnLst>
                  <a:cxn ang="0">
                    <a:pos x="connsiteX0" y="connsiteY0"/>
                  </a:cxn>
                  <a:cxn ang="0">
                    <a:pos x="connsiteX1" y="connsiteY1"/>
                  </a:cxn>
                  <a:cxn ang="0">
                    <a:pos x="connsiteX2" y="connsiteY2"/>
                  </a:cxn>
                  <a:cxn ang="0">
                    <a:pos x="connsiteX3" y="connsiteY3"/>
                  </a:cxn>
                </a:cxnLst>
                <a:rect l="l" t="t" r="r" b="b"/>
                <a:pathLst>
                  <a:path w="64665" h="642976">
                    <a:moveTo>
                      <a:pt x="0" y="0"/>
                    </a:moveTo>
                    <a:lnTo>
                      <a:pt x="64665" y="0"/>
                    </a:lnTo>
                    <a:lnTo>
                      <a:pt x="64665" y="642977"/>
                    </a:lnTo>
                    <a:lnTo>
                      <a:pt x="0" y="642977"/>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45" name="Freeform 297">
                <a:extLst>
                  <a:ext uri="{FF2B5EF4-FFF2-40B4-BE49-F238E27FC236}">
                    <a16:creationId xmlns:a16="http://schemas.microsoft.com/office/drawing/2014/main" id="{A49B3981-B6EE-CD15-F132-A3E1A07FD7B5}"/>
                  </a:ext>
                </a:extLst>
              </p:cNvPr>
              <p:cNvSpPr/>
              <p:nvPr/>
            </p:nvSpPr>
            <p:spPr>
              <a:xfrm>
                <a:off x="7821602" y="2486391"/>
                <a:ext cx="86309" cy="400013"/>
              </a:xfrm>
              <a:custGeom>
                <a:avLst/>
                <a:gdLst>
                  <a:gd name="connsiteX0" fmla="*/ 0 w 64665"/>
                  <a:gd name="connsiteY0" fmla="*/ 0 h 703850"/>
                  <a:gd name="connsiteX1" fmla="*/ 64665 w 64665"/>
                  <a:gd name="connsiteY1" fmla="*/ 0 h 703850"/>
                  <a:gd name="connsiteX2" fmla="*/ 64665 w 64665"/>
                  <a:gd name="connsiteY2" fmla="*/ 703850 h 703850"/>
                  <a:gd name="connsiteX3" fmla="*/ 0 w 64665"/>
                  <a:gd name="connsiteY3" fmla="*/ 703850 h 703850"/>
                </a:gdLst>
                <a:ahLst/>
                <a:cxnLst>
                  <a:cxn ang="0">
                    <a:pos x="connsiteX0" y="connsiteY0"/>
                  </a:cxn>
                  <a:cxn ang="0">
                    <a:pos x="connsiteX1" y="connsiteY1"/>
                  </a:cxn>
                  <a:cxn ang="0">
                    <a:pos x="connsiteX2" y="connsiteY2"/>
                  </a:cxn>
                  <a:cxn ang="0">
                    <a:pos x="connsiteX3" y="connsiteY3"/>
                  </a:cxn>
                </a:cxnLst>
                <a:rect l="l" t="t" r="r" b="b"/>
                <a:pathLst>
                  <a:path w="64665" h="703850">
                    <a:moveTo>
                      <a:pt x="0" y="0"/>
                    </a:moveTo>
                    <a:lnTo>
                      <a:pt x="64665" y="0"/>
                    </a:lnTo>
                    <a:lnTo>
                      <a:pt x="64665" y="703850"/>
                    </a:lnTo>
                    <a:lnTo>
                      <a:pt x="0" y="703850"/>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H</a:t>
                </a:r>
              </a:p>
            </p:txBody>
          </p:sp>
          <p:sp>
            <p:nvSpPr>
              <p:cNvPr id="146" name="Freeform 298">
                <a:extLst>
                  <a:ext uri="{FF2B5EF4-FFF2-40B4-BE49-F238E27FC236}">
                    <a16:creationId xmlns:a16="http://schemas.microsoft.com/office/drawing/2014/main" id="{84AC534F-531A-C1A9-6AFD-FE668E4C8B7B}"/>
                  </a:ext>
                </a:extLst>
              </p:cNvPr>
              <p:cNvSpPr/>
              <p:nvPr/>
            </p:nvSpPr>
            <p:spPr>
              <a:xfrm>
                <a:off x="7915527" y="2486391"/>
                <a:ext cx="86309" cy="400013"/>
              </a:xfrm>
              <a:custGeom>
                <a:avLst/>
                <a:gdLst>
                  <a:gd name="connsiteX0" fmla="*/ 0 w 64665"/>
                  <a:gd name="connsiteY0" fmla="*/ 0 h 703850"/>
                  <a:gd name="connsiteX1" fmla="*/ 64665 w 64665"/>
                  <a:gd name="connsiteY1" fmla="*/ 0 h 703850"/>
                  <a:gd name="connsiteX2" fmla="*/ 64665 w 64665"/>
                  <a:gd name="connsiteY2" fmla="*/ 703850 h 703850"/>
                  <a:gd name="connsiteX3" fmla="*/ 0 w 64665"/>
                  <a:gd name="connsiteY3" fmla="*/ 703850 h 703850"/>
                </a:gdLst>
                <a:ahLst/>
                <a:cxnLst>
                  <a:cxn ang="0">
                    <a:pos x="connsiteX0" y="connsiteY0"/>
                  </a:cxn>
                  <a:cxn ang="0">
                    <a:pos x="connsiteX1" y="connsiteY1"/>
                  </a:cxn>
                  <a:cxn ang="0">
                    <a:pos x="connsiteX2" y="connsiteY2"/>
                  </a:cxn>
                  <a:cxn ang="0">
                    <a:pos x="connsiteX3" y="connsiteY3"/>
                  </a:cxn>
                </a:cxnLst>
                <a:rect l="l" t="t" r="r" b="b"/>
                <a:pathLst>
                  <a:path w="64665" h="703850">
                    <a:moveTo>
                      <a:pt x="0" y="0"/>
                    </a:moveTo>
                    <a:lnTo>
                      <a:pt x="64665" y="0"/>
                    </a:lnTo>
                    <a:lnTo>
                      <a:pt x="64665" y="703850"/>
                    </a:lnTo>
                    <a:lnTo>
                      <a:pt x="0" y="703850"/>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47" name="Freeform 299">
                <a:extLst>
                  <a:ext uri="{FF2B5EF4-FFF2-40B4-BE49-F238E27FC236}">
                    <a16:creationId xmlns:a16="http://schemas.microsoft.com/office/drawing/2014/main" id="{A27ED530-3B5E-79AF-22DF-E19BE1FE9560}"/>
                  </a:ext>
                </a:extLst>
              </p:cNvPr>
              <p:cNvSpPr/>
              <p:nvPr/>
            </p:nvSpPr>
            <p:spPr>
              <a:xfrm>
                <a:off x="2866461" y="2486391"/>
                <a:ext cx="86309" cy="400013"/>
              </a:xfrm>
              <a:custGeom>
                <a:avLst/>
                <a:gdLst>
                  <a:gd name="connsiteX0" fmla="*/ 0 w 64665"/>
                  <a:gd name="connsiteY0" fmla="*/ 0 h 41850"/>
                  <a:gd name="connsiteX1" fmla="*/ 64665 w 64665"/>
                  <a:gd name="connsiteY1" fmla="*/ 0 h 41850"/>
                  <a:gd name="connsiteX2" fmla="*/ 64665 w 64665"/>
                  <a:gd name="connsiteY2" fmla="*/ 41851 h 41850"/>
                  <a:gd name="connsiteX3" fmla="*/ 0 w 64665"/>
                  <a:gd name="connsiteY3" fmla="*/ 41851 h 41850"/>
                </a:gdLst>
                <a:ahLst/>
                <a:cxnLst>
                  <a:cxn ang="0">
                    <a:pos x="connsiteX0" y="connsiteY0"/>
                  </a:cxn>
                  <a:cxn ang="0">
                    <a:pos x="connsiteX1" y="connsiteY1"/>
                  </a:cxn>
                  <a:cxn ang="0">
                    <a:pos x="connsiteX2" y="connsiteY2"/>
                  </a:cxn>
                  <a:cxn ang="0">
                    <a:pos x="connsiteX3" y="connsiteY3"/>
                  </a:cxn>
                </a:cxnLst>
                <a:rect l="l" t="t" r="r" b="b"/>
                <a:pathLst>
                  <a:path w="64665" h="41850">
                    <a:moveTo>
                      <a:pt x="0" y="0"/>
                    </a:moveTo>
                    <a:lnTo>
                      <a:pt x="64665" y="0"/>
                    </a:lnTo>
                    <a:lnTo>
                      <a:pt x="64665" y="41851"/>
                    </a:lnTo>
                    <a:lnTo>
                      <a:pt x="0" y="41851"/>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48" name="Freeform 300">
                <a:extLst>
                  <a:ext uri="{FF2B5EF4-FFF2-40B4-BE49-F238E27FC236}">
                    <a16:creationId xmlns:a16="http://schemas.microsoft.com/office/drawing/2014/main" id="{B399C740-238F-7EC1-228F-83686DB0C1A8}"/>
                  </a:ext>
                </a:extLst>
              </p:cNvPr>
              <p:cNvSpPr/>
              <p:nvPr/>
            </p:nvSpPr>
            <p:spPr>
              <a:xfrm>
                <a:off x="2678612" y="2486391"/>
                <a:ext cx="86309" cy="400013"/>
              </a:xfrm>
              <a:custGeom>
                <a:avLst/>
                <a:gdLst>
                  <a:gd name="connsiteX0" fmla="*/ 0 w 64665"/>
                  <a:gd name="connsiteY0" fmla="*/ 0 h 141721"/>
                  <a:gd name="connsiteX1" fmla="*/ 64665 w 64665"/>
                  <a:gd name="connsiteY1" fmla="*/ 0 h 141721"/>
                  <a:gd name="connsiteX2" fmla="*/ 64665 w 64665"/>
                  <a:gd name="connsiteY2" fmla="*/ 141721 h 141721"/>
                  <a:gd name="connsiteX3" fmla="*/ 0 w 64665"/>
                  <a:gd name="connsiteY3" fmla="*/ 141721 h 141721"/>
                </a:gdLst>
                <a:ahLst/>
                <a:cxnLst>
                  <a:cxn ang="0">
                    <a:pos x="connsiteX0" y="connsiteY0"/>
                  </a:cxn>
                  <a:cxn ang="0">
                    <a:pos x="connsiteX1" y="connsiteY1"/>
                  </a:cxn>
                  <a:cxn ang="0">
                    <a:pos x="connsiteX2" y="connsiteY2"/>
                  </a:cxn>
                  <a:cxn ang="0">
                    <a:pos x="connsiteX3" y="connsiteY3"/>
                  </a:cxn>
                </a:cxnLst>
                <a:rect l="l" t="t" r="r" b="b"/>
                <a:pathLst>
                  <a:path w="64665" h="141721">
                    <a:moveTo>
                      <a:pt x="0" y="0"/>
                    </a:moveTo>
                    <a:lnTo>
                      <a:pt x="64665" y="0"/>
                    </a:lnTo>
                    <a:lnTo>
                      <a:pt x="64665" y="141721"/>
                    </a:lnTo>
                    <a:lnTo>
                      <a:pt x="0" y="141721"/>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49" name="Freeform 301">
                <a:extLst>
                  <a:ext uri="{FF2B5EF4-FFF2-40B4-BE49-F238E27FC236}">
                    <a16:creationId xmlns:a16="http://schemas.microsoft.com/office/drawing/2014/main" id="{9285B2F6-A632-8439-3E6E-DF0B1B999B42}"/>
                  </a:ext>
                </a:extLst>
              </p:cNvPr>
              <p:cNvSpPr/>
              <p:nvPr/>
            </p:nvSpPr>
            <p:spPr>
              <a:xfrm>
                <a:off x="2584687" y="2486391"/>
                <a:ext cx="86309" cy="400013"/>
              </a:xfrm>
              <a:custGeom>
                <a:avLst/>
                <a:gdLst>
                  <a:gd name="connsiteX0" fmla="*/ 0 w 64665"/>
                  <a:gd name="connsiteY0" fmla="*/ 0 h 166451"/>
                  <a:gd name="connsiteX1" fmla="*/ 64665 w 64665"/>
                  <a:gd name="connsiteY1" fmla="*/ 0 h 166451"/>
                  <a:gd name="connsiteX2" fmla="*/ 64665 w 64665"/>
                  <a:gd name="connsiteY2" fmla="*/ 166451 h 166451"/>
                  <a:gd name="connsiteX3" fmla="*/ 0 w 64665"/>
                  <a:gd name="connsiteY3" fmla="*/ 166451 h 166451"/>
                </a:gdLst>
                <a:ahLst/>
                <a:cxnLst>
                  <a:cxn ang="0">
                    <a:pos x="connsiteX0" y="connsiteY0"/>
                  </a:cxn>
                  <a:cxn ang="0">
                    <a:pos x="connsiteX1" y="connsiteY1"/>
                  </a:cxn>
                  <a:cxn ang="0">
                    <a:pos x="connsiteX2" y="connsiteY2"/>
                  </a:cxn>
                  <a:cxn ang="0">
                    <a:pos x="connsiteX3" y="connsiteY3"/>
                  </a:cxn>
                </a:cxnLst>
                <a:rect l="l" t="t" r="r" b="b"/>
                <a:pathLst>
                  <a:path w="64665" h="166451">
                    <a:moveTo>
                      <a:pt x="0" y="0"/>
                    </a:moveTo>
                    <a:lnTo>
                      <a:pt x="64665" y="0"/>
                    </a:lnTo>
                    <a:lnTo>
                      <a:pt x="64665" y="166451"/>
                    </a:lnTo>
                    <a:lnTo>
                      <a:pt x="0" y="166451"/>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50" name="Freeform 302">
                <a:extLst>
                  <a:ext uri="{FF2B5EF4-FFF2-40B4-BE49-F238E27FC236}">
                    <a16:creationId xmlns:a16="http://schemas.microsoft.com/office/drawing/2014/main" id="{32C7A4BA-38D3-B222-D630-A2D2CC4246BB}"/>
                  </a:ext>
                </a:extLst>
              </p:cNvPr>
              <p:cNvSpPr/>
              <p:nvPr/>
            </p:nvSpPr>
            <p:spPr>
              <a:xfrm>
                <a:off x="2490764" y="2486391"/>
                <a:ext cx="86309" cy="400013"/>
              </a:xfrm>
              <a:custGeom>
                <a:avLst/>
                <a:gdLst>
                  <a:gd name="connsiteX0" fmla="*/ 0 w 64665"/>
                  <a:gd name="connsiteY0" fmla="*/ 0 h 187376"/>
                  <a:gd name="connsiteX1" fmla="*/ 64665 w 64665"/>
                  <a:gd name="connsiteY1" fmla="*/ 0 h 187376"/>
                  <a:gd name="connsiteX2" fmla="*/ 64665 w 64665"/>
                  <a:gd name="connsiteY2" fmla="*/ 187376 h 187376"/>
                  <a:gd name="connsiteX3" fmla="*/ 0 w 64665"/>
                  <a:gd name="connsiteY3" fmla="*/ 187376 h 187376"/>
                </a:gdLst>
                <a:ahLst/>
                <a:cxnLst>
                  <a:cxn ang="0">
                    <a:pos x="connsiteX0" y="connsiteY0"/>
                  </a:cxn>
                  <a:cxn ang="0">
                    <a:pos x="connsiteX1" y="connsiteY1"/>
                  </a:cxn>
                  <a:cxn ang="0">
                    <a:pos x="connsiteX2" y="connsiteY2"/>
                  </a:cxn>
                  <a:cxn ang="0">
                    <a:pos x="connsiteX3" y="connsiteY3"/>
                  </a:cxn>
                </a:cxnLst>
                <a:rect l="l" t="t" r="r" b="b"/>
                <a:pathLst>
                  <a:path w="64665" h="187376">
                    <a:moveTo>
                      <a:pt x="0" y="0"/>
                    </a:moveTo>
                    <a:lnTo>
                      <a:pt x="64665" y="0"/>
                    </a:lnTo>
                    <a:lnTo>
                      <a:pt x="64665" y="187376"/>
                    </a:lnTo>
                    <a:lnTo>
                      <a:pt x="0" y="187376"/>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51" name="Freeform 303">
                <a:extLst>
                  <a:ext uri="{FF2B5EF4-FFF2-40B4-BE49-F238E27FC236}">
                    <a16:creationId xmlns:a16="http://schemas.microsoft.com/office/drawing/2014/main" id="{ACD9DF94-24E8-A26D-27BF-B0DE9F850B09}"/>
                  </a:ext>
                </a:extLst>
              </p:cNvPr>
              <p:cNvSpPr/>
              <p:nvPr/>
            </p:nvSpPr>
            <p:spPr>
              <a:xfrm>
                <a:off x="5671497" y="2486391"/>
                <a:ext cx="86309" cy="400013"/>
              </a:xfrm>
              <a:custGeom>
                <a:avLst/>
                <a:gdLst>
                  <a:gd name="connsiteX0" fmla="*/ 0 w 64665"/>
                  <a:gd name="connsiteY0" fmla="*/ 0 h 469867"/>
                  <a:gd name="connsiteX1" fmla="*/ 64665 w 64665"/>
                  <a:gd name="connsiteY1" fmla="*/ 0 h 469867"/>
                  <a:gd name="connsiteX2" fmla="*/ 64665 w 64665"/>
                  <a:gd name="connsiteY2" fmla="*/ 469868 h 469867"/>
                  <a:gd name="connsiteX3" fmla="*/ 0 w 64665"/>
                  <a:gd name="connsiteY3" fmla="*/ 469868 h 469867"/>
                </a:gdLst>
                <a:ahLst/>
                <a:cxnLst>
                  <a:cxn ang="0">
                    <a:pos x="connsiteX0" y="connsiteY0"/>
                  </a:cxn>
                  <a:cxn ang="0">
                    <a:pos x="connsiteX1" y="connsiteY1"/>
                  </a:cxn>
                  <a:cxn ang="0">
                    <a:pos x="connsiteX2" y="connsiteY2"/>
                  </a:cxn>
                  <a:cxn ang="0">
                    <a:pos x="connsiteX3" y="connsiteY3"/>
                  </a:cxn>
                </a:cxnLst>
                <a:rect l="l" t="t" r="r" b="b"/>
                <a:pathLst>
                  <a:path w="64665" h="469867">
                    <a:moveTo>
                      <a:pt x="0" y="0"/>
                    </a:moveTo>
                    <a:lnTo>
                      <a:pt x="64665" y="0"/>
                    </a:lnTo>
                    <a:lnTo>
                      <a:pt x="64665" y="469868"/>
                    </a:lnTo>
                    <a:lnTo>
                      <a:pt x="0" y="469868"/>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52" name="Freeform 304">
                <a:extLst>
                  <a:ext uri="{FF2B5EF4-FFF2-40B4-BE49-F238E27FC236}">
                    <a16:creationId xmlns:a16="http://schemas.microsoft.com/office/drawing/2014/main" id="{3D2B5A08-751E-53D7-9452-34B50C91A588}"/>
                  </a:ext>
                </a:extLst>
              </p:cNvPr>
              <p:cNvSpPr/>
              <p:nvPr/>
            </p:nvSpPr>
            <p:spPr>
              <a:xfrm>
                <a:off x="7447174" y="2486391"/>
                <a:ext cx="86309" cy="400013"/>
              </a:xfrm>
              <a:custGeom>
                <a:avLst/>
                <a:gdLst>
                  <a:gd name="connsiteX0" fmla="*/ 0 w 64665"/>
                  <a:gd name="connsiteY0" fmla="*/ 0 h 580200"/>
                  <a:gd name="connsiteX1" fmla="*/ 64665 w 64665"/>
                  <a:gd name="connsiteY1" fmla="*/ 0 h 580200"/>
                  <a:gd name="connsiteX2" fmla="*/ 64665 w 64665"/>
                  <a:gd name="connsiteY2" fmla="*/ 580201 h 580200"/>
                  <a:gd name="connsiteX3" fmla="*/ 0 w 64665"/>
                  <a:gd name="connsiteY3" fmla="*/ 580201 h 580200"/>
                </a:gdLst>
                <a:ahLst/>
                <a:cxnLst>
                  <a:cxn ang="0">
                    <a:pos x="connsiteX0" y="connsiteY0"/>
                  </a:cxn>
                  <a:cxn ang="0">
                    <a:pos x="connsiteX1" y="connsiteY1"/>
                  </a:cxn>
                  <a:cxn ang="0">
                    <a:pos x="connsiteX2" y="connsiteY2"/>
                  </a:cxn>
                  <a:cxn ang="0">
                    <a:pos x="connsiteX3" y="connsiteY3"/>
                  </a:cxn>
                </a:cxnLst>
                <a:rect l="l" t="t" r="r" b="b"/>
                <a:pathLst>
                  <a:path w="64665" h="580200">
                    <a:moveTo>
                      <a:pt x="0" y="0"/>
                    </a:moveTo>
                    <a:lnTo>
                      <a:pt x="64665" y="0"/>
                    </a:lnTo>
                    <a:lnTo>
                      <a:pt x="64665" y="580201"/>
                    </a:lnTo>
                    <a:lnTo>
                      <a:pt x="0" y="580201"/>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53" name="Freeform 305">
                <a:extLst>
                  <a:ext uri="{FF2B5EF4-FFF2-40B4-BE49-F238E27FC236}">
                    <a16:creationId xmlns:a16="http://schemas.microsoft.com/office/drawing/2014/main" id="{5FA37A8F-F0F7-1679-0F3A-863A9C15B0A9}"/>
                  </a:ext>
                </a:extLst>
              </p:cNvPr>
              <p:cNvSpPr/>
              <p:nvPr/>
            </p:nvSpPr>
            <p:spPr>
              <a:xfrm>
                <a:off x="8008180" y="2486391"/>
                <a:ext cx="86309" cy="400013"/>
              </a:xfrm>
              <a:custGeom>
                <a:avLst/>
                <a:gdLst>
                  <a:gd name="connsiteX0" fmla="*/ 0 w 64665"/>
                  <a:gd name="connsiteY0" fmla="*/ 0 h 703850"/>
                  <a:gd name="connsiteX1" fmla="*/ 64665 w 64665"/>
                  <a:gd name="connsiteY1" fmla="*/ 0 h 703850"/>
                  <a:gd name="connsiteX2" fmla="*/ 64665 w 64665"/>
                  <a:gd name="connsiteY2" fmla="*/ 703850 h 703850"/>
                  <a:gd name="connsiteX3" fmla="*/ 0 w 64665"/>
                  <a:gd name="connsiteY3" fmla="*/ 703850 h 703850"/>
                </a:gdLst>
                <a:ahLst/>
                <a:cxnLst>
                  <a:cxn ang="0">
                    <a:pos x="connsiteX0" y="connsiteY0"/>
                  </a:cxn>
                  <a:cxn ang="0">
                    <a:pos x="connsiteX1" y="connsiteY1"/>
                  </a:cxn>
                  <a:cxn ang="0">
                    <a:pos x="connsiteX2" y="connsiteY2"/>
                  </a:cxn>
                  <a:cxn ang="0">
                    <a:pos x="connsiteX3" y="connsiteY3"/>
                  </a:cxn>
                </a:cxnLst>
                <a:rect l="l" t="t" r="r" b="b"/>
                <a:pathLst>
                  <a:path w="64665" h="703850">
                    <a:moveTo>
                      <a:pt x="0" y="0"/>
                    </a:moveTo>
                    <a:lnTo>
                      <a:pt x="64665" y="0"/>
                    </a:lnTo>
                    <a:lnTo>
                      <a:pt x="64665" y="703850"/>
                    </a:lnTo>
                    <a:lnTo>
                      <a:pt x="0" y="703850"/>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H</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H</a:t>
                </a:r>
              </a:p>
            </p:txBody>
          </p:sp>
          <p:sp>
            <p:nvSpPr>
              <p:cNvPr id="154" name="Freeform 306">
                <a:extLst>
                  <a:ext uri="{FF2B5EF4-FFF2-40B4-BE49-F238E27FC236}">
                    <a16:creationId xmlns:a16="http://schemas.microsoft.com/office/drawing/2014/main" id="{A3A36969-E6E1-0774-18CB-CD896DE4B8D2}"/>
                  </a:ext>
                </a:extLst>
              </p:cNvPr>
              <p:cNvSpPr/>
              <p:nvPr/>
            </p:nvSpPr>
            <p:spPr>
              <a:xfrm>
                <a:off x="8102105" y="2486391"/>
                <a:ext cx="86309" cy="400013"/>
              </a:xfrm>
              <a:custGeom>
                <a:avLst/>
                <a:gdLst>
                  <a:gd name="connsiteX0" fmla="*/ 0 w 64665"/>
                  <a:gd name="connsiteY0" fmla="*/ 0 h 703850"/>
                  <a:gd name="connsiteX1" fmla="*/ 64665 w 64665"/>
                  <a:gd name="connsiteY1" fmla="*/ 0 h 703850"/>
                  <a:gd name="connsiteX2" fmla="*/ 64665 w 64665"/>
                  <a:gd name="connsiteY2" fmla="*/ 703850 h 703850"/>
                  <a:gd name="connsiteX3" fmla="*/ 0 w 64665"/>
                  <a:gd name="connsiteY3" fmla="*/ 703850 h 703850"/>
                </a:gdLst>
                <a:ahLst/>
                <a:cxnLst>
                  <a:cxn ang="0">
                    <a:pos x="connsiteX0" y="connsiteY0"/>
                  </a:cxn>
                  <a:cxn ang="0">
                    <a:pos x="connsiteX1" y="connsiteY1"/>
                  </a:cxn>
                  <a:cxn ang="0">
                    <a:pos x="connsiteX2" y="connsiteY2"/>
                  </a:cxn>
                  <a:cxn ang="0">
                    <a:pos x="connsiteX3" y="connsiteY3"/>
                  </a:cxn>
                </a:cxnLst>
                <a:rect l="l" t="t" r="r" b="b"/>
                <a:pathLst>
                  <a:path w="64665" h="703850">
                    <a:moveTo>
                      <a:pt x="0" y="0"/>
                    </a:moveTo>
                    <a:lnTo>
                      <a:pt x="64665" y="0"/>
                    </a:lnTo>
                    <a:lnTo>
                      <a:pt x="64665" y="703850"/>
                    </a:lnTo>
                    <a:lnTo>
                      <a:pt x="0" y="703850"/>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55" name="Freeform 307">
                <a:extLst>
                  <a:ext uri="{FF2B5EF4-FFF2-40B4-BE49-F238E27FC236}">
                    <a16:creationId xmlns:a16="http://schemas.microsoft.com/office/drawing/2014/main" id="{D7321FA7-7942-25CD-29E7-0A2A22EDA500}"/>
                  </a:ext>
                </a:extLst>
              </p:cNvPr>
              <p:cNvSpPr/>
              <p:nvPr/>
            </p:nvSpPr>
            <p:spPr>
              <a:xfrm>
                <a:off x="8196030" y="2486391"/>
                <a:ext cx="86309" cy="400013"/>
              </a:xfrm>
              <a:custGeom>
                <a:avLst/>
                <a:gdLst>
                  <a:gd name="connsiteX0" fmla="*/ 0 w 64665"/>
                  <a:gd name="connsiteY0" fmla="*/ 0 h 703850"/>
                  <a:gd name="connsiteX1" fmla="*/ 64665 w 64665"/>
                  <a:gd name="connsiteY1" fmla="*/ 0 h 703850"/>
                  <a:gd name="connsiteX2" fmla="*/ 64665 w 64665"/>
                  <a:gd name="connsiteY2" fmla="*/ 703850 h 703850"/>
                  <a:gd name="connsiteX3" fmla="*/ 0 w 64665"/>
                  <a:gd name="connsiteY3" fmla="*/ 703850 h 703850"/>
                </a:gdLst>
                <a:ahLst/>
                <a:cxnLst>
                  <a:cxn ang="0">
                    <a:pos x="connsiteX0" y="connsiteY0"/>
                  </a:cxn>
                  <a:cxn ang="0">
                    <a:pos x="connsiteX1" y="connsiteY1"/>
                  </a:cxn>
                  <a:cxn ang="0">
                    <a:pos x="connsiteX2" y="connsiteY2"/>
                  </a:cxn>
                  <a:cxn ang="0">
                    <a:pos x="connsiteX3" y="connsiteY3"/>
                  </a:cxn>
                </a:cxnLst>
                <a:rect l="l" t="t" r="r" b="b"/>
                <a:pathLst>
                  <a:path w="64665" h="703850">
                    <a:moveTo>
                      <a:pt x="0" y="0"/>
                    </a:moveTo>
                    <a:lnTo>
                      <a:pt x="64665" y="0"/>
                    </a:lnTo>
                    <a:lnTo>
                      <a:pt x="64665" y="703850"/>
                    </a:lnTo>
                    <a:lnTo>
                      <a:pt x="0" y="703850"/>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56" name="Freeform 308">
                <a:extLst>
                  <a:ext uri="{FF2B5EF4-FFF2-40B4-BE49-F238E27FC236}">
                    <a16:creationId xmlns:a16="http://schemas.microsoft.com/office/drawing/2014/main" id="{FE5B66EC-53E6-40CE-E8E4-C896728AD713}"/>
                  </a:ext>
                </a:extLst>
              </p:cNvPr>
              <p:cNvSpPr/>
              <p:nvPr/>
            </p:nvSpPr>
            <p:spPr>
              <a:xfrm>
                <a:off x="6887436" y="2486391"/>
                <a:ext cx="86309" cy="400013"/>
              </a:xfrm>
              <a:custGeom>
                <a:avLst/>
                <a:gdLst>
                  <a:gd name="connsiteX0" fmla="*/ 0 w 64665"/>
                  <a:gd name="connsiteY0" fmla="*/ 0 h 533594"/>
                  <a:gd name="connsiteX1" fmla="*/ 64665 w 64665"/>
                  <a:gd name="connsiteY1" fmla="*/ 0 h 533594"/>
                  <a:gd name="connsiteX2" fmla="*/ 64665 w 64665"/>
                  <a:gd name="connsiteY2" fmla="*/ 533595 h 533594"/>
                  <a:gd name="connsiteX3" fmla="*/ 0 w 64665"/>
                  <a:gd name="connsiteY3" fmla="*/ 533595 h 533594"/>
                </a:gdLst>
                <a:ahLst/>
                <a:cxnLst>
                  <a:cxn ang="0">
                    <a:pos x="connsiteX0" y="connsiteY0"/>
                  </a:cxn>
                  <a:cxn ang="0">
                    <a:pos x="connsiteX1" y="connsiteY1"/>
                  </a:cxn>
                  <a:cxn ang="0">
                    <a:pos x="connsiteX2" y="connsiteY2"/>
                  </a:cxn>
                  <a:cxn ang="0">
                    <a:pos x="connsiteX3" y="connsiteY3"/>
                  </a:cxn>
                </a:cxnLst>
                <a:rect l="l" t="t" r="r" b="b"/>
                <a:pathLst>
                  <a:path w="64665" h="533594">
                    <a:moveTo>
                      <a:pt x="0" y="0"/>
                    </a:moveTo>
                    <a:lnTo>
                      <a:pt x="64665" y="0"/>
                    </a:lnTo>
                    <a:lnTo>
                      <a:pt x="64665" y="533595"/>
                    </a:lnTo>
                    <a:lnTo>
                      <a:pt x="0" y="533595"/>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57" name="Freeform 309">
                <a:extLst>
                  <a:ext uri="{FF2B5EF4-FFF2-40B4-BE49-F238E27FC236}">
                    <a16:creationId xmlns:a16="http://schemas.microsoft.com/office/drawing/2014/main" id="{8D8A3A94-A51C-C5A0-AA42-DD528ABFD558}"/>
                  </a:ext>
                </a:extLst>
              </p:cNvPr>
              <p:cNvSpPr/>
              <p:nvPr/>
            </p:nvSpPr>
            <p:spPr>
              <a:xfrm>
                <a:off x="3428737" y="2486391"/>
                <a:ext cx="86309" cy="400013"/>
              </a:xfrm>
              <a:custGeom>
                <a:avLst/>
                <a:gdLst>
                  <a:gd name="connsiteX0" fmla="*/ 0 w 64665"/>
                  <a:gd name="connsiteY0" fmla="*/ 0 h 190229"/>
                  <a:gd name="connsiteX1" fmla="*/ 64665 w 64665"/>
                  <a:gd name="connsiteY1" fmla="*/ 0 h 190229"/>
                  <a:gd name="connsiteX2" fmla="*/ 64665 w 64665"/>
                  <a:gd name="connsiteY2" fmla="*/ 190230 h 190229"/>
                  <a:gd name="connsiteX3" fmla="*/ 0 w 64665"/>
                  <a:gd name="connsiteY3" fmla="*/ 190230 h 190229"/>
                </a:gdLst>
                <a:ahLst/>
                <a:cxnLst>
                  <a:cxn ang="0">
                    <a:pos x="connsiteX0" y="connsiteY0"/>
                  </a:cxn>
                  <a:cxn ang="0">
                    <a:pos x="connsiteX1" y="connsiteY1"/>
                  </a:cxn>
                  <a:cxn ang="0">
                    <a:pos x="connsiteX2" y="connsiteY2"/>
                  </a:cxn>
                  <a:cxn ang="0">
                    <a:pos x="connsiteX3" y="connsiteY3"/>
                  </a:cxn>
                </a:cxnLst>
                <a:rect l="l" t="t" r="r" b="b"/>
                <a:pathLst>
                  <a:path w="64665" h="190229">
                    <a:moveTo>
                      <a:pt x="0" y="0"/>
                    </a:moveTo>
                    <a:lnTo>
                      <a:pt x="64665" y="0"/>
                    </a:lnTo>
                    <a:lnTo>
                      <a:pt x="64665" y="190230"/>
                    </a:lnTo>
                    <a:lnTo>
                      <a:pt x="0" y="190230"/>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58" name="Freeform 310">
                <a:extLst>
                  <a:ext uri="{FF2B5EF4-FFF2-40B4-BE49-F238E27FC236}">
                    <a16:creationId xmlns:a16="http://schemas.microsoft.com/office/drawing/2014/main" id="{EEF0FCEB-2F1D-F5D8-26A0-1F1BD9CF8DA3}"/>
                  </a:ext>
                </a:extLst>
              </p:cNvPr>
              <p:cNvSpPr/>
              <p:nvPr/>
            </p:nvSpPr>
            <p:spPr>
              <a:xfrm>
                <a:off x="3334814" y="2486391"/>
                <a:ext cx="86309" cy="400013"/>
              </a:xfrm>
              <a:custGeom>
                <a:avLst/>
                <a:gdLst>
                  <a:gd name="connsiteX0" fmla="*/ 0 w 64665"/>
                  <a:gd name="connsiteY0" fmla="*/ 0 h 181669"/>
                  <a:gd name="connsiteX1" fmla="*/ 64665 w 64665"/>
                  <a:gd name="connsiteY1" fmla="*/ 0 h 181669"/>
                  <a:gd name="connsiteX2" fmla="*/ 64665 w 64665"/>
                  <a:gd name="connsiteY2" fmla="*/ 181669 h 181669"/>
                  <a:gd name="connsiteX3" fmla="*/ 0 w 64665"/>
                  <a:gd name="connsiteY3" fmla="*/ 181669 h 181669"/>
                </a:gdLst>
                <a:ahLst/>
                <a:cxnLst>
                  <a:cxn ang="0">
                    <a:pos x="connsiteX0" y="connsiteY0"/>
                  </a:cxn>
                  <a:cxn ang="0">
                    <a:pos x="connsiteX1" y="connsiteY1"/>
                  </a:cxn>
                  <a:cxn ang="0">
                    <a:pos x="connsiteX2" y="connsiteY2"/>
                  </a:cxn>
                  <a:cxn ang="0">
                    <a:pos x="connsiteX3" y="connsiteY3"/>
                  </a:cxn>
                </a:cxnLst>
                <a:rect l="l" t="t" r="r" b="b"/>
                <a:pathLst>
                  <a:path w="64665" h="181669">
                    <a:moveTo>
                      <a:pt x="0" y="0"/>
                    </a:moveTo>
                    <a:lnTo>
                      <a:pt x="64665" y="0"/>
                    </a:lnTo>
                    <a:lnTo>
                      <a:pt x="64665" y="181669"/>
                    </a:lnTo>
                    <a:lnTo>
                      <a:pt x="0" y="181669"/>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59" name="Freeform 311">
                <a:extLst>
                  <a:ext uri="{FF2B5EF4-FFF2-40B4-BE49-F238E27FC236}">
                    <a16:creationId xmlns:a16="http://schemas.microsoft.com/office/drawing/2014/main" id="{EED91B29-1F34-C263-25E4-3C0B2AA8FA84}"/>
                  </a:ext>
                </a:extLst>
              </p:cNvPr>
              <p:cNvSpPr/>
              <p:nvPr/>
            </p:nvSpPr>
            <p:spPr>
              <a:xfrm>
                <a:off x="3240889" y="2486391"/>
                <a:ext cx="86309" cy="400013"/>
              </a:xfrm>
              <a:custGeom>
                <a:avLst/>
                <a:gdLst>
                  <a:gd name="connsiteX0" fmla="*/ 0 w 64665"/>
                  <a:gd name="connsiteY0" fmla="*/ 0 h 181669"/>
                  <a:gd name="connsiteX1" fmla="*/ 64665 w 64665"/>
                  <a:gd name="connsiteY1" fmla="*/ 0 h 181669"/>
                  <a:gd name="connsiteX2" fmla="*/ 64665 w 64665"/>
                  <a:gd name="connsiteY2" fmla="*/ 181669 h 181669"/>
                  <a:gd name="connsiteX3" fmla="*/ 0 w 64665"/>
                  <a:gd name="connsiteY3" fmla="*/ 181669 h 181669"/>
                </a:gdLst>
                <a:ahLst/>
                <a:cxnLst>
                  <a:cxn ang="0">
                    <a:pos x="connsiteX0" y="connsiteY0"/>
                  </a:cxn>
                  <a:cxn ang="0">
                    <a:pos x="connsiteX1" y="connsiteY1"/>
                  </a:cxn>
                  <a:cxn ang="0">
                    <a:pos x="connsiteX2" y="connsiteY2"/>
                  </a:cxn>
                  <a:cxn ang="0">
                    <a:pos x="connsiteX3" y="connsiteY3"/>
                  </a:cxn>
                </a:cxnLst>
                <a:rect l="l" t="t" r="r" b="b"/>
                <a:pathLst>
                  <a:path w="64665" h="181669">
                    <a:moveTo>
                      <a:pt x="0" y="0"/>
                    </a:moveTo>
                    <a:lnTo>
                      <a:pt x="64665" y="0"/>
                    </a:lnTo>
                    <a:lnTo>
                      <a:pt x="64665" y="181669"/>
                    </a:lnTo>
                    <a:lnTo>
                      <a:pt x="0" y="181669"/>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H</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H</a:t>
                </a:r>
              </a:p>
            </p:txBody>
          </p:sp>
          <p:sp>
            <p:nvSpPr>
              <p:cNvPr id="160" name="Freeform 312">
                <a:extLst>
                  <a:ext uri="{FF2B5EF4-FFF2-40B4-BE49-F238E27FC236}">
                    <a16:creationId xmlns:a16="http://schemas.microsoft.com/office/drawing/2014/main" id="{9FBE2F0E-5A5F-5063-6149-E70EBDB4D6BE}"/>
                  </a:ext>
                </a:extLst>
              </p:cNvPr>
              <p:cNvSpPr/>
              <p:nvPr/>
            </p:nvSpPr>
            <p:spPr>
              <a:xfrm>
                <a:off x="3148234" y="2486391"/>
                <a:ext cx="86309" cy="400013"/>
              </a:xfrm>
              <a:custGeom>
                <a:avLst/>
                <a:gdLst>
                  <a:gd name="connsiteX0" fmla="*/ 0 w 64665"/>
                  <a:gd name="connsiteY0" fmla="*/ 0 h 145525"/>
                  <a:gd name="connsiteX1" fmla="*/ 64665 w 64665"/>
                  <a:gd name="connsiteY1" fmla="*/ 0 h 145525"/>
                  <a:gd name="connsiteX2" fmla="*/ 64665 w 64665"/>
                  <a:gd name="connsiteY2" fmla="*/ 145526 h 145525"/>
                  <a:gd name="connsiteX3" fmla="*/ 0 w 64665"/>
                  <a:gd name="connsiteY3" fmla="*/ 145526 h 145525"/>
                </a:gdLst>
                <a:ahLst/>
                <a:cxnLst>
                  <a:cxn ang="0">
                    <a:pos x="connsiteX0" y="connsiteY0"/>
                  </a:cxn>
                  <a:cxn ang="0">
                    <a:pos x="connsiteX1" y="connsiteY1"/>
                  </a:cxn>
                  <a:cxn ang="0">
                    <a:pos x="connsiteX2" y="connsiteY2"/>
                  </a:cxn>
                  <a:cxn ang="0">
                    <a:pos x="connsiteX3" y="connsiteY3"/>
                  </a:cxn>
                </a:cxnLst>
                <a:rect l="l" t="t" r="r" b="b"/>
                <a:pathLst>
                  <a:path w="64665" h="145525">
                    <a:moveTo>
                      <a:pt x="0" y="0"/>
                    </a:moveTo>
                    <a:lnTo>
                      <a:pt x="64665" y="0"/>
                    </a:lnTo>
                    <a:lnTo>
                      <a:pt x="64665" y="145526"/>
                    </a:lnTo>
                    <a:lnTo>
                      <a:pt x="0" y="145526"/>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61" name="Freeform 313">
                <a:extLst>
                  <a:ext uri="{FF2B5EF4-FFF2-40B4-BE49-F238E27FC236}">
                    <a16:creationId xmlns:a16="http://schemas.microsoft.com/office/drawing/2014/main" id="{D07D32B0-B19F-6842-A3C5-F4181E0656AC}"/>
                  </a:ext>
                </a:extLst>
              </p:cNvPr>
              <p:cNvSpPr/>
              <p:nvPr/>
            </p:nvSpPr>
            <p:spPr>
              <a:xfrm>
                <a:off x="2772537" y="2486391"/>
                <a:ext cx="86309" cy="400013"/>
              </a:xfrm>
              <a:custGeom>
                <a:avLst/>
                <a:gdLst>
                  <a:gd name="connsiteX0" fmla="*/ 0 w 64665"/>
                  <a:gd name="connsiteY0" fmla="*/ 0 h 92261"/>
                  <a:gd name="connsiteX1" fmla="*/ 64665 w 64665"/>
                  <a:gd name="connsiteY1" fmla="*/ 0 h 92261"/>
                  <a:gd name="connsiteX2" fmla="*/ 64665 w 64665"/>
                  <a:gd name="connsiteY2" fmla="*/ 92261 h 92261"/>
                  <a:gd name="connsiteX3" fmla="*/ 0 w 64665"/>
                  <a:gd name="connsiteY3" fmla="*/ 92261 h 92261"/>
                </a:gdLst>
                <a:ahLst/>
                <a:cxnLst>
                  <a:cxn ang="0">
                    <a:pos x="connsiteX0" y="connsiteY0"/>
                  </a:cxn>
                  <a:cxn ang="0">
                    <a:pos x="connsiteX1" y="connsiteY1"/>
                  </a:cxn>
                  <a:cxn ang="0">
                    <a:pos x="connsiteX2" y="connsiteY2"/>
                  </a:cxn>
                  <a:cxn ang="0">
                    <a:pos x="connsiteX3" y="connsiteY3"/>
                  </a:cxn>
                </a:cxnLst>
                <a:rect l="l" t="t" r="r" b="b"/>
                <a:pathLst>
                  <a:path w="64665" h="92261">
                    <a:moveTo>
                      <a:pt x="0" y="0"/>
                    </a:moveTo>
                    <a:lnTo>
                      <a:pt x="64665" y="0"/>
                    </a:lnTo>
                    <a:lnTo>
                      <a:pt x="64665" y="92261"/>
                    </a:lnTo>
                    <a:lnTo>
                      <a:pt x="0" y="92261"/>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H</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H</a:t>
                </a:r>
              </a:p>
            </p:txBody>
          </p:sp>
          <p:sp>
            <p:nvSpPr>
              <p:cNvPr id="162" name="Freeform 314">
                <a:extLst>
                  <a:ext uri="{FF2B5EF4-FFF2-40B4-BE49-F238E27FC236}">
                    <a16:creationId xmlns:a16="http://schemas.microsoft.com/office/drawing/2014/main" id="{3AB26840-440A-756A-FF2D-F840A16CC6E8}"/>
                  </a:ext>
                </a:extLst>
              </p:cNvPr>
              <p:cNvSpPr/>
              <p:nvPr/>
            </p:nvSpPr>
            <p:spPr>
              <a:xfrm>
                <a:off x="7635023" y="2486391"/>
                <a:ext cx="86309" cy="400013"/>
              </a:xfrm>
              <a:custGeom>
                <a:avLst/>
                <a:gdLst>
                  <a:gd name="connsiteX0" fmla="*/ 0 w 64665"/>
                  <a:gd name="connsiteY0" fmla="*/ 0 h 635367"/>
                  <a:gd name="connsiteX1" fmla="*/ 64665 w 64665"/>
                  <a:gd name="connsiteY1" fmla="*/ 0 h 635367"/>
                  <a:gd name="connsiteX2" fmla="*/ 64665 w 64665"/>
                  <a:gd name="connsiteY2" fmla="*/ 635368 h 635367"/>
                  <a:gd name="connsiteX3" fmla="*/ 0 w 64665"/>
                  <a:gd name="connsiteY3" fmla="*/ 635368 h 635367"/>
                </a:gdLst>
                <a:ahLst/>
                <a:cxnLst>
                  <a:cxn ang="0">
                    <a:pos x="connsiteX0" y="connsiteY0"/>
                  </a:cxn>
                  <a:cxn ang="0">
                    <a:pos x="connsiteX1" y="connsiteY1"/>
                  </a:cxn>
                  <a:cxn ang="0">
                    <a:pos x="connsiteX2" y="connsiteY2"/>
                  </a:cxn>
                  <a:cxn ang="0">
                    <a:pos x="connsiteX3" y="connsiteY3"/>
                  </a:cxn>
                </a:cxnLst>
                <a:rect l="l" t="t" r="r" b="b"/>
                <a:pathLst>
                  <a:path w="64665" h="635367">
                    <a:moveTo>
                      <a:pt x="0" y="0"/>
                    </a:moveTo>
                    <a:lnTo>
                      <a:pt x="64665" y="0"/>
                    </a:lnTo>
                    <a:lnTo>
                      <a:pt x="64665" y="635368"/>
                    </a:lnTo>
                    <a:lnTo>
                      <a:pt x="0" y="635368"/>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63" name="Freeform 315">
                <a:extLst>
                  <a:ext uri="{FF2B5EF4-FFF2-40B4-BE49-F238E27FC236}">
                    <a16:creationId xmlns:a16="http://schemas.microsoft.com/office/drawing/2014/main" id="{76BBF84F-202C-1C82-1461-7C3239F7984F}"/>
                  </a:ext>
                </a:extLst>
              </p:cNvPr>
              <p:cNvSpPr/>
              <p:nvPr/>
            </p:nvSpPr>
            <p:spPr>
              <a:xfrm>
                <a:off x="3801896" y="2486391"/>
                <a:ext cx="86309" cy="400013"/>
              </a:xfrm>
              <a:custGeom>
                <a:avLst/>
                <a:gdLst>
                  <a:gd name="connsiteX0" fmla="*/ 0 w 64665"/>
                  <a:gd name="connsiteY0" fmla="*/ 0 h 282491"/>
                  <a:gd name="connsiteX1" fmla="*/ 64665 w 64665"/>
                  <a:gd name="connsiteY1" fmla="*/ 0 h 282491"/>
                  <a:gd name="connsiteX2" fmla="*/ 64665 w 64665"/>
                  <a:gd name="connsiteY2" fmla="*/ 282491 h 282491"/>
                  <a:gd name="connsiteX3" fmla="*/ 0 w 64665"/>
                  <a:gd name="connsiteY3" fmla="*/ 282491 h 282491"/>
                </a:gdLst>
                <a:ahLst/>
                <a:cxnLst>
                  <a:cxn ang="0">
                    <a:pos x="connsiteX0" y="connsiteY0"/>
                  </a:cxn>
                  <a:cxn ang="0">
                    <a:pos x="connsiteX1" y="connsiteY1"/>
                  </a:cxn>
                  <a:cxn ang="0">
                    <a:pos x="connsiteX2" y="connsiteY2"/>
                  </a:cxn>
                  <a:cxn ang="0">
                    <a:pos x="connsiteX3" y="connsiteY3"/>
                  </a:cxn>
                </a:cxnLst>
                <a:rect l="l" t="t" r="r" b="b"/>
                <a:pathLst>
                  <a:path w="64665" h="282491">
                    <a:moveTo>
                      <a:pt x="0" y="0"/>
                    </a:moveTo>
                    <a:lnTo>
                      <a:pt x="64665" y="0"/>
                    </a:lnTo>
                    <a:lnTo>
                      <a:pt x="64665" y="282491"/>
                    </a:lnTo>
                    <a:lnTo>
                      <a:pt x="0" y="282491"/>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64" name="Freeform 316">
                <a:extLst>
                  <a:ext uri="{FF2B5EF4-FFF2-40B4-BE49-F238E27FC236}">
                    <a16:creationId xmlns:a16="http://schemas.microsoft.com/office/drawing/2014/main" id="{F0E3E3BD-647D-3AC5-1F13-543852255B1D}"/>
                  </a:ext>
                </a:extLst>
              </p:cNvPr>
              <p:cNvSpPr/>
              <p:nvPr/>
            </p:nvSpPr>
            <p:spPr>
              <a:xfrm>
                <a:off x="2960385" y="2486391"/>
                <a:ext cx="86309" cy="400013"/>
              </a:xfrm>
              <a:custGeom>
                <a:avLst/>
                <a:gdLst>
                  <a:gd name="connsiteX0" fmla="*/ 0 w 64665"/>
                  <a:gd name="connsiteY0" fmla="*/ 0 h 41850"/>
                  <a:gd name="connsiteX1" fmla="*/ 64665 w 64665"/>
                  <a:gd name="connsiteY1" fmla="*/ 0 h 41850"/>
                  <a:gd name="connsiteX2" fmla="*/ 64665 w 64665"/>
                  <a:gd name="connsiteY2" fmla="*/ 41851 h 41850"/>
                  <a:gd name="connsiteX3" fmla="*/ 0 w 64665"/>
                  <a:gd name="connsiteY3" fmla="*/ 41851 h 41850"/>
                </a:gdLst>
                <a:ahLst/>
                <a:cxnLst>
                  <a:cxn ang="0">
                    <a:pos x="connsiteX0" y="connsiteY0"/>
                  </a:cxn>
                  <a:cxn ang="0">
                    <a:pos x="connsiteX1" y="connsiteY1"/>
                  </a:cxn>
                  <a:cxn ang="0">
                    <a:pos x="connsiteX2" y="connsiteY2"/>
                  </a:cxn>
                  <a:cxn ang="0">
                    <a:pos x="connsiteX3" y="connsiteY3"/>
                  </a:cxn>
                </a:cxnLst>
                <a:rect l="l" t="t" r="r" b="b"/>
                <a:pathLst>
                  <a:path w="64665" h="41850">
                    <a:moveTo>
                      <a:pt x="0" y="0"/>
                    </a:moveTo>
                    <a:lnTo>
                      <a:pt x="64665" y="0"/>
                    </a:lnTo>
                    <a:lnTo>
                      <a:pt x="64665" y="41851"/>
                    </a:lnTo>
                    <a:lnTo>
                      <a:pt x="0" y="41851"/>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sp>
            <p:nvSpPr>
              <p:cNvPr id="165" name="Freeform 317">
                <a:extLst>
                  <a:ext uri="{FF2B5EF4-FFF2-40B4-BE49-F238E27FC236}">
                    <a16:creationId xmlns:a16="http://schemas.microsoft.com/office/drawing/2014/main" id="{8155BD5A-CBB9-3866-2F3A-3781CC962E97}"/>
                  </a:ext>
                </a:extLst>
              </p:cNvPr>
              <p:cNvSpPr/>
              <p:nvPr/>
            </p:nvSpPr>
            <p:spPr>
              <a:xfrm>
                <a:off x="3054309" y="2486391"/>
                <a:ext cx="86309" cy="400013"/>
              </a:xfrm>
              <a:custGeom>
                <a:avLst/>
                <a:gdLst>
                  <a:gd name="connsiteX0" fmla="*/ 0 w 64665"/>
                  <a:gd name="connsiteY0" fmla="*/ 0 h 41850"/>
                  <a:gd name="connsiteX1" fmla="*/ 64665 w 64665"/>
                  <a:gd name="connsiteY1" fmla="*/ 0 h 41850"/>
                  <a:gd name="connsiteX2" fmla="*/ 64665 w 64665"/>
                  <a:gd name="connsiteY2" fmla="*/ 41851 h 41850"/>
                  <a:gd name="connsiteX3" fmla="*/ 0 w 64665"/>
                  <a:gd name="connsiteY3" fmla="*/ 41851 h 41850"/>
                </a:gdLst>
                <a:ahLst/>
                <a:cxnLst>
                  <a:cxn ang="0">
                    <a:pos x="connsiteX0" y="connsiteY0"/>
                  </a:cxn>
                  <a:cxn ang="0">
                    <a:pos x="connsiteX1" y="connsiteY1"/>
                  </a:cxn>
                  <a:cxn ang="0">
                    <a:pos x="connsiteX2" y="connsiteY2"/>
                  </a:cxn>
                  <a:cxn ang="0">
                    <a:pos x="connsiteX3" y="connsiteY3"/>
                  </a:cxn>
                </a:cxnLst>
                <a:rect l="l" t="t" r="r" b="b"/>
                <a:pathLst>
                  <a:path w="64665" h="41850">
                    <a:moveTo>
                      <a:pt x="0" y="0"/>
                    </a:moveTo>
                    <a:lnTo>
                      <a:pt x="64665" y="0"/>
                    </a:lnTo>
                    <a:lnTo>
                      <a:pt x="64665" y="41851"/>
                    </a:lnTo>
                    <a:lnTo>
                      <a:pt x="0" y="41851"/>
                    </a:lnTo>
                    <a:close/>
                  </a:path>
                </a:pathLst>
              </a:cu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a:t>
                </a:r>
              </a:p>
            </p:txBody>
          </p:sp>
        </p:grpSp>
        <p:sp>
          <p:nvSpPr>
            <p:cNvPr id="77" name="TextBox 76">
              <a:extLst>
                <a:ext uri="{FF2B5EF4-FFF2-40B4-BE49-F238E27FC236}">
                  <a16:creationId xmlns:a16="http://schemas.microsoft.com/office/drawing/2014/main" id="{B35B1FF4-85B9-E9ED-7F68-9BE595D3BAE9}"/>
                </a:ext>
              </a:extLst>
            </p:cNvPr>
            <p:cNvSpPr txBox="1"/>
            <p:nvPr/>
          </p:nvSpPr>
          <p:spPr>
            <a:xfrm>
              <a:off x="2259060" y="3444168"/>
              <a:ext cx="3422840" cy="369476"/>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tab pos="150280" algn="l"/>
                </a:tabLst>
                <a:defRPr/>
              </a:pPr>
              <a:r>
                <a:rPr kumimoji="0" lang="en-GB" sz="1067"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H	High</a:t>
              </a:r>
            </a:p>
            <a:p>
              <a:pPr marL="0" marR="0" lvl="0" indent="0" algn="l" defTabSz="152396" rtl="0" eaLnBrk="1" fontAlgn="auto" latinLnBrk="0" hangingPunct="1">
                <a:lnSpc>
                  <a:spcPct val="100000"/>
                </a:lnSpc>
                <a:spcBef>
                  <a:spcPts val="0"/>
                </a:spcBef>
                <a:spcAft>
                  <a:spcPts val="0"/>
                </a:spcAft>
                <a:buClr>
                  <a:srgbClr val="000000"/>
                </a:buClr>
                <a:buSzTx/>
                <a:buFontTx/>
                <a:buNone/>
                <a:tabLst/>
                <a:defRPr/>
              </a:pPr>
              <a:r>
                <a:rPr kumimoji="0" lang="en-GB" sz="1067"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L	Low</a:t>
              </a:r>
            </a:p>
            <a:p>
              <a:pPr marL="0" marR="0" lvl="0" indent="0" algn="l" defTabSz="152396" rtl="0" eaLnBrk="1" fontAlgn="auto" latinLnBrk="0" hangingPunct="1">
                <a:lnSpc>
                  <a:spcPct val="100000"/>
                </a:lnSpc>
                <a:spcBef>
                  <a:spcPts val="0"/>
                </a:spcBef>
                <a:spcAft>
                  <a:spcPts val="0"/>
                </a:spcAft>
                <a:buClr>
                  <a:srgbClr val="000000"/>
                </a:buClr>
                <a:buSzTx/>
                <a:buFontTx/>
                <a:buNone/>
                <a:tabLst/>
                <a:defRPr/>
              </a:pPr>
              <a:r>
                <a:rPr kumimoji="0" lang="en-GB" sz="1067"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U	Unknown/Missing</a:t>
              </a:r>
            </a:p>
          </p:txBody>
        </p:sp>
        <p:grpSp>
          <p:nvGrpSpPr>
            <p:cNvPr id="78" name="Group 77">
              <a:extLst>
                <a:ext uri="{FF2B5EF4-FFF2-40B4-BE49-F238E27FC236}">
                  <a16:creationId xmlns:a16="http://schemas.microsoft.com/office/drawing/2014/main" id="{8D7E771E-059C-F36E-69D4-CD03528E3874}"/>
                </a:ext>
              </a:extLst>
            </p:cNvPr>
            <p:cNvGrpSpPr/>
            <p:nvPr/>
          </p:nvGrpSpPr>
          <p:grpSpPr>
            <a:xfrm>
              <a:off x="1666473" y="1785794"/>
              <a:ext cx="6488168" cy="2083641"/>
              <a:chOff x="1947807" y="1443513"/>
              <a:chExt cx="6488168" cy="2083641"/>
            </a:xfrm>
          </p:grpSpPr>
          <p:grpSp>
            <p:nvGrpSpPr>
              <p:cNvPr id="84" name="Group 83">
                <a:extLst>
                  <a:ext uri="{FF2B5EF4-FFF2-40B4-BE49-F238E27FC236}">
                    <a16:creationId xmlns:a16="http://schemas.microsoft.com/office/drawing/2014/main" id="{7726DB72-5819-F624-3BE8-6CF4BB53AFD8}"/>
                  </a:ext>
                </a:extLst>
              </p:cNvPr>
              <p:cNvGrpSpPr/>
              <p:nvPr/>
            </p:nvGrpSpPr>
            <p:grpSpPr>
              <a:xfrm>
                <a:off x="1983989" y="1443513"/>
                <a:ext cx="449093" cy="223091"/>
                <a:chOff x="2177818" y="1432093"/>
                <a:chExt cx="449093" cy="223091"/>
              </a:xfrm>
            </p:grpSpPr>
            <p:sp>
              <p:nvSpPr>
                <p:cNvPr id="102" name="TextBox 101">
                  <a:extLst>
                    <a:ext uri="{FF2B5EF4-FFF2-40B4-BE49-F238E27FC236}">
                      <a16:creationId xmlns:a16="http://schemas.microsoft.com/office/drawing/2014/main" id="{D9B1C381-A7C8-3438-CDA1-9F94D621A184}"/>
                    </a:ext>
                  </a:extLst>
                </p:cNvPr>
                <p:cNvSpPr txBox="1"/>
                <p:nvPr/>
              </p:nvSpPr>
              <p:spPr>
                <a:xfrm>
                  <a:off x="2177818" y="1432093"/>
                  <a:ext cx="401694" cy="223091"/>
                </a:xfrm>
                <a:prstGeom prst="rect">
                  <a:avLst/>
                </a:prstGeom>
                <a:noFill/>
              </p:spPr>
              <p:txBody>
                <a:bodyPr wrap="squar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GB"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100</a:t>
                  </a:r>
                </a:p>
              </p:txBody>
            </p:sp>
            <p:cxnSp>
              <p:nvCxnSpPr>
                <p:cNvPr id="103" name="Straight Connector 102">
                  <a:extLst>
                    <a:ext uri="{FF2B5EF4-FFF2-40B4-BE49-F238E27FC236}">
                      <a16:creationId xmlns:a16="http://schemas.microsoft.com/office/drawing/2014/main" id="{FC5934A9-ED1E-D519-4079-610B0586F07A}"/>
                    </a:ext>
                  </a:extLst>
                </p:cNvPr>
                <p:cNvCxnSpPr>
                  <a:cxnSpLocks/>
                </p:cNvCxnSpPr>
                <p:nvPr/>
              </p:nvCxnSpPr>
              <p:spPr>
                <a:xfrm>
                  <a:off x="2532113" y="1543638"/>
                  <a:ext cx="94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8895DC5F-6686-18CD-F7C7-32D587F7774A}"/>
                  </a:ext>
                </a:extLst>
              </p:cNvPr>
              <p:cNvGrpSpPr/>
              <p:nvPr/>
            </p:nvGrpSpPr>
            <p:grpSpPr>
              <a:xfrm>
                <a:off x="1983989" y="1551883"/>
                <a:ext cx="5893370" cy="1967197"/>
                <a:chOff x="2177818" y="1075325"/>
                <a:chExt cx="5893370" cy="1967197"/>
              </a:xfrm>
            </p:grpSpPr>
            <p:sp>
              <p:nvSpPr>
                <p:cNvPr id="97" name="TextBox 96">
                  <a:extLst>
                    <a:ext uri="{FF2B5EF4-FFF2-40B4-BE49-F238E27FC236}">
                      <a16:creationId xmlns:a16="http://schemas.microsoft.com/office/drawing/2014/main" id="{E778AF13-A5F4-86C7-A866-CF73E9B07AFA}"/>
                    </a:ext>
                  </a:extLst>
                </p:cNvPr>
                <p:cNvSpPr txBox="1"/>
                <p:nvPr/>
              </p:nvSpPr>
              <p:spPr>
                <a:xfrm>
                  <a:off x="2177818" y="1432093"/>
                  <a:ext cx="401694" cy="223091"/>
                </a:xfrm>
                <a:prstGeom prst="rect">
                  <a:avLst/>
                </a:prstGeom>
                <a:noFill/>
              </p:spPr>
              <p:txBody>
                <a:bodyPr wrap="squar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GB"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50</a:t>
                  </a:r>
                </a:p>
              </p:txBody>
            </p:sp>
            <p:cxnSp>
              <p:nvCxnSpPr>
                <p:cNvPr id="98" name="Straight Connector 97">
                  <a:extLst>
                    <a:ext uri="{FF2B5EF4-FFF2-40B4-BE49-F238E27FC236}">
                      <a16:creationId xmlns:a16="http://schemas.microsoft.com/office/drawing/2014/main" id="{66597740-25D2-546C-F29B-E45A3847B4C9}"/>
                    </a:ext>
                  </a:extLst>
                </p:cNvPr>
                <p:cNvCxnSpPr>
                  <a:cxnSpLocks/>
                </p:cNvCxnSpPr>
                <p:nvPr/>
              </p:nvCxnSpPr>
              <p:spPr>
                <a:xfrm>
                  <a:off x="2532113" y="1543638"/>
                  <a:ext cx="94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8DD10B2E-CAE3-6559-4D28-AA7CD4B0EC31}"/>
                    </a:ext>
                  </a:extLst>
                </p:cNvPr>
                <p:cNvCxnSpPr>
                  <a:cxnSpLocks/>
                </p:cNvCxnSpPr>
                <p:nvPr/>
              </p:nvCxnSpPr>
              <p:spPr>
                <a:xfrm flipV="1">
                  <a:off x="2626911" y="1075325"/>
                  <a:ext cx="0" cy="18675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4009FC62-7C22-B8FD-767A-62BDA4B513A5}"/>
                    </a:ext>
                  </a:extLst>
                </p:cNvPr>
                <p:cNvSpPr txBox="1"/>
                <p:nvPr/>
              </p:nvSpPr>
              <p:spPr>
                <a:xfrm>
                  <a:off x="3825627" y="2350942"/>
                  <a:ext cx="401694" cy="223091"/>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a:t>
                  </a:r>
                </a:p>
              </p:txBody>
            </p:sp>
            <p:sp>
              <p:nvSpPr>
                <p:cNvPr id="101" name="TextBox 100">
                  <a:extLst>
                    <a:ext uri="{FF2B5EF4-FFF2-40B4-BE49-F238E27FC236}">
                      <a16:creationId xmlns:a16="http://schemas.microsoft.com/office/drawing/2014/main" id="{A0373472-E2BD-22DD-4C1B-87D2BE724BB0}"/>
                    </a:ext>
                  </a:extLst>
                </p:cNvPr>
                <p:cNvSpPr txBox="1"/>
                <p:nvPr/>
              </p:nvSpPr>
              <p:spPr>
                <a:xfrm>
                  <a:off x="7669494" y="2819431"/>
                  <a:ext cx="401694" cy="223091"/>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a:t>
                  </a:r>
                </a:p>
              </p:txBody>
            </p:sp>
          </p:grpSp>
          <p:grpSp>
            <p:nvGrpSpPr>
              <p:cNvPr id="86" name="Group 85">
                <a:extLst>
                  <a:ext uri="{FF2B5EF4-FFF2-40B4-BE49-F238E27FC236}">
                    <a16:creationId xmlns:a16="http://schemas.microsoft.com/office/drawing/2014/main" id="{9DC0A309-5FD8-1F43-901E-30FFE7B4758C}"/>
                  </a:ext>
                </a:extLst>
              </p:cNvPr>
              <p:cNvGrpSpPr/>
              <p:nvPr/>
            </p:nvGrpSpPr>
            <p:grpSpPr>
              <a:xfrm>
                <a:off x="1983989" y="2301183"/>
                <a:ext cx="6451986" cy="463550"/>
                <a:chOff x="2177818" y="1359488"/>
                <a:chExt cx="6451986" cy="463550"/>
              </a:xfrm>
            </p:grpSpPr>
            <p:sp>
              <p:nvSpPr>
                <p:cNvPr id="93" name="TextBox 92">
                  <a:extLst>
                    <a:ext uri="{FF2B5EF4-FFF2-40B4-BE49-F238E27FC236}">
                      <a16:creationId xmlns:a16="http://schemas.microsoft.com/office/drawing/2014/main" id="{DFE2362F-3613-F6AC-B7AB-29C667F2C43A}"/>
                    </a:ext>
                  </a:extLst>
                </p:cNvPr>
                <p:cNvSpPr txBox="1"/>
                <p:nvPr/>
              </p:nvSpPr>
              <p:spPr>
                <a:xfrm>
                  <a:off x="2177818" y="1432094"/>
                  <a:ext cx="401694" cy="223090"/>
                </a:xfrm>
                <a:prstGeom prst="rect">
                  <a:avLst/>
                </a:prstGeom>
                <a:noFill/>
              </p:spPr>
              <p:txBody>
                <a:bodyPr wrap="squar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GB"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0</a:t>
                  </a:r>
                </a:p>
              </p:txBody>
            </p:sp>
            <p:cxnSp>
              <p:nvCxnSpPr>
                <p:cNvPr id="94" name="Straight Connector 93">
                  <a:extLst>
                    <a:ext uri="{FF2B5EF4-FFF2-40B4-BE49-F238E27FC236}">
                      <a16:creationId xmlns:a16="http://schemas.microsoft.com/office/drawing/2014/main" id="{9A8F0378-AC09-272B-B1D5-A56FB9E70725}"/>
                    </a:ext>
                  </a:extLst>
                </p:cNvPr>
                <p:cNvCxnSpPr>
                  <a:cxnSpLocks/>
                </p:cNvCxnSpPr>
                <p:nvPr/>
              </p:nvCxnSpPr>
              <p:spPr>
                <a:xfrm>
                  <a:off x="2532113" y="1543638"/>
                  <a:ext cx="60976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0A9D5BA-5FFF-04D5-3146-C77A37E9A417}"/>
                    </a:ext>
                  </a:extLst>
                </p:cNvPr>
                <p:cNvCxnSpPr>
                  <a:cxnSpLocks/>
                </p:cNvCxnSpPr>
                <p:nvPr/>
              </p:nvCxnSpPr>
              <p:spPr>
                <a:xfrm>
                  <a:off x="2626911" y="1359488"/>
                  <a:ext cx="6002893" cy="0"/>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3701B73-80A0-E04E-65E3-D18944A4324E}"/>
                    </a:ext>
                  </a:extLst>
                </p:cNvPr>
                <p:cNvCxnSpPr>
                  <a:cxnSpLocks/>
                </p:cNvCxnSpPr>
                <p:nvPr/>
              </p:nvCxnSpPr>
              <p:spPr>
                <a:xfrm>
                  <a:off x="2626911" y="1823038"/>
                  <a:ext cx="6002893" cy="0"/>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E146F1A9-0522-7BA1-BD5D-146F1FD7FFFD}"/>
                  </a:ext>
                </a:extLst>
              </p:cNvPr>
              <p:cNvGrpSpPr/>
              <p:nvPr/>
            </p:nvGrpSpPr>
            <p:grpSpPr>
              <a:xfrm>
                <a:off x="1983989" y="2838925"/>
                <a:ext cx="449093" cy="223091"/>
                <a:chOff x="2177818" y="1432093"/>
                <a:chExt cx="449093" cy="223091"/>
              </a:xfrm>
            </p:grpSpPr>
            <p:sp>
              <p:nvSpPr>
                <p:cNvPr id="91" name="TextBox 90">
                  <a:extLst>
                    <a:ext uri="{FF2B5EF4-FFF2-40B4-BE49-F238E27FC236}">
                      <a16:creationId xmlns:a16="http://schemas.microsoft.com/office/drawing/2014/main" id="{DCC0DE87-A421-EF19-9833-F296C56E854F}"/>
                    </a:ext>
                  </a:extLst>
                </p:cNvPr>
                <p:cNvSpPr txBox="1"/>
                <p:nvPr/>
              </p:nvSpPr>
              <p:spPr>
                <a:xfrm>
                  <a:off x="2177818" y="1432093"/>
                  <a:ext cx="401694" cy="223091"/>
                </a:xfrm>
                <a:prstGeom prst="rect">
                  <a:avLst/>
                </a:prstGeom>
                <a:noFill/>
              </p:spPr>
              <p:txBody>
                <a:bodyPr wrap="squar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a:t>
                  </a:r>
                  <a:r>
                    <a:rPr kumimoji="0" lang="en-GB"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50</a:t>
                  </a:r>
                </a:p>
              </p:txBody>
            </p:sp>
            <p:cxnSp>
              <p:nvCxnSpPr>
                <p:cNvPr id="92" name="Straight Connector 91">
                  <a:extLst>
                    <a:ext uri="{FF2B5EF4-FFF2-40B4-BE49-F238E27FC236}">
                      <a16:creationId xmlns:a16="http://schemas.microsoft.com/office/drawing/2014/main" id="{43099F38-9BBE-027D-989B-6649F0B4AB59}"/>
                    </a:ext>
                  </a:extLst>
                </p:cNvPr>
                <p:cNvCxnSpPr>
                  <a:cxnSpLocks/>
                </p:cNvCxnSpPr>
                <p:nvPr/>
              </p:nvCxnSpPr>
              <p:spPr>
                <a:xfrm>
                  <a:off x="2532113" y="1543638"/>
                  <a:ext cx="94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E942F85F-AFB6-370C-ED1B-1919775045A2}"/>
                  </a:ext>
                </a:extLst>
              </p:cNvPr>
              <p:cNvGrpSpPr/>
              <p:nvPr/>
            </p:nvGrpSpPr>
            <p:grpSpPr>
              <a:xfrm>
                <a:off x="1947807" y="3304063"/>
                <a:ext cx="485275" cy="223091"/>
                <a:chOff x="2141636" y="1432093"/>
                <a:chExt cx="485275" cy="223091"/>
              </a:xfrm>
            </p:grpSpPr>
            <p:sp>
              <p:nvSpPr>
                <p:cNvPr id="89" name="TextBox 88">
                  <a:extLst>
                    <a:ext uri="{FF2B5EF4-FFF2-40B4-BE49-F238E27FC236}">
                      <a16:creationId xmlns:a16="http://schemas.microsoft.com/office/drawing/2014/main" id="{F3CAD988-227F-1E13-2359-133F97EF3533}"/>
                    </a:ext>
                  </a:extLst>
                </p:cNvPr>
                <p:cNvSpPr txBox="1"/>
                <p:nvPr/>
              </p:nvSpPr>
              <p:spPr>
                <a:xfrm>
                  <a:off x="2141636" y="1432093"/>
                  <a:ext cx="437876" cy="223091"/>
                </a:xfrm>
                <a:prstGeom prst="rect">
                  <a:avLst/>
                </a:prstGeom>
                <a:noFill/>
              </p:spPr>
              <p:txBody>
                <a:bodyPr wrap="squar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a:t>
                  </a:r>
                  <a:r>
                    <a:rPr kumimoji="0" lang="en-GB"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100</a:t>
                  </a:r>
                </a:p>
              </p:txBody>
            </p:sp>
            <p:cxnSp>
              <p:nvCxnSpPr>
                <p:cNvPr id="90" name="Straight Connector 89">
                  <a:extLst>
                    <a:ext uri="{FF2B5EF4-FFF2-40B4-BE49-F238E27FC236}">
                      <a16:creationId xmlns:a16="http://schemas.microsoft.com/office/drawing/2014/main" id="{A80C8994-9FDB-8771-C904-2E298AFDEC61}"/>
                    </a:ext>
                  </a:extLst>
                </p:cNvPr>
                <p:cNvCxnSpPr>
                  <a:cxnSpLocks/>
                </p:cNvCxnSpPr>
                <p:nvPr/>
              </p:nvCxnSpPr>
              <p:spPr>
                <a:xfrm>
                  <a:off x="2532113" y="1543638"/>
                  <a:ext cx="94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9" name="TextBox 78">
              <a:extLst>
                <a:ext uri="{FF2B5EF4-FFF2-40B4-BE49-F238E27FC236}">
                  <a16:creationId xmlns:a16="http://schemas.microsoft.com/office/drawing/2014/main" id="{0D05F7CF-BC73-7E00-2A0C-4B9500482DCE}"/>
                </a:ext>
              </a:extLst>
            </p:cNvPr>
            <p:cNvSpPr txBox="1"/>
            <p:nvPr/>
          </p:nvSpPr>
          <p:spPr>
            <a:xfrm>
              <a:off x="2229689" y="2520656"/>
              <a:ext cx="401694" cy="223091"/>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333"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a:t>
              </a:r>
            </a:p>
          </p:txBody>
        </p:sp>
        <p:sp>
          <p:nvSpPr>
            <p:cNvPr id="80" name="Oval 79">
              <a:extLst>
                <a:ext uri="{FF2B5EF4-FFF2-40B4-BE49-F238E27FC236}">
                  <a16:creationId xmlns:a16="http://schemas.microsoft.com/office/drawing/2014/main" id="{FA32C612-D2D8-45C1-8156-86FD7DD147FE}"/>
                </a:ext>
              </a:extLst>
            </p:cNvPr>
            <p:cNvSpPr/>
            <p:nvPr/>
          </p:nvSpPr>
          <p:spPr>
            <a:xfrm>
              <a:off x="2240886" y="2629827"/>
              <a:ext cx="18288" cy="18288"/>
            </a:xfrm>
            <a:prstGeom prst="ellipse">
              <a:avLst/>
            </a:prstGeom>
            <a:solidFill>
              <a:schemeClr val="accent5">
                <a:lumMod val="40000"/>
                <a:lumOff val="60000"/>
              </a:schemeClr>
            </a:solidFill>
            <a:ln w="63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endParaRPr>
            </a:p>
          </p:txBody>
        </p:sp>
        <p:sp>
          <p:nvSpPr>
            <p:cNvPr id="81" name="Oval 80">
              <a:extLst>
                <a:ext uri="{FF2B5EF4-FFF2-40B4-BE49-F238E27FC236}">
                  <a16:creationId xmlns:a16="http://schemas.microsoft.com/office/drawing/2014/main" id="{874C116A-73A2-F747-6591-47BD4E5834B4}"/>
                </a:ext>
              </a:extLst>
            </p:cNvPr>
            <p:cNvSpPr/>
            <p:nvPr/>
          </p:nvSpPr>
          <p:spPr>
            <a:xfrm>
              <a:off x="2336136" y="2660307"/>
              <a:ext cx="18288" cy="18288"/>
            </a:xfrm>
            <a:prstGeom prst="ellipse">
              <a:avLst/>
            </a:prstGeom>
            <a:solidFill>
              <a:schemeClr val="accent5">
                <a:lumMod val="40000"/>
                <a:lumOff val="60000"/>
              </a:schemeClr>
            </a:solidFill>
            <a:ln w="63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endParaRPr>
            </a:p>
          </p:txBody>
        </p:sp>
        <p:sp>
          <p:nvSpPr>
            <p:cNvPr id="82" name="Oval 81">
              <a:extLst>
                <a:ext uri="{FF2B5EF4-FFF2-40B4-BE49-F238E27FC236}">
                  <a16:creationId xmlns:a16="http://schemas.microsoft.com/office/drawing/2014/main" id="{8154737C-B185-F487-D53C-534FEFB08C35}"/>
                </a:ext>
              </a:extLst>
            </p:cNvPr>
            <p:cNvSpPr/>
            <p:nvPr/>
          </p:nvSpPr>
          <p:spPr>
            <a:xfrm>
              <a:off x="2431386" y="2686977"/>
              <a:ext cx="18288" cy="18288"/>
            </a:xfrm>
            <a:prstGeom prst="ellipse">
              <a:avLst/>
            </a:prstGeom>
            <a:solidFill>
              <a:schemeClr val="accent5">
                <a:lumMod val="40000"/>
                <a:lumOff val="60000"/>
              </a:schemeClr>
            </a:solidFill>
            <a:ln w="63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endParaRPr>
            </a:p>
          </p:txBody>
        </p:sp>
        <p:sp>
          <p:nvSpPr>
            <p:cNvPr id="83" name="Oval 82">
              <a:extLst>
                <a:ext uri="{FF2B5EF4-FFF2-40B4-BE49-F238E27FC236}">
                  <a16:creationId xmlns:a16="http://schemas.microsoft.com/office/drawing/2014/main" id="{B96F9101-240B-6DF7-6AEC-57567A6BFE06}"/>
                </a:ext>
              </a:extLst>
            </p:cNvPr>
            <p:cNvSpPr/>
            <p:nvPr/>
          </p:nvSpPr>
          <p:spPr>
            <a:xfrm>
              <a:off x="2618076" y="2824137"/>
              <a:ext cx="18288" cy="18288"/>
            </a:xfrm>
            <a:prstGeom prst="ellipse">
              <a:avLst/>
            </a:prstGeom>
            <a:solidFill>
              <a:schemeClr val="accent5">
                <a:lumMod val="40000"/>
                <a:lumOff val="60000"/>
              </a:schemeClr>
            </a:solidFill>
            <a:ln w="63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endParaRPr>
            </a:p>
          </p:txBody>
        </p:sp>
      </p:grpSp>
      <p:sp>
        <p:nvSpPr>
          <p:cNvPr id="182" name="TextBox 181">
            <a:extLst>
              <a:ext uri="{FF2B5EF4-FFF2-40B4-BE49-F238E27FC236}">
                <a16:creationId xmlns:a16="http://schemas.microsoft.com/office/drawing/2014/main" id="{E6D9AA3A-1012-1768-969B-5743431D2740}"/>
              </a:ext>
            </a:extLst>
          </p:cNvPr>
          <p:cNvSpPr txBox="1"/>
          <p:nvPr/>
        </p:nvSpPr>
        <p:spPr>
          <a:xfrm>
            <a:off x="10217820" y="6552913"/>
            <a:ext cx="1519124" cy="240130"/>
          </a:xfrm>
          <a:prstGeom prst="rect">
            <a:avLst/>
          </a:prstGeom>
          <a:noFill/>
        </p:spPr>
        <p:txBody>
          <a:bodyPr wrap="square">
            <a:spAutoFit/>
          </a:bodyPr>
          <a:lstStyle/>
          <a:p>
            <a:pPr marL="0" marR="0" lvl="0" indent="0" algn="r" defTabSz="1219170" rtl="0" eaLnBrk="1" fontAlgn="auto" latinLnBrk="0" hangingPunct="1">
              <a:lnSpc>
                <a:spcPct val="90000"/>
              </a:lnSpc>
              <a:spcBef>
                <a:spcPts val="0"/>
              </a:spcBef>
              <a:spcAft>
                <a:spcPts val="0"/>
              </a:spcAft>
              <a:buClr>
                <a:srgbClr val="000000"/>
              </a:buClr>
              <a:buSzTx/>
              <a:buFontTx/>
              <a:buNone/>
              <a:tabLst/>
              <a:defRPr/>
            </a:pPr>
            <a:r>
              <a:rPr kumimoji="0" lang="en-GB" sz="1067"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Schmid et al. ESMO 2023</a:t>
            </a:r>
          </a:p>
        </p:txBody>
      </p:sp>
    </p:spTree>
    <p:extLst>
      <p:ext uri="{BB962C8B-B14F-4D97-AF65-F5344CB8AC3E}">
        <p14:creationId xmlns:p14="http://schemas.microsoft.com/office/powerpoint/2010/main" val="1036756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BDEFD-8524-F1C3-291B-A7962DD69A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74CB864-DC06-1860-F6F8-81ABA92BA465}"/>
              </a:ext>
            </a:extLst>
          </p:cNvPr>
          <p:cNvSpPr>
            <a:spLocks noGrp="1"/>
          </p:cNvSpPr>
          <p:nvPr>
            <p:ph type="title"/>
          </p:nvPr>
        </p:nvSpPr>
        <p:spPr>
          <a:xfrm>
            <a:off x="527050" y="19108"/>
            <a:ext cx="10744203" cy="1143000"/>
          </a:xfrm>
        </p:spPr>
        <p:txBody>
          <a:bodyPr/>
          <a:lstStyle/>
          <a:p>
            <a:pPr algn="l"/>
            <a:r>
              <a:rPr lang="en-US" sz="3200" dirty="0"/>
              <a:t>RTP Content Production (Hours)</a:t>
            </a:r>
            <a:br>
              <a:rPr lang="en-US" sz="3200" dirty="0"/>
            </a:br>
            <a:r>
              <a:rPr lang="en-US" sz="3200" dirty="0"/>
              <a:t>9/1/24 — 8/31/25</a:t>
            </a:r>
          </a:p>
        </p:txBody>
      </p:sp>
      <p:sp>
        <p:nvSpPr>
          <p:cNvPr id="7" name="Rounded Rectangle 6">
            <a:extLst>
              <a:ext uri="{FF2B5EF4-FFF2-40B4-BE49-F238E27FC236}">
                <a16:creationId xmlns:a16="http://schemas.microsoft.com/office/drawing/2014/main" id="{5F257237-B0B5-DF88-15C3-453BEF6AF35E}"/>
              </a:ext>
            </a:extLst>
          </p:cNvPr>
          <p:cNvSpPr/>
          <p:nvPr/>
        </p:nvSpPr>
        <p:spPr bwMode="auto">
          <a:xfrm>
            <a:off x="8165980" y="192559"/>
            <a:ext cx="2926080" cy="731520"/>
          </a:xfrm>
          <a:prstGeom prst="round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8" name="TextBox 7">
            <a:extLst>
              <a:ext uri="{FF2B5EF4-FFF2-40B4-BE49-F238E27FC236}">
                <a16:creationId xmlns:a16="http://schemas.microsoft.com/office/drawing/2014/main" id="{BE82A004-79BF-4F0F-0557-01FCEBE39C88}"/>
              </a:ext>
            </a:extLst>
          </p:cNvPr>
          <p:cNvSpPr txBox="1"/>
          <p:nvPr/>
        </p:nvSpPr>
        <p:spPr>
          <a:xfrm>
            <a:off x="8165980" y="192559"/>
            <a:ext cx="29260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Podcast</a:t>
            </a:r>
          </a:p>
        </p:txBody>
      </p:sp>
      <p:sp>
        <p:nvSpPr>
          <p:cNvPr id="9" name="Rounded Rectangle 8">
            <a:extLst>
              <a:ext uri="{FF2B5EF4-FFF2-40B4-BE49-F238E27FC236}">
                <a16:creationId xmlns:a16="http://schemas.microsoft.com/office/drawing/2014/main" id="{1863490E-640C-3F4F-BFC5-44A67CEF2579}"/>
              </a:ext>
            </a:extLst>
          </p:cNvPr>
          <p:cNvSpPr/>
          <p:nvPr/>
        </p:nvSpPr>
        <p:spPr bwMode="auto">
          <a:xfrm>
            <a:off x="8165980" y="1021820"/>
            <a:ext cx="2926080" cy="731520"/>
          </a:xfrm>
          <a:prstGeom prst="roundRect">
            <a:avLst/>
          </a:prstGeom>
          <a:solidFill>
            <a:srgbClr val="76D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10" name="TextBox 9">
            <a:extLst>
              <a:ext uri="{FF2B5EF4-FFF2-40B4-BE49-F238E27FC236}">
                <a16:creationId xmlns:a16="http://schemas.microsoft.com/office/drawing/2014/main" id="{BE9A0017-DFC4-C272-BF40-EE8C81F74C7B}"/>
              </a:ext>
            </a:extLst>
          </p:cNvPr>
          <p:cNvSpPr txBox="1"/>
          <p:nvPr/>
        </p:nvSpPr>
        <p:spPr>
          <a:xfrm>
            <a:off x="8165980" y="1021820"/>
            <a:ext cx="29260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Streaming Platforms </a:t>
            </a:r>
            <a:b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(YouTube, Spotify)</a:t>
            </a:r>
          </a:p>
        </p:txBody>
      </p:sp>
      <p:sp>
        <p:nvSpPr>
          <p:cNvPr id="11" name="Rounded Rectangle 10">
            <a:extLst>
              <a:ext uri="{FF2B5EF4-FFF2-40B4-BE49-F238E27FC236}">
                <a16:creationId xmlns:a16="http://schemas.microsoft.com/office/drawing/2014/main" id="{5777A8B2-307A-982A-2B4C-1D645723CF6D}"/>
              </a:ext>
            </a:extLst>
          </p:cNvPr>
          <p:cNvSpPr/>
          <p:nvPr/>
        </p:nvSpPr>
        <p:spPr bwMode="auto">
          <a:xfrm>
            <a:off x="8165980" y="1851081"/>
            <a:ext cx="2926080" cy="731520"/>
          </a:xfrm>
          <a:prstGeom prst="round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12" name="TextBox 11">
            <a:extLst>
              <a:ext uri="{FF2B5EF4-FFF2-40B4-BE49-F238E27FC236}">
                <a16:creationId xmlns:a16="http://schemas.microsoft.com/office/drawing/2014/main" id="{FEB9161D-BA06-2F98-A6C8-961ACD571374}"/>
              </a:ext>
            </a:extLst>
          </p:cNvPr>
          <p:cNvSpPr txBox="1"/>
          <p:nvPr/>
        </p:nvSpPr>
        <p:spPr>
          <a:xfrm>
            <a:off x="8165980" y="1851081"/>
            <a:ext cx="29260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Email</a:t>
            </a:r>
          </a:p>
        </p:txBody>
      </p:sp>
      <p:sp>
        <p:nvSpPr>
          <p:cNvPr id="13" name="Rounded Rectangle 12">
            <a:extLst>
              <a:ext uri="{FF2B5EF4-FFF2-40B4-BE49-F238E27FC236}">
                <a16:creationId xmlns:a16="http://schemas.microsoft.com/office/drawing/2014/main" id="{3B90B564-0C86-6196-AEE2-EF1BEE56852A}"/>
              </a:ext>
            </a:extLst>
          </p:cNvPr>
          <p:cNvSpPr/>
          <p:nvPr/>
        </p:nvSpPr>
        <p:spPr bwMode="auto">
          <a:xfrm>
            <a:off x="8165980" y="2680342"/>
            <a:ext cx="2926080" cy="731520"/>
          </a:xfrm>
          <a:prstGeom prst="roundRect">
            <a:avLst/>
          </a:prstGeom>
          <a:solidFill>
            <a:srgbClr val="76D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14" name="TextBox 13">
            <a:extLst>
              <a:ext uri="{FF2B5EF4-FFF2-40B4-BE49-F238E27FC236}">
                <a16:creationId xmlns:a16="http://schemas.microsoft.com/office/drawing/2014/main" id="{10BF6DDA-8C16-8A51-7D61-B216F03C343A}"/>
              </a:ext>
            </a:extLst>
          </p:cNvPr>
          <p:cNvSpPr txBox="1"/>
          <p:nvPr/>
        </p:nvSpPr>
        <p:spPr>
          <a:xfrm>
            <a:off x="8165980" y="2680342"/>
            <a:ext cx="29260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Social Media</a:t>
            </a:r>
          </a:p>
        </p:txBody>
      </p:sp>
      <p:sp>
        <p:nvSpPr>
          <p:cNvPr id="15" name="Rounded Rectangle 14">
            <a:extLst>
              <a:ext uri="{FF2B5EF4-FFF2-40B4-BE49-F238E27FC236}">
                <a16:creationId xmlns:a16="http://schemas.microsoft.com/office/drawing/2014/main" id="{DE607CBB-72B9-6460-47B5-E9C2D50F18CD}"/>
              </a:ext>
            </a:extLst>
          </p:cNvPr>
          <p:cNvSpPr/>
          <p:nvPr/>
        </p:nvSpPr>
        <p:spPr bwMode="auto">
          <a:xfrm>
            <a:off x="8165980" y="3509603"/>
            <a:ext cx="2926080" cy="731520"/>
          </a:xfrm>
          <a:prstGeom prst="round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16" name="TextBox 15">
            <a:extLst>
              <a:ext uri="{FF2B5EF4-FFF2-40B4-BE49-F238E27FC236}">
                <a16:creationId xmlns:a16="http://schemas.microsoft.com/office/drawing/2014/main" id="{6A1C98E4-E6B2-877C-5AD7-15BBC81D1BA7}"/>
              </a:ext>
            </a:extLst>
          </p:cNvPr>
          <p:cNvSpPr txBox="1"/>
          <p:nvPr/>
        </p:nvSpPr>
        <p:spPr>
          <a:xfrm>
            <a:off x="8165980" y="3509603"/>
            <a:ext cx="29260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App</a:t>
            </a:r>
          </a:p>
        </p:txBody>
      </p:sp>
      <p:sp>
        <p:nvSpPr>
          <p:cNvPr id="17" name="Rounded Rectangle 16">
            <a:extLst>
              <a:ext uri="{FF2B5EF4-FFF2-40B4-BE49-F238E27FC236}">
                <a16:creationId xmlns:a16="http://schemas.microsoft.com/office/drawing/2014/main" id="{F784BAC0-366A-8673-F886-25E8BC200457}"/>
              </a:ext>
            </a:extLst>
          </p:cNvPr>
          <p:cNvSpPr/>
          <p:nvPr/>
        </p:nvSpPr>
        <p:spPr bwMode="auto">
          <a:xfrm>
            <a:off x="8165980" y="4338864"/>
            <a:ext cx="2926080" cy="731520"/>
          </a:xfrm>
          <a:prstGeom prst="roundRect">
            <a:avLst/>
          </a:prstGeom>
          <a:solidFill>
            <a:srgbClr val="76D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18" name="TextBox 17">
            <a:extLst>
              <a:ext uri="{FF2B5EF4-FFF2-40B4-BE49-F238E27FC236}">
                <a16:creationId xmlns:a16="http://schemas.microsoft.com/office/drawing/2014/main" id="{0C25DEB5-EDFB-7DEA-978D-DEA6E86D2901}"/>
              </a:ext>
            </a:extLst>
          </p:cNvPr>
          <p:cNvSpPr txBox="1"/>
          <p:nvPr/>
        </p:nvSpPr>
        <p:spPr>
          <a:xfrm>
            <a:off x="8165980" y="4338864"/>
            <a:ext cx="29260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Website</a:t>
            </a:r>
          </a:p>
        </p:txBody>
      </p:sp>
      <p:cxnSp>
        <p:nvCxnSpPr>
          <p:cNvPr id="21" name="Straight Arrow Connector 20">
            <a:extLst>
              <a:ext uri="{FF2B5EF4-FFF2-40B4-BE49-F238E27FC236}">
                <a16:creationId xmlns:a16="http://schemas.microsoft.com/office/drawing/2014/main" id="{B3C8D2E3-D563-9B48-8003-D52AC5083144}"/>
              </a:ext>
            </a:extLst>
          </p:cNvPr>
          <p:cNvCxnSpPr>
            <a:cxnSpLocks/>
          </p:cNvCxnSpPr>
          <p:nvPr/>
        </p:nvCxnSpPr>
        <p:spPr bwMode="auto">
          <a:xfrm flipV="1">
            <a:off x="5056174" y="1387580"/>
            <a:ext cx="2967063" cy="1866157"/>
          </a:xfrm>
          <a:prstGeom prst="straightConnector1">
            <a:avLst/>
          </a:prstGeom>
          <a:solidFill>
            <a:srgbClr val="FFFF00"/>
          </a:solidFill>
          <a:ln w="44450"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8F0DD8BD-9ED9-2C9F-055E-1572245094E6}"/>
              </a:ext>
            </a:extLst>
          </p:cNvPr>
          <p:cNvCxnSpPr>
            <a:cxnSpLocks/>
          </p:cNvCxnSpPr>
          <p:nvPr/>
        </p:nvCxnSpPr>
        <p:spPr bwMode="auto">
          <a:xfrm>
            <a:off x="5056174" y="4019735"/>
            <a:ext cx="2967063" cy="1497240"/>
          </a:xfrm>
          <a:prstGeom prst="straightConnector1">
            <a:avLst/>
          </a:prstGeom>
          <a:solidFill>
            <a:srgbClr val="FFFF00"/>
          </a:solidFill>
          <a:ln w="44450" cap="flat" cmpd="sng" algn="ctr">
            <a:solidFill>
              <a:schemeClr val="tx1"/>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17B89FDD-FB0A-6507-1A42-C20E5170DFE3}"/>
              </a:ext>
            </a:extLst>
          </p:cNvPr>
          <p:cNvCxnSpPr>
            <a:cxnSpLocks/>
          </p:cNvCxnSpPr>
          <p:nvPr/>
        </p:nvCxnSpPr>
        <p:spPr bwMode="auto">
          <a:xfrm>
            <a:off x="5056174" y="3872281"/>
            <a:ext cx="2967063" cy="832343"/>
          </a:xfrm>
          <a:prstGeom prst="straightConnector1">
            <a:avLst/>
          </a:prstGeom>
          <a:solidFill>
            <a:srgbClr val="FFFF00"/>
          </a:solidFill>
          <a:ln w="44450" cap="flat" cmpd="sng" algn="ctr">
            <a:solidFill>
              <a:schemeClr val="tx1"/>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E963AD28-4D8E-ACD9-B45F-45E323506FCF}"/>
              </a:ext>
            </a:extLst>
          </p:cNvPr>
          <p:cNvCxnSpPr>
            <a:cxnSpLocks/>
          </p:cNvCxnSpPr>
          <p:nvPr/>
        </p:nvCxnSpPr>
        <p:spPr bwMode="auto">
          <a:xfrm flipV="1">
            <a:off x="5056174" y="2255899"/>
            <a:ext cx="2967063" cy="1138998"/>
          </a:xfrm>
          <a:prstGeom prst="straightConnector1">
            <a:avLst/>
          </a:prstGeom>
          <a:solidFill>
            <a:srgbClr val="FFFF00"/>
          </a:solidFill>
          <a:ln w="44450" cap="flat" cmpd="sng" algn="ctr">
            <a:solidFill>
              <a:schemeClr val="tx1"/>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A9A999A3-7BF9-6826-A4DD-15B0CD184A76}"/>
              </a:ext>
            </a:extLst>
          </p:cNvPr>
          <p:cNvCxnSpPr>
            <a:cxnSpLocks/>
          </p:cNvCxnSpPr>
          <p:nvPr/>
        </p:nvCxnSpPr>
        <p:spPr bwMode="auto">
          <a:xfrm flipV="1">
            <a:off x="5056174" y="3046102"/>
            <a:ext cx="2967063" cy="489955"/>
          </a:xfrm>
          <a:prstGeom prst="straightConnector1">
            <a:avLst/>
          </a:prstGeom>
          <a:solidFill>
            <a:srgbClr val="FFFF00"/>
          </a:solidFill>
          <a:ln w="44450" cap="flat" cmpd="sng" algn="ctr">
            <a:solidFill>
              <a:schemeClr val="tx1"/>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8F1D6EC7-4534-3D87-D93C-2D3A22BFDDCA}"/>
              </a:ext>
            </a:extLst>
          </p:cNvPr>
          <p:cNvCxnSpPr>
            <a:cxnSpLocks/>
          </p:cNvCxnSpPr>
          <p:nvPr/>
        </p:nvCxnSpPr>
        <p:spPr bwMode="auto">
          <a:xfrm>
            <a:off x="5056174" y="3683511"/>
            <a:ext cx="2967063" cy="207829"/>
          </a:xfrm>
          <a:prstGeom prst="straightConnector1">
            <a:avLst/>
          </a:prstGeom>
          <a:solidFill>
            <a:srgbClr val="FFFF00"/>
          </a:solidFill>
          <a:ln w="44450" cap="flat" cmpd="sng" algn="ctr">
            <a:solidFill>
              <a:schemeClr val="tx1"/>
            </a:solidFill>
            <a:prstDash val="solid"/>
            <a:round/>
            <a:headEnd type="none" w="med" len="med"/>
            <a:tailEnd type="triangle"/>
          </a:ln>
          <a:effectLst/>
        </p:spPr>
      </p:cxnSp>
      <p:sp>
        <p:nvSpPr>
          <p:cNvPr id="2" name="Rounded Rectangle 1">
            <a:extLst>
              <a:ext uri="{FF2B5EF4-FFF2-40B4-BE49-F238E27FC236}">
                <a16:creationId xmlns:a16="http://schemas.microsoft.com/office/drawing/2014/main" id="{E0D4EDB0-B013-1D39-F5B8-FB10C286AE56}"/>
              </a:ext>
            </a:extLst>
          </p:cNvPr>
          <p:cNvSpPr/>
          <p:nvPr/>
        </p:nvSpPr>
        <p:spPr bwMode="auto">
          <a:xfrm>
            <a:off x="8165980" y="5151215"/>
            <a:ext cx="2926080" cy="731520"/>
          </a:xfrm>
          <a:prstGeom prst="round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6" name="TextBox 5">
            <a:extLst>
              <a:ext uri="{FF2B5EF4-FFF2-40B4-BE49-F238E27FC236}">
                <a16:creationId xmlns:a16="http://schemas.microsoft.com/office/drawing/2014/main" id="{CEE84499-29B9-F66E-3BF6-28F78FF72038}"/>
              </a:ext>
            </a:extLst>
          </p:cNvPr>
          <p:cNvSpPr txBox="1"/>
          <p:nvPr/>
        </p:nvSpPr>
        <p:spPr>
          <a:xfrm>
            <a:off x="8165980" y="5151215"/>
            <a:ext cx="29260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Text Messages</a:t>
            </a:r>
          </a:p>
        </p:txBody>
      </p:sp>
      <p:sp>
        <p:nvSpPr>
          <p:cNvPr id="19" name="Rounded Rectangle 18">
            <a:extLst>
              <a:ext uri="{FF2B5EF4-FFF2-40B4-BE49-F238E27FC236}">
                <a16:creationId xmlns:a16="http://schemas.microsoft.com/office/drawing/2014/main" id="{AB11B8BD-3050-2B9C-56E7-38A60EF76423}"/>
              </a:ext>
            </a:extLst>
          </p:cNvPr>
          <p:cNvSpPr/>
          <p:nvPr/>
        </p:nvSpPr>
        <p:spPr bwMode="auto">
          <a:xfrm>
            <a:off x="8165980" y="5997386"/>
            <a:ext cx="2926080" cy="731520"/>
          </a:xfrm>
          <a:prstGeom prst="roundRect">
            <a:avLst/>
          </a:prstGeom>
          <a:solidFill>
            <a:srgbClr val="76D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0" name="TextBox 19">
            <a:extLst>
              <a:ext uri="{FF2B5EF4-FFF2-40B4-BE49-F238E27FC236}">
                <a16:creationId xmlns:a16="http://schemas.microsoft.com/office/drawing/2014/main" id="{6B4BDA54-1821-4C0D-270F-8002B168D7B8}"/>
              </a:ext>
            </a:extLst>
          </p:cNvPr>
          <p:cNvSpPr txBox="1"/>
          <p:nvPr/>
        </p:nvSpPr>
        <p:spPr>
          <a:xfrm>
            <a:off x="8165980" y="5997386"/>
            <a:ext cx="29260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QR Code Cards</a:t>
            </a:r>
          </a:p>
        </p:txBody>
      </p:sp>
      <p:cxnSp>
        <p:nvCxnSpPr>
          <p:cNvPr id="22" name="Straight Arrow Connector 21">
            <a:extLst>
              <a:ext uri="{FF2B5EF4-FFF2-40B4-BE49-F238E27FC236}">
                <a16:creationId xmlns:a16="http://schemas.microsoft.com/office/drawing/2014/main" id="{130F723A-CFA1-DB5C-DB67-D904B3324FAA}"/>
              </a:ext>
            </a:extLst>
          </p:cNvPr>
          <p:cNvCxnSpPr>
            <a:cxnSpLocks/>
          </p:cNvCxnSpPr>
          <p:nvPr/>
        </p:nvCxnSpPr>
        <p:spPr bwMode="auto">
          <a:xfrm flipV="1">
            <a:off x="5056174" y="590608"/>
            <a:ext cx="2967063" cy="2437749"/>
          </a:xfrm>
          <a:prstGeom prst="straightConnector1">
            <a:avLst/>
          </a:prstGeom>
          <a:solidFill>
            <a:srgbClr val="FFFF00"/>
          </a:solidFill>
          <a:ln w="44450"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81CB83D4-A7CB-E5FF-FF73-15E99309BF78}"/>
              </a:ext>
            </a:extLst>
          </p:cNvPr>
          <p:cNvCxnSpPr>
            <a:cxnSpLocks/>
          </p:cNvCxnSpPr>
          <p:nvPr/>
        </p:nvCxnSpPr>
        <p:spPr bwMode="auto">
          <a:xfrm>
            <a:off x="5056174" y="4225797"/>
            <a:ext cx="2967063" cy="2137349"/>
          </a:xfrm>
          <a:prstGeom prst="straightConnector1">
            <a:avLst/>
          </a:prstGeom>
          <a:solidFill>
            <a:srgbClr val="FFFF00"/>
          </a:solidFill>
          <a:ln w="44450" cap="flat" cmpd="sng" algn="ctr">
            <a:solidFill>
              <a:schemeClr val="tx1"/>
            </a:solidFill>
            <a:prstDash val="solid"/>
            <a:round/>
            <a:headEnd type="none" w="med" len="med"/>
            <a:tailEnd type="triangle"/>
          </a:ln>
          <a:effectLst/>
        </p:spPr>
      </p:cxnSp>
      <p:graphicFrame>
        <p:nvGraphicFramePr>
          <p:cNvPr id="28" name="Table 7">
            <a:extLst>
              <a:ext uri="{FF2B5EF4-FFF2-40B4-BE49-F238E27FC236}">
                <a16:creationId xmlns:a16="http://schemas.microsoft.com/office/drawing/2014/main" id="{2CD4BD37-7B61-D310-15BA-105C4F7A9315}"/>
              </a:ext>
            </a:extLst>
          </p:cNvPr>
          <p:cNvGraphicFramePr>
            <a:graphicFrameLocks/>
          </p:cNvGraphicFramePr>
          <p:nvPr/>
        </p:nvGraphicFramePr>
        <p:xfrm>
          <a:off x="289772" y="1416050"/>
          <a:ext cx="4610636" cy="4088784"/>
        </p:xfrm>
        <a:graphic>
          <a:graphicData uri="http://schemas.openxmlformats.org/drawingml/2006/table">
            <a:tbl>
              <a:tblPr firstRow="1" bandRow="1">
                <a:tableStyleId>{21E4AEA4-8DFA-4A89-87EB-49C32662AFE0}</a:tableStyleId>
              </a:tblPr>
              <a:tblGrid>
                <a:gridCol w="1604328">
                  <a:extLst>
                    <a:ext uri="{9D8B030D-6E8A-4147-A177-3AD203B41FA5}">
                      <a16:colId xmlns:a16="http://schemas.microsoft.com/office/drawing/2014/main" val="2701083839"/>
                    </a:ext>
                  </a:extLst>
                </a:gridCol>
                <a:gridCol w="1333060">
                  <a:extLst>
                    <a:ext uri="{9D8B030D-6E8A-4147-A177-3AD203B41FA5}">
                      <a16:colId xmlns:a16="http://schemas.microsoft.com/office/drawing/2014/main" val="908599085"/>
                    </a:ext>
                  </a:extLst>
                </a:gridCol>
                <a:gridCol w="1673248">
                  <a:extLst>
                    <a:ext uri="{9D8B030D-6E8A-4147-A177-3AD203B41FA5}">
                      <a16:colId xmlns:a16="http://schemas.microsoft.com/office/drawing/2014/main" val="668150650"/>
                    </a:ext>
                  </a:extLst>
                </a:gridCol>
              </a:tblGrid>
              <a:tr h="584112">
                <a:tc>
                  <a:txBody>
                    <a:bodyPr/>
                    <a:lstStyle/>
                    <a:p>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400" b="1" dirty="0">
                          <a:solidFill>
                            <a:schemeClr val="bg1"/>
                          </a:solidFill>
                        </a:rPr>
                        <a:t>Year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400" b="1">
                          <a:solidFill>
                            <a:schemeClr val="bg1"/>
                          </a:solidFill>
                        </a:rPr>
                        <a:t>Month</a:t>
                      </a:r>
                      <a:endParaRPr lang="en-US" sz="2400" b="1" dirty="0">
                        <a:solidFill>
                          <a:schemeClr val="bg1"/>
                        </a:solidFill>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403725133"/>
                  </a:ext>
                </a:extLst>
              </a:tr>
              <a:tr h="584112">
                <a:tc>
                  <a:txBody>
                    <a:bodyPr/>
                    <a:lstStyle/>
                    <a:p>
                      <a:r>
                        <a:rPr lang="en-US" sz="2400" dirty="0"/>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281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24 (12-31)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6156766"/>
                  </a:ext>
                </a:extLst>
              </a:tr>
              <a:tr h="584112">
                <a:tc>
                  <a:txBody>
                    <a:bodyPr/>
                    <a:lstStyle/>
                    <a:p>
                      <a:r>
                        <a:rPr lang="en-US" sz="2400" dirty="0">
                          <a:solidFill>
                            <a:schemeClr val="bg1"/>
                          </a:solidFill>
                        </a:rPr>
                        <a:t>Final*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6FF"/>
                    </a:solidFill>
                  </a:tcPr>
                </a:tc>
                <a:tc>
                  <a:txBody>
                    <a:bodyPr/>
                    <a:lstStyle/>
                    <a:p>
                      <a:pPr algn="ctr"/>
                      <a:r>
                        <a:rPr lang="en-US" sz="2400" dirty="0">
                          <a:solidFill>
                            <a:schemeClr val="bg1"/>
                          </a:solidFill>
                        </a:rPr>
                        <a:t>199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6FF"/>
                    </a:solidFill>
                  </a:tcPr>
                </a:tc>
                <a:tc>
                  <a:txBody>
                    <a:bodyPr/>
                    <a:lstStyle/>
                    <a:p>
                      <a:pPr algn="ctr"/>
                      <a:r>
                        <a:rPr lang="en-US" sz="2400" dirty="0">
                          <a:solidFill>
                            <a:schemeClr val="bg1"/>
                          </a:solidFill>
                        </a:rPr>
                        <a:t>16 (9-31)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6FF"/>
                    </a:solidFill>
                  </a:tcPr>
                </a:tc>
                <a:extLst>
                  <a:ext uri="{0D108BD9-81ED-4DB2-BD59-A6C34878D82A}">
                    <a16:rowId xmlns:a16="http://schemas.microsoft.com/office/drawing/2014/main" val="2208283869"/>
                  </a:ext>
                </a:extLst>
              </a:tr>
              <a:tr h="584112">
                <a:tc>
                  <a:txBody>
                    <a:bodyPr/>
                    <a:lstStyle/>
                    <a:p>
                      <a:r>
                        <a:rPr lang="en-US" sz="2400" dirty="0"/>
                        <a:t>Recordings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8 (0-15)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4155477"/>
                  </a:ext>
                </a:extLst>
              </a:tr>
              <a:tr h="584112">
                <a:tc>
                  <a:txBody>
                    <a:bodyPr/>
                    <a:lstStyle/>
                    <a:p>
                      <a:r>
                        <a:rPr lang="en-US" sz="2400" dirty="0"/>
                        <a:t>Webinars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algn="ctr"/>
                      <a:r>
                        <a:rPr lang="en-US" sz="2400" dirty="0"/>
                        <a:t>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algn="ctr"/>
                      <a:r>
                        <a:rPr lang="en-US" sz="2400" dirty="0"/>
                        <a:t>4 (0-6)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extLst>
                  <a:ext uri="{0D108BD9-81ED-4DB2-BD59-A6C34878D82A}">
                    <a16:rowId xmlns:a16="http://schemas.microsoft.com/office/drawing/2014/main" val="1064124632"/>
                  </a:ext>
                </a:extLst>
              </a:tr>
              <a:tr h="584112">
                <a:tc>
                  <a:txBody>
                    <a:bodyPr/>
                    <a:lstStyle/>
                    <a:p>
                      <a:r>
                        <a:rPr lang="en-US" sz="2400" dirty="0"/>
                        <a:t>Cases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5 (2-6)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2819540"/>
                  </a:ext>
                </a:extLst>
              </a:tr>
              <a:tr h="584112">
                <a:tc>
                  <a:txBody>
                    <a:bodyPr/>
                    <a:lstStyle/>
                    <a:p>
                      <a:r>
                        <a:rPr lang="en-US" sz="2400" dirty="0"/>
                        <a:t>Meetings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algn="ctr"/>
                      <a:r>
                        <a:rPr lang="en-US" sz="2400" dirty="0"/>
                        <a:t>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algn="ctr"/>
                      <a:r>
                        <a:rPr lang="en-US" sz="2400" dirty="0"/>
                        <a:t>8 (0-18)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extLst>
                  <a:ext uri="{0D108BD9-81ED-4DB2-BD59-A6C34878D82A}">
                    <a16:rowId xmlns:a16="http://schemas.microsoft.com/office/drawing/2014/main" val="168405085"/>
                  </a:ext>
                </a:extLst>
              </a:tr>
            </a:tbl>
          </a:graphicData>
        </a:graphic>
      </p:graphicFrame>
      <p:sp>
        <p:nvSpPr>
          <p:cNvPr id="4" name="TextBox 3">
            <a:extLst>
              <a:ext uri="{FF2B5EF4-FFF2-40B4-BE49-F238E27FC236}">
                <a16:creationId xmlns:a16="http://schemas.microsoft.com/office/drawing/2014/main" id="{30C90DFF-AEAB-F2D8-A984-CA8E7A68809A}"/>
              </a:ext>
            </a:extLst>
          </p:cNvPr>
          <p:cNvSpPr txBox="1"/>
          <p:nvPr/>
        </p:nvSpPr>
        <p:spPr>
          <a:xfrm>
            <a:off x="212501" y="6085268"/>
            <a:ext cx="5691412"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*Presentations = 50 hours; Discussions = 150 hours</a:t>
            </a:r>
          </a:p>
        </p:txBody>
      </p:sp>
    </p:spTree>
    <p:extLst>
      <p:ext uri="{BB962C8B-B14F-4D97-AF65-F5344CB8AC3E}">
        <p14:creationId xmlns:p14="http://schemas.microsoft.com/office/powerpoint/2010/main" val="1833644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5E0A55F0-6CB0-ECF7-0F1F-22101D7AA03D}"/>
              </a:ext>
            </a:extLst>
          </p:cNvPr>
          <p:cNvSpPr/>
          <p:nvPr/>
        </p:nvSpPr>
        <p:spPr>
          <a:xfrm>
            <a:off x="1489435" y="112983"/>
            <a:ext cx="8748074" cy="1367516"/>
          </a:xfrm>
          <a:prstGeom prst="rect">
            <a:avLst/>
          </a:prstGeom>
          <a:solidFill>
            <a:srgbClr val="E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31" b="0" i="0" u="none" strike="noStrike" kern="1200" cap="none" spc="0" normalizeH="0" baseline="0" noProof="0">
              <a:ln>
                <a:noFill/>
              </a:ln>
              <a:solidFill>
                <a:srgbClr val="FFFFFF"/>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E5486D91-45B6-86DC-CF7D-A5E0F2956FCA}"/>
              </a:ext>
            </a:extLst>
          </p:cNvPr>
          <p:cNvGrpSpPr/>
          <p:nvPr/>
        </p:nvGrpSpPr>
        <p:grpSpPr>
          <a:xfrm>
            <a:off x="556255" y="1689658"/>
            <a:ext cx="11330945" cy="4919391"/>
            <a:chOff x="4749282" y="1828799"/>
            <a:chExt cx="4279773" cy="2229986"/>
          </a:xfrm>
        </p:grpSpPr>
        <p:pic>
          <p:nvPicPr>
            <p:cNvPr id="6" name="Picture 5" descr="A screenshot of a computer&#10;&#10;Description automatically generated">
              <a:extLst>
                <a:ext uri="{FF2B5EF4-FFF2-40B4-BE49-F238E27FC236}">
                  <a16:creationId xmlns:a16="http://schemas.microsoft.com/office/drawing/2014/main" id="{0070C70F-2373-FCC4-A50E-75ED73909D9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1740" t="33303" r="27100" b="19755"/>
            <a:stretch>
              <a:fillRect/>
            </a:stretch>
          </p:blipFill>
          <p:spPr>
            <a:xfrm>
              <a:off x="4749282" y="1828799"/>
              <a:ext cx="4187972" cy="2229986"/>
            </a:xfrm>
            <a:prstGeom prst="rect">
              <a:avLst/>
            </a:prstGeom>
          </p:spPr>
        </p:pic>
        <p:sp>
          <p:nvSpPr>
            <p:cNvPr id="11" name="Rectangle 10">
              <a:extLst>
                <a:ext uri="{FF2B5EF4-FFF2-40B4-BE49-F238E27FC236}">
                  <a16:creationId xmlns:a16="http://schemas.microsoft.com/office/drawing/2014/main" id="{79A66734-EF9F-6329-6CE3-6F38D6F9B666}"/>
                </a:ext>
              </a:extLst>
            </p:cNvPr>
            <p:cNvSpPr/>
            <p:nvPr/>
          </p:nvSpPr>
          <p:spPr>
            <a:xfrm>
              <a:off x="7147249" y="3501730"/>
              <a:ext cx="1881806" cy="557055"/>
            </a:xfrm>
            <a:prstGeom prst="rect">
              <a:avLst/>
            </a:prstGeom>
            <a:solidFill>
              <a:schemeClr val="l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036" rtl="0" eaLnBrk="0" fontAlgn="base" latinLnBrk="0" hangingPunct="0">
                <a:lnSpc>
                  <a:spcPct val="100000"/>
                </a:lnSpc>
                <a:spcBef>
                  <a:spcPct val="0"/>
                </a:spcBef>
                <a:spcAft>
                  <a:spcPct val="0"/>
                </a:spcAft>
                <a:buClrTx/>
                <a:buSzTx/>
                <a:buFontTx/>
                <a:buNone/>
                <a:tabLst/>
                <a:defRPr/>
              </a:pPr>
              <a:endParaRPr kumimoji="0" lang="en-US" sz="2398"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7" name="TextBox 6">
            <a:extLst>
              <a:ext uri="{FF2B5EF4-FFF2-40B4-BE49-F238E27FC236}">
                <a16:creationId xmlns:a16="http://schemas.microsoft.com/office/drawing/2014/main" id="{CFA66B10-C52C-D03D-55BC-A608047957BB}"/>
              </a:ext>
            </a:extLst>
          </p:cNvPr>
          <p:cNvSpPr txBox="1"/>
          <p:nvPr/>
        </p:nvSpPr>
        <p:spPr>
          <a:xfrm>
            <a:off x="1591029" y="248951"/>
            <a:ext cx="8505078" cy="1095580"/>
          </a:xfrm>
          <a:prstGeom prst="roundRect">
            <a:avLst/>
          </a:prstGeom>
          <a:noFill/>
          <a:ln w="12700" cmpd="sng">
            <a:noFill/>
          </a:ln>
        </p:spPr>
        <p:txBody>
          <a:bodyPr wrap="none" lIns="0" tIns="0" rIns="0" bIns="0" rtlCol="0" anchor="ctr">
            <a:noAutofit/>
          </a:bodyPr>
          <a:lstStyle>
            <a:defPPr>
              <a:defRPr lang="en-US"/>
            </a:defPPr>
            <a:lvl1pPr marR="0" lvl="0" indent="0" algn="ctr" defTabSz="457189" fontAlgn="auto">
              <a:lnSpc>
                <a:spcPct val="100000"/>
              </a:lnSpc>
              <a:spcBef>
                <a:spcPts val="0"/>
              </a:spcBef>
              <a:spcAft>
                <a:spcPts val="0"/>
              </a:spcAft>
              <a:buClrTx/>
              <a:buSzTx/>
              <a:buFontTx/>
              <a:buNone/>
              <a:tabLst/>
              <a:defRPr kumimoji="0" sz="1600" b="0" i="0" u="none" strike="noStrike" cap="none" spc="0" normalizeH="0" baseline="0">
                <a:ln>
                  <a:noFill/>
                </a:ln>
                <a:solidFill>
                  <a:schemeClr val="accent1"/>
                </a:solidFill>
                <a:effectLst/>
                <a:uLnTx/>
                <a:uFillTx/>
                <a:latin typeface="Arial"/>
                <a:cs typeface="Arial"/>
              </a:defRPr>
            </a:lvl1pPr>
            <a:lvl2pPr defTabSz="457200"/>
            <a:lvl3pPr defTabSz="457200"/>
            <a:lvl4pPr defTabSz="457200"/>
            <a:lvl5pPr defTabSz="457200"/>
            <a:lvl6pPr defTabSz="457200"/>
            <a:lvl7pPr defTabSz="457200"/>
            <a:lvl8pPr defTabSz="457200"/>
            <a:lvl9pPr defTabSz="457200"/>
          </a:lstStyle>
          <a:p>
            <a:pPr marL="0" marR="0" lvl="0" indent="0" algn="ctr" defTabSz="457189" rtl="0" eaLnBrk="0" fontAlgn="auto" latinLnBrk="0" hangingPunct="0">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2398" b="1" i="0" u="none" strike="noStrike" kern="1200" cap="none" spc="0" normalizeH="0" baseline="0" noProof="0" dirty="0">
                <a:ln>
                  <a:noFill/>
                </a:ln>
                <a:solidFill>
                  <a:srgbClr val="002E51"/>
                </a:solidFill>
                <a:effectLst/>
                <a:uLnTx/>
                <a:uFillTx/>
                <a:latin typeface="Arial" panose="020B0604020202020204" pitchFamily="34" charset="0"/>
                <a:ea typeface="MS PGothic" panose="020B0600070205080204" pitchFamily="34" charset="-128"/>
                <a:cs typeface="Arial" panose="020B0604020202020204" pitchFamily="34" charset="0"/>
              </a:rPr>
              <a:t>TROPION-Breast05</a:t>
            </a:r>
          </a:p>
          <a:p>
            <a:pPr marL="0" marR="0" lvl="0" indent="0" algn="ctr" defTabSz="457189" rtl="0" eaLnBrk="0" fontAlgn="auto" latinLnBrk="0" hangingPunct="0">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2398" b="0" i="0" u="none" strike="noStrike" kern="1200" cap="none" spc="0" normalizeH="0" baseline="0" noProof="0" dirty="0">
                <a:ln>
                  <a:noFill/>
                </a:ln>
                <a:solidFill>
                  <a:srgbClr val="002E51"/>
                </a:solidFill>
                <a:effectLst/>
                <a:uLnTx/>
                <a:uFillTx/>
                <a:latin typeface="Arial" panose="020B0604020202020204" pitchFamily="34" charset="0"/>
                <a:ea typeface="MS PGothic" panose="020B0600070205080204" pitchFamily="34" charset="-128"/>
                <a:cs typeface="Arial" panose="020B0604020202020204" pitchFamily="34" charset="0"/>
              </a:rPr>
              <a:t>Dato-DXd +/- durva vs TPC + </a:t>
            </a:r>
            <a:r>
              <a:rPr kumimoji="0" lang="en-US" sz="2398" b="0" i="0" u="none" strike="noStrike" kern="1200" cap="none" spc="0" normalizeH="0" baseline="0" noProof="0" dirty="0" err="1">
                <a:ln>
                  <a:noFill/>
                </a:ln>
                <a:solidFill>
                  <a:srgbClr val="002E51"/>
                </a:solidFill>
                <a:effectLst/>
                <a:uLnTx/>
                <a:uFillTx/>
                <a:latin typeface="Arial" panose="020B0604020202020204" pitchFamily="34" charset="0"/>
                <a:ea typeface="MS PGothic" panose="020B0600070205080204" pitchFamily="34" charset="-128"/>
                <a:cs typeface="Arial" panose="020B0604020202020204" pitchFamily="34" charset="0"/>
              </a:rPr>
              <a:t>pembro</a:t>
            </a:r>
            <a:r>
              <a:rPr kumimoji="0" lang="en-US" sz="2398" b="0" i="0" u="none" strike="noStrike" kern="1200" cap="none" spc="0" normalizeH="0" baseline="0" noProof="0" dirty="0">
                <a:ln>
                  <a:noFill/>
                </a:ln>
                <a:solidFill>
                  <a:srgbClr val="002E51"/>
                </a:solidFill>
                <a:effectLst/>
                <a:uLnTx/>
                <a:uFillTx/>
                <a:latin typeface="Arial" panose="020B0604020202020204" pitchFamily="34" charset="0"/>
                <a:ea typeface="MS PGothic" panose="020B0600070205080204" pitchFamily="34" charset="-128"/>
                <a:cs typeface="Arial" panose="020B0604020202020204" pitchFamily="34" charset="0"/>
              </a:rPr>
              <a:t> in 1L PD-L1+ mTNBC</a:t>
            </a:r>
          </a:p>
        </p:txBody>
      </p:sp>
    </p:spTree>
    <p:extLst>
      <p:ext uri="{BB962C8B-B14F-4D97-AF65-F5344CB8AC3E}">
        <p14:creationId xmlns:p14="http://schemas.microsoft.com/office/powerpoint/2010/main" val="2074474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ASCENT-04/KEYNOTE-D19 Study Design</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1" r="883" b="18970"/>
          <a:stretch>
            <a:fillRect/>
          </a:stretch>
        </p:blipFill>
        <p:spPr bwMode="auto">
          <a:xfrm>
            <a:off x="88778" y="159798"/>
            <a:ext cx="11975976" cy="5619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E1E6543C-6238-769B-8BF2-0750754CF33A}"/>
              </a:ext>
            </a:extLst>
          </p:cNvPr>
          <p:cNvSpPr txBox="1"/>
          <p:nvPr/>
        </p:nvSpPr>
        <p:spPr>
          <a:xfrm>
            <a:off x="7368467" y="6328870"/>
            <a:ext cx="4422410" cy="369332"/>
          </a:xfrm>
          <a:prstGeom prst="rect">
            <a:avLst/>
          </a:prstGeom>
          <a:noFill/>
        </p:spPr>
        <p:txBody>
          <a:bodyPr wrap="square" rtlCol="0">
            <a:spAutoFit/>
          </a:bodyPr>
          <a:lstStyle/>
          <a:p>
            <a:pPr marL="0" marR="0" lvl="0" indent="0" algn="r" defTabSz="4556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cs typeface="Lucida Sans Unicode"/>
              </a:rPr>
              <a:t>Tolaney et al. ASCO 2025</a:t>
            </a:r>
          </a:p>
        </p:txBody>
      </p:sp>
      <p:sp>
        <p:nvSpPr>
          <p:cNvPr id="3" name="Rectangle 2">
            <a:extLst>
              <a:ext uri="{FF2B5EF4-FFF2-40B4-BE49-F238E27FC236}">
                <a16:creationId xmlns:a16="http://schemas.microsoft.com/office/drawing/2014/main" id="{29840E8F-6DE4-5F72-6F89-1A005E23E740}"/>
              </a:ext>
            </a:extLst>
          </p:cNvPr>
          <p:cNvSpPr/>
          <p:nvPr/>
        </p:nvSpPr>
        <p:spPr bwMode="auto">
          <a:xfrm>
            <a:off x="4562475" y="4552950"/>
            <a:ext cx="3429000" cy="866775"/>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Demographics and Baseline Characteristics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07" r="4479" b="20906"/>
          <a:stretch>
            <a:fillRect/>
          </a:stretch>
        </p:blipFill>
        <p:spPr bwMode="auto">
          <a:xfrm>
            <a:off x="82009" y="0"/>
            <a:ext cx="12005963" cy="589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2742B766-4915-7B7C-EAA4-426E79239EA5}"/>
              </a:ext>
            </a:extLst>
          </p:cNvPr>
          <p:cNvSpPr txBox="1"/>
          <p:nvPr/>
        </p:nvSpPr>
        <p:spPr>
          <a:xfrm>
            <a:off x="7368467" y="6328870"/>
            <a:ext cx="4422410" cy="369332"/>
          </a:xfrm>
          <a:prstGeom prst="rect">
            <a:avLst/>
          </a:prstGeom>
          <a:noFill/>
        </p:spPr>
        <p:txBody>
          <a:bodyPr wrap="square" rtlCol="0">
            <a:spAutoFit/>
          </a:bodyPr>
          <a:lstStyle/>
          <a:p>
            <a:pPr marL="0" marR="0" lvl="0" indent="0" algn="r" defTabSz="4556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cs typeface="Lucida Sans Unicode"/>
              </a:rPr>
              <a:t>Tolaney et al. ASCO 2025</a:t>
            </a:r>
          </a:p>
        </p:txBody>
      </p:sp>
      <p:sp>
        <p:nvSpPr>
          <p:cNvPr id="4" name="Rectangle 3">
            <a:extLst>
              <a:ext uri="{FF2B5EF4-FFF2-40B4-BE49-F238E27FC236}">
                <a16:creationId xmlns:a16="http://schemas.microsoft.com/office/drawing/2014/main" id="{1AD3116E-7388-9447-F552-95D0ADA3923D}"/>
              </a:ext>
            </a:extLst>
          </p:cNvPr>
          <p:cNvSpPr/>
          <p:nvPr/>
        </p:nvSpPr>
        <p:spPr bwMode="auto">
          <a:xfrm>
            <a:off x="355107" y="5246702"/>
            <a:ext cx="5504155" cy="202001"/>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5" name="Rectangle 4">
            <a:extLst>
              <a:ext uri="{FF2B5EF4-FFF2-40B4-BE49-F238E27FC236}">
                <a16:creationId xmlns:a16="http://schemas.microsoft.com/office/drawing/2014/main" id="{2BAFDC92-2326-6459-DBB1-80544954D9DC}"/>
              </a:ext>
            </a:extLst>
          </p:cNvPr>
          <p:cNvSpPr/>
          <p:nvPr/>
        </p:nvSpPr>
        <p:spPr bwMode="auto">
          <a:xfrm>
            <a:off x="6260240" y="4546846"/>
            <a:ext cx="5777883" cy="322957"/>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Progression-Free Survival by BICR</a:t>
            </a: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440" t="4355" r="1834" b="16481"/>
          <a:stretch>
            <a:fillRect/>
          </a:stretch>
        </p:blipFill>
        <p:spPr bwMode="auto">
          <a:xfrm>
            <a:off x="85617" y="238991"/>
            <a:ext cx="12061356" cy="59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F6FA8713-32D5-3B57-5997-0912DAB38763}"/>
              </a:ext>
            </a:extLst>
          </p:cNvPr>
          <p:cNvSpPr txBox="1"/>
          <p:nvPr/>
        </p:nvSpPr>
        <p:spPr>
          <a:xfrm>
            <a:off x="7368467" y="6328870"/>
            <a:ext cx="4422410" cy="369332"/>
          </a:xfrm>
          <a:prstGeom prst="rect">
            <a:avLst/>
          </a:prstGeom>
          <a:noFill/>
        </p:spPr>
        <p:txBody>
          <a:bodyPr wrap="square" rtlCol="0">
            <a:spAutoFit/>
          </a:bodyPr>
          <a:lstStyle/>
          <a:p>
            <a:pPr marL="0" marR="0" lvl="0" indent="0" algn="r" defTabSz="4556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cs typeface="Lucida Sans Unicode"/>
              </a:rPr>
              <a:t>Tolaney et al. ASCO 2025</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Subgroup Analysis of Progression-Free Survival by BICR</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97" t="6374" r="3189" b="14254"/>
          <a:stretch>
            <a:fillRect/>
          </a:stretch>
        </p:blipFill>
        <p:spPr bwMode="auto">
          <a:xfrm>
            <a:off x="205903" y="426128"/>
            <a:ext cx="11823339" cy="5825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9AB55556-8DFB-2966-A444-51F12BA4ACC6}"/>
              </a:ext>
            </a:extLst>
          </p:cNvPr>
          <p:cNvSpPr txBox="1"/>
          <p:nvPr/>
        </p:nvSpPr>
        <p:spPr>
          <a:xfrm>
            <a:off x="7368467" y="6337748"/>
            <a:ext cx="4422410" cy="369332"/>
          </a:xfrm>
          <a:prstGeom prst="rect">
            <a:avLst/>
          </a:prstGeom>
          <a:noFill/>
        </p:spPr>
        <p:txBody>
          <a:bodyPr wrap="square" rtlCol="0">
            <a:spAutoFit/>
          </a:bodyPr>
          <a:lstStyle/>
          <a:p>
            <a:pPr marL="0" marR="0" lvl="0" indent="0" algn="r" defTabSz="4556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cs typeface="Lucida Sans Unicode"/>
              </a:rPr>
              <a:t>Tolaney et al. ASCO 2025</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B0313-66BB-92A1-1198-82091B967F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DAF875-4495-6D0D-6DDD-D357A4AFC3B9}"/>
              </a:ext>
            </a:extLst>
          </p:cNvPr>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Subgroup Analysis of Progression-Free Survival by BICR</a:t>
            </a:r>
          </a:p>
        </p:txBody>
      </p:sp>
      <p:pic>
        <p:nvPicPr>
          <p:cNvPr id="1026" name="Picture 2">
            <a:extLst>
              <a:ext uri="{FF2B5EF4-FFF2-40B4-BE49-F238E27FC236}">
                <a16:creationId xmlns:a16="http://schemas.microsoft.com/office/drawing/2014/main" id="{21DCBEEC-2505-C9B1-D9DB-298B14CC65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97" t="6374" r="3189" b="14254"/>
          <a:stretch>
            <a:fillRect/>
          </a:stretch>
        </p:blipFill>
        <p:spPr bwMode="auto">
          <a:xfrm>
            <a:off x="205903" y="426128"/>
            <a:ext cx="11823339" cy="5825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0F1BDF5-B9F0-7DA6-2960-82E18967E30D}"/>
              </a:ext>
            </a:extLst>
          </p:cNvPr>
          <p:cNvSpPr txBox="1"/>
          <p:nvPr/>
        </p:nvSpPr>
        <p:spPr>
          <a:xfrm>
            <a:off x="7368467" y="6337748"/>
            <a:ext cx="4422410" cy="369332"/>
          </a:xfrm>
          <a:prstGeom prst="rect">
            <a:avLst/>
          </a:prstGeom>
          <a:noFill/>
        </p:spPr>
        <p:txBody>
          <a:bodyPr wrap="square" rtlCol="0">
            <a:spAutoFit/>
          </a:bodyPr>
          <a:lstStyle/>
          <a:p>
            <a:pPr marL="0" marR="0" lvl="0" indent="0" algn="r" defTabSz="4556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cs typeface="Lucida Sans Unicode"/>
              </a:rPr>
              <a:t>Tolaney et al. ASCO 2025</a:t>
            </a:r>
          </a:p>
        </p:txBody>
      </p:sp>
      <p:sp>
        <p:nvSpPr>
          <p:cNvPr id="4" name="Rectangle 3">
            <a:extLst>
              <a:ext uri="{FF2B5EF4-FFF2-40B4-BE49-F238E27FC236}">
                <a16:creationId xmlns:a16="http://schemas.microsoft.com/office/drawing/2014/main" id="{204D6ED8-7E09-9319-F48D-1228DD6A67DB}"/>
              </a:ext>
            </a:extLst>
          </p:cNvPr>
          <p:cNvSpPr/>
          <p:nvPr/>
        </p:nvSpPr>
        <p:spPr bwMode="auto">
          <a:xfrm>
            <a:off x="372862" y="4252404"/>
            <a:ext cx="11345662" cy="322957"/>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Tree>
    <p:extLst>
      <p:ext uri="{BB962C8B-B14F-4D97-AF65-F5344CB8AC3E}">
        <p14:creationId xmlns:p14="http://schemas.microsoft.com/office/powerpoint/2010/main" val="1781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10</a:t>
            </a: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674" t="6499" r="2689" b="16204"/>
          <a:stretch>
            <a:fillRect/>
          </a:stretch>
        </p:blipFill>
        <p:spPr bwMode="auto">
          <a:xfrm>
            <a:off x="34290" y="417250"/>
            <a:ext cx="12086480" cy="5672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958B4D28-3CE0-AF1A-257E-2DCA71033D81}"/>
              </a:ext>
            </a:extLst>
          </p:cNvPr>
          <p:cNvSpPr txBox="1"/>
          <p:nvPr/>
        </p:nvSpPr>
        <p:spPr>
          <a:xfrm>
            <a:off x="7368467" y="6337748"/>
            <a:ext cx="4422410" cy="369332"/>
          </a:xfrm>
          <a:prstGeom prst="rect">
            <a:avLst/>
          </a:prstGeom>
          <a:noFill/>
        </p:spPr>
        <p:txBody>
          <a:bodyPr wrap="square" rtlCol="0">
            <a:spAutoFit/>
          </a:bodyPr>
          <a:lstStyle/>
          <a:p>
            <a:pPr marL="0" marR="0" lvl="0" indent="0" algn="r" defTabSz="4556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cs typeface="Lucida Sans Unicode"/>
              </a:rPr>
              <a:t>Tolaney et al. ASCO 2025</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Most Common Adverse Events (≥20% in any group)</a:t>
            </a: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762" r="4402" b="18417"/>
          <a:stretch>
            <a:fillRect/>
          </a:stretch>
        </p:blipFill>
        <p:spPr bwMode="auto">
          <a:xfrm>
            <a:off x="74330" y="0"/>
            <a:ext cx="12061143" cy="616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57D094A-F53D-831C-8E09-EBAB86835726}"/>
              </a:ext>
            </a:extLst>
          </p:cNvPr>
          <p:cNvSpPr txBox="1"/>
          <p:nvPr/>
        </p:nvSpPr>
        <p:spPr>
          <a:xfrm>
            <a:off x="7368467" y="6328870"/>
            <a:ext cx="4422410" cy="369332"/>
          </a:xfrm>
          <a:prstGeom prst="rect">
            <a:avLst/>
          </a:prstGeom>
          <a:noFill/>
        </p:spPr>
        <p:txBody>
          <a:bodyPr wrap="square" rtlCol="0">
            <a:spAutoFit/>
          </a:bodyPr>
          <a:lstStyle/>
          <a:p>
            <a:pPr marL="0" marR="0" lvl="0" indent="0" algn="r" defTabSz="4556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cs typeface="Lucida Sans Unicode"/>
              </a:rPr>
              <a:t>Tolaney et al. ASCO 2025</a:t>
            </a:r>
          </a:p>
        </p:txBody>
      </p:sp>
      <p:sp>
        <p:nvSpPr>
          <p:cNvPr id="4" name="Rectangle 3">
            <a:extLst>
              <a:ext uri="{FF2B5EF4-FFF2-40B4-BE49-F238E27FC236}">
                <a16:creationId xmlns:a16="http://schemas.microsoft.com/office/drawing/2014/main" id="{3939A359-8B6A-6087-EA6D-B4BEF6283192}"/>
              </a:ext>
            </a:extLst>
          </p:cNvPr>
          <p:cNvSpPr/>
          <p:nvPr/>
        </p:nvSpPr>
        <p:spPr bwMode="auto">
          <a:xfrm>
            <a:off x="2317072" y="1429305"/>
            <a:ext cx="1127464" cy="96766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Adverse Events of Special Interest</a:t>
            </a: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211" t="7467" r="4246" b="16343"/>
          <a:stretch>
            <a:fillRect/>
          </a:stretch>
        </p:blipFill>
        <p:spPr bwMode="auto">
          <a:xfrm>
            <a:off x="215683" y="479393"/>
            <a:ext cx="11984863" cy="5672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E843D72-A529-DC5C-AB83-DAF953D364CC}"/>
              </a:ext>
            </a:extLst>
          </p:cNvPr>
          <p:cNvSpPr txBox="1"/>
          <p:nvPr/>
        </p:nvSpPr>
        <p:spPr>
          <a:xfrm>
            <a:off x="7368467" y="6328870"/>
            <a:ext cx="4422410" cy="369332"/>
          </a:xfrm>
          <a:prstGeom prst="rect">
            <a:avLst/>
          </a:prstGeom>
          <a:noFill/>
        </p:spPr>
        <p:txBody>
          <a:bodyPr wrap="square" rtlCol="0">
            <a:spAutoFit/>
          </a:bodyPr>
          <a:lstStyle/>
          <a:p>
            <a:pPr marL="0" marR="0" lvl="0" indent="0" algn="r" defTabSz="4556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cs typeface="Lucida Sans Unicode"/>
              </a:rPr>
              <a:t>Tolaney et al. ASCO 2025</a:t>
            </a:r>
          </a:p>
        </p:txBody>
      </p:sp>
      <p:sp>
        <p:nvSpPr>
          <p:cNvPr id="4" name="Rectangle 3">
            <a:extLst>
              <a:ext uri="{FF2B5EF4-FFF2-40B4-BE49-F238E27FC236}">
                <a16:creationId xmlns:a16="http://schemas.microsoft.com/office/drawing/2014/main" id="{03F89EA4-53F8-8138-2CC3-33E358D40DDE}"/>
              </a:ext>
            </a:extLst>
          </p:cNvPr>
          <p:cNvSpPr/>
          <p:nvPr/>
        </p:nvSpPr>
        <p:spPr bwMode="auto">
          <a:xfrm>
            <a:off x="656948" y="3781887"/>
            <a:ext cx="11535052" cy="25745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5" name="Rectangle 4">
            <a:extLst>
              <a:ext uri="{FF2B5EF4-FFF2-40B4-BE49-F238E27FC236}">
                <a16:creationId xmlns:a16="http://schemas.microsoft.com/office/drawing/2014/main" id="{7FD8F71A-2829-DDEC-C087-7102A2175D86}"/>
              </a:ext>
            </a:extLst>
          </p:cNvPr>
          <p:cNvSpPr/>
          <p:nvPr/>
        </p:nvSpPr>
        <p:spPr bwMode="auto">
          <a:xfrm>
            <a:off x="649550" y="4209499"/>
            <a:ext cx="11535052" cy="25745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E0601-B88F-F83D-1830-1507AB96C80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2A1991B-18B3-249D-5CA9-4009FD296C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1296" y="2168955"/>
            <a:ext cx="10429407" cy="4173417"/>
          </a:xfrm>
          <a:prstGeom prst="rect">
            <a:avLst/>
          </a:prstGeom>
        </p:spPr>
      </p:pic>
      <p:pic>
        <p:nvPicPr>
          <p:cNvPr id="5" name="Picture 4">
            <a:extLst>
              <a:ext uri="{FF2B5EF4-FFF2-40B4-BE49-F238E27FC236}">
                <a16:creationId xmlns:a16="http://schemas.microsoft.com/office/drawing/2014/main" id="{749A3B7D-6215-632D-88F5-FC79136AE5B5}"/>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769329" y="1007706"/>
            <a:ext cx="10739638" cy="997916"/>
          </a:xfrm>
          <a:prstGeom prst="rect">
            <a:avLst/>
          </a:prstGeom>
        </p:spPr>
      </p:pic>
      <p:sp>
        <p:nvSpPr>
          <p:cNvPr id="6" name="TextBox 5">
            <a:extLst>
              <a:ext uri="{FF2B5EF4-FFF2-40B4-BE49-F238E27FC236}">
                <a16:creationId xmlns:a16="http://schemas.microsoft.com/office/drawing/2014/main" id="{1D3DE53B-46D5-F3A0-7E28-842F47253379}"/>
              </a:ext>
            </a:extLst>
          </p:cNvPr>
          <p:cNvSpPr txBox="1"/>
          <p:nvPr/>
        </p:nvSpPr>
        <p:spPr bwMode="auto">
          <a:xfrm>
            <a:off x="10261536" y="6142602"/>
            <a:ext cx="16405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121917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rPr>
              <a:t>Garrido-Castro/</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Arial" panose="020B0604020202020204" pitchFamily="34" charset="0"/>
              </a:rPr>
              <a:t>Tolaney</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panose="020B0604020202020204" pitchFamily="34" charset="0"/>
            </a:endParaRPr>
          </a:p>
        </p:txBody>
      </p:sp>
      <p:sp>
        <p:nvSpPr>
          <p:cNvPr id="13" name="Title 1">
            <a:extLst>
              <a:ext uri="{FF2B5EF4-FFF2-40B4-BE49-F238E27FC236}">
                <a16:creationId xmlns:a16="http://schemas.microsoft.com/office/drawing/2014/main" id="{43DC1E8B-BC47-3C3A-1AF3-D5E4F1A9FA2B}"/>
              </a:ext>
            </a:extLst>
          </p:cNvPr>
          <p:cNvSpPr>
            <a:spLocks noGrp="1"/>
          </p:cNvSpPr>
          <p:nvPr>
            <p:ph type="title"/>
          </p:nvPr>
        </p:nvSpPr>
        <p:spPr>
          <a:xfrm>
            <a:off x="0" y="53392"/>
            <a:ext cx="12192000" cy="1194816"/>
          </a:xfrm>
        </p:spPr>
        <p:txBody>
          <a:bodyPr>
            <a:normAutofit/>
          </a:bodyPr>
          <a:lstStyle/>
          <a:p>
            <a:pPr algn="ctr"/>
            <a:r>
              <a:rPr lang="en-US" dirty="0">
                <a:latin typeface="Arial" panose="020B0604020202020204" pitchFamily="34" charset="0"/>
                <a:cs typeface="Arial" panose="020B0604020202020204" pitchFamily="34" charset="0"/>
              </a:rPr>
              <a:t>Sacituzumab: Ongoing Trials for Late Stage</a:t>
            </a:r>
          </a:p>
        </p:txBody>
      </p:sp>
      <p:sp>
        <p:nvSpPr>
          <p:cNvPr id="11" name="TextBox 10">
            <a:extLst>
              <a:ext uri="{FF2B5EF4-FFF2-40B4-BE49-F238E27FC236}">
                <a16:creationId xmlns:a16="http://schemas.microsoft.com/office/drawing/2014/main" id="{9C6B1B0C-1FBF-E460-BF1A-189AD5C3279E}"/>
              </a:ext>
            </a:extLst>
          </p:cNvPr>
          <p:cNvSpPr txBox="1"/>
          <p:nvPr/>
        </p:nvSpPr>
        <p:spPr>
          <a:xfrm>
            <a:off x="10672146" y="6496831"/>
            <a:ext cx="1687867" cy="307777"/>
          </a:xfrm>
          <a:prstGeom prst="rect">
            <a:avLst/>
          </a:prstGeom>
          <a:noFill/>
        </p:spPr>
        <p:txBody>
          <a:bodyPr wrap="square">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B1B1B"/>
                </a:solidFill>
                <a:effectLst/>
                <a:uLnTx/>
                <a:uFillTx/>
                <a:latin typeface="Roboto" panose="02000000000000000000" pitchFamily="2" charset="0"/>
                <a:ea typeface="ＭＳ Ｐゴシック" charset="0"/>
                <a:cs typeface="Arial" panose="020B0604020202020204" pitchFamily="34" charset="0"/>
              </a:rPr>
              <a:t>NCT04468061</a:t>
            </a: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20DB11BF-D9D6-3290-F5BB-3279547079BD}"/>
              </a:ext>
            </a:extLst>
          </p:cNvPr>
          <p:cNvSpPr/>
          <p:nvPr/>
        </p:nvSpPr>
        <p:spPr>
          <a:xfrm>
            <a:off x="881296" y="2168955"/>
            <a:ext cx="2536607" cy="2683424"/>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58029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D08D7-B57E-32DA-3094-4305830A406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286000" y="228600"/>
            <a:ext cx="3086100" cy="61722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6FD3019-3293-CA10-EAB5-1A98763780B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00800" y="228600"/>
            <a:ext cx="3086100" cy="6172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8756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A0EE33C-1EFC-EA68-8B79-C2E47ED6C5CA}"/>
              </a:ext>
            </a:extLst>
          </p:cNvPr>
          <p:cNvSpPr/>
          <p:nvPr/>
        </p:nvSpPr>
        <p:spPr>
          <a:xfrm>
            <a:off x="766935" y="1015062"/>
            <a:ext cx="11064155" cy="5245831"/>
          </a:xfrm>
          <a:prstGeom prst="rect">
            <a:avLst/>
          </a:prstGeom>
          <a:solidFill>
            <a:srgbClr val="E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31" b="0" i="0" u="none" strike="noStrike" kern="1200" cap="none" spc="0" normalizeH="0" baseline="0" noProof="0" dirty="0">
              <a:ln>
                <a:noFill/>
              </a:ln>
              <a:solidFill>
                <a:srgbClr val="FFFFFF"/>
              </a:solidFill>
              <a:effectLst/>
              <a:uLnTx/>
              <a:uFillTx/>
              <a:latin typeface="Arial"/>
              <a:ea typeface="+mn-ea"/>
              <a:cs typeface="+mn-cs"/>
            </a:endParaRPr>
          </a:p>
        </p:txBody>
      </p:sp>
      <p:pic>
        <p:nvPicPr>
          <p:cNvPr id="4" name="Imagen 1">
            <a:extLst>
              <a:ext uri="{FF2B5EF4-FFF2-40B4-BE49-F238E27FC236}">
                <a16:creationId xmlns:a16="http://schemas.microsoft.com/office/drawing/2014/main" id="{5C072046-37BB-46D1-A99A-9763B12D3F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7829" y="1686301"/>
            <a:ext cx="1738221" cy="138471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C:\Users\mbgonzal\Desktop\Mama\fotos\2.tif">
            <a:extLst>
              <a:ext uri="{FF2B5EF4-FFF2-40B4-BE49-F238E27FC236}">
                <a16:creationId xmlns:a16="http://schemas.microsoft.com/office/drawing/2014/main" id="{DE88DFFF-DEE4-41B2-946A-0AE77C0AAA25}"/>
              </a:ext>
            </a:extLst>
          </p:cNvPr>
          <p:cNvPicPr>
            <a:picLocks noChangeAspect="1" noChangeArrowheads="1"/>
          </p:cNvPicPr>
          <p:nvPr/>
        </p:nvPicPr>
        <p:blipFill>
          <a:blip r:embed="rId5" cstate="print"/>
          <a:srcRect/>
          <a:stretch>
            <a:fillRect/>
          </a:stretch>
        </p:blipFill>
        <p:spPr bwMode="auto">
          <a:xfrm>
            <a:off x="2377829" y="4791764"/>
            <a:ext cx="1731023" cy="1339452"/>
          </a:xfrm>
          <a:prstGeom prst="rect">
            <a:avLst/>
          </a:prstGeom>
          <a:noFill/>
          <a:ln w="38100">
            <a:solidFill>
              <a:schemeClr val="tx1"/>
            </a:solidFill>
          </a:ln>
        </p:spPr>
      </p:pic>
      <p:pic>
        <p:nvPicPr>
          <p:cNvPr id="6" name="Picture 1">
            <a:extLst>
              <a:ext uri="{FF2B5EF4-FFF2-40B4-BE49-F238E27FC236}">
                <a16:creationId xmlns:a16="http://schemas.microsoft.com/office/drawing/2014/main" id="{034FA253-B80F-4468-884B-24DC5BD0A4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5021" y="3223625"/>
            <a:ext cx="1723832" cy="1411053"/>
          </a:xfrm>
          <a:prstGeom prst="rect">
            <a:avLst/>
          </a:prstGeom>
          <a:ln w="38100">
            <a:solidFill>
              <a:srgbClr val="C00000"/>
            </a:solidFill>
          </a:ln>
        </p:spPr>
      </p:pic>
      <p:sp>
        <p:nvSpPr>
          <p:cNvPr id="10" name="CuadroTexto 9">
            <a:extLst>
              <a:ext uri="{FF2B5EF4-FFF2-40B4-BE49-F238E27FC236}">
                <a16:creationId xmlns:a16="http://schemas.microsoft.com/office/drawing/2014/main" id="{FC4055F1-1387-4EB7-81C6-2665F5E4CC61}"/>
              </a:ext>
            </a:extLst>
          </p:cNvPr>
          <p:cNvSpPr txBox="1"/>
          <p:nvPr/>
        </p:nvSpPr>
        <p:spPr>
          <a:xfrm>
            <a:off x="1726274" y="1268158"/>
            <a:ext cx="3175537" cy="399701"/>
          </a:xfrm>
          <a:prstGeom prst="rect">
            <a:avLst/>
          </a:prstGeom>
          <a:noFill/>
        </p:spPr>
        <p:txBody>
          <a:bodyPr wrap="square" lIns="91351" tIns="45676" rIns="91351" bIns="45676" rtlCol="0">
            <a:spAutoFit/>
          </a:bodyPr>
          <a:lstStyle/>
          <a:p>
            <a:pPr marL="0" marR="0" lvl="0" indent="0" algn="ctr" defTabSz="913486" rtl="0" eaLnBrk="0" fontAlgn="base" latinLnBrk="0" hangingPunct="0">
              <a:lnSpc>
                <a:spcPct val="100000"/>
              </a:lnSpc>
              <a:spcBef>
                <a:spcPct val="0"/>
              </a:spcBef>
              <a:spcAft>
                <a:spcPct val="0"/>
              </a:spcAft>
              <a:buClrTx/>
              <a:buSzTx/>
              <a:buFontTx/>
              <a:buNone/>
              <a:tabLst/>
              <a:defRPr/>
            </a:pPr>
            <a:r>
              <a:rPr kumimoji="0" lang="es-ES" sz="1998"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sym typeface="Times" panose="02020603050405020304" pitchFamily="18" charset="0"/>
              </a:rPr>
              <a:t>HER2 IHC </a:t>
            </a:r>
            <a:r>
              <a:rPr kumimoji="0" lang="es-ES" sz="1998" b="1" i="0" u="none" strike="noStrike" kern="1200" cap="none" spc="0" normalizeH="0" baseline="0" noProof="0" dirty="0" err="1">
                <a:ln>
                  <a:noFill/>
                </a:ln>
                <a:solidFill>
                  <a:srgbClr val="002E51"/>
                </a:solidFill>
                <a:effectLst/>
                <a:uLnTx/>
                <a:uFillTx/>
                <a:latin typeface="Arial" panose="020B0604020202020204" pitchFamily="34" charset="0"/>
                <a:ea typeface="ＭＳ Ｐゴシック" charset="0"/>
                <a:cs typeface="Arial" panose="020B0604020202020204" pitchFamily="34" charset="0"/>
                <a:sym typeface="Times" panose="02020603050405020304" pitchFamily="18" charset="0"/>
              </a:rPr>
              <a:t>Examples</a:t>
            </a:r>
            <a:endParaRPr kumimoji="0" lang="es-ES" sz="1998"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sym typeface="Times" panose="02020603050405020304" pitchFamily="18" charset="0"/>
            </a:endParaRPr>
          </a:p>
        </p:txBody>
      </p:sp>
      <p:sp>
        <p:nvSpPr>
          <p:cNvPr id="7" name="CuadroTexto 6">
            <a:extLst>
              <a:ext uri="{FF2B5EF4-FFF2-40B4-BE49-F238E27FC236}">
                <a16:creationId xmlns:a16="http://schemas.microsoft.com/office/drawing/2014/main" id="{87F5B836-4202-4292-B77C-BF63F13C4785}"/>
              </a:ext>
            </a:extLst>
          </p:cNvPr>
          <p:cNvSpPr txBox="1"/>
          <p:nvPr/>
        </p:nvSpPr>
        <p:spPr>
          <a:xfrm>
            <a:off x="879649" y="2220608"/>
            <a:ext cx="1177438" cy="399701"/>
          </a:xfrm>
          <a:prstGeom prst="rect">
            <a:avLst/>
          </a:prstGeom>
          <a:noFill/>
        </p:spPr>
        <p:txBody>
          <a:bodyPr wrap="square" lIns="91351" tIns="45676" rIns="91351" bIns="45676" rtlCol="0">
            <a:spAutoFit/>
          </a:bodyPr>
          <a:lstStyle/>
          <a:p>
            <a:pPr marL="0" marR="0" lvl="0" indent="0" algn="l" defTabSz="913486" rtl="0" eaLnBrk="0" fontAlgn="base" latinLnBrk="0" hangingPunct="0">
              <a:lnSpc>
                <a:spcPct val="100000"/>
              </a:lnSpc>
              <a:spcBef>
                <a:spcPct val="0"/>
              </a:spcBef>
              <a:spcAft>
                <a:spcPct val="0"/>
              </a:spcAft>
              <a:buClrTx/>
              <a:buSzTx/>
              <a:buFontTx/>
              <a:buNone/>
              <a:tabLst/>
              <a:defRPr/>
            </a:pPr>
            <a:r>
              <a:rPr kumimoji="0" lang="es-ES" sz="1998"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sym typeface="Times" panose="02020603050405020304" pitchFamily="18" charset="0"/>
              </a:rPr>
              <a:t>HER2+</a:t>
            </a:r>
          </a:p>
        </p:txBody>
      </p:sp>
      <p:sp>
        <p:nvSpPr>
          <p:cNvPr id="11" name="CuadroTexto 10">
            <a:extLst>
              <a:ext uri="{FF2B5EF4-FFF2-40B4-BE49-F238E27FC236}">
                <a16:creationId xmlns:a16="http://schemas.microsoft.com/office/drawing/2014/main" id="{DDE13090-1BE2-4BD7-8B69-A7C72BB8FE9D}"/>
              </a:ext>
            </a:extLst>
          </p:cNvPr>
          <p:cNvSpPr txBox="1"/>
          <p:nvPr/>
        </p:nvSpPr>
        <p:spPr>
          <a:xfrm>
            <a:off x="879649" y="3752517"/>
            <a:ext cx="1668671" cy="399701"/>
          </a:xfrm>
          <a:prstGeom prst="rect">
            <a:avLst/>
          </a:prstGeom>
          <a:noFill/>
        </p:spPr>
        <p:txBody>
          <a:bodyPr wrap="square" lIns="91351" tIns="45676" rIns="91351" bIns="45676" rtlCol="0">
            <a:spAutoFit/>
          </a:bodyPr>
          <a:lstStyle/>
          <a:p>
            <a:pPr marL="0" marR="0" lvl="0" indent="0" algn="l" defTabSz="913486" rtl="0" eaLnBrk="0" fontAlgn="base" latinLnBrk="0" hangingPunct="0">
              <a:lnSpc>
                <a:spcPct val="100000"/>
              </a:lnSpc>
              <a:spcBef>
                <a:spcPct val="0"/>
              </a:spcBef>
              <a:spcAft>
                <a:spcPct val="0"/>
              </a:spcAft>
              <a:buClrTx/>
              <a:buSzTx/>
              <a:buFontTx/>
              <a:buNone/>
              <a:tabLst/>
              <a:defRPr/>
            </a:pPr>
            <a:r>
              <a:rPr kumimoji="0" lang="es-ES" sz="1998"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sym typeface="Times" panose="02020603050405020304" pitchFamily="18" charset="0"/>
              </a:rPr>
              <a:t>HER2-low</a:t>
            </a:r>
          </a:p>
        </p:txBody>
      </p:sp>
      <p:sp>
        <p:nvSpPr>
          <p:cNvPr id="13" name="CuadroTexto 12">
            <a:extLst>
              <a:ext uri="{FF2B5EF4-FFF2-40B4-BE49-F238E27FC236}">
                <a16:creationId xmlns:a16="http://schemas.microsoft.com/office/drawing/2014/main" id="{1C4B3267-78F3-43E7-A376-1BE54E8533E4}"/>
              </a:ext>
            </a:extLst>
          </p:cNvPr>
          <p:cNvSpPr txBox="1"/>
          <p:nvPr/>
        </p:nvSpPr>
        <p:spPr>
          <a:xfrm>
            <a:off x="885511" y="4999326"/>
            <a:ext cx="1084550" cy="399701"/>
          </a:xfrm>
          <a:prstGeom prst="rect">
            <a:avLst/>
          </a:prstGeom>
          <a:noFill/>
        </p:spPr>
        <p:txBody>
          <a:bodyPr wrap="square" lIns="91351" tIns="45676" rIns="91351" bIns="45676" rtlCol="0">
            <a:spAutoFit/>
          </a:bodyPr>
          <a:lstStyle/>
          <a:p>
            <a:pPr marL="0" marR="0" lvl="0" indent="0" algn="l" defTabSz="913486" rtl="0" eaLnBrk="0" fontAlgn="base" latinLnBrk="0" hangingPunct="0">
              <a:lnSpc>
                <a:spcPct val="100000"/>
              </a:lnSpc>
              <a:spcBef>
                <a:spcPct val="0"/>
              </a:spcBef>
              <a:spcAft>
                <a:spcPct val="0"/>
              </a:spcAft>
              <a:buClrTx/>
              <a:buSzTx/>
              <a:buFontTx/>
              <a:buNone/>
              <a:tabLst/>
              <a:defRPr/>
            </a:pPr>
            <a:r>
              <a:rPr kumimoji="0" lang="es-ES" sz="1998"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sym typeface="Times" panose="02020603050405020304" pitchFamily="18" charset="0"/>
              </a:rPr>
              <a:t>HER2-</a:t>
            </a:r>
          </a:p>
        </p:txBody>
      </p:sp>
      <p:sp>
        <p:nvSpPr>
          <p:cNvPr id="2" name="TextBox 1">
            <a:extLst>
              <a:ext uri="{FF2B5EF4-FFF2-40B4-BE49-F238E27FC236}">
                <a16:creationId xmlns:a16="http://schemas.microsoft.com/office/drawing/2014/main" id="{C4F0F78E-0F53-4822-831C-297091B25149}"/>
              </a:ext>
            </a:extLst>
          </p:cNvPr>
          <p:cNvSpPr txBox="1"/>
          <p:nvPr/>
        </p:nvSpPr>
        <p:spPr>
          <a:xfrm>
            <a:off x="4595095" y="5381947"/>
            <a:ext cx="7415909" cy="707245"/>
          </a:xfrm>
          <a:prstGeom prst="rect">
            <a:avLst/>
          </a:prstGeom>
          <a:noFill/>
          <a:ln>
            <a:noFill/>
          </a:ln>
        </p:spPr>
        <p:txBody>
          <a:bodyPr wrap="squar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998"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34% </a:t>
            </a:r>
            <a:r>
              <a:rPr kumimoji="0" lang="en-US" sz="1998"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to </a:t>
            </a:r>
            <a:r>
              <a:rPr kumimoji="0" lang="en-US" sz="1998"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63% </a:t>
            </a:r>
            <a:r>
              <a:rPr kumimoji="0" lang="en-US" sz="1998"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of breast cancer patients considered HER2-negative under current guidelines express low levels of HER2</a:t>
            </a:r>
          </a:p>
        </p:txBody>
      </p:sp>
      <p:sp>
        <p:nvSpPr>
          <p:cNvPr id="9" name="Title 8">
            <a:extLst>
              <a:ext uri="{FF2B5EF4-FFF2-40B4-BE49-F238E27FC236}">
                <a16:creationId xmlns:a16="http://schemas.microsoft.com/office/drawing/2014/main" id="{288B859D-BA6A-4C38-ACED-7D156F6C7973}"/>
              </a:ext>
            </a:extLst>
          </p:cNvPr>
          <p:cNvSpPr>
            <a:spLocks noGrp="1"/>
          </p:cNvSpPr>
          <p:nvPr>
            <p:ph type="title"/>
          </p:nvPr>
        </p:nvSpPr>
        <p:spPr>
          <a:xfrm>
            <a:off x="636540" y="122953"/>
            <a:ext cx="11130748" cy="889273"/>
          </a:xfrm>
        </p:spPr>
        <p:txBody>
          <a:bodyPr/>
          <a:lstStyle/>
          <a:p>
            <a:pPr algn="ctr"/>
            <a:r>
              <a:rPr lang="en-US" sz="4263" dirty="0">
                <a:solidFill>
                  <a:srgbClr val="002E51"/>
                </a:solidFill>
                <a:latin typeface="+mn-lt"/>
              </a:rPr>
              <a:t>Prevalence of HER2-low by HR status</a:t>
            </a:r>
          </a:p>
        </p:txBody>
      </p:sp>
      <p:sp>
        <p:nvSpPr>
          <p:cNvPr id="15" name="Text Box 11">
            <a:extLst>
              <a:ext uri="{FF2B5EF4-FFF2-40B4-BE49-F238E27FC236}">
                <a16:creationId xmlns:a16="http://schemas.microsoft.com/office/drawing/2014/main" id="{1805A533-4580-4778-B8EA-41642A8AAB82}"/>
              </a:ext>
            </a:extLst>
          </p:cNvPr>
          <p:cNvSpPr txBox="1">
            <a:spLocks noChangeArrowheads="1"/>
          </p:cNvSpPr>
          <p:nvPr/>
        </p:nvSpPr>
        <p:spPr bwMode="auto">
          <a:xfrm>
            <a:off x="3617103" y="6499612"/>
            <a:ext cx="8003115" cy="23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3554"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932"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ＭＳ Ｐゴシック" charset="0"/>
                <a:cs typeface="Arial" panose="020B0604020202020204" pitchFamily="34" charset="0"/>
              </a:rPr>
              <a:t>Schettini. ESMO Breast Cancer Virtual Meeting 2020. Abstr 23P. Slide courtesy of Aleix Prat.</a:t>
            </a:r>
          </a:p>
        </p:txBody>
      </p:sp>
      <p:sp>
        <p:nvSpPr>
          <p:cNvPr id="3" name="Partial Circle 2">
            <a:extLst>
              <a:ext uri="{FF2B5EF4-FFF2-40B4-BE49-F238E27FC236}">
                <a16:creationId xmlns:a16="http://schemas.microsoft.com/office/drawing/2014/main" id="{1D99BF6B-C5BA-4D32-BB75-27F0AF6092F6}"/>
              </a:ext>
            </a:extLst>
          </p:cNvPr>
          <p:cNvSpPr/>
          <p:nvPr/>
        </p:nvSpPr>
        <p:spPr bwMode="auto">
          <a:xfrm>
            <a:off x="6607508" y="2752990"/>
            <a:ext cx="2022306" cy="2022306"/>
          </a:xfrm>
          <a:prstGeom prst="pie">
            <a:avLst>
              <a:gd name="adj1" fmla="val 12466697"/>
              <a:gd name="adj2" fmla="val 16200000"/>
            </a:avLst>
          </a:prstGeom>
          <a:solidFill>
            <a:schemeClr val="accent1"/>
          </a:solidFill>
          <a:ln w="0">
            <a:solidFill>
              <a:schemeClr val="bg1"/>
            </a:solidFill>
            <a:miter lim="800000"/>
            <a:headEnd/>
            <a:tailEnd/>
          </a:ln>
        </p:spPr>
        <p:txBody>
          <a:bodyPr rtlCol="0" anchor="b"/>
          <a:lstStyle/>
          <a:p>
            <a:pPr marL="0" marR="0" lvl="0" indent="0" algn="ctr" defTabSz="913554"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Arial" panose="020B0604020202020204" pitchFamily="34" charset="0"/>
            </a:endParaRPr>
          </a:p>
        </p:txBody>
      </p:sp>
      <p:sp>
        <p:nvSpPr>
          <p:cNvPr id="16" name="Partial Circle 15">
            <a:extLst>
              <a:ext uri="{FF2B5EF4-FFF2-40B4-BE49-F238E27FC236}">
                <a16:creationId xmlns:a16="http://schemas.microsoft.com/office/drawing/2014/main" id="{B22A447C-DA7B-4D01-AA5A-697ED7B2A95A}"/>
              </a:ext>
            </a:extLst>
          </p:cNvPr>
          <p:cNvSpPr/>
          <p:nvPr/>
        </p:nvSpPr>
        <p:spPr bwMode="auto">
          <a:xfrm>
            <a:off x="6607508" y="2752990"/>
            <a:ext cx="2022306" cy="2022306"/>
          </a:xfrm>
          <a:prstGeom prst="pie">
            <a:avLst>
              <a:gd name="adj1" fmla="val 2514098"/>
              <a:gd name="adj2" fmla="val 12462694"/>
            </a:avLst>
          </a:prstGeom>
          <a:solidFill>
            <a:schemeClr val="accent2"/>
          </a:solidFill>
          <a:ln w="0">
            <a:noFill/>
            <a:miter lim="800000"/>
            <a:headEnd/>
            <a:tailEnd/>
          </a:ln>
        </p:spPr>
        <p:txBody>
          <a:bodyPr rtlCol="0" anchor="b"/>
          <a:lstStyle/>
          <a:p>
            <a:pPr marL="0" marR="0" lvl="0" indent="0" algn="ctr" defTabSz="913554"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Arial" panose="020B0604020202020204" pitchFamily="34" charset="0"/>
            </a:endParaRPr>
          </a:p>
        </p:txBody>
      </p:sp>
      <p:sp>
        <p:nvSpPr>
          <p:cNvPr id="18" name="Partial Circle 17">
            <a:extLst>
              <a:ext uri="{FF2B5EF4-FFF2-40B4-BE49-F238E27FC236}">
                <a16:creationId xmlns:a16="http://schemas.microsoft.com/office/drawing/2014/main" id="{47563120-B2C4-4056-9565-DE64338376B7}"/>
              </a:ext>
            </a:extLst>
          </p:cNvPr>
          <p:cNvSpPr/>
          <p:nvPr/>
        </p:nvSpPr>
        <p:spPr bwMode="auto">
          <a:xfrm>
            <a:off x="6607508" y="2753597"/>
            <a:ext cx="2022306" cy="2022306"/>
          </a:xfrm>
          <a:prstGeom prst="pie">
            <a:avLst>
              <a:gd name="adj1" fmla="val 16199901"/>
              <a:gd name="adj2" fmla="val 2520283"/>
            </a:avLst>
          </a:prstGeom>
          <a:solidFill>
            <a:schemeClr val="accent2">
              <a:lumMod val="40000"/>
              <a:lumOff val="60000"/>
            </a:schemeClr>
          </a:solidFill>
          <a:ln w="0">
            <a:noFill/>
            <a:miter lim="800000"/>
            <a:headEnd/>
            <a:tailEnd/>
          </a:ln>
        </p:spPr>
        <p:txBody>
          <a:bodyPr rtlCol="0" anchor="b"/>
          <a:lstStyle/>
          <a:p>
            <a:pPr marL="0" marR="0" lvl="0" indent="0" algn="ctr" defTabSz="913554"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Arial" panose="020B0604020202020204" pitchFamily="34" charset="0"/>
            </a:endParaRPr>
          </a:p>
        </p:txBody>
      </p:sp>
      <p:sp>
        <p:nvSpPr>
          <p:cNvPr id="24" name="Partial Circle 23">
            <a:extLst>
              <a:ext uri="{FF2B5EF4-FFF2-40B4-BE49-F238E27FC236}">
                <a16:creationId xmlns:a16="http://schemas.microsoft.com/office/drawing/2014/main" id="{A7CCAF96-FE6F-4B4C-B1A1-1A6666B1C03E}"/>
              </a:ext>
            </a:extLst>
          </p:cNvPr>
          <p:cNvSpPr/>
          <p:nvPr/>
        </p:nvSpPr>
        <p:spPr bwMode="auto">
          <a:xfrm>
            <a:off x="9455099" y="2752532"/>
            <a:ext cx="2022306" cy="2022306"/>
          </a:xfrm>
          <a:prstGeom prst="pie">
            <a:avLst>
              <a:gd name="adj1" fmla="val 14418025"/>
              <a:gd name="adj2" fmla="val 16200000"/>
            </a:avLst>
          </a:prstGeom>
          <a:solidFill>
            <a:schemeClr val="accent1"/>
          </a:solidFill>
          <a:ln w="0">
            <a:noFill/>
            <a:miter lim="800000"/>
            <a:headEnd/>
            <a:tailEnd/>
          </a:ln>
        </p:spPr>
        <p:txBody>
          <a:bodyPr rtlCol="0" anchor="b"/>
          <a:lstStyle/>
          <a:p>
            <a:pPr marL="0" marR="0" lvl="0" indent="0" algn="ctr" defTabSz="913554"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Arial" panose="020B0604020202020204" pitchFamily="34" charset="0"/>
            </a:endParaRPr>
          </a:p>
        </p:txBody>
      </p:sp>
      <p:sp>
        <p:nvSpPr>
          <p:cNvPr id="26" name="Partial Circle 25">
            <a:extLst>
              <a:ext uri="{FF2B5EF4-FFF2-40B4-BE49-F238E27FC236}">
                <a16:creationId xmlns:a16="http://schemas.microsoft.com/office/drawing/2014/main" id="{43F2149B-CB40-415B-821D-019554B977AD}"/>
              </a:ext>
            </a:extLst>
          </p:cNvPr>
          <p:cNvSpPr/>
          <p:nvPr/>
        </p:nvSpPr>
        <p:spPr bwMode="auto">
          <a:xfrm>
            <a:off x="9455099" y="2752532"/>
            <a:ext cx="2022306" cy="2022306"/>
          </a:xfrm>
          <a:prstGeom prst="pie">
            <a:avLst>
              <a:gd name="adj1" fmla="val 8932332"/>
              <a:gd name="adj2" fmla="val 14426810"/>
            </a:avLst>
          </a:prstGeom>
          <a:solidFill>
            <a:schemeClr val="accent2"/>
          </a:solidFill>
          <a:ln w="0">
            <a:noFill/>
            <a:miter lim="800000"/>
            <a:headEnd/>
            <a:tailEnd/>
          </a:ln>
        </p:spPr>
        <p:txBody>
          <a:bodyPr rtlCol="0" anchor="b"/>
          <a:lstStyle/>
          <a:p>
            <a:pPr marL="0" marR="0" lvl="0" indent="0" algn="ctr" defTabSz="913554"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Arial" panose="020B0604020202020204" pitchFamily="34" charset="0"/>
            </a:endParaRPr>
          </a:p>
        </p:txBody>
      </p:sp>
      <p:sp>
        <p:nvSpPr>
          <p:cNvPr id="28" name="Partial Circle 27">
            <a:extLst>
              <a:ext uri="{FF2B5EF4-FFF2-40B4-BE49-F238E27FC236}">
                <a16:creationId xmlns:a16="http://schemas.microsoft.com/office/drawing/2014/main" id="{6F99B4D4-B7AD-4070-9F5D-CE308A955085}"/>
              </a:ext>
            </a:extLst>
          </p:cNvPr>
          <p:cNvSpPr/>
          <p:nvPr/>
        </p:nvSpPr>
        <p:spPr bwMode="auto">
          <a:xfrm>
            <a:off x="9455099" y="2753139"/>
            <a:ext cx="2022306" cy="2022306"/>
          </a:xfrm>
          <a:prstGeom prst="pie">
            <a:avLst>
              <a:gd name="adj1" fmla="val 16199901"/>
              <a:gd name="adj2" fmla="val 8953423"/>
            </a:avLst>
          </a:prstGeom>
          <a:solidFill>
            <a:schemeClr val="accent2">
              <a:lumMod val="40000"/>
              <a:lumOff val="60000"/>
            </a:schemeClr>
          </a:solidFill>
          <a:ln w="0">
            <a:noFill/>
            <a:miter lim="800000"/>
            <a:headEnd/>
            <a:tailEnd/>
          </a:ln>
        </p:spPr>
        <p:txBody>
          <a:bodyPr rtlCol="0" anchor="b"/>
          <a:lstStyle/>
          <a:p>
            <a:pPr marL="0" marR="0" lvl="0" indent="0" algn="ctr" defTabSz="913554"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Arial" panose="020B0604020202020204" pitchFamily="34" charset="0"/>
            </a:endParaRPr>
          </a:p>
        </p:txBody>
      </p:sp>
      <p:grpSp>
        <p:nvGrpSpPr>
          <p:cNvPr id="43" name="Group 42">
            <a:extLst>
              <a:ext uri="{FF2B5EF4-FFF2-40B4-BE49-F238E27FC236}">
                <a16:creationId xmlns:a16="http://schemas.microsoft.com/office/drawing/2014/main" id="{3A95B115-C2AD-4BFB-84AE-60B65CFA7AB8}"/>
              </a:ext>
            </a:extLst>
          </p:cNvPr>
          <p:cNvGrpSpPr/>
          <p:nvPr/>
        </p:nvGrpSpPr>
        <p:grpSpPr>
          <a:xfrm>
            <a:off x="7760521" y="4898447"/>
            <a:ext cx="2660692" cy="371458"/>
            <a:chOff x="6100763" y="4902986"/>
            <a:chExt cx="2663155" cy="371800"/>
          </a:xfrm>
        </p:grpSpPr>
        <p:sp>
          <p:nvSpPr>
            <p:cNvPr id="29" name="Rectangle 28">
              <a:extLst>
                <a:ext uri="{FF2B5EF4-FFF2-40B4-BE49-F238E27FC236}">
                  <a16:creationId xmlns:a16="http://schemas.microsoft.com/office/drawing/2014/main" id="{2F15736E-E0BE-4E8D-A79A-1E0B55A4587F}"/>
                </a:ext>
              </a:extLst>
            </p:cNvPr>
            <p:cNvSpPr/>
            <p:nvPr/>
          </p:nvSpPr>
          <p:spPr bwMode="auto">
            <a:xfrm>
              <a:off x="6100763" y="5036497"/>
              <a:ext cx="111496" cy="111496"/>
            </a:xfrm>
            <a:prstGeom prst="rect">
              <a:avLst/>
            </a:prstGeom>
            <a:solidFill>
              <a:schemeClr val="accent1"/>
            </a:solidFill>
            <a:ln w="0">
              <a:solidFill>
                <a:schemeClr val="bg1"/>
              </a:solidFill>
              <a:miter lim="800000"/>
              <a:headEnd/>
              <a:tailEnd/>
            </a:ln>
          </p:spPr>
          <p:txBody>
            <a:bodyPr rtlCol="0" anchor="b"/>
            <a:lstStyle/>
            <a:p>
              <a:pPr marL="0" marR="0" lvl="0" indent="0" algn="ctr" defTabSz="913554"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Box 29">
              <a:extLst>
                <a:ext uri="{FF2B5EF4-FFF2-40B4-BE49-F238E27FC236}">
                  <a16:creationId xmlns:a16="http://schemas.microsoft.com/office/drawing/2014/main" id="{B7864B67-D7FC-42E6-B10E-C31B801319D1}"/>
                </a:ext>
              </a:extLst>
            </p:cNvPr>
            <p:cNvSpPr txBox="1"/>
            <p:nvPr/>
          </p:nvSpPr>
          <p:spPr bwMode="auto">
            <a:xfrm>
              <a:off x="6158562" y="4905434"/>
              <a:ext cx="775288" cy="36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3554" rtl="0" eaLnBrk="0" fontAlgn="base" latinLnBrk="0" hangingPunct="0">
                <a:lnSpc>
                  <a:spcPct val="100000"/>
                </a:lnSpc>
                <a:spcBef>
                  <a:spcPct val="50000"/>
                </a:spcBef>
                <a:spcAft>
                  <a:spcPct val="0"/>
                </a:spcAft>
                <a:buClrTx/>
                <a:buSzTx/>
                <a:buFontTx/>
                <a:buNone/>
                <a:tabLst/>
                <a:defRPr/>
              </a:pPr>
              <a:r>
                <a:rPr kumimoji="0" lang="en-US" sz="1798"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IHC 0</a:t>
              </a:r>
            </a:p>
          </p:txBody>
        </p:sp>
        <p:sp>
          <p:nvSpPr>
            <p:cNvPr id="32" name="Rectangle 31">
              <a:extLst>
                <a:ext uri="{FF2B5EF4-FFF2-40B4-BE49-F238E27FC236}">
                  <a16:creationId xmlns:a16="http://schemas.microsoft.com/office/drawing/2014/main" id="{B051342B-5EAF-41F6-9E6C-4021F0090D3E}"/>
                </a:ext>
              </a:extLst>
            </p:cNvPr>
            <p:cNvSpPr/>
            <p:nvPr/>
          </p:nvSpPr>
          <p:spPr bwMode="auto">
            <a:xfrm>
              <a:off x="6896353" y="5034049"/>
              <a:ext cx="111496" cy="111496"/>
            </a:xfrm>
            <a:prstGeom prst="rect">
              <a:avLst/>
            </a:prstGeom>
            <a:solidFill>
              <a:schemeClr val="accent2"/>
            </a:solidFill>
            <a:ln w="0">
              <a:solidFill>
                <a:schemeClr val="bg1"/>
              </a:solidFill>
              <a:miter lim="800000"/>
              <a:headEnd/>
              <a:tailEnd/>
            </a:ln>
          </p:spPr>
          <p:txBody>
            <a:bodyPr rtlCol="0" anchor="b"/>
            <a:lstStyle/>
            <a:p>
              <a:pPr marL="0" marR="0" lvl="0" indent="0" algn="ctr" defTabSz="913554"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Box 33">
              <a:extLst>
                <a:ext uri="{FF2B5EF4-FFF2-40B4-BE49-F238E27FC236}">
                  <a16:creationId xmlns:a16="http://schemas.microsoft.com/office/drawing/2014/main" id="{B9A35389-1404-4E98-98FD-5C60AB12718A}"/>
                </a:ext>
              </a:extLst>
            </p:cNvPr>
            <p:cNvSpPr txBox="1"/>
            <p:nvPr/>
          </p:nvSpPr>
          <p:spPr bwMode="auto">
            <a:xfrm>
              <a:off x="6954151" y="4902986"/>
              <a:ext cx="910065" cy="36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3554" rtl="0" eaLnBrk="0" fontAlgn="base" latinLnBrk="0" hangingPunct="0">
                <a:lnSpc>
                  <a:spcPct val="100000"/>
                </a:lnSpc>
                <a:spcBef>
                  <a:spcPct val="50000"/>
                </a:spcBef>
                <a:spcAft>
                  <a:spcPct val="0"/>
                </a:spcAft>
                <a:buClrTx/>
                <a:buSzTx/>
                <a:buFontTx/>
                <a:buNone/>
                <a:tabLst/>
                <a:defRPr/>
              </a:pPr>
              <a:r>
                <a:rPr kumimoji="0" lang="en-US" sz="1798"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IHC +1</a:t>
              </a:r>
            </a:p>
          </p:txBody>
        </p:sp>
        <p:sp>
          <p:nvSpPr>
            <p:cNvPr id="36" name="Rectangle 35">
              <a:extLst>
                <a:ext uri="{FF2B5EF4-FFF2-40B4-BE49-F238E27FC236}">
                  <a16:creationId xmlns:a16="http://schemas.microsoft.com/office/drawing/2014/main" id="{65C467B5-98C3-4CF8-B2BD-DF480480182C}"/>
                </a:ext>
              </a:extLst>
            </p:cNvPr>
            <p:cNvSpPr/>
            <p:nvPr/>
          </p:nvSpPr>
          <p:spPr bwMode="auto">
            <a:xfrm>
              <a:off x="7796056" y="5034049"/>
              <a:ext cx="111496" cy="111496"/>
            </a:xfrm>
            <a:prstGeom prst="rect">
              <a:avLst/>
            </a:prstGeom>
            <a:solidFill>
              <a:schemeClr val="accent2">
                <a:lumMod val="40000"/>
                <a:lumOff val="60000"/>
              </a:schemeClr>
            </a:solidFill>
            <a:ln w="0">
              <a:solidFill>
                <a:schemeClr val="bg1"/>
              </a:solidFill>
              <a:miter lim="800000"/>
              <a:headEnd/>
              <a:tailEnd/>
            </a:ln>
          </p:spPr>
          <p:txBody>
            <a:bodyPr rtlCol="0" anchor="b"/>
            <a:lstStyle/>
            <a:p>
              <a:pPr marL="0" marR="0" lvl="0" indent="0" algn="ctr" defTabSz="913554"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Box 37">
              <a:extLst>
                <a:ext uri="{FF2B5EF4-FFF2-40B4-BE49-F238E27FC236}">
                  <a16:creationId xmlns:a16="http://schemas.microsoft.com/office/drawing/2014/main" id="{89D24358-B33B-409D-A1FD-53885342E262}"/>
                </a:ext>
              </a:extLst>
            </p:cNvPr>
            <p:cNvSpPr txBox="1"/>
            <p:nvPr/>
          </p:nvSpPr>
          <p:spPr bwMode="auto">
            <a:xfrm>
              <a:off x="7853853" y="4902986"/>
              <a:ext cx="910065" cy="36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3554" rtl="0" eaLnBrk="0" fontAlgn="base" latinLnBrk="0" hangingPunct="0">
                <a:lnSpc>
                  <a:spcPct val="100000"/>
                </a:lnSpc>
                <a:spcBef>
                  <a:spcPct val="50000"/>
                </a:spcBef>
                <a:spcAft>
                  <a:spcPct val="0"/>
                </a:spcAft>
                <a:buClrTx/>
                <a:buSzTx/>
                <a:buFontTx/>
                <a:buNone/>
                <a:tabLst/>
                <a:defRPr/>
              </a:pPr>
              <a:r>
                <a:rPr kumimoji="0" lang="en-US" sz="1798"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IHC +2</a:t>
              </a:r>
            </a:p>
          </p:txBody>
        </p:sp>
      </p:grpSp>
      <p:sp>
        <p:nvSpPr>
          <p:cNvPr id="40" name="TextBox 39">
            <a:extLst>
              <a:ext uri="{FF2B5EF4-FFF2-40B4-BE49-F238E27FC236}">
                <a16:creationId xmlns:a16="http://schemas.microsoft.com/office/drawing/2014/main" id="{3C4F735E-E215-48D7-8E8F-5AB7A1529A95}"/>
              </a:ext>
            </a:extLst>
          </p:cNvPr>
          <p:cNvSpPr txBox="1"/>
          <p:nvPr/>
        </p:nvSpPr>
        <p:spPr bwMode="auto">
          <a:xfrm>
            <a:off x="6769087" y="2061146"/>
            <a:ext cx="1588897" cy="61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554" rtl="0" eaLnBrk="0" fontAlgn="base" latinLnBrk="0" hangingPunct="0">
              <a:lnSpc>
                <a:spcPct val="100000"/>
              </a:lnSpc>
              <a:spcBef>
                <a:spcPts val="0"/>
              </a:spcBef>
              <a:spcAft>
                <a:spcPct val="0"/>
              </a:spcAft>
              <a:buClrTx/>
              <a:buSzTx/>
              <a:buFontTx/>
              <a:buNone/>
              <a:tabLst/>
              <a:defRPr/>
            </a:pPr>
            <a:r>
              <a:rPr kumimoji="0" lang="en-US" sz="1798"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HR+ Disease</a:t>
            </a:r>
          </a:p>
          <a:p>
            <a:pPr marL="0" marR="0" lvl="0" indent="0" algn="ctr" defTabSz="913554" rtl="0" eaLnBrk="0" fontAlgn="base" latinLnBrk="0" hangingPunct="0">
              <a:lnSpc>
                <a:spcPct val="100000"/>
              </a:lnSpc>
              <a:spcBef>
                <a:spcPts val="0"/>
              </a:spcBef>
              <a:spcAft>
                <a:spcPct val="0"/>
              </a:spcAft>
              <a:buClrTx/>
              <a:buSzTx/>
              <a:buFontTx/>
              <a:buNone/>
              <a:tabLst/>
              <a:defRPr/>
            </a:pPr>
            <a:r>
              <a:rPr kumimoji="0" lang="en-US" sz="15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N = 2,485</a:t>
            </a:r>
          </a:p>
        </p:txBody>
      </p:sp>
      <p:sp>
        <p:nvSpPr>
          <p:cNvPr id="42" name="TextBox 41">
            <a:extLst>
              <a:ext uri="{FF2B5EF4-FFF2-40B4-BE49-F238E27FC236}">
                <a16:creationId xmlns:a16="http://schemas.microsoft.com/office/drawing/2014/main" id="{F5F888FF-2F3B-4FCC-B268-139097588A12}"/>
              </a:ext>
            </a:extLst>
          </p:cNvPr>
          <p:cNvSpPr txBox="1"/>
          <p:nvPr/>
        </p:nvSpPr>
        <p:spPr bwMode="auto">
          <a:xfrm>
            <a:off x="10011642" y="2060688"/>
            <a:ext cx="909223" cy="61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554" rtl="0" eaLnBrk="0" fontAlgn="base" latinLnBrk="0" hangingPunct="0">
              <a:lnSpc>
                <a:spcPct val="100000"/>
              </a:lnSpc>
              <a:spcBef>
                <a:spcPts val="0"/>
              </a:spcBef>
              <a:spcAft>
                <a:spcPct val="0"/>
              </a:spcAft>
              <a:buClrTx/>
              <a:buSzTx/>
              <a:buFontTx/>
              <a:buNone/>
              <a:tabLst/>
              <a:defRPr/>
            </a:pPr>
            <a:r>
              <a:rPr kumimoji="0" lang="en-US" sz="1798"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TNBC</a:t>
            </a:r>
          </a:p>
          <a:p>
            <a:pPr marL="0" marR="0" lvl="0" indent="0" algn="ctr" defTabSz="913554" rtl="0" eaLnBrk="0" fontAlgn="base" latinLnBrk="0" hangingPunct="0">
              <a:lnSpc>
                <a:spcPct val="100000"/>
              </a:lnSpc>
              <a:spcBef>
                <a:spcPts val="0"/>
              </a:spcBef>
              <a:spcAft>
                <a:spcPct val="0"/>
              </a:spcAft>
              <a:buClrTx/>
              <a:buSzTx/>
              <a:buFontTx/>
              <a:buNone/>
              <a:tabLst/>
              <a:defRPr/>
            </a:pPr>
            <a:r>
              <a:rPr kumimoji="0" lang="en-US" sz="1599"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N = 620</a:t>
            </a:r>
          </a:p>
        </p:txBody>
      </p:sp>
      <p:sp>
        <p:nvSpPr>
          <p:cNvPr id="45" name="TextBox 44">
            <a:extLst>
              <a:ext uri="{FF2B5EF4-FFF2-40B4-BE49-F238E27FC236}">
                <a16:creationId xmlns:a16="http://schemas.microsoft.com/office/drawing/2014/main" id="{CD37ECED-91E5-4F50-B191-21BD1DC19F4F}"/>
              </a:ext>
            </a:extLst>
          </p:cNvPr>
          <p:cNvSpPr txBox="1"/>
          <p:nvPr/>
        </p:nvSpPr>
        <p:spPr bwMode="auto">
          <a:xfrm>
            <a:off x="7712918" y="3289016"/>
            <a:ext cx="774571" cy="6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554" rtl="0" eaLnBrk="0" fontAlgn="base" latinLnBrk="0" hangingPunct="0">
              <a:lnSpc>
                <a:spcPct val="100000"/>
              </a:lnSpc>
              <a:spcBef>
                <a:spcPts val="0"/>
              </a:spcBef>
              <a:spcAft>
                <a:spcPct val="0"/>
              </a:spcAft>
              <a:buClrTx/>
              <a:buSzTx/>
              <a:buFontTx/>
              <a:buNone/>
              <a:tabLst/>
              <a:defRPr/>
            </a:pPr>
            <a:r>
              <a:rPr kumimoji="0" lang="en-US" sz="1798"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IHC 0</a:t>
            </a:r>
          </a:p>
          <a:p>
            <a:pPr marL="0" marR="0" lvl="0" indent="0" algn="ctr" defTabSz="913554" rtl="0" eaLnBrk="0" fontAlgn="base" latinLnBrk="0" hangingPunct="0">
              <a:lnSpc>
                <a:spcPct val="100000"/>
              </a:lnSpc>
              <a:spcBef>
                <a:spcPts val="0"/>
              </a:spcBef>
              <a:spcAft>
                <a:spcPct val="0"/>
              </a:spcAft>
              <a:buClrTx/>
              <a:buSzTx/>
              <a:buFontTx/>
              <a:buNone/>
              <a:tabLst/>
              <a:defRPr/>
            </a:pPr>
            <a:r>
              <a:rPr kumimoji="0" lang="en-US" sz="1798"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37%</a:t>
            </a:r>
          </a:p>
        </p:txBody>
      </p:sp>
      <p:sp>
        <p:nvSpPr>
          <p:cNvPr id="47" name="TextBox 46">
            <a:extLst>
              <a:ext uri="{FF2B5EF4-FFF2-40B4-BE49-F238E27FC236}">
                <a16:creationId xmlns:a16="http://schemas.microsoft.com/office/drawing/2014/main" id="{D0C92521-6DE0-4B98-BF13-4C1062B75D0F}"/>
              </a:ext>
            </a:extLst>
          </p:cNvPr>
          <p:cNvSpPr txBox="1"/>
          <p:nvPr/>
        </p:nvSpPr>
        <p:spPr bwMode="auto">
          <a:xfrm>
            <a:off x="6824369" y="3853444"/>
            <a:ext cx="909223" cy="6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554" rtl="0" eaLnBrk="0" fontAlgn="base" latinLnBrk="0" hangingPunct="0">
              <a:lnSpc>
                <a:spcPct val="100000"/>
              </a:lnSpc>
              <a:spcBef>
                <a:spcPts val="0"/>
              </a:spcBef>
              <a:spcAft>
                <a:spcPct val="0"/>
              </a:spcAft>
              <a:buClrTx/>
              <a:buSzTx/>
              <a:buFontTx/>
              <a:buNone/>
              <a:tabLst/>
              <a:defRPr/>
            </a:pPr>
            <a:r>
              <a:rPr kumimoji="0" lang="en-US" sz="1798"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IHC +1</a:t>
            </a:r>
          </a:p>
          <a:p>
            <a:pPr marL="0" marR="0" lvl="0" indent="0" algn="ctr" defTabSz="913554" rtl="0" eaLnBrk="0" fontAlgn="base" latinLnBrk="0" hangingPunct="0">
              <a:lnSpc>
                <a:spcPct val="100000"/>
              </a:lnSpc>
              <a:spcBef>
                <a:spcPts val="0"/>
              </a:spcBef>
              <a:spcAft>
                <a:spcPct val="0"/>
              </a:spcAft>
              <a:buClrTx/>
              <a:buSzTx/>
              <a:buFontTx/>
              <a:buNone/>
              <a:tabLst/>
              <a:defRPr/>
            </a:pPr>
            <a:r>
              <a:rPr kumimoji="0" lang="en-US" sz="1798"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46%</a:t>
            </a:r>
          </a:p>
        </p:txBody>
      </p:sp>
      <p:sp>
        <p:nvSpPr>
          <p:cNvPr id="49" name="TextBox 48">
            <a:extLst>
              <a:ext uri="{FF2B5EF4-FFF2-40B4-BE49-F238E27FC236}">
                <a16:creationId xmlns:a16="http://schemas.microsoft.com/office/drawing/2014/main" id="{7506E222-C6F2-4B06-A8F8-8521254A4296}"/>
              </a:ext>
            </a:extLst>
          </p:cNvPr>
          <p:cNvSpPr txBox="1"/>
          <p:nvPr/>
        </p:nvSpPr>
        <p:spPr bwMode="auto">
          <a:xfrm>
            <a:off x="6824367" y="2921538"/>
            <a:ext cx="909223" cy="6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554" rtl="0" eaLnBrk="0" fontAlgn="base" latinLnBrk="0" hangingPunct="0">
              <a:lnSpc>
                <a:spcPct val="100000"/>
              </a:lnSpc>
              <a:spcBef>
                <a:spcPts val="0"/>
              </a:spcBef>
              <a:spcAft>
                <a:spcPct val="0"/>
              </a:spcAft>
              <a:buClrTx/>
              <a:buSzTx/>
              <a:buFontTx/>
              <a:buNone/>
              <a:tabLst/>
              <a:defRPr/>
            </a:pPr>
            <a:r>
              <a:rPr kumimoji="0" lang="en-US" sz="1798"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IHC +2</a:t>
            </a:r>
          </a:p>
          <a:p>
            <a:pPr marL="0" marR="0" lvl="0" indent="0" algn="ctr" defTabSz="913554" rtl="0" eaLnBrk="0" fontAlgn="base" latinLnBrk="0" hangingPunct="0">
              <a:lnSpc>
                <a:spcPct val="100000"/>
              </a:lnSpc>
              <a:spcBef>
                <a:spcPts val="0"/>
              </a:spcBef>
              <a:spcAft>
                <a:spcPct val="0"/>
              </a:spcAft>
              <a:buClrTx/>
              <a:buSzTx/>
              <a:buFontTx/>
              <a:buNone/>
              <a:tabLst/>
              <a:defRPr/>
            </a:pPr>
            <a:r>
              <a:rPr kumimoji="0" lang="en-US" sz="1798"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a:t>
            </a:r>
          </a:p>
        </p:txBody>
      </p:sp>
      <p:sp>
        <p:nvSpPr>
          <p:cNvPr id="51" name="TextBox 50">
            <a:extLst>
              <a:ext uri="{FF2B5EF4-FFF2-40B4-BE49-F238E27FC236}">
                <a16:creationId xmlns:a16="http://schemas.microsoft.com/office/drawing/2014/main" id="{CCC76984-D0FA-4872-81E9-A342304A8D23}"/>
              </a:ext>
            </a:extLst>
          </p:cNvPr>
          <p:cNvSpPr txBox="1"/>
          <p:nvPr/>
        </p:nvSpPr>
        <p:spPr bwMode="auto">
          <a:xfrm>
            <a:off x="10554941" y="3641536"/>
            <a:ext cx="774571" cy="6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554" rtl="0" eaLnBrk="0" fontAlgn="base" latinLnBrk="0" hangingPunct="0">
              <a:lnSpc>
                <a:spcPct val="100000"/>
              </a:lnSpc>
              <a:spcBef>
                <a:spcPts val="0"/>
              </a:spcBef>
              <a:spcAft>
                <a:spcPct val="0"/>
              </a:spcAft>
              <a:buClrTx/>
              <a:buSzTx/>
              <a:buFontTx/>
              <a:buNone/>
              <a:tabLst/>
              <a:defRPr/>
            </a:pPr>
            <a:r>
              <a:rPr kumimoji="0" lang="en-US" sz="1798"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IHC 0</a:t>
            </a:r>
          </a:p>
          <a:p>
            <a:pPr marL="0" marR="0" lvl="0" indent="0" algn="ctr" defTabSz="913554" rtl="0" eaLnBrk="0" fontAlgn="base" latinLnBrk="0" hangingPunct="0">
              <a:lnSpc>
                <a:spcPct val="100000"/>
              </a:lnSpc>
              <a:spcBef>
                <a:spcPts val="0"/>
              </a:spcBef>
              <a:spcAft>
                <a:spcPct val="0"/>
              </a:spcAft>
              <a:buClrTx/>
              <a:buSzTx/>
              <a:buFontTx/>
              <a:buNone/>
              <a:tabLst/>
              <a:defRPr/>
            </a:pPr>
            <a:r>
              <a:rPr kumimoji="0" lang="en-US" sz="1798"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66%</a:t>
            </a:r>
          </a:p>
        </p:txBody>
      </p:sp>
      <p:sp>
        <p:nvSpPr>
          <p:cNvPr id="53" name="TextBox 52">
            <a:extLst>
              <a:ext uri="{FF2B5EF4-FFF2-40B4-BE49-F238E27FC236}">
                <a16:creationId xmlns:a16="http://schemas.microsoft.com/office/drawing/2014/main" id="{FBA37E4F-E33D-45B0-95F7-1597161D7EE9}"/>
              </a:ext>
            </a:extLst>
          </p:cNvPr>
          <p:cNvSpPr txBox="1"/>
          <p:nvPr/>
        </p:nvSpPr>
        <p:spPr bwMode="auto">
          <a:xfrm>
            <a:off x="9436081" y="3318670"/>
            <a:ext cx="909223" cy="6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554" rtl="0" eaLnBrk="0" fontAlgn="base" latinLnBrk="0" hangingPunct="0">
              <a:lnSpc>
                <a:spcPct val="100000"/>
              </a:lnSpc>
              <a:spcBef>
                <a:spcPts val="0"/>
              </a:spcBef>
              <a:spcAft>
                <a:spcPct val="0"/>
              </a:spcAft>
              <a:buClrTx/>
              <a:buSzTx/>
              <a:buFontTx/>
              <a:buNone/>
              <a:tabLst/>
              <a:defRPr/>
            </a:pPr>
            <a:r>
              <a:rPr kumimoji="0" lang="en-US" sz="1798"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IHC +1</a:t>
            </a:r>
          </a:p>
          <a:p>
            <a:pPr marL="0" marR="0" lvl="0" indent="0" algn="ctr" defTabSz="913554" rtl="0" eaLnBrk="0" fontAlgn="base" latinLnBrk="0" hangingPunct="0">
              <a:lnSpc>
                <a:spcPct val="100000"/>
              </a:lnSpc>
              <a:spcBef>
                <a:spcPts val="0"/>
              </a:spcBef>
              <a:spcAft>
                <a:spcPct val="0"/>
              </a:spcAft>
              <a:buClrTx/>
              <a:buSzTx/>
              <a:buFontTx/>
              <a:buNone/>
              <a:tabLst/>
              <a:defRPr/>
            </a:pPr>
            <a:r>
              <a:rPr kumimoji="0" lang="en-US" sz="1798"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a:t>
            </a:r>
          </a:p>
        </p:txBody>
      </p:sp>
      <p:sp>
        <p:nvSpPr>
          <p:cNvPr id="55" name="TextBox 54">
            <a:extLst>
              <a:ext uri="{FF2B5EF4-FFF2-40B4-BE49-F238E27FC236}">
                <a16:creationId xmlns:a16="http://schemas.microsoft.com/office/drawing/2014/main" id="{DEF3405B-BB81-49A4-A9B5-546751E7866C}"/>
              </a:ext>
            </a:extLst>
          </p:cNvPr>
          <p:cNvSpPr txBox="1"/>
          <p:nvPr/>
        </p:nvSpPr>
        <p:spPr bwMode="auto">
          <a:xfrm>
            <a:off x="9162581" y="2050499"/>
            <a:ext cx="909223" cy="6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554" rtl="0" eaLnBrk="0" fontAlgn="base" latinLnBrk="0" hangingPunct="0">
              <a:lnSpc>
                <a:spcPct val="100000"/>
              </a:lnSpc>
              <a:spcBef>
                <a:spcPts val="0"/>
              </a:spcBef>
              <a:spcAft>
                <a:spcPct val="0"/>
              </a:spcAft>
              <a:buClrTx/>
              <a:buSzTx/>
              <a:buFontTx/>
              <a:buNone/>
              <a:tabLst/>
              <a:defRPr/>
            </a:pPr>
            <a:r>
              <a:rPr kumimoji="0" lang="en-US" sz="1798"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IHC +2</a:t>
            </a:r>
          </a:p>
          <a:p>
            <a:pPr marL="0" marR="0" lvl="0" indent="0" algn="ctr" defTabSz="913554" rtl="0" eaLnBrk="0" fontAlgn="base" latinLnBrk="0" hangingPunct="0">
              <a:lnSpc>
                <a:spcPct val="100000"/>
              </a:lnSpc>
              <a:spcBef>
                <a:spcPts val="0"/>
              </a:spcBef>
              <a:spcAft>
                <a:spcPct val="0"/>
              </a:spcAft>
              <a:buClrTx/>
              <a:buSzTx/>
              <a:buFontTx/>
              <a:buNone/>
              <a:tabLst/>
              <a:defRPr/>
            </a:pPr>
            <a:r>
              <a:rPr kumimoji="0" lang="en-US" sz="1798" b="0"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8%</a:t>
            </a:r>
          </a:p>
        </p:txBody>
      </p:sp>
      <p:cxnSp>
        <p:nvCxnSpPr>
          <p:cNvPr id="57" name="Straight Connector 56">
            <a:extLst>
              <a:ext uri="{FF2B5EF4-FFF2-40B4-BE49-F238E27FC236}">
                <a16:creationId xmlns:a16="http://schemas.microsoft.com/office/drawing/2014/main" id="{0CEAFBB4-2A06-4B74-8FB9-7F43F98F559C}"/>
              </a:ext>
            </a:extLst>
          </p:cNvPr>
          <p:cNvCxnSpPr>
            <a:cxnSpLocks/>
          </p:cNvCxnSpPr>
          <p:nvPr/>
        </p:nvCxnSpPr>
        <p:spPr bwMode="auto">
          <a:xfrm>
            <a:off x="9890692" y="2684899"/>
            <a:ext cx="239474" cy="134661"/>
          </a:xfrm>
          <a:prstGeom prst="line">
            <a:avLst/>
          </a:prstGeom>
          <a:noFill/>
          <a:ln w="28575" cap="flat" cmpd="sng" algn="ctr">
            <a:solidFill>
              <a:schemeClr val="bg1"/>
            </a:solidFill>
            <a:prstDash val="solid"/>
            <a:round/>
            <a:headEnd type="none" w="med" len="med"/>
            <a:tailEnd type="none" w="med" len="med"/>
          </a:ln>
          <a:effectLst/>
        </p:spPr>
      </p:cxnSp>
      <p:sp>
        <p:nvSpPr>
          <p:cNvPr id="12" name="TextBox 11">
            <a:extLst>
              <a:ext uri="{FF2B5EF4-FFF2-40B4-BE49-F238E27FC236}">
                <a16:creationId xmlns:a16="http://schemas.microsoft.com/office/drawing/2014/main" id="{A9C6C375-1862-47CF-ABC2-EF8B520B16D3}"/>
              </a:ext>
            </a:extLst>
          </p:cNvPr>
          <p:cNvSpPr txBox="1"/>
          <p:nvPr/>
        </p:nvSpPr>
        <p:spPr>
          <a:xfrm>
            <a:off x="7865876" y="1239400"/>
            <a:ext cx="1992853" cy="399789"/>
          </a:xfrm>
          <a:prstGeom prst="rect">
            <a:avLst/>
          </a:prstGeom>
          <a:noFill/>
        </p:spPr>
        <p:txBody>
          <a:bodyPr wrap="none" rtlCol="0">
            <a:spAutoFit/>
          </a:bodyPr>
          <a:lstStyle/>
          <a:p>
            <a:pPr marL="0" marR="0" lvl="0" indent="0" algn="ctr" defTabSz="913554" rtl="0" eaLnBrk="1" fontAlgn="auto" latinLnBrk="0" hangingPunct="1">
              <a:lnSpc>
                <a:spcPct val="100000"/>
              </a:lnSpc>
              <a:spcBef>
                <a:spcPts val="0"/>
              </a:spcBef>
              <a:spcAft>
                <a:spcPts val="0"/>
              </a:spcAft>
              <a:buClrTx/>
              <a:buSzTx/>
              <a:buFontTx/>
              <a:buNone/>
              <a:tabLst/>
              <a:defRPr/>
            </a:pPr>
            <a:r>
              <a:rPr kumimoji="0" lang="es-ES" sz="1998"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rPr>
              <a:t>HER2-negative</a:t>
            </a:r>
            <a:endParaRPr kumimoji="0" lang="en-US" sz="1998" b="1" i="0" u="none" strike="noStrike" kern="1200" cap="none" spc="0" normalizeH="0" baseline="0" noProof="0" dirty="0">
              <a:ln>
                <a:noFill/>
              </a:ln>
              <a:solidFill>
                <a:srgbClr val="002E51"/>
              </a:solidFill>
              <a:effectLst/>
              <a:uLnTx/>
              <a:uFillTx/>
              <a:latin typeface="Arial" panose="020B0604020202020204" pitchFamily="34" charset="0"/>
              <a:ea typeface="ＭＳ Ｐゴシック" charset="0"/>
              <a:cs typeface="Arial" panose="020B0604020202020204" pitchFamily="34" charset="0"/>
            </a:endParaRPr>
          </a:p>
        </p:txBody>
      </p:sp>
      <p:cxnSp>
        <p:nvCxnSpPr>
          <p:cNvPr id="20" name="Straight Arrow Connector 19">
            <a:extLst>
              <a:ext uri="{FF2B5EF4-FFF2-40B4-BE49-F238E27FC236}">
                <a16:creationId xmlns:a16="http://schemas.microsoft.com/office/drawing/2014/main" id="{BBA4B39B-4CBB-606E-09AA-3478079A349D}"/>
              </a:ext>
            </a:extLst>
          </p:cNvPr>
          <p:cNvCxnSpPr>
            <a:cxnSpLocks noChangeAspect="1"/>
          </p:cNvCxnSpPr>
          <p:nvPr/>
        </p:nvCxnSpPr>
        <p:spPr>
          <a:xfrm>
            <a:off x="4448089" y="3965498"/>
            <a:ext cx="2006445" cy="0"/>
          </a:xfrm>
          <a:prstGeom prst="straightConnector1">
            <a:avLst/>
          </a:prstGeom>
          <a:ln w="76200" cap="rnd">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16271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6061" y="2726148"/>
            <a:ext cx="5999879" cy="264790"/>
          </a:xfrm>
        </p:spPr>
        <p:txBody>
          <a:bodyPr/>
          <a:lstStyle/>
          <a:p>
            <a:r>
              <a:rPr lang="en-US" sz="538" dirty="0">
                <a:latin typeface="Arial" charset="0"/>
                <a:ea typeface="+mn-ea"/>
                <a:cs typeface="+mn-cs"/>
              </a:rPr>
              <a:t>Slide 5</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300" y="1"/>
            <a:ext cx="10659399" cy="6699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8139614-FF51-3A37-FA63-D04C288A6A63}"/>
              </a:ext>
            </a:extLst>
          </p:cNvPr>
          <p:cNvSpPr txBox="1">
            <a:spLocks/>
          </p:cNvSpPr>
          <p:nvPr/>
        </p:nvSpPr>
        <p:spPr bwMode="auto">
          <a:xfrm>
            <a:off x="3472673" y="6604931"/>
            <a:ext cx="8591679" cy="188898"/>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defPPr>
              <a:defRPr lang="en-US"/>
            </a:defPPr>
            <a:lvl1pPr algn="l" rtl="0" fontAlgn="base">
              <a:lnSpc>
                <a:spcPct val="110000"/>
              </a:lnSpc>
              <a:spcBef>
                <a:spcPct val="20000"/>
              </a:spcBef>
              <a:spcAft>
                <a:spcPct val="0"/>
              </a:spcAft>
              <a:defRPr sz="900" kern="1200">
                <a:solidFill>
                  <a:schemeClr val="tx1"/>
                </a:solidFill>
                <a:latin typeface="Verdana" panose="020B0604030504040204" pitchFamily="34" charset="0"/>
                <a:ea typeface="+mn-ea"/>
                <a:cs typeface="+mn-cs"/>
              </a:defRPr>
            </a:lvl1pPr>
            <a:lvl2pPr marL="457200" algn="r" rtl="0" fontAlgn="base">
              <a:spcBef>
                <a:spcPct val="0"/>
              </a:spcBef>
              <a:spcAft>
                <a:spcPct val="0"/>
              </a:spcAft>
              <a:defRPr sz="800" kern="1200">
                <a:solidFill>
                  <a:schemeClr val="tx1"/>
                </a:solidFill>
                <a:latin typeface="Verdana" panose="020B0604030504040204" pitchFamily="34" charset="0"/>
                <a:ea typeface="+mn-ea"/>
                <a:cs typeface="+mn-cs"/>
              </a:defRPr>
            </a:lvl2pPr>
            <a:lvl3pPr marL="914400" algn="r" rtl="0" fontAlgn="base">
              <a:spcBef>
                <a:spcPct val="0"/>
              </a:spcBef>
              <a:spcAft>
                <a:spcPct val="0"/>
              </a:spcAft>
              <a:defRPr sz="800" kern="1200">
                <a:solidFill>
                  <a:schemeClr val="tx1"/>
                </a:solidFill>
                <a:latin typeface="Verdana" panose="020B0604030504040204" pitchFamily="34" charset="0"/>
                <a:ea typeface="+mn-ea"/>
                <a:cs typeface="+mn-cs"/>
              </a:defRPr>
            </a:lvl3pPr>
            <a:lvl4pPr marL="1371600" algn="r" rtl="0" fontAlgn="base">
              <a:spcBef>
                <a:spcPct val="0"/>
              </a:spcBef>
              <a:spcAft>
                <a:spcPct val="0"/>
              </a:spcAft>
              <a:defRPr sz="800" kern="1200">
                <a:solidFill>
                  <a:schemeClr val="tx1"/>
                </a:solidFill>
                <a:latin typeface="Verdana" panose="020B0604030504040204" pitchFamily="34" charset="0"/>
                <a:ea typeface="+mn-ea"/>
                <a:cs typeface="+mn-cs"/>
              </a:defRPr>
            </a:lvl4pPr>
            <a:lvl5pPr marL="1828800" algn="r" rtl="0" fontAlgn="base">
              <a:spcBef>
                <a:spcPct val="0"/>
              </a:spcBef>
              <a:spcAft>
                <a:spcPct val="0"/>
              </a:spcAft>
              <a:defRPr sz="800" kern="1200">
                <a:solidFill>
                  <a:schemeClr val="tx1"/>
                </a:solidFill>
                <a:latin typeface="Verdana" panose="020B0604030504040204" pitchFamily="34" charset="0"/>
                <a:ea typeface="+mn-ea"/>
                <a:cs typeface="+mn-cs"/>
              </a:defRPr>
            </a:lvl5pPr>
            <a:lvl6pPr marL="2286000" algn="l" defTabSz="914400" rtl="0" eaLnBrk="1" latinLnBrk="0" hangingPunct="1">
              <a:defRPr sz="800" kern="1200">
                <a:solidFill>
                  <a:schemeClr val="tx1"/>
                </a:solidFill>
                <a:latin typeface="Verdana" panose="020B0604030504040204" pitchFamily="34" charset="0"/>
                <a:ea typeface="+mn-ea"/>
                <a:cs typeface="+mn-cs"/>
              </a:defRPr>
            </a:lvl6pPr>
            <a:lvl7pPr marL="2743200" algn="l" defTabSz="914400" rtl="0" eaLnBrk="1" latinLnBrk="0" hangingPunct="1">
              <a:defRPr sz="800" kern="1200">
                <a:solidFill>
                  <a:schemeClr val="tx1"/>
                </a:solidFill>
                <a:latin typeface="Verdana" panose="020B0604030504040204" pitchFamily="34" charset="0"/>
                <a:ea typeface="+mn-ea"/>
                <a:cs typeface="+mn-cs"/>
              </a:defRPr>
            </a:lvl7pPr>
            <a:lvl8pPr marL="3200400" algn="l" defTabSz="914400" rtl="0" eaLnBrk="1" latinLnBrk="0" hangingPunct="1">
              <a:defRPr sz="800" kern="1200">
                <a:solidFill>
                  <a:schemeClr val="tx1"/>
                </a:solidFill>
                <a:latin typeface="Verdana" panose="020B0604030504040204" pitchFamily="34" charset="0"/>
                <a:ea typeface="+mn-ea"/>
                <a:cs typeface="+mn-cs"/>
              </a:defRPr>
            </a:lvl8pPr>
            <a:lvl9pPr marL="3657600" algn="l" defTabSz="914400" rtl="0" eaLnBrk="1" latinLnBrk="0" hangingPunct="1">
              <a:defRPr sz="800" kern="1200">
                <a:solidFill>
                  <a:schemeClr val="tx1"/>
                </a:solidFill>
                <a:latin typeface="Verdana" panose="020B0604030504040204" pitchFamily="34" charset="0"/>
                <a:ea typeface="+mn-ea"/>
                <a:cs typeface="+mn-cs"/>
              </a:defRPr>
            </a:lvl9pPr>
          </a:lstStyle>
          <a:p>
            <a:pPr marL="0" marR="0" lvl="0" indent="0" algn="r" defTabSz="914400" rtl="0" eaLnBrk="0" fontAlgn="base" latinLnBrk="0" hangingPunct="0">
              <a:lnSpc>
                <a:spcPct val="110000"/>
              </a:lnSpc>
              <a:spcBef>
                <a:spcPct val="20000"/>
              </a:spcBef>
              <a:spcAft>
                <a:spcPct val="0"/>
              </a:spcAft>
              <a:buClrTx/>
              <a:buSzTx/>
              <a:buFontTx/>
              <a:buNone/>
              <a:tabLst/>
              <a:defRPr/>
            </a:pPr>
            <a:r>
              <a:rPr kumimoji="0" lang="en-GB" sz="123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Modi S, et al. </a:t>
            </a:r>
            <a:r>
              <a:rPr kumimoji="0" lang="en-GB" sz="1230" b="1" i="1" u="none" strike="noStrike" kern="1200" cap="none" spc="0" normalizeH="0" baseline="0" noProof="0" dirty="0">
                <a:ln>
                  <a:noFill/>
                </a:ln>
                <a:solidFill>
                  <a:prstClr val="black"/>
                </a:solidFill>
                <a:effectLst/>
                <a:uLnTx/>
                <a:uFillTx/>
                <a:latin typeface="Verdana" panose="020B0604030504040204" pitchFamily="34" charset="0"/>
                <a:ea typeface="+mn-ea"/>
                <a:cs typeface="+mn-cs"/>
              </a:rPr>
              <a:t>N Engl J Med</a:t>
            </a:r>
            <a:r>
              <a:rPr kumimoji="0" lang="en-GB" sz="123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 2022 Jul 7;387(1):9-20. </a:t>
            </a:r>
          </a:p>
        </p:txBody>
      </p:sp>
      <p:sp>
        <p:nvSpPr>
          <p:cNvPr id="4" name="Rectangle 3">
            <a:extLst>
              <a:ext uri="{FF2B5EF4-FFF2-40B4-BE49-F238E27FC236}">
                <a16:creationId xmlns:a16="http://schemas.microsoft.com/office/drawing/2014/main" id="{094E9426-C127-D23F-AD21-B74D9F082F89}"/>
              </a:ext>
            </a:extLst>
          </p:cNvPr>
          <p:cNvSpPr/>
          <p:nvPr/>
        </p:nvSpPr>
        <p:spPr>
          <a:xfrm>
            <a:off x="6409678" y="2840854"/>
            <a:ext cx="834501" cy="26479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C728F3B-FEA4-95F6-0551-C644C0409C0D}"/>
              </a:ext>
            </a:extLst>
          </p:cNvPr>
          <p:cNvSpPr/>
          <p:nvPr/>
        </p:nvSpPr>
        <p:spPr>
          <a:xfrm>
            <a:off x="7541623" y="6217920"/>
            <a:ext cx="2133600" cy="3135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EF7B0A31-61BA-D25A-C7E9-25CBC0BD357A}"/>
              </a:ext>
            </a:extLst>
          </p:cNvPr>
          <p:cNvSpPr txBox="1"/>
          <p:nvPr/>
        </p:nvSpPr>
        <p:spPr>
          <a:xfrm>
            <a:off x="1455180" y="5909732"/>
            <a:ext cx="462196" cy="124179"/>
          </a:xfrm>
          <a:prstGeom prst="rect">
            <a:avLst/>
          </a:prstGeom>
          <a:solidFill>
            <a:schemeClr val="bg1"/>
          </a:solid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according  </a:t>
            </a:r>
          </a:p>
        </p:txBody>
      </p:sp>
    </p:spTree>
    <p:extLst>
      <p:ext uri="{BB962C8B-B14F-4D97-AF65-F5344CB8AC3E}">
        <p14:creationId xmlns:p14="http://schemas.microsoft.com/office/powerpoint/2010/main" val="1183911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3F77C05-25A0-1D97-D4D7-528F366C6FBF}"/>
              </a:ext>
            </a:extLst>
          </p:cNvPr>
          <p:cNvSpPr/>
          <p:nvPr/>
        </p:nvSpPr>
        <p:spPr>
          <a:xfrm>
            <a:off x="182860" y="1019447"/>
            <a:ext cx="11837390" cy="501261"/>
          </a:xfrm>
          <a:prstGeom prst="rect">
            <a:avLst/>
          </a:prstGeom>
          <a:solidFill>
            <a:srgbClr val="E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3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D4A2A8D8-B3AC-4171-B6E1-0CC9BC262F83}"/>
              </a:ext>
            </a:extLst>
          </p:cNvPr>
          <p:cNvSpPr>
            <a:spLocks noGrp="1"/>
          </p:cNvSpPr>
          <p:nvPr>
            <p:ph type="body" sz="quarter" idx="15"/>
          </p:nvPr>
        </p:nvSpPr>
        <p:spPr>
          <a:xfrm>
            <a:off x="7834824" y="6407379"/>
            <a:ext cx="4054920" cy="330743"/>
          </a:xfrm>
        </p:spPr>
        <p:txBody>
          <a:bodyPr/>
          <a:lstStyle/>
          <a:p>
            <a:pPr algn="r"/>
            <a:r>
              <a:rPr lang="en-US" sz="1200" dirty="0">
                <a:solidFill>
                  <a:schemeClr val="tx1"/>
                </a:solidFill>
              </a:rPr>
              <a:t>Modi et al. ASCO 2022</a:t>
            </a:r>
          </a:p>
          <a:p>
            <a:pPr algn="r"/>
            <a:endParaRPr lang="en-US" sz="1200" dirty="0">
              <a:solidFill>
                <a:schemeClr val="tx1"/>
              </a:solidFill>
            </a:endParaRPr>
          </a:p>
        </p:txBody>
      </p:sp>
      <p:sp>
        <p:nvSpPr>
          <p:cNvPr id="94" name="Footer Placeholder 3">
            <a:extLst>
              <a:ext uri="{FF2B5EF4-FFF2-40B4-BE49-F238E27FC236}">
                <a16:creationId xmlns:a16="http://schemas.microsoft.com/office/drawing/2014/main" id="{9E1DDD00-2212-4A30-B977-AE2CCAA79353}"/>
              </a:ext>
            </a:extLst>
          </p:cNvPr>
          <p:cNvSpPr txBox="1">
            <a:spLocks/>
          </p:cNvSpPr>
          <p:nvPr/>
        </p:nvSpPr>
        <p:spPr>
          <a:xfrm>
            <a:off x="766935" y="5757638"/>
            <a:ext cx="11837390" cy="364740"/>
          </a:xfrm>
          <a:prstGeom prst="rect">
            <a:avLst/>
          </a:prstGeom>
        </p:spPr>
        <p:txBody>
          <a:bodyPr vert="horz" lIns="0" tIns="22836" rIns="0" bIns="18270" rtlCol="0" anchor="b"/>
          <a:lstStyle>
            <a:defPPr>
              <a:defRPr lang="en-US"/>
            </a:defPPr>
            <a:lvl1pPr marL="0" algn="l"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228343" rtl="0" eaLnBrk="1" fontAlgn="auto" latinLnBrk="0" hangingPunct="1">
              <a:lnSpc>
                <a:spcPct val="100000"/>
              </a:lnSpc>
              <a:spcBef>
                <a:spcPts val="0"/>
              </a:spcBef>
              <a:spcAft>
                <a:spcPts val="0"/>
              </a:spcAft>
              <a:buClrTx/>
              <a:buSzTx/>
              <a:buFontTx/>
              <a:buNone/>
              <a:tabLst/>
              <a:defRPr/>
            </a:pPr>
            <a:r>
              <a:rPr kumimoji="0" lang="en-US" sz="799" b="0" i="0" u="none" strike="noStrike" kern="1200" cap="none" spc="0" normalizeH="0" baseline="0" noProof="0" dirty="0">
                <a:ln>
                  <a:noFill/>
                </a:ln>
                <a:solidFill>
                  <a:srgbClr val="002E51"/>
                </a:solidFill>
                <a:effectLst/>
                <a:uLnTx/>
                <a:uFillTx/>
                <a:latin typeface="Arial" panose="020B0604020202020204"/>
                <a:ea typeface="+mn-ea"/>
                <a:cs typeface="Calibri" panose="020F0502020204030204" pitchFamily="34" charset="0"/>
              </a:rPr>
              <a:t>HR, hormone receptor; </a:t>
            </a:r>
            <a:r>
              <a:rPr kumimoji="0" lang="en-US" sz="799" b="0" i="0" u="none" strike="noStrike" kern="1200" cap="none" spc="0" normalizeH="0" baseline="0" noProof="0" dirty="0" err="1">
                <a:ln>
                  <a:noFill/>
                </a:ln>
                <a:solidFill>
                  <a:srgbClr val="002E51"/>
                </a:solidFill>
                <a:effectLst/>
                <a:uLnTx/>
                <a:uFillTx/>
                <a:latin typeface="Arial" panose="020B0604020202020204"/>
                <a:ea typeface="+mn-ea"/>
                <a:cs typeface="Calibri" panose="020F0502020204030204" pitchFamily="34" charset="0"/>
              </a:rPr>
              <a:t>mOS</a:t>
            </a:r>
            <a:r>
              <a:rPr kumimoji="0" lang="en-US" sz="799" b="0" i="0" u="none" strike="noStrike" kern="1200" cap="none" spc="0" normalizeH="0" baseline="0" noProof="0" dirty="0">
                <a:ln>
                  <a:noFill/>
                </a:ln>
                <a:solidFill>
                  <a:srgbClr val="002E51"/>
                </a:solidFill>
                <a:effectLst/>
                <a:uLnTx/>
                <a:uFillTx/>
                <a:latin typeface="Arial" panose="020B0604020202020204"/>
                <a:ea typeface="+mn-ea"/>
                <a:cs typeface="Calibri" panose="020F0502020204030204" pitchFamily="34" charset="0"/>
              </a:rPr>
              <a:t>, median overall survival; </a:t>
            </a:r>
            <a:r>
              <a:rPr kumimoji="0" lang="en-US" sz="799" b="0" i="0" u="none" strike="noStrike" kern="1200" cap="none" spc="0" normalizeH="0" baseline="0" noProof="0" dirty="0" err="1">
                <a:ln>
                  <a:noFill/>
                </a:ln>
                <a:solidFill>
                  <a:srgbClr val="002E51"/>
                </a:solidFill>
                <a:effectLst/>
                <a:uLnTx/>
                <a:uFillTx/>
                <a:latin typeface="Arial" panose="020B0604020202020204"/>
                <a:ea typeface="+mn-ea"/>
                <a:cs typeface="Calibri" panose="020F0502020204030204" pitchFamily="34" charset="0"/>
              </a:rPr>
              <a:t>mPFS</a:t>
            </a:r>
            <a:r>
              <a:rPr kumimoji="0" lang="en-US" sz="799" b="0" i="0" u="none" strike="noStrike" kern="1200" cap="none" spc="0" normalizeH="0" baseline="0" noProof="0" dirty="0">
                <a:ln>
                  <a:noFill/>
                </a:ln>
                <a:solidFill>
                  <a:srgbClr val="002E51"/>
                </a:solidFill>
                <a:effectLst/>
                <a:uLnTx/>
                <a:uFillTx/>
                <a:latin typeface="Arial" panose="020B0604020202020204"/>
                <a:ea typeface="+mn-ea"/>
                <a:cs typeface="Calibri" panose="020F0502020204030204" pitchFamily="34" charset="0"/>
              </a:rPr>
              <a:t>, median progression-free survival; OS, overall survival; PFS, progression-free survival; T-DXd, trastuzumab deruxtecan; TPC, treatment of physician’s choice.</a:t>
            </a:r>
          </a:p>
          <a:p>
            <a:pPr marL="0" marR="0" lvl="0" indent="0" algn="l" defTabSz="228343" rtl="0" eaLnBrk="1" fontAlgn="auto" latinLnBrk="0" hangingPunct="1">
              <a:lnSpc>
                <a:spcPct val="100000"/>
              </a:lnSpc>
              <a:spcBef>
                <a:spcPts val="0"/>
              </a:spcBef>
              <a:spcAft>
                <a:spcPts val="0"/>
              </a:spcAft>
              <a:buClrTx/>
              <a:buSzTx/>
              <a:buFontTx/>
              <a:buNone/>
              <a:tabLst/>
              <a:defRPr/>
            </a:pPr>
            <a:r>
              <a:rPr kumimoji="0" lang="en-US" sz="799" b="0" i="0" u="none" strike="noStrike" kern="1200" cap="none" spc="0" normalizeH="0" baseline="0" noProof="0" dirty="0">
                <a:ln>
                  <a:noFill/>
                </a:ln>
                <a:solidFill>
                  <a:srgbClr val="002E51"/>
                </a:solidFill>
                <a:effectLst/>
                <a:uLnTx/>
                <a:uFillTx/>
                <a:latin typeface="Arial" panose="020B0604020202020204"/>
                <a:ea typeface="+mn-ea"/>
                <a:cs typeface="+mn-cs"/>
              </a:rPr>
              <a:t>For efficacy in the hormone receptor–negative cohort, hormone receptor status is based on data from the electronic data capture corrected for </a:t>
            </a:r>
            <a:r>
              <a:rPr kumimoji="0" lang="en-US" sz="799" b="0" i="0" u="none" strike="noStrike" kern="1200" cap="none" spc="0" normalizeH="0" baseline="0" noProof="0" dirty="0" err="1">
                <a:ln>
                  <a:noFill/>
                </a:ln>
                <a:solidFill>
                  <a:srgbClr val="002E51"/>
                </a:solidFill>
                <a:effectLst/>
                <a:uLnTx/>
                <a:uFillTx/>
                <a:latin typeface="Arial" panose="020B0604020202020204"/>
                <a:ea typeface="+mn-ea"/>
                <a:cs typeface="+mn-cs"/>
              </a:rPr>
              <a:t>misstratification</a:t>
            </a:r>
            <a:r>
              <a:rPr kumimoji="0" lang="en-US" sz="799" b="0" i="0" u="none" strike="noStrike" kern="1200" cap="none" spc="0" normalizeH="0" baseline="0" noProof="0" dirty="0">
                <a:ln>
                  <a:noFill/>
                </a:ln>
                <a:solidFill>
                  <a:srgbClr val="002E51"/>
                </a:solidFill>
                <a:effectLst/>
                <a:uLnTx/>
                <a:uFillTx/>
                <a:latin typeface="Arial" panose="020B0604020202020204"/>
                <a:ea typeface="+mn-ea"/>
                <a:cs typeface="+mn-cs"/>
              </a:rPr>
              <a:t>.</a:t>
            </a:r>
          </a:p>
        </p:txBody>
      </p:sp>
      <p:sp>
        <p:nvSpPr>
          <p:cNvPr id="513" name="Title 2">
            <a:extLst>
              <a:ext uri="{FF2B5EF4-FFF2-40B4-BE49-F238E27FC236}">
                <a16:creationId xmlns:a16="http://schemas.microsoft.com/office/drawing/2014/main" id="{AFAC8785-7BA6-4E50-AB03-33796D41594B}"/>
              </a:ext>
            </a:extLst>
          </p:cNvPr>
          <p:cNvSpPr txBox="1">
            <a:spLocks/>
          </p:cNvSpPr>
          <p:nvPr/>
        </p:nvSpPr>
        <p:spPr>
          <a:xfrm>
            <a:off x="724696" y="376537"/>
            <a:ext cx="10962649" cy="502457"/>
          </a:xfrm>
          <a:prstGeom prst="rect">
            <a:avLst/>
          </a:prstGeom>
        </p:spPr>
        <p:txBody>
          <a:bodyPr vert="horz" lIns="45672" tIns="22836" rIns="45672" bIns="22836" rtlCol="0" anchor="b">
            <a:normAutofit lnSpcReduction="10000"/>
          </a:bodyPr>
          <a:lstStyle>
            <a:lvl1pPr algn="l" defTabSz="1828800" rtl="0" eaLnBrk="1" latinLnBrk="0" hangingPunct="1">
              <a:lnSpc>
                <a:spcPct val="90000"/>
              </a:lnSpc>
              <a:spcBef>
                <a:spcPct val="0"/>
              </a:spcBef>
              <a:buNone/>
              <a:defRPr sz="54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3372" rtl="0" eaLnBrk="1" fontAlgn="auto" latinLnBrk="0" hangingPunct="1">
              <a:lnSpc>
                <a:spcPct val="90000"/>
              </a:lnSpc>
              <a:spcBef>
                <a:spcPct val="0"/>
              </a:spcBef>
              <a:spcAft>
                <a:spcPts val="0"/>
              </a:spcAft>
              <a:buClrTx/>
              <a:buSzTx/>
              <a:buFontTx/>
              <a:buNone/>
              <a:tabLst/>
              <a:defRPr/>
            </a:pPr>
            <a:r>
              <a:rPr kumimoji="0" lang="en-US" sz="3730" b="1" i="0" u="none" strike="noStrike" kern="1200" cap="none" spc="0" normalizeH="0" baseline="0" noProof="0" dirty="0">
                <a:ln>
                  <a:noFill/>
                </a:ln>
                <a:solidFill>
                  <a:srgbClr val="002E51"/>
                </a:solidFill>
                <a:effectLst/>
                <a:uLnTx/>
                <a:uFillTx/>
                <a:latin typeface="Arial" panose="020B0604020202020204" pitchFamily="34" charset="0"/>
                <a:ea typeface="+mj-ea"/>
                <a:cs typeface="Arial" panose="020B0604020202020204" pitchFamily="34" charset="0"/>
              </a:rPr>
              <a:t>PFS and OS in HR− (Exploratory Endpoints)</a:t>
            </a:r>
            <a:endParaRPr kumimoji="0" lang="en-US" sz="3730" b="1" i="0" u="none" strike="sngStrike" kern="1200" cap="none" spc="0" normalizeH="0" baseline="0" noProof="0" dirty="0">
              <a:ln>
                <a:noFill/>
              </a:ln>
              <a:solidFill>
                <a:srgbClr val="002E51"/>
              </a:solidFill>
              <a:effectLst/>
              <a:highlight>
                <a:srgbClr val="FFFF00"/>
              </a:highlight>
              <a:uLnTx/>
              <a:uFillTx/>
              <a:latin typeface="Arial" panose="020B0604020202020204" pitchFamily="34" charset="0"/>
              <a:ea typeface="+mj-ea"/>
              <a:cs typeface="Arial" panose="020B0604020202020204" pitchFamily="34" charset="0"/>
            </a:endParaRPr>
          </a:p>
        </p:txBody>
      </p:sp>
      <p:grpSp>
        <p:nvGrpSpPr>
          <p:cNvPr id="8" name="Group 7">
            <a:extLst>
              <a:ext uri="{FF2B5EF4-FFF2-40B4-BE49-F238E27FC236}">
                <a16:creationId xmlns:a16="http://schemas.microsoft.com/office/drawing/2014/main" id="{8938C2B0-18C3-0C66-0782-17E86C332498}"/>
              </a:ext>
            </a:extLst>
          </p:cNvPr>
          <p:cNvGrpSpPr/>
          <p:nvPr/>
        </p:nvGrpSpPr>
        <p:grpSpPr>
          <a:xfrm>
            <a:off x="363978" y="1715422"/>
            <a:ext cx="5558139" cy="3481831"/>
            <a:chOff x="557321" y="3888755"/>
            <a:chExt cx="11128021" cy="6971017"/>
          </a:xfrm>
        </p:grpSpPr>
        <p:grpSp>
          <p:nvGrpSpPr>
            <p:cNvPr id="588" name="Picture 3">
              <a:extLst>
                <a:ext uri="{FF2B5EF4-FFF2-40B4-BE49-F238E27FC236}">
                  <a16:creationId xmlns:a16="http://schemas.microsoft.com/office/drawing/2014/main" id="{A075BC5E-ABDA-3EF0-5A2B-2BB1404093E6}"/>
                </a:ext>
              </a:extLst>
            </p:cNvPr>
            <p:cNvGrpSpPr/>
            <p:nvPr/>
          </p:nvGrpSpPr>
          <p:grpSpPr>
            <a:xfrm>
              <a:off x="1349547" y="3890992"/>
              <a:ext cx="10132185" cy="6141118"/>
              <a:chOff x="2748940" y="978042"/>
              <a:chExt cx="7349499" cy="3867953"/>
            </a:xfrm>
          </p:grpSpPr>
          <p:sp>
            <p:nvSpPr>
              <p:cNvPr id="673" name="Freeform 17">
                <a:extLst>
                  <a:ext uri="{FF2B5EF4-FFF2-40B4-BE49-F238E27FC236}">
                    <a16:creationId xmlns:a16="http://schemas.microsoft.com/office/drawing/2014/main" id="{18CA7D6D-C9CA-B9BA-0D13-6877FDB8555C}"/>
                  </a:ext>
                </a:extLst>
              </p:cNvPr>
              <p:cNvSpPr/>
              <p:nvPr/>
            </p:nvSpPr>
            <p:spPr>
              <a:xfrm>
                <a:off x="2812834" y="978042"/>
                <a:ext cx="16383" cy="3804088"/>
              </a:xfrm>
              <a:custGeom>
                <a:avLst/>
                <a:gdLst>
                  <a:gd name="connsiteX0" fmla="*/ 0 w 16383"/>
                  <a:gd name="connsiteY0" fmla="*/ 3804088 h 3804088"/>
                  <a:gd name="connsiteX1" fmla="*/ 0 w 16383"/>
                  <a:gd name="connsiteY1" fmla="*/ 0 h 3804088"/>
                </a:gdLst>
                <a:ahLst/>
                <a:cxnLst>
                  <a:cxn ang="0">
                    <a:pos x="connsiteX0" y="connsiteY0"/>
                  </a:cxn>
                  <a:cxn ang="0">
                    <a:pos x="connsiteX1" y="connsiteY1"/>
                  </a:cxn>
                </a:cxnLst>
                <a:rect l="l" t="t" r="r" b="b"/>
                <a:pathLst>
                  <a:path w="16383" h="3804088">
                    <a:moveTo>
                      <a:pt x="0" y="3804088"/>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74" name="Freeform 18">
                <a:extLst>
                  <a:ext uri="{FF2B5EF4-FFF2-40B4-BE49-F238E27FC236}">
                    <a16:creationId xmlns:a16="http://schemas.microsoft.com/office/drawing/2014/main" id="{1706AFEA-3EF2-FBD1-B4D5-B1B8EE204691}"/>
                  </a:ext>
                </a:extLst>
              </p:cNvPr>
              <p:cNvSpPr/>
              <p:nvPr/>
            </p:nvSpPr>
            <p:spPr>
              <a:xfrm>
                <a:off x="2812834" y="978042"/>
                <a:ext cx="16383" cy="3804088"/>
              </a:xfrm>
              <a:custGeom>
                <a:avLst/>
                <a:gdLst>
                  <a:gd name="connsiteX0" fmla="*/ 0 w 16383"/>
                  <a:gd name="connsiteY0" fmla="*/ 3804088 h 3804088"/>
                  <a:gd name="connsiteX1" fmla="*/ 0 w 16383"/>
                  <a:gd name="connsiteY1" fmla="*/ 0 h 3804088"/>
                </a:gdLst>
                <a:ahLst/>
                <a:cxnLst>
                  <a:cxn ang="0">
                    <a:pos x="connsiteX0" y="connsiteY0"/>
                  </a:cxn>
                  <a:cxn ang="0">
                    <a:pos x="connsiteX1" y="connsiteY1"/>
                  </a:cxn>
                </a:cxnLst>
                <a:rect l="l" t="t" r="r" b="b"/>
                <a:pathLst>
                  <a:path w="16383" h="3804088">
                    <a:moveTo>
                      <a:pt x="0" y="3804088"/>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75" name="Freeform 19">
                <a:extLst>
                  <a:ext uri="{FF2B5EF4-FFF2-40B4-BE49-F238E27FC236}">
                    <a16:creationId xmlns:a16="http://schemas.microsoft.com/office/drawing/2014/main" id="{4FBE688A-2558-3085-36B6-0084332EECBC}"/>
                  </a:ext>
                </a:extLst>
              </p:cNvPr>
              <p:cNvSpPr/>
              <p:nvPr/>
            </p:nvSpPr>
            <p:spPr>
              <a:xfrm>
                <a:off x="2780068" y="4336709"/>
                <a:ext cx="32766" cy="16375"/>
              </a:xfrm>
              <a:custGeom>
                <a:avLst/>
                <a:gdLst>
                  <a:gd name="connsiteX0" fmla="*/ 32766 w 32766"/>
                  <a:gd name="connsiteY0" fmla="*/ 0 h 16375"/>
                  <a:gd name="connsiteX1" fmla="*/ 0 w 32766"/>
                  <a:gd name="connsiteY1" fmla="*/ 0 h 16375"/>
                </a:gdLst>
                <a:ahLst/>
                <a:cxnLst>
                  <a:cxn ang="0">
                    <a:pos x="connsiteX0" y="connsiteY0"/>
                  </a:cxn>
                  <a:cxn ang="0">
                    <a:pos x="connsiteX1" y="connsiteY1"/>
                  </a:cxn>
                </a:cxnLst>
                <a:rect l="l" t="t" r="r" b="b"/>
                <a:pathLst>
                  <a:path w="32766" h="16375">
                    <a:moveTo>
                      <a:pt x="32766" y="0"/>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76" name="Freeform 20">
                <a:extLst>
                  <a:ext uri="{FF2B5EF4-FFF2-40B4-BE49-F238E27FC236}">
                    <a16:creationId xmlns:a16="http://schemas.microsoft.com/office/drawing/2014/main" id="{B1285C25-439C-370E-F1C6-791C08403DF6}"/>
                  </a:ext>
                </a:extLst>
              </p:cNvPr>
              <p:cNvSpPr/>
              <p:nvPr/>
            </p:nvSpPr>
            <p:spPr>
              <a:xfrm>
                <a:off x="2780068" y="3607988"/>
                <a:ext cx="32766" cy="16375"/>
              </a:xfrm>
              <a:custGeom>
                <a:avLst/>
                <a:gdLst>
                  <a:gd name="connsiteX0" fmla="*/ 32766 w 32766"/>
                  <a:gd name="connsiteY0" fmla="*/ 0 h 16375"/>
                  <a:gd name="connsiteX1" fmla="*/ 0 w 32766"/>
                  <a:gd name="connsiteY1" fmla="*/ 0 h 16375"/>
                </a:gdLst>
                <a:ahLst/>
                <a:cxnLst>
                  <a:cxn ang="0">
                    <a:pos x="connsiteX0" y="connsiteY0"/>
                  </a:cxn>
                  <a:cxn ang="0">
                    <a:pos x="connsiteX1" y="connsiteY1"/>
                  </a:cxn>
                </a:cxnLst>
                <a:rect l="l" t="t" r="r" b="b"/>
                <a:pathLst>
                  <a:path w="32766" h="16375">
                    <a:moveTo>
                      <a:pt x="32766" y="0"/>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77" name="Freeform 21">
                <a:extLst>
                  <a:ext uri="{FF2B5EF4-FFF2-40B4-BE49-F238E27FC236}">
                    <a16:creationId xmlns:a16="http://schemas.microsoft.com/office/drawing/2014/main" id="{998D56CE-FB71-7D5D-AB44-03E14EE9E0B4}"/>
                  </a:ext>
                </a:extLst>
              </p:cNvPr>
              <p:cNvSpPr/>
              <p:nvPr/>
            </p:nvSpPr>
            <p:spPr>
              <a:xfrm>
                <a:off x="2780068" y="2880905"/>
                <a:ext cx="32766" cy="16375"/>
              </a:xfrm>
              <a:custGeom>
                <a:avLst/>
                <a:gdLst>
                  <a:gd name="connsiteX0" fmla="*/ 32766 w 32766"/>
                  <a:gd name="connsiteY0" fmla="*/ 0 h 16375"/>
                  <a:gd name="connsiteX1" fmla="*/ 0 w 32766"/>
                  <a:gd name="connsiteY1" fmla="*/ 0 h 16375"/>
                </a:gdLst>
                <a:ahLst/>
                <a:cxnLst>
                  <a:cxn ang="0">
                    <a:pos x="connsiteX0" y="connsiteY0"/>
                  </a:cxn>
                  <a:cxn ang="0">
                    <a:pos x="connsiteX1" y="connsiteY1"/>
                  </a:cxn>
                </a:cxnLst>
                <a:rect l="l" t="t" r="r" b="b"/>
                <a:pathLst>
                  <a:path w="32766" h="16375">
                    <a:moveTo>
                      <a:pt x="32766" y="0"/>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78" name="Freeform 22">
                <a:extLst>
                  <a:ext uri="{FF2B5EF4-FFF2-40B4-BE49-F238E27FC236}">
                    <a16:creationId xmlns:a16="http://schemas.microsoft.com/office/drawing/2014/main" id="{D54FCA5E-6D5D-E40E-2D40-05134CDC6AA0}"/>
                  </a:ext>
                </a:extLst>
              </p:cNvPr>
              <p:cNvSpPr/>
              <p:nvPr/>
            </p:nvSpPr>
            <p:spPr>
              <a:xfrm>
                <a:off x="2780068" y="2152184"/>
                <a:ext cx="32766" cy="16375"/>
              </a:xfrm>
              <a:custGeom>
                <a:avLst/>
                <a:gdLst>
                  <a:gd name="connsiteX0" fmla="*/ 32766 w 32766"/>
                  <a:gd name="connsiteY0" fmla="*/ 0 h 16375"/>
                  <a:gd name="connsiteX1" fmla="*/ 0 w 32766"/>
                  <a:gd name="connsiteY1" fmla="*/ 0 h 16375"/>
                </a:gdLst>
                <a:ahLst/>
                <a:cxnLst>
                  <a:cxn ang="0">
                    <a:pos x="connsiteX0" y="connsiteY0"/>
                  </a:cxn>
                  <a:cxn ang="0">
                    <a:pos x="connsiteX1" y="connsiteY1"/>
                  </a:cxn>
                </a:cxnLst>
                <a:rect l="l" t="t" r="r" b="b"/>
                <a:pathLst>
                  <a:path w="32766" h="16375">
                    <a:moveTo>
                      <a:pt x="32766" y="0"/>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79" name="Freeform 23">
                <a:extLst>
                  <a:ext uri="{FF2B5EF4-FFF2-40B4-BE49-F238E27FC236}">
                    <a16:creationId xmlns:a16="http://schemas.microsoft.com/office/drawing/2014/main" id="{3F0A8E1F-E798-FE5A-3E55-34B2002D618A}"/>
                  </a:ext>
                </a:extLst>
              </p:cNvPr>
              <p:cNvSpPr/>
              <p:nvPr/>
            </p:nvSpPr>
            <p:spPr>
              <a:xfrm>
                <a:off x="2780068" y="1423463"/>
                <a:ext cx="32766" cy="16375"/>
              </a:xfrm>
              <a:custGeom>
                <a:avLst/>
                <a:gdLst>
                  <a:gd name="connsiteX0" fmla="*/ 32766 w 32766"/>
                  <a:gd name="connsiteY0" fmla="*/ 0 h 16375"/>
                  <a:gd name="connsiteX1" fmla="*/ 0 w 32766"/>
                  <a:gd name="connsiteY1" fmla="*/ 0 h 16375"/>
                </a:gdLst>
                <a:ahLst/>
                <a:cxnLst>
                  <a:cxn ang="0">
                    <a:pos x="connsiteX0" y="connsiteY0"/>
                  </a:cxn>
                  <a:cxn ang="0">
                    <a:pos x="connsiteX1" y="connsiteY1"/>
                  </a:cxn>
                </a:cxnLst>
                <a:rect l="l" t="t" r="r" b="b"/>
                <a:pathLst>
                  <a:path w="32766" h="16375">
                    <a:moveTo>
                      <a:pt x="32766" y="0"/>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80" name="Freeform 24">
                <a:extLst>
                  <a:ext uri="{FF2B5EF4-FFF2-40B4-BE49-F238E27FC236}">
                    <a16:creationId xmlns:a16="http://schemas.microsoft.com/office/drawing/2014/main" id="{ED7E2823-2A37-CF9F-2CFC-53E9A91569CE}"/>
                  </a:ext>
                </a:extLst>
              </p:cNvPr>
              <p:cNvSpPr/>
              <p:nvPr/>
            </p:nvSpPr>
            <p:spPr>
              <a:xfrm>
                <a:off x="2748940" y="4701889"/>
                <a:ext cx="63894" cy="16375"/>
              </a:xfrm>
              <a:custGeom>
                <a:avLst/>
                <a:gdLst>
                  <a:gd name="connsiteX0" fmla="*/ 63894 w 63894"/>
                  <a:gd name="connsiteY0" fmla="*/ 0 h 16375"/>
                  <a:gd name="connsiteX1" fmla="*/ 0 w 63894"/>
                  <a:gd name="connsiteY1" fmla="*/ 0 h 16375"/>
                </a:gdLst>
                <a:ahLst/>
                <a:cxnLst>
                  <a:cxn ang="0">
                    <a:pos x="connsiteX0" y="connsiteY0"/>
                  </a:cxn>
                  <a:cxn ang="0">
                    <a:pos x="connsiteX1" y="connsiteY1"/>
                  </a:cxn>
                </a:cxnLst>
                <a:rect l="l" t="t" r="r" b="b"/>
                <a:pathLst>
                  <a:path w="63894" h="16375">
                    <a:moveTo>
                      <a:pt x="63894" y="0"/>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81" name="Freeform 25">
                <a:extLst>
                  <a:ext uri="{FF2B5EF4-FFF2-40B4-BE49-F238E27FC236}">
                    <a16:creationId xmlns:a16="http://schemas.microsoft.com/office/drawing/2014/main" id="{A1EE0238-189F-9D3D-DBD1-6228F9C1BBC1}"/>
                  </a:ext>
                </a:extLst>
              </p:cNvPr>
              <p:cNvSpPr/>
              <p:nvPr/>
            </p:nvSpPr>
            <p:spPr>
              <a:xfrm>
                <a:off x="2748940" y="3973168"/>
                <a:ext cx="63894" cy="16375"/>
              </a:xfrm>
              <a:custGeom>
                <a:avLst/>
                <a:gdLst>
                  <a:gd name="connsiteX0" fmla="*/ 63894 w 63894"/>
                  <a:gd name="connsiteY0" fmla="*/ 0 h 16375"/>
                  <a:gd name="connsiteX1" fmla="*/ 0 w 63894"/>
                  <a:gd name="connsiteY1" fmla="*/ 0 h 16375"/>
                </a:gdLst>
                <a:ahLst/>
                <a:cxnLst>
                  <a:cxn ang="0">
                    <a:pos x="connsiteX0" y="connsiteY0"/>
                  </a:cxn>
                  <a:cxn ang="0">
                    <a:pos x="connsiteX1" y="connsiteY1"/>
                  </a:cxn>
                </a:cxnLst>
                <a:rect l="l" t="t" r="r" b="b"/>
                <a:pathLst>
                  <a:path w="63894" h="16375">
                    <a:moveTo>
                      <a:pt x="63894" y="0"/>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82" name="Freeform 26">
                <a:extLst>
                  <a:ext uri="{FF2B5EF4-FFF2-40B4-BE49-F238E27FC236}">
                    <a16:creationId xmlns:a16="http://schemas.microsoft.com/office/drawing/2014/main" id="{0A4B6108-E112-623A-59DD-4C6BA1A178CD}"/>
                  </a:ext>
                </a:extLst>
              </p:cNvPr>
              <p:cNvSpPr/>
              <p:nvPr/>
            </p:nvSpPr>
            <p:spPr>
              <a:xfrm>
                <a:off x="2748940" y="3244447"/>
                <a:ext cx="63894" cy="16375"/>
              </a:xfrm>
              <a:custGeom>
                <a:avLst/>
                <a:gdLst>
                  <a:gd name="connsiteX0" fmla="*/ 63894 w 63894"/>
                  <a:gd name="connsiteY0" fmla="*/ 0 h 16375"/>
                  <a:gd name="connsiteX1" fmla="*/ 0 w 63894"/>
                  <a:gd name="connsiteY1" fmla="*/ 0 h 16375"/>
                </a:gdLst>
                <a:ahLst/>
                <a:cxnLst>
                  <a:cxn ang="0">
                    <a:pos x="connsiteX0" y="connsiteY0"/>
                  </a:cxn>
                  <a:cxn ang="0">
                    <a:pos x="connsiteX1" y="connsiteY1"/>
                  </a:cxn>
                </a:cxnLst>
                <a:rect l="l" t="t" r="r" b="b"/>
                <a:pathLst>
                  <a:path w="63894" h="16375">
                    <a:moveTo>
                      <a:pt x="63894" y="0"/>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83" name="Freeform 27">
                <a:extLst>
                  <a:ext uri="{FF2B5EF4-FFF2-40B4-BE49-F238E27FC236}">
                    <a16:creationId xmlns:a16="http://schemas.microsoft.com/office/drawing/2014/main" id="{33504C42-0C39-55CA-1F97-292CCC928461}"/>
                  </a:ext>
                </a:extLst>
              </p:cNvPr>
              <p:cNvSpPr/>
              <p:nvPr/>
            </p:nvSpPr>
            <p:spPr>
              <a:xfrm>
                <a:off x="2748940" y="2515725"/>
                <a:ext cx="63894" cy="16375"/>
              </a:xfrm>
              <a:custGeom>
                <a:avLst/>
                <a:gdLst>
                  <a:gd name="connsiteX0" fmla="*/ 63894 w 63894"/>
                  <a:gd name="connsiteY0" fmla="*/ 0 h 16375"/>
                  <a:gd name="connsiteX1" fmla="*/ 0 w 63894"/>
                  <a:gd name="connsiteY1" fmla="*/ 0 h 16375"/>
                </a:gdLst>
                <a:ahLst/>
                <a:cxnLst>
                  <a:cxn ang="0">
                    <a:pos x="connsiteX0" y="connsiteY0"/>
                  </a:cxn>
                  <a:cxn ang="0">
                    <a:pos x="connsiteX1" y="connsiteY1"/>
                  </a:cxn>
                </a:cxnLst>
                <a:rect l="l" t="t" r="r" b="b"/>
                <a:pathLst>
                  <a:path w="63894" h="16375">
                    <a:moveTo>
                      <a:pt x="63894" y="0"/>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84" name="Freeform 28">
                <a:extLst>
                  <a:ext uri="{FF2B5EF4-FFF2-40B4-BE49-F238E27FC236}">
                    <a16:creationId xmlns:a16="http://schemas.microsoft.com/office/drawing/2014/main" id="{1EE22327-7F8F-3CDB-5F2F-241CDE2E08EA}"/>
                  </a:ext>
                </a:extLst>
              </p:cNvPr>
              <p:cNvSpPr/>
              <p:nvPr/>
            </p:nvSpPr>
            <p:spPr>
              <a:xfrm>
                <a:off x="2748940" y="1787004"/>
                <a:ext cx="63894" cy="16375"/>
              </a:xfrm>
              <a:custGeom>
                <a:avLst/>
                <a:gdLst>
                  <a:gd name="connsiteX0" fmla="*/ 63894 w 63894"/>
                  <a:gd name="connsiteY0" fmla="*/ 0 h 16375"/>
                  <a:gd name="connsiteX1" fmla="*/ 0 w 63894"/>
                  <a:gd name="connsiteY1" fmla="*/ 0 h 16375"/>
                </a:gdLst>
                <a:ahLst/>
                <a:cxnLst>
                  <a:cxn ang="0">
                    <a:pos x="connsiteX0" y="connsiteY0"/>
                  </a:cxn>
                  <a:cxn ang="0">
                    <a:pos x="connsiteX1" y="connsiteY1"/>
                  </a:cxn>
                </a:cxnLst>
                <a:rect l="l" t="t" r="r" b="b"/>
                <a:pathLst>
                  <a:path w="63894" h="16375">
                    <a:moveTo>
                      <a:pt x="63894" y="0"/>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85" name="Freeform 29">
                <a:extLst>
                  <a:ext uri="{FF2B5EF4-FFF2-40B4-BE49-F238E27FC236}">
                    <a16:creationId xmlns:a16="http://schemas.microsoft.com/office/drawing/2014/main" id="{F5485960-61A0-0A28-759C-F9BEEF38E8BD}"/>
                  </a:ext>
                </a:extLst>
              </p:cNvPr>
              <p:cNvSpPr/>
              <p:nvPr/>
            </p:nvSpPr>
            <p:spPr>
              <a:xfrm>
                <a:off x="2748940" y="1058283"/>
                <a:ext cx="63894" cy="16375"/>
              </a:xfrm>
              <a:custGeom>
                <a:avLst/>
                <a:gdLst>
                  <a:gd name="connsiteX0" fmla="*/ 63894 w 63894"/>
                  <a:gd name="connsiteY0" fmla="*/ 0 h 16375"/>
                  <a:gd name="connsiteX1" fmla="*/ 0 w 63894"/>
                  <a:gd name="connsiteY1" fmla="*/ 0 h 16375"/>
                </a:gdLst>
                <a:ahLst/>
                <a:cxnLst>
                  <a:cxn ang="0">
                    <a:pos x="connsiteX0" y="connsiteY0"/>
                  </a:cxn>
                  <a:cxn ang="0">
                    <a:pos x="connsiteX1" y="connsiteY1"/>
                  </a:cxn>
                </a:cxnLst>
                <a:rect l="l" t="t" r="r" b="b"/>
                <a:pathLst>
                  <a:path w="63894" h="16375">
                    <a:moveTo>
                      <a:pt x="63894" y="0"/>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nvGrpSpPr>
              <p:cNvPr id="686" name="Picture 3">
                <a:extLst>
                  <a:ext uri="{FF2B5EF4-FFF2-40B4-BE49-F238E27FC236}">
                    <a16:creationId xmlns:a16="http://schemas.microsoft.com/office/drawing/2014/main" id="{898723F8-FDEB-9B6D-48C0-8D54D0B964F7}"/>
                  </a:ext>
                </a:extLst>
              </p:cNvPr>
              <p:cNvGrpSpPr/>
              <p:nvPr/>
            </p:nvGrpSpPr>
            <p:grpSpPr>
              <a:xfrm>
                <a:off x="2812834" y="4782130"/>
                <a:ext cx="7285605" cy="63865"/>
                <a:chOff x="2812834" y="4782130"/>
                <a:chExt cx="7285605" cy="63865"/>
              </a:xfrm>
            </p:grpSpPr>
            <p:sp>
              <p:nvSpPr>
                <p:cNvPr id="687" name="Freeform 31">
                  <a:extLst>
                    <a:ext uri="{FF2B5EF4-FFF2-40B4-BE49-F238E27FC236}">
                      <a16:creationId xmlns:a16="http://schemas.microsoft.com/office/drawing/2014/main" id="{15E4F51C-A7B1-F91D-6198-1A503ABBA25B}"/>
                    </a:ext>
                  </a:extLst>
                </p:cNvPr>
                <p:cNvSpPr/>
                <p:nvPr/>
              </p:nvSpPr>
              <p:spPr>
                <a:xfrm>
                  <a:off x="2812834" y="4782130"/>
                  <a:ext cx="7285605" cy="16375"/>
                </a:xfrm>
                <a:custGeom>
                  <a:avLst/>
                  <a:gdLst>
                    <a:gd name="connsiteX0" fmla="*/ 0 w 7285605"/>
                    <a:gd name="connsiteY0" fmla="*/ 0 h 16375"/>
                    <a:gd name="connsiteX1" fmla="*/ 7285605 w 7285605"/>
                    <a:gd name="connsiteY1" fmla="*/ 0 h 16375"/>
                  </a:gdLst>
                  <a:ahLst/>
                  <a:cxnLst>
                    <a:cxn ang="0">
                      <a:pos x="connsiteX0" y="connsiteY0"/>
                    </a:cxn>
                    <a:cxn ang="0">
                      <a:pos x="connsiteX1" y="connsiteY1"/>
                    </a:cxn>
                  </a:cxnLst>
                  <a:rect l="l" t="t" r="r" b="b"/>
                  <a:pathLst>
                    <a:path w="7285605" h="16375">
                      <a:moveTo>
                        <a:pt x="0" y="0"/>
                      </a:moveTo>
                      <a:lnTo>
                        <a:pt x="7285605"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88" name="Freeform 32">
                  <a:extLst>
                    <a:ext uri="{FF2B5EF4-FFF2-40B4-BE49-F238E27FC236}">
                      <a16:creationId xmlns:a16="http://schemas.microsoft.com/office/drawing/2014/main" id="{F2AAE877-F8E0-CA1D-29F7-88A11EF02109}"/>
                    </a:ext>
                  </a:extLst>
                </p:cNvPr>
                <p:cNvSpPr/>
                <p:nvPr/>
              </p:nvSpPr>
              <p:spPr>
                <a:xfrm>
                  <a:off x="2812834" y="4782130"/>
                  <a:ext cx="7285605" cy="16375"/>
                </a:xfrm>
                <a:custGeom>
                  <a:avLst/>
                  <a:gdLst>
                    <a:gd name="connsiteX0" fmla="*/ 0 w 7285605"/>
                    <a:gd name="connsiteY0" fmla="*/ 0 h 16375"/>
                    <a:gd name="connsiteX1" fmla="*/ 7285605 w 7285605"/>
                    <a:gd name="connsiteY1" fmla="*/ 0 h 16375"/>
                  </a:gdLst>
                  <a:ahLst/>
                  <a:cxnLst>
                    <a:cxn ang="0">
                      <a:pos x="connsiteX0" y="connsiteY0"/>
                    </a:cxn>
                    <a:cxn ang="0">
                      <a:pos x="connsiteX1" y="connsiteY1"/>
                    </a:cxn>
                  </a:cxnLst>
                  <a:rect l="l" t="t" r="r" b="b"/>
                  <a:pathLst>
                    <a:path w="7285605" h="16375">
                      <a:moveTo>
                        <a:pt x="0" y="0"/>
                      </a:moveTo>
                      <a:lnTo>
                        <a:pt x="7285605"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89" name="Freeform 33">
                  <a:extLst>
                    <a:ext uri="{FF2B5EF4-FFF2-40B4-BE49-F238E27FC236}">
                      <a16:creationId xmlns:a16="http://schemas.microsoft.com/office/drawing/2014/main" id="{FD9EAA81-61B9-F52B-1FF2-C7EB7B6F039F}"/>
                    </a:ext>
                  </a:extLst>
                </p:cNvPr>
                <p:cNvSpPr/>
                <p:nvPr/>
              </p:nvSpPr>
              <p:spPr>
                <a:xfrm>
                  <a:off x="2922602"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90" name="Freeform 34">
                  <a:extLst>
                    <a:ext uri="{FF2B5EF4-FFF2-40B4-BE49-F238E27FC236}">
                      <a16:creationId xmlns:a16="http://schemas.microsoft.com/office/drawing/2014/main" id="{67FDBEE1-54C7-5817-C842-F993632F6647}"/>
                    </a:ext>
                  </a:extLst>
                </p:cNvPr>
                <p:cNvSpPr/>
                <p:nvPr/>
              </p:nvSpPr>
              <p:spPr>
                <a:xfrm>
                  <a:off x="3174903"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91" name="Freeform 35">
                  <a:extLst>
                    <a:ext uri="{FF2B5EF4-FFF2-40B4-BE49-F238E27FC236}">
                      <a16:creationId xmlns:a16="http://schemas.microsoft.com/office/drawing/2014/main" id="{F4FEBCFC-786F-5491-DF03-FB72C989898D}"/>
                    </a:ext>
                  </a:extLst>
                </p:cNvPr>
                <p:cNvSpPr/>
                <p:nvPr/>
              </p:nvSpPr>
              <p:spPr>
                <a:xfrm>
                  <a:off x="3427204"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92" name="Freeform 36">
                  <a:extLst>
                    <a:ext uri="{FF2B5EF4-FFF2-40B4-BE49-F238E27FC236}">
                      <a16:creationId xmlns:a16="http://schemas.microsoft.com/office/drawing/2014/main" id="{56AF3AFE-32C7-3E5D-5C37-9C58D23C1AC9}"/>
                    </a:ext>
                  </a:extLst>
                </p:cNvPr>
                <p:cNvSpPr/>
                <p:nvPr/>
              </p:nvSpPr>
              <p:spPr>
                <a:xfrm>
                  <a:off x="3679505"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93" name="Freeform 37">
                  <a:extLst>
                    <a:ext uri="{FF2B5EF4-FFF2-40B4-BE49-F238E27FC236}">
                      <a16:creationId xmlns:a16="http://schemas.microsoft.com/office/drawing/2014/main" id="{C5609C78-E8C1-73E1-F66A-16A591288A6F}"/>
                    </a:ext>
                  </a:extLst>
                </p:cNvPr>
                <p:cNvSpPr/>
                <p:nvPr/>
              </p:nvSpPr>
              <p:spPr>
                <a:xfrm>
                  <a:off x="3931806"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94" name="Freeform 38">
                  <a:extLst>
                    <a:ext uri="{FF2B5EF4-FFF2-40B4-BE49-F238E27FC236}">
                      <a16:creationId xmlns:a16="http://schemas.microsoft.com/office/drawing/2014/main" id="{940A9654-ABD2-4538-54A5-4DDB5E67779A}"/>
                    </a:ext>
                  </a:extLst>
                </p:cNvPr>
                <p:cNvSpPr/>
                <p:nvPr/>
              </p:nvSpPr>
              <p:spPr>
                <a:xfrm>
                  <a:off x="4184107"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95" name="Freeform 39">
                  <a:extLst>
                    <a:ext uri="{FF2B5EF4-FFF2-40B4-BE49-F238E27FC236}">
                      <a16:creationId xmlns:a16="http://schemas.microsoft.com/office/drawing/2014/main" id="{8B6AD1DB-131D-AA9F-9475-831D22FB16E0}"/>
                    </a:ext>
                  </a:extLst>
                </p:cNvPr>
                <p:cNvSpPr/>
                <p:nvPr/>
              </p:nvSpPr>
              <p:spPr>
                <a:xfrm>
                  <a:off x="4436409"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96" name="Freeform 40">
                  <a:extLst>
                    <a:ext uri="{FF2B5EF4-FFF2-40B4-BE49-F238E27FC236}">
                      <a16:creationId xmlns:a16="http://schemas.microsoft.com/office/drawing/2014/main" id="{19E23323-3CAE-B738-80F7-F410DFFD3B4F}"/>
                    </a:ext>
                  </a:extLst>
                </p:cNvPr>
                <p:cNvSpPr/>
                <p:nvPr/>
              </p:nvSpPr>
              <p:spPr>
                <a:xfrm>
                  <a:off x="4688710"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97" name="Freeform 41">
                  <a:extLst>
                    <a:ext uri="{FF2B5EF4-FFF2-40B4-BE49-F238E27FC236}">
                      <a16:creationId xmlns:a16="http://schemas.microsoft.com/office/drawing/2014/main" id="{F612E83A-2BD0-4890-FA13-A50E0F19A455}"/>
                    </a:ext>
                  </a:extLst>
                </p:cNvPr>
                <p:cNvSpPr/>
                <p:nvPr/>
              </p:nvSpPr>
              <p:spPr>
                <a:xfrm>
                  <a:off x="4941011"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98" name="Freeform 42">
                  <a:extLst>
                    <a:ext uri="{FF2B5EF4-FFF2-40B4-BE49-F238E27FC236}">
                      <a16:creationId xmlns:a16="http://schemas.microsoft.com/office/drawing/2014/main" id="{5F4CD384-A64B-885E-3612-64FBDF25319C}"/>
                    </a:ext>
                  </a:extLst>
                </p:cNvPr>
                <p:cNvSpPr/>
                <p:nvPr/>
              </p:nvSpPr>
              <p:spPr>
                <a:xfrm>
                  <a:off x="5193312"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99" name="Freeform 43">
                  <a:extLst>
                    <a:ext uri="{FF2B5EF4-FFF2-40B4-BE49-F238E27FC236}">
                      <a16:creationId xmlns:a16="http://schemas.microsoft.com/office/drawing/2014/main" id="{FF7C46DF-B2A1-7267-C01D-33A434190E07}"/>
                    </a:ext>
                  </a:extLst>
                </p:cNvPr>
                <p:cNvSpPr/>
                <p:nvPr/>
              </p:nvSpPr>
              <p:spPr>
                <a:xfrm>
                  <a:off x="5445613"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700" name="Freeform 44">
                  <a:extLst>
                    <a:ext uri="{FF2B5EF4-FFF2-40B4-BE49-F238E27FC236}">
                      <a16:creationId xmlns:a16="http://schemas.microsoft.com/office/drawing/2014/main" id="{DA7A10F7-E8E7-1492-CA5D-8C6F5D1C8DB0}"/>
                    </a:ext>
                  </a:extLst>
                </p:cNvPr>
                <p:cNvSpPr/>
                <p:nvPr/>
              </p:nvSpPr>
              <p:spPr>
                <a:xfrm>
                  <a:off x="5697914"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701" name="Freeform 45">
                  <a:extLst>
                    <a:ext uri="{FF2B5EF4-FFF2-40B4-BE49-F238E27FC236}">
                      <a16:creationId xmlns:a16="http://schemas.microsoft.com/office/drawing/2014/main" id="{549B68AA-689D-ABF0-DEAC-C162D9BF984B}"/>
                    </a:ext>
                  </a:extLst>
                </p:cNvPr>
                <p:cNvSpPr/>
                <p:nvPr/>
              </p:nvSpPr>
              <p:spPr>
                <a:xfrm>
                  <a:off x="5950215"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702" name="Freeform 46">
                  <a:extLst>
                    <a:ext uri="{FF2B5EF4-FFF2-40B4-BE49-F238E27FC236}">
                      <a16:creationId xmlns:a16="http://schemas.microsoft.com/office/drawing/2014/main" id="{D45D48B0-629E-9F46-7850-E9A52B6DE69D}"/>
                    </a:ext>
                  </a:extLst>
                </p:cNvPr>
                <p:cNvSpPr/>
                <p:nvPr/>
              </p:nvSpPr>
              <p:spPr>
                <a:xfrm>
                  <a:off x="6202517"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703" name="Freeform 47">
                  <a:extLst>
                    <a:ext uri="{FF2B5EF4-FFF2-40B4-BE49-F238E27FC236}">
                      <a16:creationId xmlns:a16="http://schemas.microsoft.com/office/drawing/2014/main" id="{C2F7F01C-D962-6A6F-9736-59833D559B6D}"/>
                    </a:ext>
                  </a:extLst>
                </p:cNvPr>
                <p:cNvSpPr/>
                <p:nvPr/>
              </p:nvSpPr>
              <p:spPr>
                <a:xfrm>
                  <a:off x="6454818"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704" name="Freeform 48">
                  <a:extLst>
                    <a:ext uri="{FF2B5EF4-FFF2-40B4-BE49-F238E27FC236}">
                      <a16:creationId xmlns:a16="http://schemas.microsoft.com/office/drawing/2014/main" id="{1828F22C-C1E1-BD30-E164-635645048894}"/>
                    </a:ext>
                  </a:extLst>
                </p:cNvPr>
                <p:cNvSpPr/>
                <p:nvPr/>
              </p:nvSpPr>
              <p:spPr>
                <a:xfrm>
                  <a:off x="6708757"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705" name="Freeform 49">
                  <a:extLst>
                    <a:ext uri="{FF2B5EF4-FFF2-40B4-BE49-F238E27FC236}">
                      <a16:creationId xmlns:a16="http://schemas.microsoft.com/office/drawing/2014/main" id="{77A42C22-D39D-DFDA-C92A-C86AEB054E61}"/>
                    </a:ext>
                  </a:extLst>
                </p:cNvPr>
                <p:cNvSpPr/>
                <p:nvPr/>
              </p:nvSpPr>
              <p:spPr>
                <a:xfrm>
                  <a:off x="6959420"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706" name="Freeform 50">
                  <a:extLst>
                    <a:ext uri="{FF2B5EF4-FFF2-40B4-BE49-F238E27FC236}">
                      <a16:creationId xmlns:a16="http://schemas.microsoft.com/office/drawing/2014/main" id="{5BF1B894-B128-E5B3-55EC-3C6C621E248B}"/>
                    </a:ext>
                  </a:extLst>
                </p:cNvPr>
                <p:cNvSpPr/>
                <p:nvPr/>
              </p:nvSpPr>
              <p:spPr>
                <a:xfrm>
                  <a:off x="7213360"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707" name="Freeform 51">
                  <a:extLst>
                    <a:ext uri="{FF2B5EF4-FFF2-40B4-BE49-F238E27FC236}">
                      <a16:creationId xmlns:a16="http://schemas.microsoft.com/office/drawing/2014/main" id="{C85B415E-76C9-9D74-1C54-DA4D7519A20D}"/>
                    </a:ext>
                  </a:extLst>
                </p:cNvPr>
                <p:cNvSpPr/>
                <p:nvPr/>
              </p:nvSpPr>
              <p:spPr>
                <a:xfrm>
                  <a:off x="7465661"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708" name="Freeform 52">
                  <a:extLst>
                    <a:ext uri="{FF2B5EF4-FFF2-40B4-BE49-F238E27FC236}">
                      <a16:creationId xmlns:a16="http://schemas.microsoft.com/office/drawing/2014/main" id="{5FF94A32-EB94-94E4-11E5-CB321168BD84}"/>
                    </a:ext>
                  </a:extLst>
                </p:cNvPr>
                <p:cNvSpPr/>
                <p:nvPr/>
              </p:nvSpPr>
              <p:spPr>
                <a:xfrm>
                  <a:off x="7717962"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709" name="Freeform 53">
                  <a:extLst>
                    <a:ext uri="{FF2B5EF4-FFF2-40B4-BE49-F238E27FC236}">
                      <a16:creationId xmlns:a16="http://schemas.microsoft.com/office/drawing/2014/main" id="{9D6C2684-A8BA-AF11-B4F8-E0217167F28E}"/>
                    </a:ext>
                  </a:extLst>
                </p:cNvPr>
                <p:cNvSpPr/>
                <p:nvPr/>
              </p:nvSpPr>
              <p:spPr>
                <a:xfrm>
                  <a:off x="7970263"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710" name="Freeform 54">
                  <a:extLst>
                    <a:ext uri="{FF2B5EF4-FFF2-40B4-BE49-F238E27FC236}">
                      <a16:creationId xmlns:a16="http://schemas.microsoft.com/office/drawing/2014/main" id="{4AD79815-8A0D-4ECC-5917-6EF7CF857868}"/>
                    </a:ext>
                  </a:extLst>
                </p:cNvPr>
                <p:cNvSpPr/>
                <p:nvPr/>
              </p:nvSpPr>
              <p:spPr>
                <a:xfrm>
                  <a:off x="8222564"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711" name="Freeform 55">
                  <a:extLst>
                    <a:ext uri="{FF2B5EF4-FFF2-40B4-BE49-F238E27FC236}">
                      <a16:creationId xmlns:a16="http://schemas.microsoft.com/office/drawing/2014/main" id="{43708C21-7A58-B12D-5F77-6F42D36C14BD}"/>
                    </a:ext>
                  </a:extLst>
                </p:cNvPr>
                <p:cNvSpPr/>
                <p:nvPr/>
              </p:nvSpPr>
              <p:spPr>
                <a:xfrm>
                  <a:off x="8474865"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712" name="Freeform 56">
                  <a:extLst>
                    <a:ext uri="{FF2B5EF4-FFF2-40B4-BE49-F238E27FC236}">
                      <a16:creationId xmlns:a16="http://schemas.microsoft.com/office/drawing/2014/main" id="{8226DC09-278A-CB83-66BF-A095BC56FC73}"/>
                    </a:ext>
                  </a:extLst>
                </p:cNvPr>
                <p:cNvSpPr/>
                <p:nvPr/>
              </p:nvSpPr>
              <p:spPr>
                <a:xfrm>
                  <a:off x="8727166"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713" name="Freeform 57">
                  <a:extLst>
                    <a:ext uri="{FF2B5EF4-FFF2-40B4-BE49-F238E27FC236}">
                      <a16:creationId xmlns:a16="http://schemas.microsoft.com/office/drawing/2014/main" id="{2AABEF32-9C5F-7870-E679-3AB2CF7633A3}"/>
                    </a:ext>
                  </a:extLst>
                </p:cNvPr>
                <p:cNvSpPr/>
                <p:nvPr/>
              </p:nvSpPr>
              <p:spPr>
                <a:xfrm>
                  <a:off x="8979468"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714" name="Freeform 58">
                  <a:extLst>
                    <a:ext uri="{FF2B5EF4-FFF2-40B4-BE49-F238E27FC236}">
                      <a16:creationId xmlns:a16="http://schemas.microsoft.com/office/drawing/2014/main" id="{810A5E6B-9397-5556-FD83-E8AEFEDF9D71}"/>
                    </a:ext>
                  </a:extLst>
                </p:cNvPr>
                <p:cNvSpPr/>
                <p:nvPr/>
              </p:nvSpPr>
              <p:spPr>
                <a:xfrm>
                  <a:off x="9231769"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715" name="Freeform 59">
                  <a:extLst>
                    <a:ext uri="{FF2B5EF4-FFF2-40B4-BE49-F238E27FC236}">
                      <a16:creationId xmlns:a16="http://schemas.microsoft.com/office/drawing/2014/main" id="{5D52ADB8-1003-DE0C-54A5-ED24B1F9A5D6}"/>
                    </a:ext>
                  </a:extLst>
                </p:cNvPr>
                <p:cNvSpPr/>
                <p:nvPr/>
              </p:nvSpPr>
              <p:spPr>
                <a:xfrm>
                  <a:off x="9484070"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716" name="Freeform 60">
                  <a:extLst>
                    <a:ext uri="{FF2B5EF4-FFF2-40B4-BE49-F238E27FC236}">
                      <a16:creationId xmlns:a16="http://schemas.microsoft.com/office/drawing/2014/main" id="{23E7EF06-2951-9F13-16E7-F1F6C468F120}"/>
                    </a:ext>
                  </a:extLst>
                </p:cNvPr>
                <p:cNvSpPr/>
                <p:nvPr/>
              </p:nvSpPr>
              <p:spPr>
                <a:xfrm>
                  <a:off x="9736371"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717" name="Freeform 61">
                  <a:extLst>
                    <a:ext uri="{FF2B5EF4-FFF2-40B4-BE49-F238E27FC236}">
                      <a16:creationId xmlns:a16="http://schemas.microsoft.com/office/drawing/2014/main" id="{48300D81-9AF0-D8CB-5DB6-99A351C14EFF}"/>
                    </a:ext>
                  </a:extLst>
                </p:cNvPr>
                <p:cNvSpPr/>
                <p:nvPr/>
              </p:nvSpPr>
              <p:spPr>
                <a:xfrm>
                  <a:off x="9988672"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grpSp>
          <p:nvGrpSpPr>
            <p:cNvPr id="589" name="Picture 3">
              <a:extLst>
                <a:ext uri="{FF2B5EF4-FFF2-40B4-BE49-F238E27FC236}">
                  <a16:creationId xmlns:a16="http://schemas.microsoft.com/office/drawing/2014/main" id="{BC985F76-24B9-810C-B94A-07C3DB6261F5}"/>
                </a:ext>
              </a:extLst>
            </p:cNvPr>
            <p:cNvGrpSpPr/>
            <p:nvPr/>
          </p:nvGrpSpPr>
          <p:grpSpPr>
            <a:xfrm>
              <a:off x="1517878" y="3961192"/>
              <a:ext cx="8554472" cy="5423528"/>
              <a:chOff x="2871041" y="1022257"/>
              <a:chExt cx="6205087" cy="3415982"/>
            </a:xfrm>
            <a:noFill/>
          </p:grpSpPr>
          <p:grpSp>
            <p:nvGrpSpPr>
              <p:cNvPr id="629" name="Picture 3">
                <a:extLst>
                  <a:ext uri="{FF2B5EF4-FFF2-40B4-BE49-F238E27FC236}">
                    <a16:creationId xmlns:a16="http://schemas.microsoft.com/office/drawing/2014/main" id="{E95F0E4A-3840-8CA0-57C6-DD78D2EBE98F}"/>
                  </a:ext>
                </a:extLst>
              </p:cNvPr>
              <p:cNvGrpSpPr/>
              <p:nvPr/>
            </p:nvGrpSpPr>
            <p:grpSpPr>
              <a:xfrm>
                <a:off x="3890848" y="2026090"/>
                <a:ext cx="58979" cy="60590"/>
                <a:chOff x="3890848" y="2026090"/>
                <a:chExt cx="58979" cy="60590"/>
              </a:xfrm>
            </p:grpSpPr>
            <p:sp>
              <p:nvSpPr>
                <p:cNvPr id="671" name="Freeform 64">
                  <a:extLst>
                    <a:ext uri="{FF2B5EF4-FFF2-40B4-BE49-F238E27FC236}">
                      <a16:creationId xmlns:a16="http://schemas.microsoft.com/office/drawing/2014/main" id="{92EF891E-B0A9-F6D3-1082-65E0EFC3331C}"/>
                    </a:ext>
                  </a:extLst>
                </p:cNvPr>
                <p:cNvSpPr/>
                <p:nvPr/>
              </p:nvSpPr>
              <p:spPr>
                <a:xfrm>
                  <a:off x="3890848" y="2055567"/>
                  <a:ext cx="58979" cy="16375"/>
                </a:xfrm>
                <a:custGeom>
                  <a:avLst/>
                  <a:gdLst>
                    <a:gd name="connsiteX0" fmla="*/ 0 w 58979"/>
                    <a:gd name="connsiteY0" fmla="*/ 0 h 16375"/>
                    <a:gd name="connsiteX1" fmla="*/ 58980 w 58979"/>
                    <a:gd name="connsiteY1" fmla="*/ 0 h 16375"/>
                  </a:gdLst>
                  <a:ahLst/>
                  <a:cxnLst>
                    <a:cxn ang="0">
                      <a:pos x="connsiteX0" y="connsiteY0"/>
                    </a:cxn>
                    <a:cxn ang="0">
                      <a:pos x="connsiteX1" y="connsiteY1"/>
                    </a:cxn>
                  </a:cxnLst>
                  <a:rect l="l" t="t" r="r" b="b"/>
                  <a:pathLst>
                    <a:path w="58979" h="16375">
                      <a:moveTo>
                        <a:pt x="0" y="0"/>
                      </a:moveTo>
                      <a:lnTo>
                        <a:pt x="58980" y="0"/>
                      </a:lnTo>
                    </a:path>
                  </a:pathLst>
                </a:custGeom>
                <a:ln w="16382" cap="sq">
                  <a:solidFill>
                    <a:srgbClr val="023F8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72" name="Freeform 65">
                  <a:extLst>
                    <a:ext uri="{FF2B5EF4-FFF2-40B4-BE49-F238E27FC236}">
                      <a16:creationId xmlns:a16="http://schemas.microsoft.com/office/drawing/2014/main" id="{48FA7F7B-DD24-4F24-55F2-F450744F49B1}"/>
                    </a:ext>
                  </a:extLst>
                </p:cNvPr>
                <p:cNvSpPr/>
                <p:nvPr/>
              </p:nvSpPr>
              <p:spPr>
                <a:xfrm>
                  <a:off x="3920338" y="2026090"/>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630" name="Picture 3">
                <a:extLst>
                  <a:ext uri="{FF2B5EF4-FFF2-40B4-BE49-F238E27FC236}">
                    <a16:creationId xmlns:a16="http://schemas.microsoft.com/office/drawing/2014/main" id="{65F61BBB-8B0F-32C9-5D45-B1B2D9A23BEC}"/>
                  </a:ext>
                </a:extLst>
              </p:cNvPr>
              <p:cNvGrpSpPr/>
              <p:nvPr/>
            </p:nvGrpSpPr>
            <p:grpSpPr>
              <a:xfrm>
                <a:off x="4323365" y="2592692"/>
                <a:ext cx="60617" cy="60590"/>
                <a:chOff x="4323365" y="2592692"/>
                <a:chExt cx="60617" cy="60590"/>
              </a:xfrm>
            </p:grpSpPr>
            <p:sp>
              <p:nvSpPr>
                <p:cNvPr id="669" name="Freeform 67">
                  <a:extLst>
                    <a:ext uri="{FF2B5EF4-FFF2-40B4-BE49-F238E27FC236}">
                      <a16:creationId xmlns:a16="http://schemas.microsoft.com/office/drawing/2014/main" id="{80E462F1-4CFA-5B9E-33D8-D0EF23103036}"/>
                    </a:ext>
                  </a:extLst>
                </p:cNvPr>
                <p:cNvSpPr/>
                <p:nvPr/>
              </p:nvSpPr>
              <p:spPr>
                <a:xfrm>
                  <a:off x="4323365" y="2623805"/>
                  <a:ext cx="60617" cy="16375"/>
                </a:xfrm>
                <a:custGeom>
                  <a:avLst/>
                  <a:gdLst>
                    <a:gd name="connsiteX0" fmla="*/ 0 w 60617"/>
                    <a:gd name="connsiteY0" fmla="*/ 0 h 16375"/>
                    <a:gd name="connsiteX1" fmla="*/ 60618 w 60617"/>
                    <a:gd name="connsiteY1" fmla="*/ 0 h 16375"/>
                  </a:gdLst>
                  <a:ahLst/>
                  <a:cxnLst>
                    <a:cxn ang="0">
                      <a:pos x="connsiteX0" y="connsiteY0"/>
                    </a:cxn>
                    <a:cxn ang="0">
                      <a:pos x="connsiteX1" y="connsiteY1"/>
                    </a:cxn>
                  </a:cxnLst>
                  <a:rect l="l" t="t" r="r" b="b"/>
                  <a:pathLst>
                    <a:path w="60617" h="16375">
                      <a:moveTo>
                        <a:pt x="0" y="0"/>
                      </a:moveTo>
                      <a:lnTo>
                        <a:pt x="60618" y="0"/>
                      </a:lnTo>
                    </a:path>
                  </a:pathLst>
                </a:custGeom>
                <a:ln w="16382" cap="sq">
                  <a:solidFill>
                    <a:srgbClr val="023F8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70" name="Freeform 68">
                  <a:extLst>
                    <a:ext uri="{FF2B5EF4-FFF2-40B4-BE49-F238E27FC236}">
                      <a16:creationId xmlns:a16="http://schemas.microsoft.com/office/drawing/2014/main" id="{B49DDDAA-B5F9-E695-02DF-3B5871B209BE}"/>
                    </a:ext>
                  </a:extLst>
                </p:cNvPr>
                <p:cNvSpPr/>
                <p:nvPr/>
              </p:nvSpPr>
              <p:spPr>
                <a:xfrm>
                  <a:off x="4354493" y="2592692"/>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631" name="Picture 3">
                <a:extLst>
                  <a:ext uri="{FF2B5EF4-FFF2-40B4-BE49-F238E27FC236}">
                    <a16:creationId xmlns:a16="http://schemas.microsoft.com/office/drawing/2014/main" id="{7603A8FC-B48D-A801-ED7F-93297819BBF7}"/>
                  </a:ext>
                </a:extLst>
              </p:cNvPr>
              <p:cNvGrpSpPr/>
              <p:nvPr/>
            </p:nvGrpSpPr>
            <p:grpSpPr>
              <a:xfrm>
                <a:off x="7773665" y="4357998"/>
                <a:ext cx="58979" cy="60590"/>
                <a:chOff x="7773665" y="4357998"/>
                <a:chExt cx="58979" cy="60590"/>
              </a:xfrm>
            </p:grpSpPr>
            <p:sp>
              <p:nvSpPr>
                <p:cNvPr id="667" name="Freeform 70">
                  <a:extLst>
                    <a:ext uri="{FF2B5EF4-FFF2-40B4-BE49-F238E27FC236}">
                      <a16:creationId xmlns:a16="http://schemas.microsoft.com/office/drawing/2014/main" id="{93050BC6-C407-1C06-B687-DAFB123595A6}"/>
                    </a:ext>
                  </a:extLst>
                </p:cNvPr>
                <p:cNvSpPr/>
                <p:nvPr/>
              </p:nvSpPr>
              <p:spPr>
                <a:xfrm>
                  <a:off x="7773665" y="4389112"/>
                  <a:ext cx="58979" cy="16375"/>
                </a:xfrm>
                <a:custGeom>
                  <a:avLst/>
                  <a:gdLst>
                    <a:gd name="connsiteX0" fmla="*/ 0 w 58979"/>
                    <a:gd name="connsiteY0" fmla="*/ 0 h 16375"/>
                    <a:gd name="connsiteX1" fmla="*/ 58979 w 58979"/>
                    <a:gd name="connsiteY1" fmla="*/ 0 h 16375"/>
                  </a:gdLst>
                  <a:ahLst/>
                  <a:cxnLst>
                    <a:cxn ang="0">
                      <a:pos x="connsiteX0" y="connsiteY0"/>
                    </a:cxn>
                    <a:cxn ang="0">
                      <a:pos x="connsiteX1" y="connsiteY1"/>
                    </a:cxn>
                  </a:cxnLst>
                  <a:rect l="l" t="t" r="r" b="b"/>
                  <a:pathLst>
                    <a:path w="58979" h="16375">
                      <a:moveTo>
                        <a:pt x="0" y="0"/>
                      </a:moveTo>
                      <a:lnTo>
                        <a:pt x="58979" y="0"/>
                      </a:lnTo>
                    </a:path>
                  </a:pathLst>
                </a:custGeom>
                <a:ln w="16382" cap="sq">
                  <a:solidFill>
                    <a:srgbClr val="A3A5A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68" name="Freeform 71">
                  <a:extLst>
                    <a:ext uri="{FF2B5EF4-FFF2-40B4-BE49-F238E27FC236}">
                      <a16:creationId xmlns:a16="http://schemas.microsoft.com/office/drawing/2014/main" id="{1A7570CD-D3A2-2737-1161-93C2F3432E8F}"/>
                    </a:ext>
                  </a:extLst>
                </p:cNvPr>
                <p:cNvSpPr/>
                <p:nvPr/>
              </p:nvSpPr>
              <p:spPr>
                <a:xfrm>
                  <a:off x="7803154" y="4357998"/>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A3A5A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632" name="Picture 3">
                <a:extLst>
                  <a:ext uri="{FF2B5EF4-FFF2-40B4-BE49-F238E27FC236}">
                    <a16:creationId xmlns:a16="http://schemas.microsoft.com/office/drawing/2014/main" id="{E676FF4D-A320-B86A-893A-81B930861253}"/>
                  </a:ext>
                </a:extLst>
              </p:cNvPr>
              <p:cNvGrpSpPr/>
              <p:nvPr/>
            </p:nvGrpSpPr>
            <p:grpSpPr>
              <a:xfrm>
                <a:off x="3941636" y="3442593"/>
                <a:ext cx="58979" cy="60590"/>
                <a:chOff x="3941636" y="3442593"/>
                <a:chExt cx="58979" cy="60590"/>
              </a:xfrm>
            </p:grpSpPr>
            <p:sp>
              <p:nvSpPr>
                <p:cNvPr id="665" name="Freeform 73">
                  <a:extLst>
                    <a:ext uri="{FF2B5EF4-FFF2-40B4-BE49-F238E27FC236}">
                      <a16:creationId xmlns:a16="http://schemas.microsoft.com/office/drawing/2014/main" id="{90FD465B-BBC8-3FED-0112-5E1BBDA58BDC}"/>
                    </a:ext>
                  </a:extLst>
                </p:cNvPr>
                <p:cNvSpPr/>
                <p:nvPr/>
              </p:nvSpPr>
              <p:spPr>
                <a:xfrm>
                  <a:off x="3941636" y="3473707"/>
                  <a:ext cx="58979" cy="16375"/>
                </a:xfrm>
                <a:custGeom>
                  <a:avLst/>
                  <a:gdLst>
                    <a:gd name="connsiteX0" fmla="*/ 0 w 58979"/>
                    <a:gd name="connsiteY0" fmla="*/ 0 h 16375"/>
                    <a:gd name="connsiteX1" fmla="*/ 58979 w 58979"/>
                    <a:gd name="connsiteY1" fmla="*/ 0 h 16375"/>
                  </a:gdLst>
                  <a:ahLst/>
                  <a:cxnLst>
                    <a:cxn ang="0">
                      <a:pos x="connsiteX0" y="connsiteY0"/>
                    </a:cxn>
                    <a:cxn ang="0">
                      <a:pos x="connsiteX1" y="connsiteY1"/>
                    </a:cxn>
                  </a:cxnLst>
                  <a:rect l="l" t="t" r="r" b="b"/>
                  <a:pathLst>
                    <a:path w="58979" h="16375">
                      <a:moveTo>
                        <a:pt x="0" y="0"/>
                      </a:moveTo>
                      <a:lnTo>
                        <a:pt x="58979" y="0"/>
                      </a:lnTo>
                    </a:path>
                  </a:pathLst>
                </a:custGeom>
                <a:ln w="16382" cap="sq">
                  <a:solidFill>
                    <a:srgbClr val="A3A5A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66" name="Freeform 74">
                  <a:extLst>
                    <a:ext uri="{FF2B5EF4-FFF2-40B4-BE49-F238E27FC236}">
                      <a16:creationId xmlns:a16="http://schemas.microsoft.com/office/drawing/2014/main" id="{9BE775A6-72F8-E166-C130-722DA13D6913}"/>
                    </a:ext>
                  </a:extLst>
                </p:cNvPr>
                <p:cNvSpPr/>
                <p:nvPr/>
              </p:nvSpPr>
              <p:spPr>
                <a:xfrm>
                  <a:off x="3971126" y="3442593"/>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A3A5A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633" name="Picture 3">
                <a:extLst>
                  <a:ext uri="{FF2B5EF4-FFF2-40B4-BE49-F238E27FC236}">
                    <a16:creationId xmlns:a16="http://schemas.microsoft.com/office/drawing/2014/main" id="{E81FA07B-20FF-4805-C9F2-3C7EC205D90C}"/>
                  </a:ext>
                </a:extLst>
              </p:cNvPr>
              <p:cNvGrpSpPr/>
              <p:nvPr/>
            </p:nvGrpSpPr>
            <p:grpSpPr>
              <a:xfrm>
                <a:off x="2898027" y="1022257"/>
                <a:ext cx="60617" cy="58952"/>
                <a:chOff x="2898027" y="1022257"/>
                <a:chExt cx="60617" cy="58952"/>
              </a:xfrm>
            </p:grpSpPr>
            <p:sp>
              <p:nvSpPr>
                <p:cNvPr id="663" name="Freeform 76">
                  <a:extLst>
                    <a:ext uri="{FF2B5EF4-FFF2-40B4-BE49-F238E27FC236}">
                      <a16:creationId xmlns:a16="http://schemas.microsoft.com/office/drawing/2014/main" id="{4A27EFAD-7B8E-08D2-A6D9-88DD7D39CA63}"/>
                    </a:ext>
                  </a:extLst>
                </p:cNvPr>
                <p:cNvSpPr/>
                <p:nvPr/>
              </p:nvSpPr>
              <p:spPr>
                <a:xfrm>
                  <a:off x="2898027" y="1051733"/>
                  <a:ext cx="60617" cy="16375"/>
                </a:xfrm>
                <a:custGeom>
                  <a:avLst/>
                  <a:gdLst>
                    <a:gd name="connsiteX0" fmla="*/ 0 w 60617"/>
                    <a:gd name="connsiteY0" fmla="*/ 0 h 16375"/>
                    <a:gd name="connsiteX1" fmla="*/ 60618 w 60617"/>
                    <a:gd name="connsiteY1" fmla="*/ 0 h 16375"/>
                  </a:gdLst>
                  <a:ahLst/>
                  <a:cxnLst>
                    <a:cxn ang="0">
                      <a:pos x="connsiteX0" y="connsiteY0"/>
                    </a:cxn>
                    <a:cxn ang="0">
                      <a:pos x="connsiteX1" y="connsiteY1"/>
                    </a:cxn>
                  </a:cxnLst>
                  <a:rect l="l" t="t" r="r" b="b"/>
                  <a:pathLst>
                    <a:path w="60617" h="16375">
                      <a:moveTo>
                        <a:pt x="0" y="0"/>
                      </a:moveTo>
                      <a:lnTo>
                        <a:pt x="60618" y="0"/>
                      </a:lnTo>
                    </a:path>
                  </a:pathLst>
                </a:custGeom>
                <a:ln w="16382" cap="sq">
                  <a:solidFill>
                    <a:srgbClr val="A3A5A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64" name="Freeform 77">
                  <a:extLst>
                    <a:ext uri="{FF2B5EF4-FFF2-40B4-BE49-F238E27FC236}">
                      <a16:creationId xmlns:a16="http://schemas.microsoft.com/office/drawing/2014/main" id="{4852C988-FEAF-F4C8-2C4F-97371ECFD319}"/>
                    </a:ext>
                  </a:extLst>
                </p:cNvPr>
                <p:cNvSpPr/>
                <p:nvPr/>
              </p:nvSpPr>
              <p:spPr>
                <a:xfrm>
                  <a:off x="2927517" y="1022257"/>
                  <a:ext cx="16383" cy="58952"/>
                </a:xfrm>
                <a:custGeom>
                  <a:avLst/>
                  <a:gdLst>
                    <a:gd name="connsiteX0" fmla="*/ 0 w 16383"/>
                    <a:gd name="connsiteY0" fmla="*/ 0 h 58952"/>
                    <a:gd name="connsiteX1" fmla="*/ 0 w 16383"/>
                    <a:gd name="connsiteY1" fmla="*/ 58953 h 58952"/>
                  </a:gdLst>
                  <a:ahLst/>
                  <a:cxnLst>
                    <a:cxn ang="0">
                      <a:pos x="connsiteX0" y="connsiteY0"/>
                    </a:cxn>
                    <a:cxn ang="0">
                      <a:pos x="connsiteX1" y="connsiteY1"/>
                    </a:cxn>
                  </a:cxnLst>
                  <a:rect l="l" t="t" r="r" b="b"/>
                  <a:pathLst>
                    <a:path w="16383" h="58952">
                      <a:moveTo>
                        <a:pt x="0" y="0"/>
                      </a:moveTo>
                      <a:lnTo>
                        <a:pt x="0" y="58953"/>
                      </a:lnTo>
                    </a:path>
                  </a:pathLst>
                </a:custGeom>
                <a:ln w="16382" cap="sq">
                  <a:solidFill>
                    <a:srgbClr val="A3A5A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634" name="Picture 3">
                <a:extLst>
                  <a:ext uri="{FF2B5EF4-FFF2-40B4-BE49-F238E27FC236}">
                    <a16:creationId xmlns:a16="http://schemas.microsoft.com/office/drawing/2014/main" id="{65D9361C-DB9D-62FB-A9F5-AAEFE4D9D884}"/>
                  </a:ext>
                </a:extLst>
              </p:cNvPr>
              <p:cNvGrpSpPr/>
              <p:nvPr/>
            </p:nvGrpSpPr>
            <p:grpSpPr>
              <a:xfrm>
                <a:off x="3620526" y="2951321"/>
                <a:ext cx="60617" cy="58952"/>
                <a:chOff x="3620526" y="2951321"/>
                <a:chExt cx="60617" cy="58952"/>
              </a:xfrm>
            </p:grpSpPr>
            <p:sp>
              <p:nvSpPr>
                <p:cNvPr id="661" name="Freeform 79">
                  <a:extLst>
                    <a:ext uri="{FF2B5EF4-FFF2-40B4-BE49-F238E27FC236}">
                      <a16:creationId xmlns:a16="http://schemas.microsoft.com/office/drawing/2014/main" id="{862C5E33-E2D0-92E4-A594-1FA1E260F487}"/>
                    </a:ext>
                  </a:extLst>
                </p:cNvPr>
                <p:cNvSpPr/>
                <p:nvPr/>
              </p:nvSpPr>
              <p:spPr>
                <a:xfrm>
                  <a:off x="3620526" y="2980797"/>
                  <a:ext cx="60617" cy="16375"/>
                </a:xfrm>
                <a:custGeom>
                  <a:avLst/>
                  <a:gdLst>
                    <a:gd name="connsiteX0" fmla="*/ 0 w 60617"/>
                    <a:gd name="connsiteY0" fmla="*/ 0 h 16375"/>
                    <a:gd name="connsiteX1" fmla="*/ 60618 w 60617"/>
                    <a:gd name="connsiteY1" fmla="*/ 0 h 16375"/>
                  </a:gdLst>
                  <a:ahLst/>
                  <a:cxnLst>
                    <a:cxn ang="0">
                      <a:pos x="connsiteX0" y="connsiteY0"/>
                    </a:cxn>
                    <a:cxn ang="0">
                      <a:pos x="connsiteX1" y="connsiteY1"/>
                    </a:cxn>
                  </a:cxnLst>
                  <a:rect l="l" t="t" r="r" b="b"/>
                  <a:pathLst>
                    <a:path w="60617" h="16375">
                      <a:moveTo>
                        <a:pt x="0" y="0"/>
                      </a:moveTo>
                      <a:lnTo>
                        <a:pt x="60618" y="0"/>
                      </a:lnTo>
                    </a:path>
                  </a:pathLst>
                </a:custGeom>
                <a:ln w="16382" cap="sq">
                  <a:solidFill>
                    <a:srgbClr val="A3A5A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62" name="Freeform 80">
                  <a:extLst>
                    <a:ext uri="{FF2B5EF4-FFF2-40B4-BE49-F238E27FC236}">
                      <a16:creationId xmlns:a16="http://schemas.microsoft.com/office/drawing/2014/main" id="{099E2406-CAF2-3584-BE72-05F68783DE56}"/>
                    </a:ext>
                  </a:extLst>
                </p:cNvPr>
                <p:cNvSpPr/>
                <p:nvPr/>
              </p:nvSpPr>
              <p:spPr>
                <a:xfrm>
                  <a:off x="3651654" y="2951321"/>
                  <a:ext cx="16383" cy="58952"/>
                </a:xfrm>
                <a:custGeom>
                  <a:avLst/>
                  <a:gdLst>
                    <a:gd name="connsiteX0" fmla="*/ 0 w 16383"/>
                    <a:gd name="connsiteY0" fmla="*/ 0 h 58952"/>
                    <a:gd name="connsiteX1" fmla="*/ 0 w 16383"/>
                    <a:gd name="connsiteY1" fmla="*/ 58953 h 58952"/>
                  </a:gdLst>
                  <a:ahLst/>
                  <a:cxnLst>
                    <a:cxn ang="0">
                      <a:pos x="connsiteX0" y="connsiteY0"/>
                    </a:cxn>
                    <a:cxn ang="0">
                      <a:pos x="connsiteX1" y="connsiteY1"/>
                    </a:cxn>
                  </a:cxnLst>
                  <a:rect l="l" t="t" r="r" b="b"/>
                  <a:pathLst>
                    <a:path w="16383" h="58952">
                      <a:moveTo>
                        <a:pt x="0" y="0"/>
                      </a:moveTo>
                      <a:lnTo>
                        <a:pt x="0" y="58953"/>
                      </a:lnTo>
                    </a:path>
                  </a:pathLst>
                </a:custGeom>
                <a:ln w="16382" cap="sq">
                  <a:solidFill>
                    <a:srgbClr val="A3A5A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sp>
            <p:nvSpPr>
              <p:cNvPr id="635" name="Freeform 81">
                <a:extLst>
                  <a:ext uri="{FF2B5EF4-FFF2-40B4-BE49-F238E27FC236}">
                    <a16:creationId xmlns:a16="http://schemas.microsoft.com/office/drawing/2014/main" id="{5321F866-1C66-D85E-8BC4-961B450BEDAA}"/>
                  </a:ext>
                </a:extLst>
              </p:cNvPr>
              <p:cNvSpPr/>
              <p:nvPr/>
            </p:nvSpPr>
            <p:spPr>
              <a:xfrm>
                <a:off x="2871041" y="1051733"/>
                <a:ext cx="4880552" cy="3337379"/>
              </a:xfrm>
              <a:custGeom>
                <a:avLst/>
                <a:gdLst>
                  <a:gd name="connsiteX0" fmla="*/ 0 w 4880552"/>
                  <a:gd name="connsiteY0" fmla="*/ 0 h 3337379"/>
                  <a:gd name="connsiteX1" fmla="*/ 296536 w 4880552"/>
                  <a:gd name="connsiteY1" fmla="*/ 0 h 3337379"/>
                  <a:gd name="connsiteX2" fmla="*/ 296536 w 4880552"/>
                  <a:gd name="connsiteY2" fmla="*/ 206335 h 3337379"/>
                  <a:gd name="connsiteX3" fmla="*/ 314557 w 4880552"/>
                  <a:gd name="connsiteY3" fmla="*/ 206335 h 3337379"/>
                  <a:gd name="connsiteX4" fmla="*/ 314557 w 4880552"/>
                  <a:gd name="connsiteY4" fmla="*/ 427407 h 3337379"/>
                  <a:gd name="connsiteX5" fmla="*/ 326026 w 4880552"/>
                  <a:gd name="connsiteY5" fmla="*/ 427407 h 3337379"/>
                  <a:gd name="connsiteX6" fmla="*/ 326026 w 4880552"/>
                  <a:gd name="connsiteY6" fmla="*/ 646842 h 3337379"/>
                  <a:gd name="connsiteX7" fmla="*/ 350600 w 4880552"/>
                  <a:gd name="connsiteY7" fmla="*/ 646842 h 3337379"/>
                  <a:gd name="connsiteX8" fmla="*/ 350600 w 4880552"/>
                  <a:gd name="connsiteY8" fmla="*/ 1077525 h 3337379"/>
                  <a:gd name="connsiteX9" fmla="*/ 386643 w 4880552"/>
                  <a:gd name="connsiteY9" fmla="*/ 1077525 h 3337379"/>
                  <a:gd name="connsiteX10" fmla="*/ 386643 w 4880552"/>
                  <a:gd name="connsiteY10" fmla="*/ 1287134 h 3337379"/>
                  <a:gd name="connsiteX11" fmla="*/ 689732 w 4880552"/>
                  <a:gd name="connsiteY11" fmla="*/ 1287134 h 3337379"/>
                  <a:gd name="connsiteX12" fmla="*/ 689732 w 4880552"/>
                  <a:gd name="connsiteY12" fmla="*/ 1516395 h 3337379"/>
                  <a:gd name="connsiteX13" fmla="*/ 706116 w 4880552"/>
                  <a:gd name="connsiteY13" fmla="*/ 1516395 h 3337379"/>
                  <a:gd name="connsiteX14" fmla="*/ 706116 w 4880552"/>
                  <a:gd name="connsiteY14" fmla="*/ 1709629 h 3337379"/>
                  <a:gd name="connsiteX15" fmla="*/ 724137 w 4880552"/>
                  <a:gd name="connsiteY15" fmla="*/ 1709629 h 3337379"/>
                  <a:gd name="connsiteX16" fmla="*/ 724137 w 4880552"/>
                  <a:gd name="connsiteY16" fmla="*/ 1933977 h 3337379"/>
                  <a:gd name="connsiteX17" fmla="*/ 779840 w 4880552"/>
                  <a:gd name="connsiteY17" fmla="*/ 1933977 h 3337379"/>
                  <a:gd name="connsiteX18" fmla="*/ 779840 w 4880552"/>
                  <a:gd name="connsiteY18" fmla="*/ 2174701 h 3337379"/>
                  <a:gd name="connsiteX19" fmla="*/ 1009205 w 4880552"/>
                  <a:gd name="connsiteY19" fmla="*/ 2174701 h 3337379"/>
                  <a:gd name="connsiteX20" fmla="*/ 1009205 w 4880552"/>
                  <a:gd name="connsiteY20" fmla="*/ 2423612 h 3337379"/>
                  <a:gd name="connsiteX21" fmla="*/ 1272974 w 4880552"/>
                  <a:gd name="connsiteY21" fmla="*/ 2423612 h 3337379"/>
                  <a:gd name="connsiteX22" fmla="*/ 1272974 w 4880552"/>
                  <a:gd name="connsiteY22" fmla="*/ 2729839 h 3337379"/>
                  <a:gd name="connsiteX23" fmla="*/ 1807066 w 4880552"/>
                  <a:gd name="connsiteY23" fmla="*/ 2729839 h 3337379"/>
                  <a:gd name="connsiteX24" fmla="*/ 1807066 w 4880552"/>
                  <a:gd name="connsiteY24" fmla="*/ 3037703 h 3337379"/>
                  <a:gd name="connsiteX25" fmla="*/ 3419172 w 4880552"/>
                  <a:gd name="connsiteY25" fmla="*/ 3037703 h 3337379"/>
                  <a:gd name="connsiteX26" fmla="*/ 3419172 w 4880552"/>
                  <a:gd name="connsiteY26" fmla="*/ 3337379 h 3337379"/>
                  <a:gd name="connsiteX27" fmla="*/ 4880553 w 4880552"/>
                  <a:gd name="connsiteY27" fmla="*/ 3337379 h 333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80552" h="3337379">
                    <a:moveTo>
                      <a:pt x="0" y="0"/>
                    </a:moveTo>
                    <a:lnTo>
                      <a:pt x="296536" y="0"/>
                    </a:lnTo>
                    <a:lnTo>
                      <a:pt x="296536" y="206335"/>
                    </a:lnTo>
                    <a:lnTo>
                      <a:pt x="314557" y="206335"/>
                    </a:lnTo>
                    <a:lnTo>
                      <a:pt x="314557" y="427407"/>
                    </a:lnTo>
                    <a:lnTo>
                      <a:pt x="326026" y="427407"/>
                    </a:lnTo>
                    <a:lnTo>
                      <a:pt x="326026" y="646842"/>
                    </a:lnTo>
                    <a:lnTo>
                      <a:pt x="350600" y="646842"/>
                    </a:lnTo>
                    <a:lnTo>
                      <a:pt x="350600" y="1077525"/>
                    </a:lnTo>
                    <a:lnTo>
                      <a:pt x="386643" y="1077525"/>
                    </a:lnTo>
                    <a:lnTo>
                      <a:pt x="386643" y="1287134"/>
                    </a:lnTo>
                    <a:lnTo>
                      <a:pt x="689732" y="1287134"/>
                    </a:lnTo>
                    <a:lnTo>
                      <a:pt x="689732" y="1516395"/>
                    </a:lnTo>
                    <a:lnTo>
                      <a:pt x="706116" y="1516395"/>
                    </a:lnTo>
                    <a:lnTo>
                      <a:pt x="706116" y="1709629"/>
                    </a:lnTo>
                    <a:lnTo>
                      <a:pt x="724137" y="1709629"/>
                    </a:lnTo>
                    <a:lnTo>
                      <a:pt x="724137" y="1933977"/>
                    </a:lnTo>
                    <a:lnTo>
                      <a:pt x="779840" y="1933977"/>
                    </a:lnTo>
                    <a:lnTo>
                      <a:pt x="779840" y="2174701"/>
                    </a:lnTo>
                    <a:lnTo>
                      <a:pt x="1009205" y="2174701"/>
                    </a:lnTo>
                    <a:lnTo>
                      <a:pt x="1009205" y="2423612"/>
                    </a:lnTo>
                    <a:lnTo>
                      <a:pt x="1272974" y="2423612"/>
                    </a:lnTo>
                    <a:lnTo>
                      <a:pt x="1272974" y="2729839"/>
                    </a:lnTo>
                    <a:lnTo>
                      <a:pt x="1807066" y="2729839"/>
                    </a:lnTo>
                    <a:lnTo>
                      <a:pt x="1807066" y="3037703"/>
                    </a:lnTo>
                    <a:lnTo>
                      <a:pt x="3419172" y="3037703"/>
                    </a:lnTo>
                    <a:lnTo>
                      <a:pt x="3419172" y="3337379"/>
                    </a:lnTo>
                    <a:lnTo>
                      <a:pt x="4880553" y="3337379"/>
                    </a:lnTo>
                  </a:path>
                </a:pathLst>
              </a:custGeom>
              <a:noFill/>
              <a:ln w="16382" cap="flat">
                <a:solidFill>
                  <a:schemeClr val="accent4"/>
                </a:solidFill>
                <a:custDash>
                  <a:ds d="550470" sp="183487"/>
                </a:custDash>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36" name="Freeform 82">
                <a:extLst>
                  <a:ext uri="{FF2B5EF4-FFF2-40B4-BE49-F238E27FC236}">
                    <a16:creationId xmlns:a16="http://schemas.microsoft.com/office/drawing/2014/main" id="{57EFDABA-4D8D-886C-C069-13D8A95580EC}"/>
                  </a:ext>
                </a:extLst>
              </p:cNvPr>
              <p:cNvSpPr/>
              <p:nvPr/>
            </p:nvSpPr>
            <p:spPr>
              <a:xfrm>
                <a:off x="2894750" y="1051733"/>
                <a:ext cx="6176462" cy="3355392"/>
              </a:xfrm>
              <a:custGeom>
                <a:avLst/>
                <a:gdLst>
                  <a:gd name="connsiteX0" fmla="*/ 0 w 6176462"/>
                  <a:gd name="connsiteY0" fmla="*/ 0 h 3355392"/>
                  <a:gd name="connsiteX1" fmla="*/ 93384 w 6176462"/>
                  <a:gd name="connsiteY1" fmla="*/ 0 h 3355392"/>
                  <a:gd name="connsiteX2" fmla="*/ 93384 w 6176462"/>
                  <a:gd name="connsiteY2" fmla="*/ 90067 h 3355392"/>
                  <a:gd name="connsiteX3" fmla="*/ 350600 w 6176462"/>
                  <a:gd name="connsiteY3" fmla="*/ 90067 h 3355392"/>
                  <a:gd name="connsiteX4" fmla="*/ 350600 w 6176462"/>
                  <a:gd name="connsiteY4" fmla="*/ 178496 h 3355392"/>
                  <a:gd name="connsiteX5" fmla="*/ 366984 w 6176462"/>
                  <a:gd name="connsiteY5" fmla="*/ 178496 h 3355392"/>
                  <a:gd name="connsiteX6" fmla="*/ 366984 w 6176462"/>
                  <a:gd name="connsiteY6" fmla="*/ 271838 h 3355392"/>
                  <a:gd name="connsiteX7" fmla="*/ 381728 w 6176462"/>
                  <a:gd name="connsiteY7" fmla="*/ 271838 h 3355392"/>
                  <a:gd name="connsiteX8" fmla="*/ 381728 w 6176462"/>
                  <a:gd name="connsiteY8" fmla="*/ 451971 h 3355392"/>
                  <a:gd name="connsiteX9" fmla="*/ 396473 w 6176462"/>
                  <a:gd name="connsiteY9" fmla="*/ 451971 h 3355392"/>
                  <a:gd name="connsiteX10" fmla="*/ 396473 w 6176462"/>
                  <a:gd name="connsiteY10" fmla="*/ 548588 h 3355392"/>
                  <a:gd name="connsiteX11" fmla="*/ 480027 w 6176462"/>
                  <a:gd name="connsiteY11" fmla="*/ 548588 h 3355392"/>
                  <a:gd name="connsiteX12" fmla="*/ 480027 w 6176462"/>
                  <a:gd name="connsiteY12" fmla="*/ 638654 h 3355392"/>
                  <a:gd name="connsiteX13" fmla="*/ 719222 w 6176462"/>
                  <a:gd name="connsiteY13" fmla="*/ 638654 h 3355392"/>
                  <a:gd name="connsiteX14" fmla="*/ 719222 w 6176462"/>
                  <a:gd name="connsiteY14" fmla="*/ 817150 h 3355392"/>
                  <a:gd name="connsiteX15" fmla="*/ 730690 w 6176462"/>
                  <a:gd name="connsiteY15" fmla="*/ 817150 h 3355392"/>
                  <a:gd name="connsiteX16" fmla="*/ 730690 w 6176462"/>
                  <a:gd name="connsiteY16" fmla="*/ 913767 h 3355392"/>
                  <a:gd name="connsiteX17" fmla="*/ 751989 w 6176462"/>
                  <a:gd name="connsiteY17" fmla="*/ 913767 h 3355392"/>
                  <a:gd name="connsiteX18" fmla="*/ 751989 w 6176462"/>
                  <a:gd name="connsiteY18" fmla="*/ 1003834 h 3355392"/>
                  <a:gd name="connsiteX19" fmla="*/ 1053439 w 6176462"/>
                  <a:gd name="connsiteY19" fmla="*/ 1003834 h 3355392"/>
                  <a:gd name="connsiteX20" fmla="*/ 1053439 w 6176462"/>
                  <a:gd name="connsiteY20" fmla="*/ 1097176 h 3355392"/>
                  <a:gd name="connsiteX21" fmla="*/ 1092759 w 6176462"/>
                  <a:gd name="connsiteY21" fmla="*/ 1097176 h 3355392"/>
                  <a:gd name="connsiteX22" fmla="*/ 1092759 w 6176462"/>
                  <a:gd name="connsiteY22" fmla="*/ 1187242 h 3355392"/>
                  <a:gd name="connsiteX23" fmla="*/ 1102589 w 6176462"/>
                  <a:gd name="connsiteY23" fmla="*/ 1187242 h 3355392"/>
                  <a:gd name="connsiteX24" fmla="*/ 1102589 w 6176462"/>
                  <a:gd name="connsiteY24" fmla="*/ 1287134 h 3355392"/>
                  <a:gd name="connsiteX25" fmla="*/ 1374550 w 6176462"/>
                  <a:gd name="connsiteY25" fmla="*/ 1287134 h 3355392"/>
                  <a:gd name="connsiteX26" fmla="*/ 1374550 w 6176462"/>
                  <a:gd name="connsiteY26" fmla="*/ 1380476 h 3355392"/>
                  <a:gd name="connsiteX27" fmla="*/ 1430253 w 6176462"/>
                  <a:gd name="connsiteY27" fmla="*/ 1380476 h 3355392"/>
                  <a:gd name="connsiteX28" fmla="*/ 1430253 w 6176462"/>
                  <a:gd name="connsiteY28" fmla="*/ 1477093 h 3355392"/>
                  <a:gd name="connsiteX29" fmla="*/ 1459742 w 6176462"/>
                  <a:gd name="connsiteY29" fmla="*/ 1477093 h 3355392"/>
                  <a:gd name="connsiteX30" fmla="*/ 1459742 w 6176462"/>
                  <a:gd name="connsiteY30" fmla="*/ 1572073 h 3355392"/>
                  <a:gd name="connsiteX31" fmla="*/ 1680915 w 6176462"/>
                  <a:gd name="connsiteY31" fmla="*/ 1572073 h 3355392"/>
                  <a:gd name="connsiteX32" fmla="*/ 1680915 w 6176462"/>
                  <a:gd name="connsiteY32" fmla="*/ 1670327 h 3355392"/>
                  <a:gd name="connsiteX33" fmla="*/ 1800513 w 6176462"/>
                  <a:gd name="connsiteY33" fmla="*/ 1670327 h 3355392"/>
                  <a:gd name="connsiteX34" fmla="*/ 1800513 w 6176462"/>
                  <a:gd name="connsiteY34" fmla="*/ 1766944 h 3355392"/>
                  <a:gd name="connsiteX35" fmla="*/ 2164220 w 6176462"/>
                  <a:gd name="connsiteY35" fmla="*/ 1766944 h 3355392"/>
                  <a:gd name="connsiteX36" fmla="*/ 2164220 w 6176462"/>
                  <a:gd name="connsiteY36" fmla="*/ 1868474 h 3355392"/>
                  <a:gd name="connsiteX37" fmla="*/ 2413244 w 6176462"/>
                  <a:gd name="connsiteY37" fmla="*/ 1868474 h 3355392"/>
                  <a:gd name="connsiteX38" fmla="*/ 2413244 w 6176462"/>
                  <a:gd name="connsiteY38" fmla="*/ 1971641 h 3355392"/>
                  <a:gd name="connsiteX39" fmla="*/ 2429627 w 6176462"/>
                  <a:gd name="connsiteY39" fmla="*/ 1971641 h 3355392"/>
                  <a:gd name="connsiteX40" fmla="*/ 2429627 w 6176462"/>
                  <a:gd name="connsiteY40" fmla="*/ 2074808 h 3355392"/>
                  <a:gd name="connsiteX41" fmla="*/ 2498437 w 6176462"/>
                  <a:gd name="connsiteY41" fmla="*/ 2074808 h 3355392"/>
                  <a:gd name="connsiteX42" fmla="*/ 2498437 w 6176462"/>
                  <a:gd name="connsiteY42" fmla="*/ 2181251 h 3355392"/>
                  <a:gd name="connsiteX43" fmla="*/ 2524650 w 6176462"/>
                  <a:gd name="connsiteY43" fmla="*/ 2181251 h 3355392"/>
                  <a:gd name="connsiteX44" fmla="*/ 2524650 w 6176462"/>
                  <a:gd name="connsiteY44" fmla="*/ 2282780 h 3355392"/>
                  <a:gd name="connsiteX45" fmla="*/ 2986656 w 6176462"/>
                  <a:gd name="connsiteY45" fmla="*/ 2282780 h 3355392"/>
                  <a:gd name="connsiteX46" fmla="*/ 2986656 w 6176462"/>
                  <a:gd name="connsiteY46" fmla="*/ 2397411 h 3355392"/>
                  <a:gd name="connsiteX47" fmla="*/ 3456853 w 6176462"/>
                  <a:gd name="connsiteY47" fmla="*/ 2397411 h 3355392"/>
                  <a:gd name="connsiteX48" fmla="*/ 3456853 w 6176462"/>
                  <a:gd name="connsiteY48" fmla="*/ 2512041 h 3355392"/>
                  <a:gd name="connsiteX49" fmla="*/ 3599387 w 6176462"/>
                  <a:gd name="connsiteY49" fmla="*/ 2512041 h 3355392"/>
                  <a:gd name="connsiteX50" fmla="*/ 3599387 w 6176462"/>
                  <a:gd name="connsiteY50" fmla="*/ 2626671 h 3355392"/>
                  <a:gd name="connsiteX51" fmla="*/ 4228502 w 6176462"/>
                  <a:gd name="connsiteY51" fmla="*/ 2626671 h 3355392"/>
                  <a:gd name="connsiteX52" fmla="*/ 4228502 w 6176462"/>
                  <a:gd name="connsiteY52" fmla="*/ 2769140 h 3355392"/>
                  <a:gd name="connsiteX53" fmla="*/ 5911056 w 6176462"/>
                  <a:gd name="connsiteY53" fmla="*/ 2769140 h 3355392"/>
                  <a:gd name="connsiteX54" fmla="*/ 5911056 w 6176462"/>
                  <a:gd name="connsiteY54" fmla="*/ 3062266 h 3355392"/>
                  <a:gd name="connsiteX55" fmla="*/ 5955290 w 6176462"/>
                  <a:gd name="connsiteY55" fmla="*/ 3062266 h 3355392"/>
                  <a:gd name="connsiteX56" fmla="*/ 5955290 w 6176462"/>
                  <a:gd name="connsiteY56" fmla="*/ 3355392 h 3355392"/>
                  <a:gd name="connsiteX57" fmla="*/ 6176463 w 6176462"/>
                  <a:gd name="connsiteY57" fmla="*/ 3355392 h 335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176462" h="3355392">
                    <a:moveTo>
                      <a:pt x="0" y="0"/>
                    </a:moveTo>
                    <a:lnTo>
                      <a:pt x="93384" y="0"/>
                    </a:lnTo>
                    <a:lnTo>
                      <a:pt x="93384" y="90067"/>
                    </a:lnTo>
                    <a:lnTo>
                      <a:pt x="350600" y="90067"/>
                    </a:lnTo>
                    <a:lnTo>
                      <a:pt x="350600" y="178496"/>
                    </a:lnTo>
                    <a:lnTo>
                      <a:pt x="366984" y="178496"/>
                    </a:lnTo>
                    <a:lnTo>
                      <a:pt x="366984" y="271838"/>
                    </a:lnTo>
                    <a:lnTo>
                      <a:pt x="381728" y="271838"/>
                    </a:lnTo>
                    <a:lnTo>
                      <a:pt x="381728" y="451971"/>
                    </a:lnTo>
                    <a:lnTo>
                      <a:pt x="396473" y="451971"/>
                    </a:lnTo>
                    <a:lnTo>
                      <a:pt x="396473" y="548588"/>
                    </a:lnTo>
                    <a:lnTo>
                      <a:pt x="480027" y="548588"/>
                    </a:lnTo>
                    <a:lnTo>
                      <a:pt x="480027" y="638654"/>
                    </a:lnTo>
                    <a:lnTo>
                      <a:pt x="719222" y="638654"/>
                    </a:lnTo>
                    <a:lnTo>
                      <a:pt x="719222" y="817150"/>
                    </a:lnTo>
                    <a:lnTo>
                      <a:pt x="730690" y="817150"/>
                    </a:lnTo>
                    <a:lnTo>
                      <a:pt x="730690" y="913767"/>
                    </a:lnTo>
                    <a:lnTo>
                      <a:pt x="751989" y="913767"/>
                    </a:lnTo>
                    <a:lnTo>
                      <a:pt x="751989" y="1003834"/>
                    </a:lnTo>
                    <a:lnTo>
                      <a:pt x="1053439" y="1003834"/>
                    </a:lnTo>
                    <a:lnTo>
                      <a:pt x="1053439" y="1097176"/>
                    </a:lnTo>
                    <a:lnTo>
                      <a:pt x="1092759" y="1097176"/>
                    </a:lnTo>
                    <a:lnTo>
                      <a:pt x="1092759" y="1187242"/>
                    </a:lnTo>
                    <a:lnTo>
                      <a:pt x="1102589" y="1187242"/>
                    </a:lnTo>
                    <a:lnTo>
                      <a:pt x="1102589" y="1287134"/>
                    </a:lnTo>
                    <a:lnTo>
                      <a:pt x="1374550" y="1287134"/>
                    </a:lnTo>
                    <a:lnTo>
                      <a:pt x="1374550" y="1380476"/>
                    </a:lnTo>
                    <a:lnTo>
                      <a:pt x="1430253" y="1380476"/>
                    </a:lnTo>
                    <a:lnTo>
                      <a:pt x="1430253" y="1477093"/>
                    </a:lnTo>
                    <a:lnTo>
                      <a:pt x="1459742" y="1477093"/>
                    </a:lnTo>
                    <a:lnTo>
                      <a:pt x="1459742" y="1572073"/>
                    </a:lnTo>
                    <a:lnTo>
                      <a:pt x="1680915" y="1572073"/>
                    </a:lnTo>
                    <a:lnTo>
                      <a:pt x="1680915" y="1670327"/>
                    </a:lnTo>
                    <a:lnTo>
                      <a:pt x="1800513" y="1670327"/>
                    </a:lnTo>
                    <a:lnTo>
                      <a:pt x="1800513" y="1766944"/>
                    </a:lnTo>
                    <a:lnTo>
                      <a:pt x="2164220" y="1766944"/>
                    </a:lnTo>
                    <a:lnTo>
                      <a:pt x="2164220" y="1868474"/>
                    </a:lnTo>
                    <a:lnTo>
                      <a:pt x="2413244" y="1868474"/>
                    </a:lnTo>
                    <a:lnTo>
                      <a:pt x="2413244" y="1971641"/>
                    </a:lnTo>
                    <a:lnTo>
                      <a:pt x="2429627" y="1971641"/>
                    </a:lnTo>
                    <a:lnTo>
                      <a:pt x="2429627" y="2074808"/>
                    </a:lnTo>
                    <a:lnTo>
                      <a:pt x="2498437" y="2074808"/>
                    </a:lnTo>
                    <a:lnTo>
                      <a:pt x="2498437" y="2181251"/>
                    </a:lnTo>
                    <a:lnTo>
                      <a:pt x="2524650" y="2181251"/>
                    </a:lnTo>
                    <a:lnTo>
                      <a:pt x="2524650" y="2282780"/>
                    </a:lnTo>
                    <a:lnTo>
                      <a:pt x="2986656" y="2282780"/>
                    </a:lnTo>
                    <a:lnTo>
                      <a:pt x="2986656" y="2397411"/>
                    </a:lnTo>
                    <a:lnTo>
                      <a:pt x="3456853" y="2397411"/>
                    </a:lnTo>
                    <a:lnTo>
                      <a:pt x="3456853" y="2512041"/>
                    </a:lnTo>
                    <a:lnTo>
                      <a:pt x="3599387" y="2512041"/>
                    </a:lnTo>
                    <a:lnTo>
                      <a:pt x="3599387" y="2626671"/>
                    </a:lnTo>
                    <a:lnTo>
                      <a:pt x="4228502" y="2626671"/>
                    </a:lnTo>
                    <a:lnTo>
                      <a:pt x="4228502" y="2769140"/>
                    </a:lnTo>
                    <a:lnTo>
                      <a:pt x="5911056" y="2769140"/>
                    </a:lnTo>
                    <a:lnTo>
                      <a:pt x="5911056" y="3062266"/>
                    </a:lnTo>
                    <a:lnTo>
                      <a:pt x="5955290" y="3062266"/>
                    </a:lnTo>
                    <a:lnTo>
                      <a:pt x="5955290" y="3355392"/>
                    </a:lnTo>
                    <a:lnTo>
                      <a:pt x="6176463" y="3355392"/>
                    </a:lnTo>
                  </a:path>
                </a:pathLst>
              </a:custGeom>
              <a:noFill/>
              <a:ln w="16382" cap="flat">
                <a:solidFill>
                  <a:schemeClr val="accent3"/>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nvGrpSpPr>
              <p:cNvPr id="637" name="Picture 3">
                <a:extLst>
                  <a:ext uri="{FF2B5EF4-FFF2-40B4-BE49-F238E27FC236}">
                    <a16:creationId xmlns:a16="http://schemas.microsoft.com/office/drawing/2014/main" id="{DF0912CB-ADA9-AD0F-3164-5FEC00479546}"/>
                  </a:ext>
                </a:extLst>
              </p:cNvPr>
              <p:cNvGrpSpPr/>
              <p:nvPr/>
            </p:nvGrpSpPr>
            <p:grpSpPr>
              <a:xfrm>
                <a:off x="5194950" y="2890730"/>
                <a:ext cx="58979" cy="60590"/>
                <a:chOff x="5194950" y="2890730"/>
                <a:chExt cx="58979" cy="60590"/>
              </a:xfrm>
            </p:grpSpPr>
            <p:sp>
              <p:nvSpPr>
                <p:cNvPr id="659" name="Freeform 84">
                  <a:extLst>
                    <a:ext uri="{FF2B5EF4-FFF2-40B4-BE49-F238E27FC236}">
                      <a16:creationId xmlns:a16="http://schemas.microsoft.com/office/drawing/2014/main" id="{D8F37F86-57F3-7910-749C-6DD7948D2A5F}"/>
                    </a:ext>
                  </a:extLst>
                </p:cNvPr>
                <p:cNvSpPr/>
                <p:nvPr/>
              </p:nvSpPr>
              <p:spPr>
                <a:xfrm>
                  <a:off x="5194950" y="2920207"/>
                  <a:ext cx="58979" cy="16375"/>
                </a:xfrm>
                <a:custGeom>
                  <a:avLst/>
                  <a:gdLst>
                    <a:gd name="connsiteX0" fmla="*/ 0 w 58979"/>
                    <a:gd name="connsiteY0" fmla="*/ 0 h 16375"/>
                    <a:gd name="connsiteX1" fmla="*/ 58979 w 58979"/>
                    <a:gd name="connsiteY1" fmla="*/ 0 h 16375"/>
                  </a:gdLst>
                  <a:ahLst/>
                  <a:cxnLst>
                    <a:cxn ang="0">
                      <a:pos x="connsiteX0" y="connsiteY0"/>
                    </a:cxn>
                    <a:cxn ang="0">
                      <a:pos x="connsiteX1" y="connsiteY1"/>
                    </a:cxn>
                  </a:cxnLst>
                  <a:rect l="l" t="t" r="r" b="b"/>
                  <a:pathLst>
                    <a:path w="58979" h="16375">
                      <a:moveTo>
                        <a:pt x="0" y="0"/>
                      </a:moveTo>
                      <a:lnTo>
                        <a:pt x="58979" y="0"/>
                      </a:lnTo>
                    </a:path>
                  </a:pathLst>
                </a:custGeom>
                <a:ln w="16382" cap="sq">
                  <a:solidFill>
                    <a:srgbClr val="023F8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60" name="Freeform 85">
                  <a:extLst>
                    <a:ext uri="{FF2B5EF4-FFF2-40B4-BE49-F238E27FC236}">
                      <a16:creationId xmlns:a16="http://schemas.microsoft.com/office/drawing/2014/main" id="{923F1D2C-1C85-0E97-9F9B-85050AF4A73F}"/>
                    </a:ext>
                  </a:extLst>
                </p:cNvPr>
                <p:cNvSpPr/>
                <p:nvPr/>
              </p:nvSpPr>
              <p:spPr>
                <a:xfrm>
                  <a:off x="5224440" y="2890730"/>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638" name="Picture 3">
                <a:extLst>
                  <a:ext uri="{FF2B5EF4-FFF2-40B4-BE49-F238E27FC236}">
                    <a16:creationId xmlns:a16="http://schemas.microsoft.com/office/drawing/2014/main" id="{A6DB9996-5CA6-20C7-079B-22C00EADC922}"/>
                  </a:ext>
                </a:extLst>
              </p:cNvPr>
              <p:cNvGrpSpPr/>
              <p:nvPr/>
            </p:nvGrpSpPr>
            <p:grpSpPr>
              <a:xfrm>
                <a:off x="5824065" y="3305037"/>
                <a:ext cx="58979" cy="60590"/>
                <a:chOff x="5824065" y="3305037"/>
                <a:chExt cx="58979" cy="60590"/>
              </a:xfrm>
            </p:grpSpPr>
            <p:sp>
              <p:nvSpPr>
                <p:cNvPr id="657" name="Freeform 87">
                  <a:extLst>
                    <a:ext uri="{FF2B5EF4-FFF2-40B4-BE49-F238E27FC236}">
                      <a16:creationId xmlns:a16="http://schemas.microsoft.com/office/drawing/2014/main" id="{CA6E2248-AF74-C9BE-ED22-83F6D5F06426}"/>
                    </a:ext>
                  </a:extLst>
                </p:cNvPr>
                <p:cNvSpPr/>
                <p:nvPr/>
              </p:nvSpPr>
              <p:spPr>
                <a:xfrm>
                  <a:off x="5824065" y="3334513"/>
                  <a:ext cx="58979" cy="16375"/>
                </a:xfrm>
                <a:custGeom>
                  <a:avLst/>
                  <a:gdLst>
                    <a:gd name="connsiteX0" fmla="*/ 0 w 58979"/>
                    <a:gd name="connsiteY0" fmla="*/ 0 h 16375"/>
                    <a:gd name="connsiteX1" fmla="*/ 58979 w 58979"/>
                    <a:gd name="connsiteY1" fmla="*/ 0 h 16375"/>
                  </a:gdLst>
                  <a:ahLst/>
                  <a:cxnLst>
                    <a:cxn ang="0">
                      <a:pos x="connsiteX0" y="connsiteY0"/>
                    </a:cxn>
                    <a:cxn ang="0">
                      <a:pos x="connsiteX1" y="connsiteY1"/>
                    </a:cxn>
                  </a:cxnLst>
                  <a:rect l="l" t="t" r="r" b="b"/>
                  <a:pathLst>
                    <a:path w="58979" h="16375">
                      <a:moveTo>
                        <a:pt x="0" y="0"/>
                      </a:moveTo>
                      <a:lnTo>
                        <a:pt x="58979" y="0"/>
                      </a:lnTo>
                    </a:path>
                  </a:pathLst>
                </a:custGeom>
                <a:ln w="16382" cap="sq">
                  <a:solidFill>
                    <a:srgbClr val="023F8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58" name="Freeform 88">
                  <a:extLst>
                    <a:ext uri="{FF2B5EF4-FFF2-40B4-BE49-F238E27FC236}">
                      <a16:creationId xmlns:a16="http://schemas.microsoft.com/office/drawing/2014/main" id="{F63A06C2-D545-DC72-0A5B-5F103CD59499}"/>
                    </a:ext>
                  </a:extLst>
                </p:cNvPr>
                <p:cNvSpPr/>
                <p:nvPr/>
              </p:nvSpPr>
              <p:spPr>
                <a:xfrm>
                  <a:off x="5853555" y="3305037"/>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639" name="Picture 3">
                <a:extLst>
                  <a:ext uri="{FF2B5EF4-FFF2-40B4-BE49-F238E27FC236}">
                    <a16:creationId xmlns:a16="http://schemas.microsoft.com/office/drawing/2014/main" id="{08904848-73A2-1E50-4256-2C8626B885F1}"/>
                  </a:ext>
                </a:extLst>
              </p:cNvPr>
              <p:cNvGrpSpPr/>
              <p:nvPr/>
            </p:nvGrpSpPr>
            <p:grpSpPr>
              <a:xfrm>
                <a:off x="6497414" y="3648928"/>
                <a:ext cx="58979" cy="60590"/>
                <a:chOff x="6497414" y="3648928"/>
                <a:chExt cx="58979" cy="60590"/>
              </a:xfrm>
            </p:grpSpPr>
            <p:sp>
              <p:nvSpPr>
                <p:cNvPr id="655" name="Freeform 90">
                  <a:extLst>
                    <a:ext uri="{FF2B5EF4-FFF2-40B4-BE49-F238E27FC236}">
                      <a16:creationId xmlns:a16="http://schemas.microsoft.com/office/drawing/2014/main" id="{FC4BD78C-9A45-1C7E-D4D9-89BAC3914BCB}"/>
                    </a:ext>
                  </a:extLst>
                </p:cNvPr>
                <p:cNvSpPr/>
                <p:nvPr/>
              </p:nvSpPr>
              <p:spPr>
                <a:xfrm>
                  <a:off x="6497414" y="3680042"/>
                  <a:ext cx="58979" cy="16375"/>
                </a:xfrm>
                <a:custGeom>
                  <a:avLst/>
                  <a:gdLst>
                    <a:gd name="connsiteX0" fmla="*/ 0 w 58979"/>
                    <a:gd name="connsiteY0" fmla="*/ 0 h 16375"/>
                    <a:gd name="connsiteX1" fmla="*/ 58979 w 58979"/>
                    <a:gd name="connsiteY1" fmla="*/ 0 h 16375"/>
                  </a:gdLst>
                  <a:ahLst/>
                  <a:cxnLst>
                    <a:cxn ang="0">
                      <a:pos x="connsiteX0" y="connsiteY0"/>
                    </a:cxn>
                    <a:cxn ang="0">
                      <a:pos x="connsiteX1" y="connsiteY1"/>
                    </a:cxn>
                  </a:cxnLst>
                  <a:rect l="l" t="t" r="r" b="b"/>
                  <a:pathLst>
                    <a:path w="58979" h="16375">
                      <a:moveTo>
                        <a:pt x="0" y="0"/>
                      </a:moveTo>
                      <a:lnTo>
                        <a:pt x="58979" y="0"/>
                      </a:lnTo>
                    </a:path>
                  </a:pathLst>
                </a:custGeom>
                <a:ln w="16382" cap="sq">
                  <a:solidFill>
                    <a:srgbClr val="023F8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56" name="Freeform 91">
                  <a:extLst>
                    <a:ext uri="{FF2B5EF4-FFF2-40B4-BE49-F238E27FC236}">
                      <a16:creationId xmlns:a16="http://schemas.microsoft.com/office/drawing/2014/main" id="{4553521E-DC5C-3BC0-BF99-C8AB120E0A8E}"/>
                    </a:ext>
                  </a:extLst>
                </p:cNvPr>
                <p:cNvSpPr/>
                <p:nvPr/>
              </p:nvSpPr>
              <p:spPr>
                <a:xfrm>
                  <a:off x="6526904" y="3648928"/>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640" name="Picture 3">
                <a:extLst>
                  <a:ext uri="{FF2B5EF4-FFF2-40B4-BE49-F238E27FC236}">
                    <a16:creationId xmlns:a16="http://schemas.microsoft.com/office/drawing/2014/main" id="{5E8EE30E-D37A-030B-5241-8271FE268A12}"/>
                  </a:ext>
                </a:extLst>
              </p:cNvPr>
              <p:cNvGrpSpPr/>
              <p:nvPr/>
            </p:nvGrpSpPr>
            <p:grpSpPr>
              <a:xfrm>
                <a:off x="6749715" y="3648928"/>
                <a:ext cx="60617" cy="60590"/>
                <a:chOff x="6749715" y="3648928"/>
                <a:chExt cx="60617" cy="60590"/>
              </a:xfrm>
            </p:grpSpPr>
            <p:sp>
              <p:nvSpPr>
                <p:cNvPr id="653" name="Freeform 93">
                  <a:extLst>
                    <a:ext uri="{FF2B5EF4-FFF2-40B4-BE49-F238E27FC236}">
                      <a16:creationId xmlns:a16="http://schemas.microsoft.com/office/drawing/2014/main" id="{81369397-EE11-DE6F-702E-3A1D2D38BCBF}"/>
                    </a:ext>
                  </a:extLst>
                </p:cNvPr>
                <p:cNvSpPr/>
                <p:nvPr/>
              </p:nvSpPr>
              <p:spPr>
                <a:xfrm>
                  <a:off x="6749715" y="3680042"/>
                  <a:ext cx="60617" cy="16375"/>
                </a:xfrm>
                <a:custGeom>
                  <a:avLst/>
                  <a:gdLst>
                    <a:gd name="connsiteX0" fmla="*/ 0 w 60617"/>
                    <a:gd name="connsiteY0" fmla="*/ 0 h 16375"/>
                    <a:gd name="connsiteX1" fmla="*/ 60618 w 60617"/>
                    <a:gd name="connsiteY1" fmla="*/ 0 h 16375"/>
                  </a:gdLst>
                  <a:ahLst/>
                  <a:cxnLst>
                    <a:cxn ang="0">
                      <a:pos x="connsiteX0" y="connsiteY0"/>
                    </a:cxn>
                    <a:cxn ang="0">
                      <a:pos x="connsiteX1" y="connsiteY1"/>
                    </a:cxn>
                  </a:cxnLst>
                  <a:rect l="l" t="t" r="r" b="b"/>
                  <a:pathLst>
                    <a:path w="60617" h="16375">
                      <a:moveTo>
                        <a:pt x="0" y="0"/>
                      </a:moveTo>
                      <a:lnTo>
                        <a:pt x="60618" y="0"/>
                      </a:lnTo>
                    </a:path>
                  </a:pathLst>
                </a:custGeom>
                <a:ln w="16382" cap="sq">
                  <a:solidFill>
                    <a:srgbClr val="023F8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54" name="Freeform 94">
                  <a:extLst>
                    <a:ext uri="{FF2B5EF4-FFF2-40B4-BE49-F238E27FC236}">
                      <a16:creationId xmlns:a16="http://schemas.microsoft.com/office/drawing/2014/main" id="{5A7FD1E9-37C2-4B2C-FE5C-2757CE276097}"/>
                    </a:ext>
                  </a:extLst>
                </p:cNvPr>
                <p:cNvSpPr/>
                <p:nvPr/>
              </p:nvSpPr>
              <p:spPr>
                <a:xfrm>
                  <a:off x="6780843" y="3648928"/>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641" name="Picture 3">
                <a:extLst>
                  <a:ext uri="{FF2B5EF4-FFF2-40B4-BE49-F238E27FC236}">
                    <a16:creationId xmlns:a16="http://schemas.microsoft.com/office/drawing/2014/main" id="{396F2144-B404-88EA-98EE-BEB641E1FE97}"/>
                  </a:ext>
                </a:extLst>
              </p:cNvPr>
              <p:cNvGrpSpPr/>
              <p:nvPr/>
            </p:nvGrpSpPr>
            <p:grpSpPr>
              <a:xfrm>
                <a:off x="7123252" y="3791397"/>
                <a:ext cx="60617" cy="60590"/>
                <a:chOff x="7123252" y="3791397"/>
                <a:chExt cx="60617" cy="60590"/>
              </a:xfrm>
            </p:grpSpPr>
            <p:sp>
              <p:nvSpPr>
                <p:cNvPr id="651" name="Freeform 96">
                  <a:extLst>
                    <a:ext uri="{FF2B5EF4-FFF2-40B4-BE49-F238E27FC236}">
                      <a16:creationId xmlns:a16="http://schemas.microsoft.com/office/drawing/2014/main" id="{EBAA7D28-A133-23D9-E41B-2C05A83E6046}"/>
                    </a:ext>
                  </a:extLst>
                </p:cNvPr>
                <p:cNvSpPr/>
                <p:nvPr/>
              </p:nvSpPr>
              <p:spPr>
                <a:xfrm>
                  <a:off x="7123252" y="3820873"/>
                  <a:ext cx="60617" cy="16375"/>
                </a:xfrm>
                <a:custGeom>
                  <a:avLst/>
                  <a:gdLst>
                    <a:gd name="connsiteX0" fmla="*/ 0 w 60617"/>
                    <a:gd name="connsiteY0" fmla="*/ 0 h 16375"/>
                    <a:gd name="connsiteX1" fmla="*/ 60618 w 60617"/>
                    <a:gd name="connsiteY1" fmla="*/ 0 h 16375"/>
                  </a:gdLst>
                  <a:ahLst/>
                  <a:cxnLst>
                    <a:cxn ang="0">
                      <a:pos x="connsiteX0" y="connsiteY0"/>
                    </a:cxn>
                    <a:cxn ang="0">
                      <a:pos x="connsiteX1" y="connsiteY1"/>
                    </a:cxn>
                  </a:cxnLst>
                  <a:rect l="l" t="t" r="r" b="b"/>
                  <a:pathLst>
                    <a:path w="60617" h="16375">
                      <a:moveTo>
                        <a:pt x="0" y="0"/>
                      </a:moveTo>
                      <a:lnTo>
                        <a:pt x="60618" y="0"/>
                      </a:lnTo>
                    </a:path>
                  </a:pathLst>
                </a:custGeom>
                <a:ln w="16382" cap="sq">
                  <a:solidFill>
                    <a:srgbClr val="023F8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52" name="Freeform 97">
                  <a:extLst>
                    <a:ext uri="{FF2B5EF4-FFF2-40B4-BE49-F238E27FC236}">
                      <a16:creationId xmlns:a16="http://schemas.microsoft.com/office/drawing/2014/main" id="{FC2CA731-82AE-98EB-715A-C874638689E7}"/>
                    </a:ext>
                  </a:extLst>
                </p:cNvPr>
                <p:cNvSpPr/>
                <p:nvPr/>
              </p:nvSpPr>
              <p:spPr>
                <a:xfrm>
                  <a:off x="7152742" y="3791397"/>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642" name="Picture 3">
                <a:extLst>
                  <a:ext uri="{FF2B5EF4-FFF2-40B4-BE49-F238E27FC236}">
                    <a16:creationId xmlns:a16="http://schemas.microsoft.com/office/drawing/2014/main" id="{F17F03D1-1E10-488F-5A69-68C1957E4E8A}"/>
                  </a:ext>
                </a:extLst>
              </p:cNvPr>
              <p:cNvGrpSpPr/>
              <p:nvPr/>
            </p:nvGrpSpPr>
            <p:grpSpPr>
              <a:xfrm>
                <a:off x="7449277" y="3791397"/>
                <a:ext cx="58979" cy="60590"/>
                <a:chOff x="7449277" y="3791397"/>
                <a:chExt cx="58979" cy="60590"/>
              </a:xfrm>
            </p:grpSpPr>
            <p:sp>
              <p:nvSpPr>
                <p:cNvPr id="649" name="Freeform 99">
                  <a:extLst>
                    <a:ext uri="{FF2B5EF4-FFF2-40B4-BE49-F238E27FC236}">
                      <a16:creationId xmlns:a16="http://schemas.microsoft.com/office/drawing/2014/main" id="{B31C2209-7EAB-E203-D6EC-8BC3D2BECC09}"/>
                    </a:ext>
                  </a:extLst>
                </p:cNvPr>
                <p:cNvSpPr/>
                <p:nvPr/>
              </p:nvSpPr>
              <p:spPr>
                <a:xfrm>
                  <a:off x="7449277" y="3820873"/>
                  <a:ext cx="58979" cy="16375"/>
                </a:xfrm>
                <a:custGeom>
                  <a:avLst/>
                  <a:gdLst>
                    <a:gd name="connsiteX0" fmla="*/ 0 w 58979"/>
                    <a:gd name="connsiteY0" fmla="*/ 0 h 16375"/>
                    <a:gd name="connsiteX1" fmla="*/ 58979 w 58979"/>
                    <a:gd name="connsiteY1" fmla="*/ 0 h 16375"/>
                  </a:gdLst>
                  <a:ahLst/>
                  <a:cxnLst>
                    <a:cxn ang="0">
                      <a:pos x="connsiteX0" y="connsiteY0"/>
                    </a:cxn>
                    <a:cxn ang="0">
                      <a:pos x="connsiteX1" y="connsiteY1"/>
                    </a:cxn>
                  </a:cxnLst>
                  <a:rect l="l" t="t" r="r" b="b"/>
                  <a:pathLst>
                    <a:path w="58979" h="16375">
                      <a:moveTo>
                        <a:pt x="0" y="0"/>
                      </a:moveTo>
                      <a:lnTo>
                        <a:pt x="58979" y="0"/>
                      </a:lnTo>
                    </a:path>
                  </a:pathLst>
                </a:custGeom>
                <a:ln w="16382" cap="sq">
                  <a:solidFill>
                    <a:srgbClr val="023F8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50" name="Freeform 100">
                  <a:extLst>
                    <a:ext uri="{FF2B5EF4-FFF2-40B4-BE49-F238E27FC236}">
                      <a16:creationId xmlns:a16="http://schemas.microsoft.com/office/drawing/2014/main" id="{7D85383B-A22A-1860-7FDF-73B7E443D6CB}"/>
                    </a:ext>
                  </a:extLst>
                </p:cNvPr>
                <p:cNvSpPr/>
                <p:nvPr/>
              </p:nvSpPr>
              <p:spPr>
                <a:xfrm>
                  <a:off x="7478767" y="3791397"/>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643" name="Picture 3">
                <a:extLst>
                  <a:ext uri="{FF2B5EF4-FFF2-40B4-BE49-F238E27FC236}">
                    <a16:creationId xmlns:a16="http://schemas.microsoft.com/office/drawing/2014/main" id="{99E85D05-385B-A7BA-E41B-221C96CE8F6A}"/>
                  </a:ext>
                </a:extLst>
              </p:cNvPr>
              <p:cNvGrpSpPr/>
              <p:nvPr/>
            </p:nvGrpSpPr>
            <p:grpSpPr>
              <a:xfrm>
                <a:off x="8601016" y="3791397"/>
                <a:ext cx="60617" cy="60590"/>
                <a:chOff x="8601016" y="3791397"/>
                <a:chExt cx="60617" cy="60590"/>
              </a:xfrm>
            </p:grpSpPr>
            <p:sp>
              <p:nvSpPr>
                <p:cNvPr id="647" name="Freeform 102">
                  <a:extLst>
                    <a:ext uri="{FF2B5EF4-FFF2-40B4-BE49-F238E27FC236}">
                      <a16:creationId xmlns:a16="http://schemas.microsoft.com/office/drawing/2014/main" id="{90E596B7-835E-84A3-798E-181C36CF7E7A}"/>
                    </a:ext>
                  </a:extLst>
                </p:cNvPr>
                <p:cNvSpPr/>
                <p:nvPr/>
              </p:nvSpPr>
              <p:spPr>
                <a:xfrm>
                  <a:off x="8601016" y="3820873"/>
                  <a:ext cx="60617" cy="16375"/>
                </a:xfrm>
                <a:custGeom>
                  <a:avLst/>
                  <a:gdLst>
                    <a:gd name="connsiteX0" fmla="*/ 0 w 60617"/>
                    <a:gd name="connsiteY0" fmla="*/ 0 h 16375"/>
                    <a:gd name="connsiteX1" fmla="*/ 60618 w 60617"/>
                    <a:gd name="connsiteY1" fmla="*/ 0 h 16375"/>
                  </a:gdLst>
                  <a:ahLst/>
                  <a:cxnLst>
                    <a:cxn ang="0">
                      <a:pos x="connsiteX0" y="connsiteY0"/>
                    </a:cxn>
                    <a:cxn ang="0">
                      <a:pos x="connsiteX1" y="connsiteY1"/>
                    </a:cxn>
                  </a:cxnLst>
                  <a:rect l="l" t="t" r="r" b="b"/>
                  <a:pathLst>
                    <a:path w="60617" h="16375">
                      <a:moveTo>
                        <a:pt x="0" y="0"/>
                      </a:moveTo>
                      <a:lnTo>
                        <a:pt x="60618" y="0"/>
                      </a:lnTo>
                    </a:path>
                  </a:pathLst>
                </a:custGeom>
                <a:ln w="16382" cap="sq">
                  <a:solidFill>
                    <a:srgbClr val="023F8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48" name="Freeform 103">
                  <a:extLst>
                    <a:ext uri="{FF2B5EF4-FFF2-40B4-BE49-F238E27FC236}">
                      <a16:creationId xmlns:a16="http://schemas.microsoft.com/office/drawing/2014/main" id="{7D581C39-54DF-191C-AC59-8EF82793FB11}"/>
                    </a:ext>
                  </a:extLst>
                </p:cNvPr>
                <p:cNvSpPr/>
                <p:nvPr/>
              </p:nvSpPr>
              <p:spPr>
                <a:xfrm>
                  <a:off x="8630506" y="3791397"/>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644" name="Picture 3">
                <a:extLst>
                  <a:ext uri="{FF2B5EF4-FFF2-40B4-BE49-F238E27FC236}">
                    <a16:creationId xmlns:a16="http://schemas.microsoft.com/office/drawing/2014/main" id="{3F4515B1-A527-ED5C-7A69-E9BAB8E86A53}"/>
                  </a:ext>
                </a:extLst>
              </p:cNvPr>
              <p:cNvGrpSpPr/>
              <p:nvPr/>
            </p:nvGrpSpPr>
            <p:grpSpPr>
              <a:xfrm>
                <a:off x="9017149" y="4377649"/>
                <a:ext cx="58979" cy="60590"/>
                <a:chOff x="9017149" y="4377649"/>
                <a:chExt cx="58979" cy="60590"/>
              </a:xfrm>
            </p:grpSpPr>
            <p:sp>
              <p:nvSpPr>
                <p:cNvPr id="645" name="Freeform 105">
                  <a:extLst>
                    <a:ext uri="{FF2B5EF4-FFF2-40B4-BE49-F238E27FC236}">
                      <a16:creationId xmlns:a16="http://schemas.microsoft.com/office/drawing/2014/main" id="{6084EABC-E6AE-24DE-A9AC-90E8DA8CC845}"/>
                    </a:ext>
                  </a:extLst>
                </p:cNvPr>
                <p:cNvSpPr/>
                <p:nvPr/>
              </p:nvSpPr>
              <p:spPr>
                <a:xfrm>
                  <a:off x="9017149" y="4407125"/>
                  <a:ext cx="58979" cy="16375"/>
                </a:xfrm>
                <a:custGeom>
                  <a:avLst/>
                  <a:gdLst>
                    <a:gd name="connsiteX0" fmla="*/ 0 w 58979"/>
                    <a:gd name="connsiteY0" fmla="*/ 0 h 16375"/>
                    <a:gd name="connsiteX1" fmla="*/ 58980 w 58979"/>
                    <a:gd name="connsiteY1" fmla="*/ 0 h 16375"/>
                  </a:gdLst>
                  <a:ahLst/>
                  <a:cxnLst>
                    <a:cxn ang="0">
                      <a:pos x="connsiteX0" y="connsiteY0"/>
                    </a:cxn>
                    <a:cxn ang="0">
                      <a:pos x="connsiteX1" y="connsiteY1"/>
                    </a:cxn>
                  </a:cxnLst>
                  <a:rect l="l" t="t" r="r" b="b"/>
                  <a:pathLst>
                    <a:path w="58979" h="16375">
                      <a:moveTo>
                        <a:pt x="0" y="0"/>
                      </a:moveTo>
                      <a:lnTo>
                        <a:pt x="58980" y="0"/>
                      </a:lnTo>
                    </a:path>
                  </a:pathLst>
                </a:custGeom>
                <a:ln w="16382" cap="sq">
                  <a:solidFill>
                    <a:srgbClr val="023F8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646" name="Freeform 106">
                  <a:extLst>
                    <a:ext uri="{FF2B5EF4-FFF2-40B4-BE49-F238E27FC236}">
                      <a16:creationId xmlns:a16="http://schemas.microsoft.com/office/drawing/2014/main" id="{C4B50027-D594-689E-5601-2B7149F96718}"/>
                    </a:ext>
                  </a:extLst>
                </p:cNvPr>
                <p:cNvSpPr/>
                <p:nvPr/>
              </p:nvSpPr>
              <p:spPr>
                <a:xfrm>
                  <a:off x="9046639" y="4377649"/>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grpSp>
          <p:nvGrpSpPr>
            <p:cNvPr id="7" name="Group 6">
              <a:extLst>
                <a:ext uri="{FF2B5EF4-FFF2-40B4-BE49-F238E27FC236}">
                  <a16:creationId xmlns:a16="http://schemas.microsoft.com/office/drawing/2014/main" id="{C4E3D8D7-9033-571A-E27F-404EA3DBEE69}"/>
                </a:ext>
              </a:extLst>
            </p:cNvPr>
            <p:cNvGrpSpPr/>
            <p:nvPr/>
          </p:nvGrpSpPr>
          <p:grpSpPr>
            <a:xfrm>
              <a:off x="1418369" y="10092667"/>
              <a:ext cx="10266973" cy="400276"/>
              <a:chOff x="1418369" y="10092667"/>
              <a:chExt cx="10266973" cy="400276"/>
            </a:xfrm>
          </p:grpSpPr>
          <p:sp>
            <p:nvSpPr>
              <p:cNvPr id="590" name="TextBox 589">
                <a:extLst>
                  <a:ext uri="{FF2B5EF4-FFF2-40B4-BE49-F238E27FC236}">
                    <a16:creationId xmlns:a16="http://schemas.microsoft.com/office/drawing/2014/main" id="{C1B602FF-F7E1-E093-E904-DDD778F0EBB9}"/>
                  </a:ext>
                </a:extLst>
              </p:cNvPr>
              <p:cNvSpPr txBox="1"/>
              <p:nvPr/>
            </p:nvSpPr>
            <p:spPr>
              <a:xfrm>
                <a:off x="1418369" y="10092667"/>
                <a:ext cx="469215"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0</a:t>
                </a:r>
              </a:p>
            </p:txBody>
          </p:sp>
          <p:sp>
            <p:nvSpPr>
              <p:cNvPr id="591" name="TextBox 590">
                <a:extLst>
                  <a:ext uri="{FF2B5EF4-FFF2-40B4-BE49-F238E27FC236}">
                    <a16:creationId xmlns:a16="http://schemas.microsoft.com/office/drawing/2014/main" id="{9C06DB75-42EF-80E6-AA95-41BF7A3D7BB5}"/>
                  </a:ext>
                </a:extLst>
              </p:cNvPr>
              <p:cNvSpPr txBox="1"/>
              <p:nvPr/>
            </p:nvSpPr>
            <p:spPr>
              <a:xfrm>
                <a:off x="1766320" y="10092667"/>
                <a:ext cx="469215"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a:t>
                </a:r>
              </a:p>
            </p:txBody>
          </p:sp>
          <p:sp>
            <p:nvSpPr>
              <p:cNvPr id="592" name="TextBox 591">
                <a:extLst>
                  <a:ext uri="{FF2B5EF4-FFF2-40B4-BE49-F238E27FC236}">
                    <a16:creationId xmlns:a16="http://schemas.microsoft.com/office/drawing/2014/main" id="{AB016D46-708C-3CA3-67E5-6FD27871BF58}"/>
                  </a:ext>
                </a:extLst>
              </p:cNvPr>
              <p:cNvSpPr txBox="1"/>
              <p:nvPr/>
            </p:nvSpPr>
            <p:spPr>
              <a:xfrm>
                <a:off x="2114195" y="10092667"/>
                <a:ext cx="469215"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a:t>
                </a:r>
              </a:p>
            </p:txBody>
          </p:sp>
          <p:sp>
            <p:nvSpPr>
              <p:cNvPr id="593" name="TextBox 592">
                <a:extLst>
                  <a:ext uri="{FF2B5EF4-FFF2-40B4-BE49-F238E27FC236}">
                    <a16:creationId xmlns:a16="http://schemas.microsoft.com/office/drawing/2014/main" id="{81BF80A1-56DA-CC34-9E73-BB843FA2FA6F}"/>
                  </a:ext>
                </a:extLst>
              </p:cNvPr>
              <p:cNvSpPr txBox="1"/>
              <p:nvPr/>
            </p:nvSpPr>
            <p:spPr>
              <a:xfrm>
                <a:off x="2462183" y="10092667"/>
                <a:ext cx="469215"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3</a:t>
                </a:r>
              </a:p>
            </p:txBody>
          </p:sp>
          <p:sp>
            <p:nvSpPr>
              <p:cNvPr id="594" name="TextBox 593">
                <a:extLst>
                  <a:ext uri="{FF2B5EF4-FFF2-40B4-BE49-F238E27FC236}">
                    <a16:creationId xmlns:a16="http://schemas.microsoft.com/office/drawing/2014/main" id="{4F1E1CE0-1C69-4266-637D-A0B61D6B0623}"/>
                  </a:ext>
                </a:extLst>
              </p:cNvPr>
              <p:cNvSpPr txBox="1"/>
              <p:nvPr/>
            </p:nvSpPr>
            <p:spPr>
              <a:xfrm>
                <a:off x="2806218" y="10092667"/>
                <a:ext cx="469215"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4</a:t>
                </a:r>
              </a:p>
            </p:txBody>
          </p:sp>
          <p:sp>
            <p:nvSpPr>
              <p:cNvPr id="595" name="TextBox 594">
                <a:extLst>
                  <a:ext uri="{FF2B5EF4-FFF2-40B4-BE49-F238E27FC236}">
                    <a16:creationId xmlns:a16="http://schemas.microsoft.com/office/drawing/2014/main" id="{A90A9BEE-FCDF-B09B-2475-CF631BEBD76A}"/>
                  </a:ext>
                </a:extLst>
              </p:cNvPr>
              <p:cNvSpPr txBox="1"/>
              <p:nvPr/>
            </p:nvSpPr>
            <p:spPr>
              <a:xfrm>
                <a:off x="3160299" y="10092667"/>
                <a:ext cx="469215"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5</a:t>
                </a:r>
              </a:p>
            </p:txBody>
          </p:sp>
          <p:sp>
            <p:nvSpPr>
              <p:cNvPr id="596" name="TextBox 595">
                <a:extLst>
                  <a:ext uri="{FF2B5EF4-FFF2-40B4-BE49-F238E27FC236}">
                    <a16:creationId xmlns:a16="http://schemas.microsoft.com/office/drawing/2014/main" id="{F1045909-C76C-0CC5-DAB1-01CEB2F12D84}"/>
                  </a:ext>
                </a:extLst>
              </p:cNvPr>
              <p:cNvSpPr txBox="1"/>
              <p:nvPr/>
            </p:nvSpPr>
            <p:spPr>
              <a:xfrm>
                <a:off x="3514385" y="10092667"/>
                <a:ext cx="469215"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6</a:t>
                </a:r>
              </a:p>
            </p:txBody>
          </p:sp>
          <p:sp>
            <p:nvSpPr>
              <p:cNvPr id="597" name="TextBox 596">
                <a:extLst>
                  <a:ext uri="{FF2B5EF4-FFF2-40B4-BE49-F238E27FC236}">
                    <a16:creationId xmlns:a16="http://schemas.microsoft.com/office/drawing/2014/main" id="{95687A2C-DFBA-FF83-3079-C83F2D26A949}"/>
                  </a:ext>
                </a:extLst>
              </p:cNvPr>
              <p:cNvSpPr txBox="1"/>
              <p:nvPr/>
            </p:nvSpPr>
            <p:spPr>
              <a:xfrm>
                <a:off x="3853972" y="10092667"/>
                <a:ext cx="469215"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7</a:t>
                </a:r>
              </a:p>
            </p:txBody>
          </p:sp>
          <p:sp>
            <p:nvSpPr>
              <p:cNvPr id="598" name="TextBox 597">
                <a:extLst>
                  <a:ext uri="{FF2B5EF4-FFF2-40B4-BE49-F238E27FC236}">
                    <a16:creationId xmlns:a16="http://schemas.microsoft.com/office/drawing/2014/main" id="{A0E115BD-095B-DAB9-F0A1-413BE85039FA}"/>
                  </a:ext>
                </a:extLst>
              </p:cNvPr>
              <p:cNvSpPr txBox="1"/>
              <p:nvPr/>
            </p:nvSpPr>
            <p:spPr>
              <a:xfrm>
                <a:off x="4201957" y="10092667"/>
                <a:ext cx="469215"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8</a:t>
                </a:r>
              </a:p>
            </p:txBody>
          </p:sp>
          <p:sp>
            <p:nvSpPr>
              <p:cNvPr id="599" name="TextBox 598">
                <a:extLst>
                  <a:ext uri="{FF2B5EF4-FFF2-40B4-BE49-F238E27FC236}">
                    <a16:creationId xmlns:a16="http://schemas.microsoft.com/office/drawing/2014/main" id="{F35C980F-9801-A610-7536-F4D1E62A3C7A}"/>
                  </a:ext>
                </a:extLst>
              </p:cNvPr>
              <p:cNvSpPr txBox="1"/>
              <p:nvPr/>
            </p:nvSpPr>
            <p:spPr>
              <a:xfrm>
                <a:off x="4565118" y="10092667"/>
                <a:ext cx="469215"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9</a:t>
                </a:r>
              </a:p>
            </p:txBody>
          </p:sp>
          <p:sp>
            <p:nvSpPr>
              <p:cNvPr id="600" name="TextBox 599">
                <a:extLst>
                  <a:ext uri="{FF2B5EF4-FFF2-40B4-BE49-F238E27FC236}">
                    <a16:creationId xmlns:a16="http://schemas.microsoft.com/office/drawing/2014/main" id="{65647A45-4FC5-F2AC-36BF-0FF0A7ADE9BD}"/>
                  </a:ext>
                </a:extLst>
              </p:cNvPr>
              <p:cNvSpPr txBox="1"/>
              <p:nvPr/>
            </p:nvSpPr>
            <p:spPr>
              <a:xfrm>
                <a:off x="4847808" y="10092667"/>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10</a:t>
                </a:r>
              </a:p>
            </p:txBody>
          </p:sp>
          <p:sp>
            <p:nvSpPr>
              <p:cNvPr id="601" name="TextBox 600">
                <a:extLst>
                  <a:ext uri="{FF2B5EF4-FFF2-40B4-BE49-F238E27FC236}">
                    <a16:creationId xmlns:a16="http://schemas.microsoft.com/office/drawing/2014/main" id="{3384DB49-B142-640D-9CC5-54D8E6634158}"/>
                  </a:ext>
                </a:extLst>
              </p:cNvPr>
              <p:cNvSpPr txBox="1"/>
              <p:nvPr/>
            </p:nvSpPr>
            <p:spPr>
              <a:xfrm>
                <a:off x="5201758" y="10092667"/>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dirty="0">
                    <a:ln>
                      <a:noFill/>
                    </a:ln>
                    <a:solidFill>
                      <a:srgbClr val="000000"/>
                    </a:solidFill>
                    <a:effectLst/>
                    <a:uLnTx/>
                    <a:uFillTx/>
                    <a:latin typeface="Helvetica"/>
                    <a:ea typeface="ＭＳ Ｐゴシック" charset="0"/>
                    <a:cs typeface="+mn-cs"/>
                    <a:sym typeface="Helvetica"/>
                    <a:rtl val="0"/>
                  </a:rPr>
                  <a:t>11</a:t>
                </a:r>
              </a:p>
            </p:txBody>
          </p:sp>
          <p:sp>
            <p:nvSpPr>
              <p:cNvPr id="602" name="TextBox 601">
                <a:extLst>
                  <a:ext uri="{FF2B5EF4-FFF2-40B4-BE49-F238E27FC236}">
                    <a16:creationId xmlns:a16="http://schemas.microsoft.com/office/drawing/2014/main" id="{918F3AC8-2596-054F-2312-F92EB3834A70}"/>
                  </a:ext>
                </a:extLst>
              </p:cNvPr>
              <p:cNvSpPr txBox="1"/>
              <p:nvPr/>
            </p:nvSpPr>
            <p:spPr>
              <a:xfrm>
                <a:off x="5549745" y="10092667"/>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12</a:t>
                </a:r>
              </a:p>
            </p:txBody>
          </p:sp>
          <p:sp>
            <p:nvSpPr>
              <p:cNvPr id="603" name="TextBox 602">
                <a:extLst>
                  <a:ext uri="{FF2B5EF4-FFF2-40B4-BE49-F238E27FC236}">
                    <a16:creationId xmlns:a16="http://schemas.microsoft.com/office/drawing/2014/main" id="{129F46E9-12BE-0C15-E5AE-027003FBBF1E}"/>
                  </a:ext>
                </a:extLst>
              </p:cNvPr>
              <p:cNvSpPr txBox="1"/>
              <p:nvPr/>
            </p:nvSpPr>
            <p:spPr>
              <a:xfrm>
                <a:off x="5897528" y="10092667"/>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13</a:t>
                </a:r>
              </a:p>
            </p:txBody>
          </p:sp>
          <p:sp>
            <p:nvSpPr>
              <p:cNvPr id="604" name="TextBox 603">
                <a:extLst>
                  <a:ext uri="{FF2B5EF4-FFF2-40B4-BE49-F238E27FC236}">
                    <a16:creationId xmlns:a16="http://schemas.microsoft.com/office/drawing/2014/main" id="{78651712-90FD-82F0-02A6-42F36AA47723}"/>
                  </a:ext>
                </a:extLst>
              </p:cNvPr>
              <p:cNvSpPr txBox="1"/>
              <p:nvPr/>
            </p:nvSpPr>
            <p:spPr>
              <a:xfrm>
                <a:off x="6245532" y="10092667"/>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14</a:t>
                </a:r>
              </a:p>
            </p:txBody>
          </p:sp>
          <p:sp>
            <p:nvSpPr>
              <p:cNvPr id="605" name="TextBox 604">
                <a:extLst>
                  <a:ext uri="{FF2B5EF4-FFF2-40B4-BE49-F238E27FC236}">
                    <a16:creationId xmlns:a16="http://schemas.microsoft.com/office/drawing/2014/main" id="{06EB40A6-B62C-2B21-441A-2FEF9684BF5B}"/>
                  </a:ext>
                </a:extLst>
              </p:cNvPr>
              <p:cNvSpPr txBox="1"/>
              <p:nvPr/>
            </p:nvSpPr>
            <p:spPr>
              <a:xfrm>
                <a:off x="6593521" y="10092667"/>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15</a:t>
                </a:r>
              </a:p>
            </p:txBody>
          </p:sp>
          <p:sp>
            <p:nvSpPr>
              <p:cNvPr id="606" name="TextBox 605">
                <a:extLst>
                  <a:ext uri="{FF2B5EF4-FFF2-40B4-BE49-F238E27FC236}">
                    <a16:creationId xmlns:a16="http://schemas.microsoft.com/office/drawing/2014/main" id="{D7330E3F-36C0-E4AA-26E9-3A3CDC2566AB}"/>
                  </a:ext>
                </a:extLst>
              </p:cNvPr>
              <p:cNvSpPr txBox="1"/>
              <p:nvPr/>
            </p:nvSpPr>
            <p:spPr>
              <a:xfrm>
                <a:off x="6941330" y="10092667"/>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16</a:t>
                </a:r>
              </a:p>
            </p:txBody>
          </p:sp>
          <p:sp>
            <p:nvSpPr>
              <p:cNvPr id="607" name="TextBox 606">
                <a:extLst>
                  <a:ext uri="{FF2B5EF4-FFF2-40B4-BE49-F238E27FC236}">
                    <a16:creationId xmlns:a16="http://schemas.microsoft.com/office/drawing/2014/main" id="{90FC1D41-6C00-A58F-6E9F-5FFA6157FE18}"/>
                  </a:ext>
                </a:extLst>
              </p:cNvPr>
              <p:cNvSpPr txBox="1"/>
              <p:nvPr/>
            </p:nvSpPr>
            <p:spPr>
              <a:xfrm>
                <a:off x="7263316" y="10092667"/>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17</a:t>
                </a:r>
              </a:p>
            </p:txBody>
          </p:sp>
          <p:sp>
            <p:nvSpPr>
              <p:cNvPr id="608" name="TextBox 607">
                <a:extLst>
                  <a:ext uri="{FF2B5EF4-FFF2-40B4-BE49-F238E27FC236}">
                    <a16:creationId xmlns:a16="http://schemas.microsoft.com/office/drawing/2014/main" id="{762DBC8A-685B-E1C1-A7FE-F621F2C0AAB8}"/>
                  </a:ext>
                </a:extLst>
              </p:cNvPr>
              <p:cNvSpPr txBox="1"/>
              <p:nvPr/>
            </p:nvSpPr>
            <p:spPr>
              <a:xfrm>
                <a:off x="7637318" y="10092667"/>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18</a:t>
                </a:r>
              </a:p>
            </p:txBody>
          </p:sp>
          <p:sp>
            <p:nvSpPr>
              <p:cNvPr id="609" name="TextBox 608">
                <a:extLst>
                  <a:ext uri="{FF2B5EF4-FFF2-40B4-BE49-F238E27FC236}">
                    <a16:creationId xmlns:a16="http://schemas.microsoft.com/office/drawing/2014/main" id="{71CE719E-5789-01EE-C62A-A030AF0CA977}"/>
                  </a:ext>
                </a:extLst>
              </p:cNvPr>
              <p:cNvSpPr txBox="1"/>
              <p:nvPr/>
            </p:nvSpPr>
            <p:spPr>
              <a:xfrm>
                <a:off x="7985308" y="10092667"/>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19</a:t>
                </a:r>
              </a:p>
            </p:txBody>
          </p:sp>
          <p:sp>
            <p:nvSpPr>
              <p:cNvPr id="610" name="TextBox 609">
                <a:extLst>
                  <a:ext uri="{FF2B5EF4-FFF2-40B4-BE49-F238E27FC236}">
                    <a16:creationId xmlns:a16="http://schemas.microsoft.com/office/drawing/2014/main" id="{2F2ED4A5-9D4D-F9EA-94E8-33922BD2A9AF}"/>
                  </a:ext>
                </a:extLst>
              </p:cNvPr>
              <p:cNvSpPr txBox="1"/>
              <p:nvPr/>
            </p:nvSpPr>
            <p:spPr>
              <a:xfrm>
                <a:off x="8333089" y="10092667"/>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20</a:t>
                </a:r>
              </a:p>
            </p:txBody>
          </p:sp>
          <p:sp>
            <p:nvSpPr>
              <p:cNvPr id="611" name="TextBox 610">
                <a:extLst>
                  <a:ext uri="{FF2B5EF4-FFF2-40B4-BE49-F238E27FC236}">
                    <a16:creationId xmlns:a16="http://schemas.microsoft.com/office/drawing/2014/main" id="{5EC364F0-76B3-6ABB-BF8A-81CFCBC1FB22}"/>
                  </a:ext>
                </a:extLst>
              </p:cNvPr>
              <p:cNvSpPr txBox="1"/>
              <p:nvPr/>
            </p:nvSpPr>
            <p:spPr>
              <a:xfrm>
                <a:off x="8697043" y="10092667"/>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21</a:t>
                </a:r>
              </a:p>
            </p:txBody>
          </p:sp>
          <p:sp>
            <p:nvSpPr>
              <p:cNvPr id="612" name="TextBox 611">
                <a:extLst>
                  <a:ext uri="{FF2B5EF4-FFF2-40B4-BE49-F238E27FC236}">
                    <a16:creationId xmlns:a16="http://schemas.microsoft.com/office/drawing/2014/main" id="{3A42F9AD-CBC9-A36E-96BF-9248A00ABAD8}"/>
                  </a:ext>
                </a:extLst>
              </p:cNvPr>
              <p:cNvSpPr txBox="1"/>
              <p:nvPr/>
            </p:nvSpPr>
            <p:spPr>
              <a:xfrm>
                <a:off x="9029083" y="10092667"/>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22</a:t>
                </a:r>
              </a:p>
            </p:txBody>
          </p:sp>
          <p:sp>
            <p:nvSpPr>
              <p:cNvPr id="613" name="TextBox 612">
                <a:extLst>
                  <a:ext uri="{FF2B5EF4-FFF2-40B4-BE49-F238E27FC236}">
                    <a16:creationId xmlns:a16="http://schemas.microsoft.com/office/drawing/2014/main" id="{5E65D92F-5144-CAA0-6ACD-409AA6C09959}"/>
                  </a:ext>
                </a:extLst>
              </p:cNvPr>
              <p:cNvSpPr txBox="1"/>
              <p:nvPr/>
            </p:nvSpPr>
            <p:spPr>
              <a:xfrm>
                <a:off x="9372644" y="10092667"/>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dirty="0">
                    <a:ln>
                      <a:noFill/>
                    </a:ln>
                    <a:solidFill>
                      <a:srgbClr val="000000"/>
                    </a:solidFill>
                    <a:effectLst/>
                    <a:uLnTx/>
                    <a:uFillTx/>
                    <a:latin typeface="Helvetica"/>
                    <a:ea typeface="ＭＳ Ｐゴシック" charset="0"/>
                    <a:cs typeface="+mn-cs"/>
                    <a:sym typeface="Helvetica"/>
                    <a:rtl val="0"/>
                  </a:rPr>
                  <a:t>23</a:t>
                </a:r>
              </a:p>
            </p:txBody>
          </p:sp>
          <p:sp>
            <p:nvSpPr>
              <p:cNvPr id="614" name="TextBox 613">
                <a:extLst>
                  <a:ext uri="{FF2B5EF4-FFF2-40B4-BE49-F238E27FC236}">
                    <a16:creationId xmlns:a16="http://schemas.microsoft.com/office/drawing/2014/main" id="{4DCFBA03-A60D-6C44-48D8-EB80AC239D85}"/>
                  </a:ext>
                </a:extLst>
              </p:cNvPr>
              <p:cNvSpPr txBox="1"/>
              <p:nvPr/>
            </p:nvSpPr>
            <p:spPr>
              <a:xfrm>
                <a:off x="9724880" y="10092667"/>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24</a:t>
                </a:r>
              </a:p>
            </p:txBody>
          </p:sp>
          <p:sp>
            <p:nvSpPr>
              <p:cNvPr id="615" name="TextBox 614">
                <a:extLst>
                  <a:ext uri="{FF2B5EF4-FFF2-40B4-BE49-F238E27FC236}">
                    <a16:creationId xmlns:a16="http://schemas.microsoft.com/office/drawing/2014/main" id="{FF453AFF-35B3-B06F-8B1D-BB52C852429E}"/>
                  </a:ext>
                </a:extLst>
              </p:cNvPr>
              <p:cNvSpPr txBox="1"/>
              <p:nvPr/>
            </p:nvSpPr>
            <p:spPr>
              <a:xfrm>
                <a:off x="10072863" y="10092667"/>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25</a:t>
                </a:r>
              </a:p>
            </p:txBody>
          </p:sp>
          <p:sp>
            <p:nvSpPr>
              <p:cNvPr id="616" name="TextBox 615">
                <a:extLst>
                  <a:ext uri="{FF2B5EF4-FFF2-40B4-BE49-F238E27FC236}">
                    <a16:creationId xmlns:a16="http://schemas.microsoft.com/office/drawing/2014/main" id="{D5708BC2-28FB-6841-0468-F891B77AC945}"/>
                  </a:ext>
                </a:extLst>
              </p:cNvPr>
              <p:cNvSpPr txBox="1"/>
              <p:nvPr/>
            </p:nvSpPr>
            <p:spPr>
              <a:xfrm>
                <a:off x="10420848" y="10092667"/>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26</a:t>
                </a:r>
              </a:p>
            </p:txBody>
          </p:sp>
          <p:sp>
            <p:nvSpPr>
              <p:cNvPr id="617" name="TextBox 616">
                <a:extLst>
                  <a:ext uri="{FF2B5EF4-FFF2-40B4-BE49-F238E27FC236}">
                    <a16:creationId xmlns:a16="http://schemas.microsoft.com/office/drawing/2014/main" id="{C0544039-33D8-AC04-F64F-75729D2B6804}"/>
                  </a:ext>
                </a:extLst>
              </p:cNvPr>
              <p:cNvSpPr txBox="1"/>
              <p:nvPr/>
            </p:nvSpPr>
            <p:spPr>
              <a:xfrm>
                <a:off x="10768655" y="10092667"/>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27</a:t>
                </a:r>
              </a:p>
            </p:txBody>
          </p:sp>
          <p:sp>
            <p:nvSpPr>
              <p:cNvPr id="618" name="TextBox 617">
                <a:extLst>
                  <a:ext uri="{FF2B5EF4-FFF2-40B4-BE49-F238E27FC236}">
                    <a16:creationId xmlns:a16="http://schemas.microsoft.com/office/drawing/2014/main" id="{77041EA4-864E-CBA7-97E6-BB1A7DEAABC6}"/>
                  </a:ext>
                </a:extLst>
              </p:cNvPr>
              <p:cNvSpPr txBox="1"/>
              <p:nvPr/>
            </p:nvSpPr>
            <p:spPr>
              <a:xfrm>
                <a:off x="11116638" y="10092667"/>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28</a:t>
                </a:r>
              </a:p>
            </p:txBody>
          </p:sp>
        </p:grpSp>
        <p:sp>
          <p:nvSpPr>
            <p:cNvPr id="619" name="TextBox 618">
              <a:extLst>
                <a:ext uri="{FF2B5EF4-FFF2-40B4-BE49-F238E27FC236}">
                  <a16:creationId xmlns:a16="http://schemas.microsoft.com/office/drawing/2014/main" id="{E7107815-E7CA-9A8C-ED3E-845E076BD4FC}"/>
                </a:ext>
              </a:extLst>
            </p:cNvPr>
            <p:cNvSpPr txBox="1"/>
            <p:nvPr/>
          </p:nvSpPr>
          <p:spPr>
            <a:xfrm>
              <a:off x="5478372" y="10397877"/>
              <a:ext cx="1191327" cy="461895"/>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899" b="1" i="0" u="none" strike="noStrike" kern="1200" cap="none" spc="0" normalizeH="0" baseline="0" noProof="0" dirty="0">
                  <a:ln>
                    <a:noFill/>
                  </a:ln>
                  <a:solidFill>
                    <a:srgbClr val="000000"/>
                  </a:solidFill>
                  <a:effectLst/>
                  <a:uLnTx/>
                  <a:uFillTx/>
                  <a:latin typeface="Helvetica-Bold"/>
                  <a:ea typeface="ＭＳ Ｐゴシック" charset="0"/>
                  <a:cs typeface="+mn-cs"/>
                  <a:sym typeface="Helvetica-Bold"/>
                  <a:rtl val="0"/>
                </a:rPr>
                <a:t>Months</a:t>
              </a:r>
            </a:p>
          </p:txBody>
        </p:sp>
        <p:grpSp>
          <p:nvGrpSpPr>
            <p:cNvPr id="5" name="Group 4">
              <a:extLst>
                <a:ext uri="{FF2B5EF4-FFF2-40B4-BE49-F238E27FC236}">
                  <a16:creationId xmlns:a16="http://schemas.microsoft.com/office/drawing/2014/main" id="{2172E03D-DFF6-994C-97A3-2186A89E908F}"/>
                </a:ext>
              </a:extLst>
            </p:cNvPr>
            <p:cNvGrpSpPr/>
            <p:nvPr/>
          </p:nvGrpSpPr>
          <p:grpSpPr>
            <a:xfrm>
              <a:off x="892388" y="3888755"/>
              <a:ext cx="668198" cy="6182967"/>
              <a:chOff x="892388" y="3888755"/>
              <a:chExt cx="668198" cy="6182967"/>
            </a:xfrm>
          </p:grpSpPr>
          <p:sp>
            <p:nvSpPr>
              <p:cNvPr id="620" name="TextBox 619">
                <a:extLst>
                  <a:ext uri="{FF2B5EF4-FFF2-40B4-BE49-F238E27FC236}">
                    <a16:creationId xmlns:a16="http://schemas.microsoft.com/office/drawing/2014/main" id="{6726FE42-08E3-326F-53B1-B9C4B95990A4}"/>
                  </a:ext>
                </a:extLst>
              </p:cNvPr>
              <p:cNvSpPr txBox="1"/>
              <p:nvPr/>
            </p:nvSpPr>
            <p:spPr>
              <a:xfrm>
                <a:off x="1068248" y="9671446"/>
                <a:ext cx="469216"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0</a:t>
                </a:r>
              </a:p>
            </p:txBody>
          </p:sp>
          <p:sp>
            <p:nvSpPr>
              <p:cNvPr id="621" name="TextBox 620">
                <a:extLst>
                  <a:ext uri="{FF2B5EF4-FFF2-40B4-BE49-F238E27FC236}">
                    <a16:creationId xmlns:a16="http://schemas.microsoft.com/office/drawing/2014/main" id="{33764106-8F2B-A25B-2222-A4986E0CFB5D}"/>
                  </a:ext>
                </a:extLst>
              </p:cNvPr>
              <p:cNvSpPr txBox="1"/>
              <p:nvPr/>
            </p:nvSpPr>
            <p:spPr>
              <a:xfrm>
                <a:off x="980319" y="8515006"/>
                <a:ext cx="568705"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20</a:t>
                </a:r>
              </a:p>
            </p:txBody>
          </p:sp>
          <p:sp>
            <p:nvSpPr>
              <p:cNvPr id="622" name="TextBox 621">
                <a:extLst>
                  <a:ext uri="{FF2B5EF4-FFF2-40B4-BE49-F238E27FC236}">
                    <a16:creationId xmlns:a16="http://schemas.microsoft.com/office/drawing/2014/main" id="{AA3E7B45-29F5-BB93-9B10-C3E9FEDEB28A}"/>
                  </a:ext>
                </a:extLst>
              </p:cNvPr>
              <p:cNvSpPr txBox="1"/>
              <p:nvPr/>
            </p:nvSpPr>
            <p:spPr>
              <a:xfrm>
                <a:off x="980319" y="7358331"/>
                <a:ext cx="568705"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40</a:t>
                </a:r>
              </a:p>
            </p:txBody>
          </p:sp>
          <p:sp>
            <p:nvSpPr>
              <p:cNvPr id="623" name="TextBox 622">
                <a:extLst>
                  <a:ext uri="{FF2B5EF4-FFF2-40B4-BE49-F238E27FC236}">
                    <a16:creationId xmlns:a16="http://schemas.microsoft.com/office/drawing/2014/main" id="{FA7F4CEF-E0A2-5F4E-6FDC-79A6F7524904}"/>
                  </a:ext>
                </a:extLst>
              </p:cNvPr>
              <p:cNvSpPr txBox="1"/>
              <p:nvPr/>
            </p:nvSpPr>
            <p:spPr>
              <a:xfrm>
                <a:off x="980319" y="6201895"/>
                <a:ext cx="568705"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60</a:t>
                </a:r>
              </a:p>
            </p:txBody>
          </p:sp>
          <p:sp>
            <p:nvSpPr>
              <p:cNvPr id="624" name="TextBox 623">
                <a:extLst>
                  <a:ext uri="{FF2B5EF4-FFF2-40B4-BE49-F238E27FC236}">
                    <a16:creationId xmlns:a16="http://schemas.microsoft.com/office/drawing/2014/main" id="{6C7359DA-1AB5-0D9A-1C1C-FE9B0C5389E5}"/>
                  </a:ext>
                </a:extLst>
              </p:cNvPr>
              <p:cNvSpPr txBox="1"/>
              <p:nvPr/>
            </p:nvSpPr>
            <p:spPr>
              <a:xfrm>
                <a:off x="980319" y="5045231"/>
                <a:ext cx="568705"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80</a:t>
                </a:r>
              </a:p>
            </p:txBody>
          </p:sp>
          <p:sp>
            <p:nvSpPr>
              <p:cNvPr id="625" name="TextBox 624">
                <a:extLst>
                  <a:ext uri="{FF2B5EF4-FFF2-40B4-BE49-F238E27FC236}">
                    <a16:creationId xmlns:a16="http://schemas.microsoft.com/office/drawing/2014/main" id="{27DA208D-C241-2E7D-6619-83C218547C99}"/>
                  </a:ext>
                </a:extLst>
              </p:cNvPr>
              <p:cNvSpPr txBox="1"/>
              <p:nvPr/>
            </p:nvSpPr>
            <p:spPr>
              <a:xfrm>
                <a:off x="892388" y="3888755"/>
                <a:ext cx="668198"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100</a:t>
                </a:r>
              </a:p>
            </p:txBody>
          </p:sp>
        </p:grpSp>
        <p:sp>
          <p:nvSpPr>
            <p:cNvPr id="626" name="TextBox 625">
              <a:extLst>
                <a:ext uri="{FF2B5EF4-FFF2-40B4-BE49-F238E27FC236}">
                  <a16:creationId xmlns:a16="http://schemas.microsoft.com/office/drawing/2014/main" id="{9A7EA74E-3846-568B-4F66-1B3F0D216846}"/>
                </a:ext>
              </a:extLst>
            </p:cNvPr>
            <p:cNvSpPr txBox="1"/>
            <p:nvPr/>
          </p:nvSpPr>
          <p:spPr>
            <a:xfrm rot="16200000">
              <a:off x="-1675261" y="6689684"/>
              <a:ext cx="4927059" cy="461895"/>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899" b="1" i="0" u="none" strike="noStrike" kern="1200" cap="none" spc="0" normalizeH="0" baseline="0" noProof="0" dirty="0">
                  <a:ln>
                    <a:noFill/>
                  </a:ln>
                  <a:solidFill>
                    <a:srgbClr val="002E51"/>
                  </a:solidFill>
                  <a:effectLst/>
                  <a:uLnTx/>
                  <a:uFillTx/>
                  <a:latin typeface="Helvetica-Bold"/>
                  <a:ea typeface="ＭＳ Ｐゴシック" charset="0"/>
                  <a:cs typeface="+mn-cs"/>
                  <a:sym typeface="Helvetica-Bold"/>
                  <a:rtl val="0"/>
                </a:rPr>
                <a:t>Progression-Free Survival Probability (%)</a:t>
              </a:r>
            </a:p>
          </p:txBody>
        </p:sp>
      </p:grpSp>
      <p:grpSp>
        <p:nvGrpSpPr>
          <p:cNvPr id="722" name="Group 721">
            <a:extLst>
              <a:ext uri="{FF2B5EF4-FFF2-40B4-BE49-F238E27FC236}">
                <a16:creationId xmlns:a16="http://schemas.microsoft.com/office/drawing/2014/main" id="{C5060530-6019-FB5C-F094-795F9EEC2A16}"/>
              </a:ext>
            </a:extLst>
          </p:cNvPr>
          <p:cNvGrpSpPr/>
          <p:nvPr/>
        </p:nvGrpSpPr>
        <p:grpSpPr>
          <a:xfrm>
            <a:off x="217070" y="5091781"/>
            <a:ext cx="5442657" cy="525324"/>
            <a:chOff x="1602213" y="5285269"/>
            <a:chExt cx="7843947" cy="741129"/>
          </a:xfrm>
        </p:grpSpPr>
        <p:sp>
          <p:nvSpPr>
            <p:cNvPr id="723" name="TextBox 722">
              <a:extLst>
                <a:ext uri="{FF2B5EF4-FFF2-40B4-BE49-F238E27FC236}">
                  <a16:creationId xmlns:a16="http://schemas.microsoft.com/office/drawing/2014/main" id="{4CDBD979-0F0E-16DA-DC5D-E1CB2AEAE7E6}"/>
                </a:ext>
              </a:extLst>
            </p:cNvPr>
            <p:cNvSpPr txBox="1"/>
            <p:nvPr/>
          </p:nvSpPr>
          <p:spPr>
            <a:xfrm>
              <a:off x="1979584" y="5285269"/>
              <a:ext cx="1033142" cy="30376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799" b="1" i="0" u="none" strike="noStrike" kern="1200" cap="none" spc="0" normalizeH="0" baseline="0" noProof="0" dirty="0">
                  <a:ln>
                    <a:noFill/>
                  </a:ln>
                  <a:solidFill>
                    <a:srgbClr val="000000"/>
                  </a:solidFill>
                  <a:effectLst/>
                  <a:uLnTx/>
                  <a:uFillTx/>
                  <a:latin typeface="Helvetica-Bold"/>
                  <a:ea typeface="ＭＳ Ｐゴシック" charset="0"/>
                  <a:cs typeface="+mn-cs"/>
                  <a:sym typeface="Helvetica-Bold"/>
                  <a:rtl val="0"/>
                </a:rPr>
                <a:t>No. at Risk</a:t>
              </a:r>
            </a:p>
          </p:txBody>
        </p:sp>
        <p:sp>
          <p:nvSpPr>
            <p:cNvPr id="724" name="TextBox 723">
              <a:extLst>
                <a:ext uri="{FF2B5EF4-FFF2-40B4-BE49-F238E27FC236}">
                  <a16:creationId xmlns:a16="http://schemas.microsoft.com/office/drawing/2014/main" id="{D77223A8-B4FD-AFEE-DCC8-D29F5300D0AE}"/>
                </a:ext>
              </a:extLst>
            </p:cNvPr>
            <p:cNvSpPr txBox="1"/>
            <p:nvPr/>
          </p:nvSpPr>
          <p:spPr>
            <a:xfrm>
              <a:off x="2766966" y="5555449"/>
              <a:ext cx="409375"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40</a:t>
              </a:r>
            </a:p>
          </p:txBody>
        </p:sp>
        <p:sp>
          <p:nvSpPr>
            <p:cNvPr id="725" name="TextBox 724">
              <a:extLst>
                <a:ext uri="{FF2B5EF4-FFF2-40B4-BE49-F238E27FC236}">
                  <a16:creationId xmlns:a16="http://schemas.microsoft.com/office/drawing/2014/main" id="{B3E568AE-3384-5C85-51D1-488BCD17D3E5}"/>
                </a:ext>
              </a:extLst>
            </p:cNvPr>
            <p:cNvSpPr txBox="1"/>
            <p:nvPr/>
          </p:nvSpPr>
          <p:spPr>
            <a:xfrm>
              <a:off x="1602213" y="5555449"/>
              <a:ext cx="1164827" cy="282058"/>
            </a:xfrm>
            <a:prstGeom prst="rect">
              <a:avLst/>
            </a:prstGeom>
            <a:noFill/>
          </p:spPr>
          <p:txBody>
            <a:bodyPr wrap="none" rtlCol="0">
              <a:spAutoFit/>
            </a:bodyPr>
            <a:lstStyle/>
            <a:p>
              <a:pPr marL="0" marR="0" lvl="0" indent="0" algn="r"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dirty="0">
                  <a:ln>
                    <a:noFill/>
                  </a:ln>
                  <a:solidFill>
                    <a:srgbClr val="000000"/>
                  </a:solidFill>
                  <a:effectLst/>
                  <a:uLnTx/>
                  <a:uFillTx/>
                  <a:latin typeface="Helvetica"/>
                  <a:ea typeface="ＭＳ Ｐゴシック" charset="0"/>
                  <a:cs typeface="+mn-cs"/>
                  <a:sym typeface="Helvetica"/>
                  <a:rtl val="0"/>
                </a:rPr>
                <a:t>T-DXd (n = 40):</a:t>
              </a:r>
            </a:p>
          </p:txBody>
        </p:sp>
        <p:sp>
          <p:nvSpPr>
            <p:cNvPr id="726" name="TextBox 725">
              <a:extLst>
                <a:ext uri="{FF2B5EF4-FFF2-40B4-BE49-F238E27FC236}">
                  <a16:creationId xmlns:a16="http://schemas.microsoft.com/office/drawing/2014/main" id="{9C345B77-C989-CB5C-A2CC-17914FF1CB04}"/>
                </a:ext>
              </a:extLst>
            </p:cNvPr>
            <p:cNvSpPr txBox="1"/>
            <p:nvPr/>
          </p:nvSpPr>
          <p:spPr>
            <a:xfrm>
              <a:off x="3019358" y="5555449"/>
              <a:ext cx="409375"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39</a:t>
              </a:r>
            </a:p>
          </p:txBody>
        </p:sp>
        <p:sp>
          <p:nvSpPr>
            <p:cNvPr id="727" name="TextBox 726">
              <a:extLst>
                <a:ext uri="{FF2B5EF4-FFF2-40B4-BE49-F238E27FC236}">
                  <a16:creationId xmlns:a16="http://schemas.microsoft.com/office/drawing/2014/main" id="{320B537D-8E1F-72DB-2F11-DE131E3BA815}"/>
                </a:ext>
              </a:extLst>
            </p:cNvPr>
            <p:cNvSpPr txBox="1"/>
            <p:nvPr/>
          </p:nvSpPr>
          <p:spPr>
            <a:xfrm>
              <a:off x="3271709" y="5555449"/>
              <a:ext cx="409375"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33</a:t>
              </a:r>
            </a:p>
          </p:txBody>
        </p:sp>
        <p:sp>
          <p:nvSpPr>
            <p:cNvPr id="728" name="TextBox 727">
              <a:extLst>
                <a:ext uri="{FF2B5EF4-FFF2-40B4-BE49-F238E27FC236}">
                  <a16:creationId xmlns:a16="http://schemas.microsoft.com/office/drawing/2014/main" id="{FFC6BF8A-7DCB-658D-0ED5-CBE161840714}"/>
                </a:ext>
              </a:extLst>
            </p:cNvPr>
            <p:cNvSpPr txBox="1"/>
            <p:nvPr/>
          </p:nvSpPr>
          <p:spPr>
            <a:xfrm>
              <a:off x="3524123" y="5555449"/>
              <a:ext cx="409375"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29</a:t>
              </a:r>
            </a:p>
          </p:txBody>
        </p:sp>
        <p:sp>
          <p:nvSpPr>
            <p:cNvPr id="729" name="TextBox 728">
              <a:extLst>
                <a:ext uri="{FF2B5EF4-FFF2-40B4-BE49-F238E27FC236}">
                  <a16:creationId xmlns:a16="http://schemas.microsoft.com/office/drawing/2014/main" id="{21964B8F-0377-C2A5-DD9F-E946BF2506B7}"/>
                </a:ext>
              </a:extLst>
            </p:cNvPr>
            <p:cNvSpPr txBox="1"/>
            <p:nvPr/>
          </p:nvSpPr>
          <p:spPr>
            <a:xfrm>
              <a:off x="3773655" y="5555449"/>
              <a:ext cx="409375"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28</a:t>
              </a:r>
            </a:p>
          </p:txBody>
        </p:sp>
        <p:sp>
          <p:nvSpPr>
            <p:cNvPr id="730" name="TextBox 729">
              <a:extLst>
                <a:ext uri="{FF2B5EF4-FFF2-40B4-BE49-F238E27FC236}">
                  <a16:creationId xmlns:a16="http://schemas.microsoft.com/office/drawing/2014/main" id="{C4B99028-ED87-FD74-E438-C4AC208F4388}"/>
                </a:ext>
              </a:extLst>
            </p:cNvPr>
            <p:cNvSpPr txBox="1"/>
            <p:nvPr/>
          </p:nvSpPr>
          <p:spPr>
            <a:xfrm>
              <a:off x="4030513" y="5555449"/>
              <a:ext cx="409375"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dirty="0">
                  <a:ln>
                    <a:noFill/>
                  </a:ln>
                  <a:solidFill>
                    <a:srgbClr val="000000"/>
                  </a:solidFill>
                  <a:effectLst/>
                  <a:uLnTx/>
                  <a:uFillTx/>
                  <a:latin typeface="Helvetica"/>
                  <a:ea typeface="ＭＳ Ｐゴシック" charset="0"/>
                  <a:cs typeface="+mn-cs"/>
                  <a:sym typeface="Helvetica"/>
                  <a:rtl val="0"/>
                </a:rPr>
                <a:t>25</a:t>
              </a:r>
            </a:p>
          </p:txBody>
        </p:sp>
        <p:sp>
          <p:nvSpPr>
            <p:cNvPr id="731" name="TextBox 730">
              <a:extLst>
                <a:ext uri="{FF2B5EF4-FFF2-40B4-BE49-F238E27FC236}">
                  <a16:creationId xmlns:a16="http://schemas.microsoft.com/office/drawing/2014/main" id="{DE03B6FD-28BF-2898-3A68-E2570D5E5AA2}"/>
                </a:ext>
              </a:extLst>
            </p:cNvPr>
            <p:cNvSpPr txBox="1"/>
            <p:nvPr/>
          </p:nvSpPr>
          <p:spPr>
            <a:xfrm>
              <a:off x="4287335" y="5555449"/>
              <a:ext cx="409375"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21</a:t>
              </a:r>
            </a:p>
          </p:txBody>
        </p:sp>
        <p:sp>
          <p:nvSpPr>
            <p:cNvPr id="732" name="TextBox 731">
              <a:extLst>
                <a:ext uri="{FF2B5EF4-FFF2-40B4-BE49-F238E27FC236}">
                  <a16:creationId xmlns:a16="http://schemas.microsoft.com/office/drawing/2014/main" id="{01A6A0CC-3877-4FBC-C004-201715BB73BD}"/>
                </a:ext>
              </a:extLst>
            </p:cNvPr>
            <p:cNvSpPr txBox="1"/>
            <p:nvPr/>
          </p:nvSpPr>
          <p:spPr>
            <a:xfrm>
              <a:off x="4533654" y="5555449"/>
              <a:ext cx="409375"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20</a:t>
              </a:r>
            </a:p>
          </p:txBody>
        </p:sp>
        <p:sp>
          <p:nvSpPr>
            <p:cNvPr id="733" name="TextBox 732">
              <a:extLst>
                <a:ext uri="{FF2B5EF4-FFF2-40B4-BE49-F238E27FC236}">
                  <a16:creationId xmlns:a16="http://schemas.microsoft.com/office/drawing/2014/main" id="{40CDB9E9-A538-CDAA-13EE-22851314C446}"/>
                </a:ext>
              </a:extLst>
            </p:cNvPr>
            <p:cNvSpPr txBox="1"/>
            <p:nvPr/>
          </p:nvSpPr>
          <p:spPr>
            <a:xfrm>
              <a:off x="4786071" y="5555449"/>
              <a:ext cx="409375"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19</a:t>
              </a:r>
            </a:p>
          </p:txBody>
        </p:sp>
        <p:sp>
          <p:nvSpPr>
            <p:cNvPr id="734" name="TextBox 733">
              <a:extLst>
                <a:ext uri="{FF2B5EF4-FFF2-40B4-BE49-F238E27FC236}">
                  <a16:creationId xmlns:a16="http://schemas.microsoft.com/office/drawing/2014/main" id="{0AB2B411-A429-460C-55AA-0ECEC846D1BA}"/>
                </a:ext>
              </a:extLst>
            </p:cNvPr>
            <p:cNvSpPr txBox="1"/>
            <p:nvPr/>
          </p:nvSpPr>
          <p:spPr>
            <a:xfrm>
              <a:off x="5049496" y="5555449"/>
              <a:ext cx="409375"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18</a:t>
              </a:r>
            </a:p>
          </p:txBody>
        </p:sp>
        <p:sp>
          <p:nvSpPr>
            <p:cNvPr id="735" name="TextBox 734">
              <a:extLst>
                <a:ext uri="{FF2B5EF4-FFF2-40B4-BE49-F238E27FC236}">
                  <a16:creationId xmlns:a16="http://schemas.microsoft.com/office/drawing/2014/main" id="{75A65B88-22AC-6A4E-EA8F-B74B2D67CBBA}"/>
                </a:ext>
              </a:extLst>
            </p:cNvPr>
            <p:cNvSpPr txBox="1"/>
            <p:nvPr/>
          </p:nvSpPr>
          <p:spPr>
            <a:xfrm>
              <a:off x="5286446" y="5555449"/>
              <a:ext cx="409375"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13</a:t>
              </a:r>
            </a:p>
          </p:txBody>
        </p:sp>
        <p:sp>
          <p:nvSpPr>
            <p:cNvPr id="736" name="TextBox 735">
              <a:extLst>
                <a:ext uri="{FF2B5EF4-FFF2-40B4-BE49-F238E27FC236}">
                  <a16:creationId xmlns:a16="http://schemas.microsoft.com/office/drawing/2014/main" id="{38CA2EBB-2E69-0232-6843-929F8707AEDA}"/>
                </a:ext>
              </a:extLst>
            </p:cNvPr>
            <p:cNvSpPr txBox="1"/>
            <p:nvPr/>
          </p:nvSpPr>
          <p:spPr>
            <a:xfrm>
              <a:off x="5543188" y="5555449"/>
              <a:ext cx="409375"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13</a:t>
              </a:r>
            </a:p>
          </p:txBody>
        </p:sp>
        <p:sp>
          <p:nvSpPr>
            <p:cNvPr id="737" name="TextBox 736">
              <a:extLst>
                <a:ext uri="{FF2B5EF4-FFF2-40B4-BE49-F238E27FC236}">
                  <a16:creationId xmlns:a16="http://schemas.microsoft.com/office/drawing/2014/main" id="{348CAD29-51C5-C436-D05C-513B070D92A5}"/>
                </a:ext>
              </a:extLst>
            </p:cNvPr>
            <p:cNvSpPr txBox="1"/>
            <p:nvPr/>
          </p:nvSpPr>
          <p:spPr>
            <a:xfrm>
              <a:off x="5795604" y="5555449"/>
              <a:ext cx="409375"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11</a:t>
              </a:r>
            </a:p>
          </p:txBody>
        </p:sp>
        <p:sp>
          <p:nvSpPr>
            <p:cNvPr id="738" name="TextBox 737">
              <a:extLst>
                <a:ext uri="{FF2B5EF4-FFF2-40B4-BE49-F238E27FC236}">
                  <a16:creationId xmlns:a16="http://schemas.microsoft.com/office/drawing/2014/main" id="{82836976-547C-E4F1-F8F4-FBF5877B169B}"/>
                </a:ext>
              </a:extLst>
            </p:cNvPr>
            <p:cNvSpPr txBox="1"/>
            <p:nvPr/>
          </p:nvSpPr>
          <p:spPr>
            <a:xfrm>
              <a:off x="6047871" y="5555449"/>
              <a:ext cx="409375"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11</a:t>
              </a:r>
            </a:p>
          </p:txBody>
        </p:sp>
        <p:sp>
          <p:nvSpPr>
            <p:cNvPr id="739" name="TextBox 738">
              <a:extLst>
                <a:ext uri="{FF2B5EF4-FFF2-40B4-BE49-F238E27FC236}">
                  <a16:creationId xmlns:a16="http://schemas.microsoft.com/office/drawing/2014/main" id="{4A157B6E-1E9F-8412-04D7-F816537A002F}"/>
                </a:ext>
              </a:extLst>
            </p:cNvPr>
            <p:cNvSpPr txBox="1"/>
            <p:nvPr/>
          </p:nvSpPr>
          <p:spPr>
            <a:xfrm>
              <a:off x="6300301" y="5555449"/>
              <a:ext cx="409375"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10</a:t>
              </a:r>
            </a:p>
          </p:txBody>
        </p:sp>
        <p:sp>
          <p:nvSpPr>
            <p:cNvPr id="740" name="TextBox 739">
              <a:extLst>
                <a:ext uri="{FF2B5EF4-FFF2-40B4-BE49-F238E27FC236}">
                  <a16:creationId xmlns:a16="http://schemas.microsoft.com/office/drawing/2014/main" id="{29BB23C4-0FF1-CF49-A0F9-A7DAF1AF0535}"/>
                </a:ext>
              </a:extLst>
            </p:cNvPr>
            <p:cNvSpPr txBox="1"/>
            <p:nvPr/>
          </p:nvSpPr>
          <p:spPr>
            <a:xfrm>
              <a:off x="6584617" y="5555449"/>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8</a:t>
              </a:r>
            </a:p>
          </p:txBody>
        </p:sp>
        <p:sp>
          <p:nvSpPr>
            <p:cNvPr id="741" name="TextBox 740">
              <a:extLst>
                <a:ext uri="{FF2B5EF4-FFF2-40B4-BE49-F238E27FC236}">
                  <a16:creationId xmlns:a16="http://schemas.microsoft.com/office/drawing/2014/main" id="{C5425943-DDDD-17F2-035C-B84771951EA8}"/>
                </a:ext>
              </a:extLst>
            </p:cNvPr>
            <p:cNvSpPr txBox="1"/>
            <p:nvPr/>
          </p:nvSpPr>
          <p:spPr>
            <a:xfrm>
              <a:off x="6836901" y="5555449"/>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dirty="0">
                  <a:ln>
                    <a:noFill/>
                  </a:ln>
                  <a:solidFill>
                    <a:srgbClr val="000000"/>
                  </a:solidFill>
                  <a:effectLst/>
                  <a:uLnTx/>
                  <a:uFillTx/>
                  <a:latin typeface="Helvetica"/>
                  <a:ea typeface="ＭＳ Ｐゴシック" charset="0"/>
                  <a:cs typeface="+mn-cs"/>
                  <a:sym typeface="Helvetica"/>
                  <a:rtl val="0"/>
                </a:rPr>
                <a:t>7</a:t>
              </a:r>
            </a:p>
          </p:txBody>
        </p:sp>
        <p:sp>
          <p:nvSpPr>
            <p:cNvPr id="742" name="TextBox 741">
              <a:extLst>
                <a:ext uri="{FF2B5EF4-FFF2-40B4-BE49-F238E27FC236}">
                  <a16:creationId xmlns:a16="http://schemas.microsoft.com/office/drawing/2014/main" id="{643A5430-0D6A-DD98-3C12-2D5C1FF99B3C}"/>
                </a:ext>
              </a:extLst>
            </p:cNvPr>
            <p:cNvSpPr txBox="1"/>
            <p:nvPr/>
          </p:nvSpPr>
          <p:spPr>
            <a:xfrm>
              <a:off x="7070458" y="5555449"/>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5</a:t>
              </a:r>
            </a:p>
          </p:txBody>
        </p:sp>
        <p:sp>
          <p:nvSpPr>
            <p:cNvPr id="743" name="TextBox 742">
              <a:extLst>
                <a:ext uri="{FF2B5EF4-FFF2-40B4-BE49-F238E27FC236}">
                  <a16:creationId xmlns:a16="http://schemas.microsoft.com/office/drawing/2014/main" id="{77B763EC-BF1D-13EC-E810-3ACCE81AE522}"/>
                </a:ext>
              </a:extLst>
            </p:cNvPr>
            <p:cNvSpPr txBox="1"/>
            <p:nvPr/>
          </p:nvSpPr>
          <p:spPr>
            <a:xfrm>
              <a:off x="7341750" y="5555449"/>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dirty="0">
                  <a:ln>
                    <a:noFill/>
                  </a:ln>
                  <a:solidFill>
                    <a:srgbClr val="000000"/>
                  </a:solidFill>
                  <a:effectLst/>
                  <a:uLnTx/>
                  <a:uFillTx/>
                  <a:latin typeface="Helvetica"/>
                  <a:ea typeface="ＭＳ Ｐゴシック" charset="0"/>
                  <a:cs typeface="+mn-cs"/>
                  <a:sym typeface="Helvetica"/>
                  <a:rtl val="0"/>
                </a:rPr>
                <a:t>5</a:t>
              </a:r>
            </a:p>
          </p:txBody>
        </p:sp>
        <p:sp>
          <p:nvSpPr>
            <p:cNvPr id="744" name="TextBox 743">
              <a:extLst>
                <a:ext uri="{FF2B5EF4-FFF2-40B4-BE49-F238E27FC236}">
                  <a16:creationId xmlns:a16="http://schemas.microsoft.com/office/drawing/2014/main" id="{CD84C05B-2466-2303-0CE1-EFE92B6C9B82}"/>
                </a:ext>
              </a:extLst>
            </p:cNvPr>
            <p:cNvSpPr txBox="1"/>
            <p:nvPr/>
          </p:nvSpPr>
          <p:spPr>
            <a:xfrm>
              <a:off x="7594167" y="5555449"/>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4</a:t>
              </a:r>
            </a:p>
          </p:txBody>
        </p:sp>
        <p:sp>
          <p:nvSpPr>
            <p:cNvPr id="745" name="TextBox 744">
              <a:extLst>
                <a:ext uri="{FF2B5EF4-FFF2-40B4-BE49-F238E27FC236}">
                  <a16:creationId xmlns:a16="http://schemas.microsoft.com/office/drawing/2014/main" id="{56FD78BC-DDEE-D76D-A769-99F512FCFA1A}"/>
                </a:ext>
              </a:extLst>
            </p:cNvPr>
            <p:cNvSpPr txBox="1"/>
            <p:nvPr/>
          </p:nvSpPr>
          <p:spPr>
            <a:xfrm>
              <a:off x="7846450" y="5555449"/>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4</a:t>
              </a:r>
            </a:p>
          </p:txBody>
        </p:sp>
        <p:sp>
          <p:nvSpPr>
            <p:cNvPr id="746" name="TextBox 745">
              <a:extLst>
                <a:ext uri="{FF2B5EF4-FFF2-40B4-BE49-F238E27FC236}">
                  <a16:creationId xmlns:a16="http://schemas.microsoft.com/office/drawing/2014/main" id="{236A8959-17ED-BE69-B524-172BF0A3D110}"/>
                </a:ext>
              </a:extLst>
            </p:cNvPr>
            <p:cNvSpPr txBox="1"/>
            <p:nvPr/>
          </p:nvSpPr>
          <p:spPr>
            <a:xfrm>
              <a:off x="8110435" y="5555449"/>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4</a:t>
              </a:r>
            </a:p>
          </p:txBody>
        </p:sp>
        <p:sp>
          <p:nvSpPr>
            <p:cNvPr id="747" name="TextBox 746">
              <a:extLst>
                <a:ext uri="{FF2B5EF4-FFF2-40B4-BE49-F238E27FC236}">
                  <a16:creationId xmlns:a16="http://schemas.microsoft.com/office/drawing/2014/main" id="{D3DBAF9D-6012-B3D3-3417-6E18822EEF3E}"/>
                </a:ext>
              </a:extLst>
            </p:cNvPr>
            <p:cNvSpPr txBox="1"/>
            <p:nvPr/>
          </p:nvSpPr>
          <p:spPr>
            <a:xfrm>
              <a:off x="8351283" y="5555449"/>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4</a:t>
              </a:r>
            </a:p>
          </p:txBody>
        </p:sp>
        <p:sp>
          <p:nvSpPr>
            <p:cNvPr id="748" name="TextBox 747">
              <a:extLst>
                <a:ext uri="{FF2B5EF4-FFF2-40B4-BE49-F238E27FC236}">
                  <a16:creationId xmlns:a16="http://schemas.microsoft.com/office/drawing/2014/main" id="{4F2B42DE-303D-3C0C-13EB-32652F181E9E}"/>
                </a:ext>
              </a:extLst>
            </p:cNvPr>
            <p:cNvSpPr txBox="1"/>
            <p:nvPr/>
          </p:nvSpPr>
          <p:spPr>
            <a:xfrm>
              <a:off x="8600487" y="5555449"/>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3</a:t>
              </a:r>
            </a:p>
          </p:txBody>
        </p:sp>
        <p:sp>
          <p:nvSpPr>
            <p:cNvPr id="749" name="TextBox 748">
              <a:extLst>
                <a:ext uri="{FF2B5EF4-FFF2-40B4-BE49-F238E27FC236}">
                  <a16:creationId xmlns:a16="http://schemas.microsoft.com/office/drawing/2014/main" id="{1F7A5EE6-0A8E-2271-A5BF-1DFC915635A8}"/>
                </a:ext>
              </a:extLst>
            </p:cNvPr>
            <p:cNvSpPr txBox="1"/>
            <p:nvPr/>
          </p:nvSpPr>
          <p:spPr>
            <a:xfrm>
              <a:off x="8855982" y="5555445"/>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a:t>
              </a:r>
            </a:p>
          </p:txBody>
        </p:sp>
        <p:sp>
          <p:nvSpPr>
            <p:cNvPr id="750" name="TextBox 749">
              <a:extLst>
                <a:ext uri="{FF2B5EF4-FFF2-40B4-BE49-F238E27FC236}">
                  <a16:creationId xmlns:a16="http://schemas.microsoft.com/office/drawing/2014/main" id="{B61E2FA1-F9CA-E551-CBDC-1AC4F561BF87}"/>
                </a:ext>
              </a:extLst>
            </p:cNvPr>
            <p:cNvSpPr txBox="1"/>
            <p:nvPr/>
          </p:nvSpPr>
          <p:spPr>
            <a:xfrm>
              <a:off x="9108401" y="5555445"/>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0</a:t>
              </a:r>
            </a:p>
          </p:txBody>
        </p:sp>
        <p:sp>
          <p:nvSpPr>
            <p:cNvPr id="751" name="TextBox 750">
              <a:extLst>
                <a:ext uri="{FF2B5EF4-FFF2-40B4-BE49-F238E27FC236}">
                  <a16:creationId xmlns:a16="http://schemas.microsoft.com/office/drawing/2014/main" id="{5DDCABFD-B869-2F4B-2537-DCF9EAC573C7}"/>
                </a:ext>
              </a:extLst>
            </p:cNvPr>
            <p:cNvSpPr txBox="1"/>
            <p:nvPr/>
          </p:nvSpPr>
          <p:spPr>
            <a:xfrm>
              <a:off x="2766967" y="5744254"/>
              <a:ext cx="409375"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18</a:t>
              </a:r>
            </a:p>
          </p:txBody>
        </p:sp>
        <p:sp>
          <p:nvSpPr>
            <p:cNvPr id="752" name="TextBox 751">
              <a:extLst>
                <a:ext uri="{FF2B5EF4-FFF2-40B4-BE49-F238E27FC236}">
                  <a16:creationId xmlns:a16="http://schemas.microsoft.com/office/drawing/2014/main" id="{69B33A98-72AF-F2A3-9032-871888E2BC9E}"/>
                </a:ext>
              </a:extLst>
            </p:cNvPr>
            <p:cNvSpPr txBox="1"/>
            <p:nvPr/>
          </p:nvSpPr>
          <p:spPr>
            <a:xfrm>
              <a:off x="1717728" y="5736795"/>
              <a:ext cx="1049313" cy="282058"/>
            </a:xfrm>
            <a:prstGeom prst="rect">
              <a:avLst/>
            </a:prstGeom>
            <a:noFill/>
          </p:spPr>
          <p:txBody>
            <a:bodyPr wrap="none" rtlCol="0">
              <a:spAutoFit/>
            </a:bodyPr>
            <a:lstStyle/>
            <a:p>
              <a:pPr marL="0" marR="0" lvl="0" indent="0" algn="r"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dirty="0">
                  <a:ln>
                    <a:noFill/>
                  </a:ln>
                  <a:solidFill>
                    <a:srgbClr val="000000"/>
                  </a:solidFill>
                  <a:effectLst/>
                  <a:uLnTx/>
                  <a:uFillTx/>
                  <a:latin typeface="Helvetica"/>
                  <a:ea typeface="ＭＳ Ｐゴシック" charset="0"/>
                  <a:cs typeface="+mn-cs"/>
                  <a:sym typeface="Helvetica"/>
                  <a:rtl val="0"/>
                </a:rPr>
                <a:t>TPC (n = 18):</a:t>
              </a:r>
            </a:p>
          </p:txBody>
        </p:sp>
        <p:sp>
          <p:nvSpPr>
            <p:cNvPr id="753" name="TextBox 752">
              <a:extLst>
                <a:ext uri="{FF2B5EF4-FFF2-40B4-BE49-F238E27FC236}">
                  <a16:creationId xmlns:a16="http://schemas.microsoft.com/office/drawing/2014/main" id="{84814EA9-D377-462B-B513-541A700F5DC0}"/>
                </a:ext>
              </a:extLst>
            </p:cNvPr>
            <p:cNvSpPr txBox="1"/>
            <p:nvPr/>
          </p:nvSpPr>
          <p:spPr>
            <a:xfrm>
              <a:off x="3019358" y="5744260"/>
              <a:ext cx="409375"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17</a:t>
              </a:r>
            </a:p>
          </p:txBody>
        </p:sp>
        <p:sp>
          <p:nvSpPr>
            <p:cNvPr id="754" name="TextBox 753">
              <a:extLst>
                <a:ext uri="{FF2B5EF4-FFF2-40B4-BE49-F238E27FC236}">
                  <a16:creationId xmlns:a16="http://schemas.microsoft.com/office/drawing/2014/main" id="{E9ECB081-B60D-7B13-050A-B1B22FD96333}"/>
                </a:ext>
              </a:extLst>
            </p:cNvPr>
            <p:cNvSpPr txBox="1"/>
            <p:nvPr/>
          </p:nvSpPr>
          <p:spPr>
            <a:xfrm>
              <a:off x="3271708" y="5744264"/>
              <a:ext cx="409375"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11</a:t>
              </a:r>
            </a:p>
          </p:txBody>
        </p:sp>
        <p:sp>
          <p:nvSpPr>
            <p:cNvPr id="755" name="TextBox 754">
              <a:extLst>
                <a:ext uri="{FF2B5EF4-FFF2-40B4-BE49-F238E27FC236}">
                  <a16:creationId xmlns:a16="http://schemas.microsoft.com/office/drawing/2014/main" id="{1A148E70-4E9F-A096-C83A-E1F2CA1D132A}"/>
                </a:ext>
              </a:extLst>
            </p:cNvPr>
            <p:cNvSpPr txBox="1"/>
            <p:nvPr/>
          </p:nvSpPr>
          <p:spPr>
            <a:xfrm>
              <a:off x="3556005" y="5744264"/>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7</a:t>
              </a:r>
            </a:p>
          </p:txBody>
        </p:sp>
        <p:sp>
          <p:nvSpPr>
            <p:cNvPr id="756" name="TextBox 755">
              <a:extLst>
                <a:ext uri="{FF2B5EF4-FFF2-40B4-BE49-F238E27FC236}">
                  <a16:creationId xmlns:a16="http://schemas.microsoft.com/office/drawing/2014/main" id="{FC59BAFB-8076-5C88-641F-28B9791E403D}"/>
                </a:ext>
              </a:extLst>
            </p:cNvPr>
            <p:cNvSpPr txBox="1"/>
            <p:nvPr/>
          </p:nvSpPr>
          <p:spPr>
            <a:xfrm>
              <a:off x="3805556" y="5744273"/>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6</a:t>
              </a:r>
            </a:p>
          </p:txBody>
        </p:sp>
        <p:sp>
          <p:nvSpPr>
            <p:cNvPr id="757" name="TextBox 756">
              <a:extLst>
                <a:ext uri="{FF2B5EF4-FFF2-40B4-BE49-F238E27FC236}">
                  <a16:creationId xmlns:a16="http://schemas.microsoft.com/office/drawing/2014/main" id="{601689D7-547D-3AF0-98DF-FDF81CC34357}"/>
                </a:ext>
              </a:extLst>
            </p:cNvPr>
            <p:cNvSpPr txBox="1"/>
            <p:nvPr/>
          </p:nvSpPr>
          <p:spPr>
            <a:xfrm>
              <a:off x="4062394" y="5744277"/>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4</a:t>
              </a:r>
            </a:p>
          </p:txBody>
        </p:sp>
        <p:sp>
          <p:nvSpPr>
            <p:cNvPr id="758" name="TextBox 757">
              <a:extLst>
                <a:ext uri="{FF2B5EF4-FFF2-40B4-BE49-F238E27FC236}">
                  <a16:creationId xmlns:a16="http://schemas.microsoft.com/office/drawing/2014/main" id="{E1F5DCCB-F01D-DA5C-4B56-4810BE339E8F}"/>
                </a:ext>
              </a:extLst>
            </p:cNvPr>
            <p:cNvSpPr txBox="1"/>
            <p:nvPr/>
          </p:nvSpPr>
          <p:spPr>
            <a:xfrm>
              <a:off x="4319233" y="5744283"/>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3</a:t>
              </a:r>
            </a:p>
          </p:txBody>
        </p:sp>
        <p:sp>
          <p:nvSpPr>
            <p:cNvPr id="759" name="TextBox 758">
              <a:extLst>
                <a:ext uri="{FF2B5EF4-FFF2-40B4-BE49-F238E27FC236}">
                  <a16:creationId xmlns:a16="http://schemas.microsoft.com/office/drawing/2014/main" id="{5848AB7D-206E-19A9-C06B-7E5CCEFDA085}"/>
                </a:ext>
              </a:extLst>
            </p:cNvPr>
            <p:cNvSpPr txBox="1"/>
            <p:nvPr/>
          </p:nvSpPr>
          <p:spPr>
            <a:xfrm>
              <a:off x="4565553" y="5744290"/>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3</a:t>
              </a:r>
            </a:p>
          </p:txBody>
        </p:sp>
        <p:sp>
          <p:nvSpPr>
            <p:cNvPr id="760" name="TextBox 759">
              <a:extLst>
                <a:ext uri="{FF2B5EF4-FFF2-40B4-BE49-F238E27FC236}">
                  <a16:creationId xmlns:a16="http://schemas.microsoft.com/office/drawing/2014/main" id="{C8E34389-2A7F-BBFB-47CA-30BD261FCE52}"/>
                </a:ext>
              </a:extLst>
            </p:cNvPr>
            <p:cNvSpPr txBox="1"/>
            <p:nvPr/>
          </p:nvSpPr>
          <p:spPr>
            <a:xfrm>
              <a:off x="4817968" y="5744301"/>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a:t>
              </a:r>
            </a:p>
          </p:txBody>
        </p:sp>
        <p:sp>
          <p:nvSpPr>
            <p:cNvPr id="761" name="TextBox 760">
              <a:extLst>
                <a:ext uri="{FF2B5EF4-FFF2-40B4-BE49-F238E27FC236}">
                  <a16:creationId xmlns:a16="http://schemas.microsoft.com/office/drawing/2014/main" id="{8B214EE0-F544-41B0-F767-5E47DEDD8F38}"/>
                </a:ext>
              </a:extLst>
            </p:cNvPr>
            <p:cNvSpPr txBox="1"/>
            <p:nvPr/>
          </p:nvSpPr>
          <p:spPr>
            <a:xfrm>
              <a:off x="5081394" y="5744309"/>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a:t>
              </a:r>
            </a:p>
          </p:txBody>
        </p:sp>
        <p:sp>
          <p:nvSpPr>
            <p:cNvPr id="762" name="TextBox 761">
              <a:extLst>
                <a:ext uri="{FF2B5EF4-FFF2-40B4-BE49-F238E27FC236}">
                  <a16:creationId xmlns:a16="http://schemas.microsoft.com/office/drawing/2014/main" id="{E526D3E9-DBA3-357E-F009-EEE7F452AA92}"/>
                </a:ext>
              </a:extLst>
            </p:cNvPr>
            <p:cNvSpPr txBox="1"/>
            <p:nvPr/>
          </p:nvSpPr>
          <p:spPr>
            <a:xfrm>
              <a:off x="5318344" y="5744314"/>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a:t>
              </a:r>
            </a:p>
          </p:txBody>
        </p:sp>
        <p:sp>
          <p:nvSpPr>
            <p:cNvPr id="763" name="TextBox 762">
              <a:extLst>
                <a:ext uri="{FF2B5EF4-FFF2-40B4-BE49-F238E27FC236}">
                  <a16:creationId xmlns:a16="http://schemas.microsoft.com/office/drawing/2014/main" id="{B5C8B66F-D545-ACA0-D88A-E97547273FDB}"/>
                </a:ext>
              </a:extLst>
            </p:cNvPr>
            <p:cNvSpPr txBox="1"/>
            <p:nvPr/>
          </p:nvSpPr>
          <p:spPr>
            <a:xfrm>
              <a:off x="5575085" y="5744307"/>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a:t>
              </a:r>
            </a:p>
          </p:txBody>
        </p:sp>
        <p:sp>
          <p:nvSpPr>
            <p:cNvPr id="764" name="TextBox 763">
              <a:extLst>
                <a:ext uri="{FF2B5EF4-FFF2-40B4-BE49-F238E27FC236}">
                  <a16:creationId xmlns:a16="http://schemas.microsoft.com/office/drawing/2014/main" id="{6B466332-D83F-B38B-D97B-04876B811509}"/>
                </a:ext>
              </a:extLst>
            </p:cNvPr>
            <p:cNvSpPr txBox="1"/>
            <p:nvPr/>
          </p:nvSpPr>
          <p:spPr>
            <a:xfrm>
              <a:off x="5827500" y="5744311"/>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a:t>
              </a:r>
            </a:p>
          </p:txBody>
        </p:sp>
        <p:sp>
          <p:nvSpPr>
            <p:cNvPr id="765" name="TextBox 764">
              <a:extLst>
                <a:ext uri="{FF2B5EF4-FFF2-40B4-BE49-F238E27FC236}">
                  <a16:creationId xmlns:a16="http://schemas.microsoft.com/office/drawing/2014/main" id="{E237EB37-A389-37CC-6AFE-E6AA4E36C6BD}"/>
                </a:ext>
              </a:extLst>
            </p:cNvPr>
            <p:cNvSpPr txBox="1"/>
            <p:nvPr/>
          </p:nvSpPr>
          <p:spPr>
            <a:xfrm>
              <a:off x="6079786" y="5744316"/>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a:t>
              </a:r>
            </a:p>
          </p:txBody>
        </p:sp>
        <p:sp>
          <p:nvSpPr>
            <p:cNvPr id="766" name="TextBox 765">
              <a:extLst>
                <a:ext uri="{FF2B5EF4-FFF2-40B4-BE49-F238E27FC236}">
                  <a16:creationId xmlns:a16="http://schemas.microsoft.com/office/drawing/2014/main" id="{54C19AE9-79AC-6484-0C59-2A4BD66379A0}"/>
                </a:ext>
              </a:extLst>
            </p:cNvPr>
            <p:cNvSpPr txBox="1"/>
            <p:nvPr/>
          </p:nvSpPr>
          <p:spPr>
            <a:xfrm>
              <a:off x="6332201" y="5744315"/>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a:t>
              </a:r>
            </a:p>
          </p:txBody>
        </p:sp>
        <p:sp>
          <p:nvSpPr>
            <p:cNvPr id="767" name="TextBox 766">
              <a:extLst>
                <a:ext uri="{FF2B5EF4-FFF2-40B4-BE49-F238E27FC236}">
                  <a16:creationId xmlns:a16="http://schemas.microsoft.com/office/drawing/2014/main" id="{BEBA0A43-ABE3-29F7-7C36-008B7CB4D7CF}"/>
                </a:ext>
              </a:extLst>
            </p:cNvPr>
            <p:cNvSpPr txBox="1"/>
            <p:nvPr/>
          </p:nvSpPr>
          <p:spPr>
            <a:xfrm>
              <a:off x="6584616" y="5744322"/>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a:t>
              </a:r>
            </a:p>
          </p:txBody>
        </p:sp>
        <p:sp>
          <p:nvSpPr>
            <p:cNvPr id="768" name="TextBox 767">
              <a:extLst>
                <a:ext uri="{FF2B5EF4-FFF2-40B4-BE49-F238E27FC236}">
                  <a16:creationId xmlns:a16="http://schemas.microsoft.com/office/drawing/2014/main" id="{7D4DB6BC-79C6-4671-1C57-DE7768FE1E8D}"/>
                </a:ext>
              </a:extLst>
            </p:cNvPr>
            <p:cNvSpPr txBox="1"/>
            <p:nvPr/>
          </p:nvSpPr>
          <p:spPr>
            <a:xfrm>
              <a:off x="6836901" y="5744326"/>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a:t>
              </a:r>
            </a:p>
          </p:txBody>
        </p:sp>
        <p:sp>
          <p:nvSpPr>
            <p:cNvPr id="769" name="TextBox 768">
              <a:extLst>
                <a:ext uri="{FF2B5EF4-FFF2-40B4-BE49-F238E27FC236}">
                  <a16:creationId xmlns:a16="http://schemas.microsoft.com/office/drawing/2014/main" id="{0C43E427-4D5D-F83A-2B58-70B3674B656F}"/>
                </a:ext>
              </a:extLst>
            </p:cNvPr>
            <p:cNvSpPr txBox="1"/>
            <p:nvPr/>
          </p:nvSpPr>
          <p:spPr>
            <a:xfrm>
              <a:off x="7070456" y="5744326"/>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a:t>
              </a:r>
            </a:p>
          </p:txBody>
        </p:sp>
        <p:sp>
          <p:nvSpPr>
            <p:cNvPr id="770" name="TextBox 769">
              <a:extLst>
                <a:ext uri="{FF2B5EF4-FFF2-40B4-BE49-F238E27FC236}">
                  <a16:creationId xmlns:a16="http://schemas.microsoft.com/office/drawing/2014/main" id="{F6018498-EA7B-8A36-AC4B-EB53C7AFBE5F}"/>
                </a:ext>
              </a:extLst>
            </p:cNvPr>
            <p:cNvSpPr txBox="1"/>
            <p:nvPr/>
          </p:nvSpPr>
          <p:spPr>
            <a:xfrm>
              <a:off x="7341740" y="5744333"/>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a:t>
              </a:r>
            </a:p>
          </p:txBody>
        </p:sp>
        <p:sp>
          <p:nvSpPr>
            <p:cNvPr id="771" name="TextBox 770">
              <a:extLst>
                <a:ext uri="{FF2B5EF4-FFF2-40B4-BE49-F238E27FC236}">
                  <a16:creationId xmlns:a16="http://schemas.microsoft.com/office/drawing/2014/main" id="{A5D291FB-035A-6E1A-ABAD-51B1BF66B895}"/>
                </a:ext>
              </a:extLst>
            </p:cNvPr>
            <p:cNvSpPr txBox="1"/>
            <p:nvPr/>
          </p:nvSpPr>
          <p:spPr>
            <a:xfrm>
              <a:off x="7594158" y="5744340"/>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a:t>
              </a:r>
            </a:p>
          </p:txBody>
        </p:sp>
        <p:sp>
          <p:nvSpPr>
            <p:cNvPr id="772" name="TextBox 771">
              <a:extLst>
                <a:ext uri="{FF2B5EF4-FFF2-40B4-BE49-F238E27FC236}">
                  <a16:creationId xmlns:a16="http://schemas.microsoft.com/office/drawing/2014/main" id="{EB0F57AB-2BAB-5F26-D461-D010979EFCE4}"/>
                </a:ext>
              </a:extLst>
            </p:cNvPr>
            <p:cNvSpPr txBox="1"/>
            <p:nvPr/>
          </p:nvSpPr>
          <p:spPr>
            <a:xfrm>
              <a:off x="7846450" y="5744336"/>
              <a:ext cx="337759" cy="282058"/>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0</a:t>
              </a:r>
            </a:p>
          </p:txBody>
        </p:sp>
      </p:grpSp>
      <p:cxnSp>
        <p:nvCxnSpPr>
          <p:cNvPr id="389" name="Straight Connector 388">
            <a:extLst>
              <a:ext uri="{FF2B5EF4-FFF2-40B4-BE49-F238E27FC236}">
                <a16:creationId xmlns:a16="http://schemas.microsoft.com/office/drawing/2014/main" id="{CBB05ED9-A878-6906-25A4-B904685E94A7}"/>
              </a:ext>
            </a:extLst>
          </p:cNvPr>
          <p:cNvCxnSpPr>
            <a:cxnSpLocks/>
          </p:cNvCxnSpPr>
          <p:nvPr/>
        </p:nvCxnSpPr>
        <p:spPr>
          <a:xfrm>
            <a:off x="724697" y="3225527"/>
            <a:ext cx="1602227" cy="0"/>
          </a:xfrm>
          <a:prstGeom prst="line">
            <a:avLst/>
          </a:prstGeom>
          <a:ln w="19050">
            <a:solidFill>
              <a:srgbClr val="0B1920"/>
            </a:solidFill>
            <a:prstDash val="lgDash"/>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62ABEB4F-4DE7-3045-E419-A8D06736FF1F}"/>
              </a:ext>
            </a:extLst>
          </p:cNvPr>
          <p:cNvCxnSpPr>
            <a:cxnSpLocks/>
          </p:cNvCxnSpPr>
          <p:nvPr/>
        </p:nvCxnSpPr>
        <p:spPr>
          <a:xfrm flipV="1">
            <a:off x="1338525" y="3224877"/>
            <a:ext cx="0" cy="150833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C1FA0F7F-7787-33E5-08EB-72D1B67AE9F2}"/>
              </a:ext>
            </a:extLst>
          </p:cNvPr>
          <p:cNvCxnSpPr>
            <a:cxnSpLocks/>
          </p:cNvCxnSpPr>
          <p:nvPr/>
        </p:nvCxnSpPr>
        <p:spPr>
          <a:xfrm flipV="1">
            <a:off x="2366140" y="3229896"/>
            <a:ext cx="0" cy="151630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87" name="TextBox 586">
            <a:extLst>
              <a:ext uri="{FF2B5EF4-FFF2-40B4-BE49-F238E27FC236}">
                <a16:creationId xmlns:a16="http://schemas.microsoft.com/office/drawing/2014/main" id="{E4517DA7-7F70-0FDC-806E-AE2549069137}"/>
              </a:ext>
            </a:extLst>
          </p:cNvPr>
          <p:cNvSpPr txBox="1"/>
          <p:nvPr/>
        </p:nvSpPr>
        <p:spPr>
          <a:xfrm>
            <a:off x="2399720" y="2690609"/>
            <a:ext cx="1415824" cy="522964"/>
          </a:xfrm>
          <a:prstGeom prst="rect">
            <a:avLst/>
          </a:prstGeom>
          <a:solidFill>
            <a:srgbClr val="002985"/>
          </a:solidFill>
        </p:spPr>
        <p:txBody>
          <a:bodyPr wrap="square" rtlCol="0">
            <a:spAutoFit/>
          </a:bodyPr>
          <a:lstStyle/>
          <a:p>
            <a:pPr marL="0" marR="0" lvl="0" indent="0" algn="ctr" defTabSz="913236"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prstClr val="white"/>
                </a:solidFill>
                <a:effectLst/>
                <a:uLnTx/>
                <a:uFillTx/>
                <a:latin typeface="Helvetica-Bold"/>
                <a:ea typeface="ＭＳ Ｐゴシック" charset="0"/>
                <a:cs typeface="+mn-cs"/>
                <a:sym typeface="Helvetica-Bold"/>
                <a:rtl val="0"/>
              </a:rPr>
              <a:t>T-DXd </a:t>
            </a:r>
          </a:p>
          <a:p>
            <a:pPr marL="0" marR="0" lvl="0" indent="0" algn="ctr" defTabSz="913236"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mPFS: 8.5 </a:t>
            </a:r>
            <a:r>
              <a:rPr kumimoji="0" lang="en-US" sz="1399" b="1" i="0" u="none" strike="noStrike" kern="1200" cap="none" spc="0" normalizeH="0" baseline="0" noProof="0" dirty="0" err="1">
                <a:ln>
                  <a:noFill/>
                </a:ln>
                <a:solidFill>
                  <a:prstClr val="white"/>
                </a:solidFill>
                <a:effectLst/>
                <a:uLnTx/>
                <a:uFillTx/>
                <a:latin typeface="Arial" panose="020B0604020202020204"/>
                <a:ea typeface="ＭＳ Ｐゴシック" charset="0"/>
                <a:cs typeface="+mn-cs"/>
              </a:rPr>
              <a:t>mo</a:t>
            </a:r>
            <a:endParaRPr kumimoji="0" lang="en-US" sz="1399"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endParaRPr>
          </a:p>
        </p:txBody>
      </p:sp>
      <p:sp>
        <p:nvSpPr>
          <p:cNvPr id="718" name="TextBox 717">
            <a:extLst>
              <a:ext uri="{FF2B5EF4-FFF2-40B4-BE49-F238E27FC236}">
                <a16:creationId xmlns:a16="http://schemas.microsoft.com/office/drawing/2014/main" id="{2DC1BB54-7907-058F-5356-63D4F7979D78}"/>
              </a:ext>
            </a:extLst>
          </p:cNvPr>
          <p:cNvSpPr txBox="1"/>
          <p:nvPr/>
        </p:nvSpPr>
        <p:spPr>
          <a:xfrm>
            <a:off x="734981" y="4114324"/>
            <a:ext cx="1278809" cy="738279"/>
          </a:xfrm>
          <a:prstGeom prst="rect">
            <a:avLst/>
          </a:prstGeom>
          <a:solidFill>
            <a:srgbClr val="6E6E6E">
              <a:alpha val="85098"/>
            </a:srgbClr>
          </a:solidFill>
        </p:spPr>
        <p:txBody>
          <a:bodyPr wrap="square" rtlCol="0">
            <a:spAutoFit/>
          </a:bodyPr>
          <a:lstStyle/>
          <a:p>
            <a:pPr marL="0" marR="0" lvl="0" indent="0" algn="ctr" defTabSz="913236"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prstClr val="white"/>
                </a:solidFill>
                <a:effectLst/>
                <a:uLnTx/>
                <a:uFillTx/>
                <a:latin typeface="Helvetica-Bold"/>
                <a:ea typeface="ＭＳ Ｐゴシック" charset="0"/>
                <a:cs typeface="+mn-cs"/>
                <a:sym typeface="Helvetica-Bold"/>
                <a:rtl val="0"/>
              </a:rPr>
              <a:t>TPC </a:t>
            </a:r>
          </a:p>
          <a:p>
            <a:pPr marL="0" marR="0" lvl="0" indent="0" algn="ctr" defTabSz="913236"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mPFS: 2.9 </a:t>
            </a:r>
            <a:r>
              <a:rPr kumimoji="0" lang="en-US" sz="1399" b="1" i="0" u="none" strike="noStrike" kern="1200" cap="none" spc="0" normalizeH="0" baseline="0" noProof="0" dirty="0" err="1">
                <a:ln>
                  <a:noFill/>
                </a:ln>
                <a:solidFill>
                  <a:prstClr val="white"/>
                </a:solidFill>
                <a:effectLst/>
                <a:uLnTx/>
                <a:uFillTx/>
                <a:latin typeface="Arial" panose="020B0604020202020204"/>
                <a:ea typeface="ＭＳ Ｐゴシック" charset="0"/>
                <a:cs typeface="+mn-cs"/>
              </a:rPr>
              <a:t>mo</a:t>
            </a:r>
            <a:endParaRPr kumimoji="0" lang="en-US" sz="1399"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endParaRPr>
          </a:p>
        </p:txBody>
      </p:sp>
      <p:sp>
        <p:nvSpPr>
          <p:cNvPr id="719" name="TextBox 718">
            <a:extLst>
              <a:ext uri="{FF2B5EF4-FFF2-40B4-BE49-F238E27FC236}">
                <a16:creationId xmlns:a16="http://schemas.microsoft.com/office/drawing/2014/main" id="{74C86D2D-1FB1-1AB2-38F6-4C1276D6B557}"/>
              </a:ext>
            </a:extLst>
          </p:cNvPr>
          <p:cNvSpPr txBox="1"/>
          <p:nvPr/>
        </p:nvSpPr>
        <p:spPr>
          <a:xfrm>
            <a:off x="2310772" y="1653665"/>
            <a:ext cx="1843104" cy="769057"/>
          </a:xfrm>
          <a:prstGeom prst="rect">
            <a:avLst/>
          </a:prstGeom>
          <a:noFill/>
        </p:spPr>
        <p:txBody>
          <a:bodyPr wrap="square" rtlCol="0">
            <a:spAutoFit/>
          </a:bodyPr>
          <a:lstStyle/>
          <a:p>
            <a:pPr marL="0" marR="0" lvl="0" indent="0" algn="ctr" defTabSz="456687" rtl="0" eaLnBrk="1" fontAlgn="auto" latinLnBrk="0" hangingPunct="1">
              <a:lnSpc>
                <a:spcPct val="100000"/>
              </a:lnSpc>
              <a:spcBef>
                <a:spcPts val="0"/>
              </a:spcBef>
              <a:spcAft>
                <a:spcPts val="0"/>
              </a:spcAft>
              <a:buClrTx/>
              <a:buSzTx/>
              <a:buFontTx/>
              <a:buNone/>
              <a:tabLst/>
              <a:defRPr/>
            </a:pPr>
            <a:r>
              <a:rPr kumimoji="0" lang="en-US" sz="1599" b="1" i="0" u="none" strike="noStrike" kern="0" cap="none" spc="0" normalizeH="0" baseline="0" noProof="0" dirty="0">
                <a:ln>
                  <a:noFill/>
                </a:ln>
                <a:solidFill>
                  <a:srgbClr val="008764"/>
                </a:solidFill>
                <a:effectLst/>
                <a:uLnTx/>
                <a:uFillTx/>
                <a:latin typeface="Helvetica-Bold"/>
                <a:ea typeface="ＭＳ Ｐゴシック" charset="0"/>
                <a:cs typeface="+mn-cs"/>
                <a:sym typeface="Helvetica-Bold"/>
                <a:rtl val="0"/>
              </a:rPr>
              <a:t>Hazard ratio</a:t>
            </a:r>
            <a:r>
              <a:rPr kumimoji="0" lang="en-US" sz="1599" b="0" i="0" u="none" strike="noStrike" kern="0" cap="none" spc="0" normalizeH="0" baseline="0" noProof="0" dirty="0">
                <a:ln>
                  <a:noFill/>
                </a:ln>
                <a:solidFill>
                  <a:srgbClr val="008764"/>
                </a:solidFill>
                <a:effectLst/>
                <a:uLnTx/>
                <a:uFillTx/>
                <a:latin typeface="Helvetica-Bold"/>
                <a:ea typeface="ＭＳ Ｐゴシック" charset="0"/>
                <a:cs typeface="+mn-cs"/>
                <a:sym typeface="Helvetica-Bold"/>
                <a:rtl val="0"/>
              </a:rPr>
              <a:t>: </a:t>
            </a:r>
            <a:r>
              <a:rPr kumimoji="0" lang="en-US" sz="1599" b="1" i="0" u="none" strike="noStrike" kern="0" cap="none" spc="0" normalizeH="0" baseline="0" noProof="0" dirty="0">
                <a:ln>
                  <a:noFill/>
                </a:ln>
                <a:solidFill>
                  <a:srgbClr val="008764"/>
                </a:solidFill>
                <a:effectLst/>
                <a:uLnTx/>
                <a:uFillTx/>
                <a:latin typeface="Helvetica-Bold"/>
                <a:ea typeface="ＭＳ Ｐゴシック" charset="0"/>
                <a:cs typeface="+mn-cs"/>
                <a:sym typeface="Helvetica-Bold"/>
                <a:rtl val="0"/>
              </a:rPr>
              <a:t>0.46 </a:t>
            </a:r>
          </a:p>
          <a:p>
            <a:pPr marL="0" marR="0" lvl="0" indent="0" algn="ctr" defTabSz="456687" rtl="0" eaLnBrk="1" fontAlgn="auto" latinLnBrk="0" hangingPunct="1">
              <a:lnSpc>
                <a:spcPct val="100000"/>
              </a:lnSpc>
              <a:spcBef>
                <a:spcPts val="0"/>
              </a:spcBef>
              <a:spcAft>
                <a:spcPts val="0"/>
              </a:spcAft>
              <a:buClrTx/>
              <a:buSzTx/>
              <a:buFontTx/>
              <a:buNone/>
              <a:tabLst/>
              <a:defRPr/>
            </a:pPr>
            <a:r>
              <a:rPr kumimoji="0" lang="en-US" sz="1199" b="1" i="0" u="none" strike="noStrike" kern="0" cap="none" spc="0" normalizeH="0" baseline="0" noProof="0" dirty="0">
                <a:ln>
                  <a:noFill/>
                </a:ln>
                <a:solidFill>
                  <a:srgbClr val="008764"/>
                </a:solidFill>
                <a:effectLst/>
                <a:uLnTx/>
                <a:uFillTx/>
                <a:latin typeface="Helvetica-Bold"/>
                <a:ea typeface="ＭＳ Ｐゴシック" charset="0"/>
                <a:cs typeface="+mn-cs"/>
                <a:sym typeface="Helvetica-Bold"/>
                <a:rtl val="0"/>
              </a:rPr>
              <a:t>95% CI, 0.24-0.89</a:t>
            </a:r>
            <a:endParaRPr kumimoji="0" lang="en-US" sz="1199" b="0" i="0" u="none" strike="noStrike" kern="0" cap="none" spc="0" normalizeH="0" baseline="0" noProof="0" dirty="0">
              <a:ln>
                <a:noFill/>
              </a:ln>
              <a:solidFill>
                <a:srgbClr val="008764"/>
              </a:solidFill>
              <a:effectLst/>
              <a:uLnTx/>
              <a:uFillTx/>
              <a:latin typeface="Helvetica-Bold"/>
              <a:ea typeface="ＭＳ Ｐゴシック" charset="0"/>
              <a:cs typeface="+mn-cs"/>
              <a:sym typeface="Helvetica-Bold"/>
              <a:rtl val="0"/>
            </a:endParaRPr>
          </a:p>
        </p:txBody>
      </p:sp>
      <p:sp>
        <p:nvSpPr>
          <p:cNvPr id="720" name="TextBox 719">
            <a:extLst>
              <a:ext uri="{FF2B5EF4-FFF2-40B4-BE49-F238E27FC236}">
                <a16:creationId xmlns:a16="http://schemas.microsoft.com/office/drawing/2014/main" id="{51CF6E64-BD96-B515-837A-9BB3A289C5D4}"/>
              </a:ext>
            </a:extLst>
          </p:cNvPr>
          <p:cNvSpPr txBox="1"/>
          <p:nvPr/>
        </p:nvSpPr>
        <p:spPr>
          <a:xfrm>
            <a:off x="1256150" y="2962357"/>
            <a:ext cx="840772" cy="510494"/>
          </a:xfrm>
          <a:prstGeom prst="roundRect">
            <a:avLst/>
          </a:prstGeom>
          <a:noFill/>
        </p:spPr>
        <p:txBody>
          <a:bodyPr wrap="square" rtlCol="0">
            <a:spAutoFit/>
          </a:bodyPr>
          <a:lstStyle/>
          <a:p>
            <a:pPr marL="0" marR="0" lvl="0" indent="0" algn="ctr" defTabSz="456687" rtl="0" eaLnBrk="1" fontAlgn="auto" latinLnBrk="0" hangingPunct="1">
              <a:lnSpc>
                <a:spcPct val="100000"/>
              </a:lnSpc>
              <a:spcBef>
                <a:spcPts val="0"/>
              </a:spcBef>
              <a:spcAft>
                <a:spcPts val="0"/>
              </a:spcAft>
              <a:buClrTx/>
              <a:buSzTx/>
              <a:buFontTx/>
              <a:buNone/>
              <a:tabLst/>
              <a:defRPr/>
            </a:pPr>
            <a:r>
              <a:rPr kumimoji="0" lang="el-GR" sz="1199" b="1" i="0" u="none" strike="noStrike" kern="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sym typeface="Helvetica-Bold"/>
                <a:rtl val="0"/>
              </a:rPr>
              <a:t>Δ</a:t>
            </a:r>
            <a:r>
              <a:rPr kumimoji="0" lang="en-US" sz="1199" b="1" i="0" u="none" strike="noStrike" kern="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sym typeface="Helvetica-Bold"/>
                <a:rtl val="0"/>
              </a:rPr>
              <a:t> 5.6 </a:t>
            </a:r>
            <a:r>
              <a:rPr kumimoji="0" lang="en-US" sz="1199" b="1" i="0" u="none" strike="noStrike" kern="0" cap="none" spc="0" normalizeH="0" baseline="0" noProof="0" dirty="0" err="1">
                <a:ln>
                  <a:noFill/>
                </a:ln>
                <a:solidFill>
                  <a:srgbClr val="00B0F0"/>
                </a:solidFill>
                <a:effectLst/>
                <a:uLnTx/>
                <a:uFillTx/>
                <a:latin typeface="Arial" panose="020B0604020202020204" pitchFamily="34" charset="0"/>
                <a:ea typeface="ＭＳ Ｐゴシック" charset="0"/>
                <a:cs typeface="Arial" panose="020B0604020202020204" pitchFamily="34" charset="0"/>
                <a:sym typeface="Helvetica-Bold"/>
                <a:rtl val="0"/>
              </a:rPr>
              <a:t>mo</a:t>
            </a:r>
            <a:endParaRPr kumimoji="0" lang="en-US" sz="1199" b="1" i="0" u="none" strike="noStrike" kern="0" cap="none" spc="0" normalizeH="0" baseline="0" noProof="0" dirty="0">
              <a:ln>
                <a:noFill/>
              </a:ln>
              <a:solidFill>
                <a:srgbClr val="00B0F0"/>
              </a:solidFill>
              <a:effectLst/>
              <a:uLnTx/>
              <a:uFillTx/>
              <a:latin typeface="Helvetica-Bold"/>
              <a:ea typeface="ＭＳ Ｐゴシック" charset="0"/>
              <a:cs typeface="+mn-cs"/>
              <a:sym typeface="Helvetica-Bold"/>
              <a:rtl val="0"/>
            </a:endParaRPr>
          </a:p>
        </p:txBody>
      </p:sp>
      <p:grpSp>
        <p:nvGrpSpPr>
          <p:cNvPr id="4" name="Group 3">
            <a:extLst>
              <a:ext uri="{FF2B5EF4-FFF2-40B4-BE49-F238E27FC236}">
                <a16:creationId xmlns:a16="http://schemas.microsoft.com/office/drawing/2014/main" id="{E83F3289-1A00-6C89-99AF-5569805BB7F8}"/>
              </a:ext>
            </a:extLst>
          </p:cNvPr>
          <p:cNvGrpSpPr/>
          <p:nvPr/>
        </p:nvGrpSpPr>
        <p:grpSpPr>
          <a:xfrm>
            <a:off x="6292682" y="1714148"/>
            <a:ext cx="5588383" cy="3511838"/>
            <a:chOff x="12646040" y="3888755"/>
            <a:chExt cx="11188571" cy="7031095"/>
          </a:xfrm>
        </p:grpSpPr>
        <p:grpSp>
          <p:nvGrpSpPr>
            <p:cNvPr id="392" name="Graphic 3">
              <a:extLst>
                <a:ext uri="{FF2B5EF4-FFF2-40B4-BE49-F238E27FC236}">
                  <a16:creationId xmlns:a16="http://schemas.microsoft.com/office/drawing/2014/main" id="{C1FBD50E-49D6-9395-C51E-9DEC8148CAB8}"/>
                </a:ext>
              </a:extLst>
            </p:cNvPr>
            <p:cNvGrpSpPr/>
            <p:nvPr/>
          </p:nvGrpSpPr>
          <p:grpSpPr>
            <a:xfrm>
              <a:off x="13482681" y="3890988"/>
              <a:ext cx="10148877" cy="6197799"/>
              <a:chOff x="2743360" y="975382"/>
              <a:chExt cx="7351883" cy="3869208"/>
            </a:xfrm>
          </p:grpSpPr>
          <p:sp>
            <p:nvSpPr>
              <p:cNvPr id="483" name="Freeform 14">
                <a:extLst>
                  <a:ext uri="{FF2B5EF4-FFF2-40B4-BE49-F238E27FC236}">
                    <a16:creationId xmlns:a16="http://schemas.microsoft.com/office/drawing/2014/main" id="{2C412FC2-E336-655A-ABFF-A8006E19F021}"/>
                  </a:ext>
                </a:extLst>
              </p:cNvPr>
              <p:cNvSpPr/>
              <p:nvPr/>
            </p:nvSpPr>
            <p:spPr>
              <a:xfrm>
                <a:off x="2807275" y="975382"/>
                <a:ext cx="16388" cy="3805322"/>
              </a:xfrm>
              <a:custGeom>
                <a:avLst/>
                <a:gdLst>
                  <a:gd name="connsiteX0" fmla="*/ 0 w 16388"/>
                  <a:gd name="connsiteY0" fmla="*/ 3805323 h 3805322"/>
                  <a:gd name="connsiteX1" fmla="*/ 0 w 16388"/>
                  <a:gd name="connsiteY1" fmla="*/ 0 h 3805322"/>
                </a:gdLst>
                <a:ahLst/>
                <a:cxnLst>
                  <a:cxn ang="0">
                    <a:pos x="connsiteX0" y="connsiteY0"/>
                  </a:cxn>
                  <a:cxn ang="0">
                    <a:pos x="connsiteX1" y="connsiteY1"/>
                  </a:cxn>
                </a:cxnLst>
                <a:rect l="l" t="t" r="r" b="b"/>
                <a:pathLst>
                  <a:path w="16388" h="3805322">
                    <a:moveTo>
                      <a:pt x="0" y="3805323"/>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84" name="Freeform 15">
                <a:extLst>
                  <a:ext uri="{FF2B5EF4-FFF2-40B4-BE49-F238E27FC236}">
                    <a16:creationId xmlns:a16="http://schemas.microsoft.com/office/drawing/2014/main" id="{AE992BF7-7073-4D32-592A-07DCBC8B0057}"/>
                  </a:ext>
                </a:extLst>
              </p:cNvPr>
              <p:cNvSpPr/>
              <p:nvPr/>
            </p:nvSpPr>
            <p:spPr>
              <a:xfrm>
                <a:off x="2807275" y="975382"/>
                <a:ext cx="16388" cy="3805322"/>
              </a:xfrm>
              <a:custGeom>
                <a:avLst/>
                <a:gdLst>
                  <a:gd name="connsiteX0" fmla="*/ 0 w 16388"/>
                  <a:gd name="connsiteY0" fmla="*/ 3805323 h 3805322"/>
                  <a:gd name="connsiteX1" fmla="*/ 0 w 16388"/>
                  <a:gd name="connsiteY1" fmla="*/ 0 h 3805322"/>
                </a:gdLst>
                <a:ahLst/>
                <a:cxnLst>
                  <a:cxn ang="0">
                    <a:pos x="connsiteX0" y="connsiteY0"/>
                  </a:cxn>
                  <a:cxn ang="0">
                    <a:pos x="connsiteX1" y="connsiteY1"/>
                  </a:cxn>
                </a:cxnLst>
                <a:rect l="l" t="t" r="r" b="b"/>
                <a:pathLst>
                  <a:path w="16388" h="3805322">
                    <a:moveTo>
                      <a:pt x="0" y="3805323"/>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85" name="Freeform 16">
                <a:extLst>
                  <a:ext uri="{FF2B5EF4-FFF2-40B4-BE49-F238E27FC236}">
                    <a16:creationId xmlns:a16="http://schemas.microsoft.com/office/drawing/2014/main" id="{0186B559-8E0A-663A-E208-EDF46C01B55F}"/>
                  </a:ext>
                </a:extLst>
              </p:cNvPr>
              <p:cNvSpPr/>
              <p:nvPr/>
            </p:nvSpPr>
            <p:spPr>
              <a:xfrm>
                <a:off x="2774498" y="4335140"/>
                <a:ext cx="32777" cy="16381"/>
              </a:xfrm>
              <a:custGeom>
                <a:avLst/>
                <a:gdLst>
                  <a:gd name="connsiteX0" fmla="*/ 32777 w 32777"/>
                  <a:gd name="connsiteY0" fmla="*/ 0 h 16381"/>
                  <a:gd name="connsiteX1" fmla="*/ 0 w 32777"/>
                  <a:gd name="connsiteY1" fmla="*/ 0 h 16381"/>
                </a:gdLst>
                <a:ahLst/>
                <a:cxnLst>
                  <a:cxn ang="0">
                    <a:pos x="connsiteX0" y="connsiteY0"/>
                  </a:cxn>
                  <a:cxn ang="0">
                    <a:pos x="connsiteX1" y="connsiteY1"/>
                  </a:cxn>
                </a:cxnLst>
                <a:rect l="l" t="t" r="r" b="b"/>
                <a:pathLst>
                  <a:path w="32777" h="16381">
                    <a:moveTo>
                      <a:pt x="32777" y="0"/>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86" name="Freeform 17">
                <a:extLst>
                  <a:ext uri="{FF2B5EF4-FFF2-40B4-BE49-F238E27FC236}">
                    <a16:creationId xmlns:a16="http://schemas.microsoft.com/office/drawing/2014/main" id="{26256BA4-E145-2176-7C4A-A87326D5FCA0}"/>
                  </a:ext>
                </a:extLst>
              </p:cNvPr>
              <p:cNvSpPr/>
              <p:nvPr/>
            </p:nvSpPr>
            <p:spPr>
              <a:xfrm>
                <a:off x="2774498" y="3606182"/>
                <a:ext cx="32777" cy="16381"/>
              </a:xfrm>
              <a:custGeom>
                <a:avLst/>
                <a:gdLst>
                  <a:gd name="connsiteX0" fmla="*/ 32777 w 32777"/>
                  <a:gd name="connsiteY0" fmla="*/ 0 h 16381"/>
                  <a:gd name="connsiteX1" fmla="*/ 0 w 32777"/>
                  <a:gd name="connsiteY1" fmla="*/ 0 h 16381"/>
                </a:gdLst>
                <a:ahLst/>
                <a:cxnLst>
                  <a:cxn ang="0">
                    <a:pos x="connsiteX0" y="connsiteY0"/>
                  </a:cxn>
                  <a:cxn ang="0">
                    <a:pos x="connsiteX1" y="connsiteY1"/>
                  </a:cxn>
                </a:cxnLst>
                <a:rect l="l" t="t" r="r" b="b"/>
                <a:pathLst>
                  <a:path w="32777" h="16381">
                    <a:moveTo>
                      <a:pt x="32777" y="0"/>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87" name="Freeform 18">
                <a:extLst>
                  <a:ext uri="{FF2B5EF4-FFF2-40B4-BE49-F238E27FC236}">
                    <a16:creationId xmlns:a16="http://schemas.microsoft.com/office/drawing/2014/main" id="{14876C59-FA0F-D2E5-B812-C2A35678FEA2}"/>
                  </a:ext>
                </a:extLst>
              </p:cNvPr>
              <p:cNvSpPr/>
              <p:nvPr/>
            </p:nvSpPr>
            <p:spPr>
              <a:xfrm>
                <a:off x="2774498" y="2878863"/>
                <a:ext cx="32777" cy="16381"/>
              </a:xfrm>
              <a:custGeom>
                <a:avLst/>
                <a:gdLst>
                  <a:gd name="connsiteX0" fmla="*/ 32777 w 32777"/>
                  <a:gd name="connsiteY0" fmla="*/ 0 h 16381"/>
                  <a:gd name="connsiteX1" fmla="*/ 0 w 32777"/>
                  <a:gd name="connsiteY1" fmla="*/ 0 h 16381"/>
                </a:gdLst>
                <a:ahLst/>
                <a:cxnLst>
                  <a:cxn ang="0">
                    <a:pos x="connsiteX0" y="connsiteY0"/>
                  </a:cxn>
                  <a:cxn ang="0">
                    <a:pos x="connsiteX1" y="connsiteY1"/>
                  </a:cxn>
                </a:cxnLst>
                <a:rect l="l" t="t" r="r" b="b"/>
                <a:pathLst>
                  <a:path w="32777" h="16381">
                    <a:moveTo>
                      <a:pt x="32777" y="0"/>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88" name="Freeform 19">
                <a:extLst>
                  <a:ext uri="{FF2B5EF4-FFF2-40B4-BE49-F238E27FC236}">
                    <a16:creationId xmlns:a16="http://schemas.microsoft.com/office/drawing/2014/main" id="{D976E437-F40F-EE6B-47FE-925C6C41DF8B}"/>
                  </a:ext>
                </a:extLst>
              </p:cNvPr>
              <p:cNvSpPr/>
              <p:nvPr/>
            </p:nvSpPr>
            <p:spPr>
              <a:xfrm>
                <a:off x="2774498" y="2149905"/>
                <a:ext cx="32777" cy="16381"/>
              </a:xfrm>
              <a:custGeom>
                <a:avLst/>
                <a:gdLst>
                  <a:gd name="connsiteX0" fmla="*/ 32777 w 32777"/>
                  <a:gd name="connsiteY0" fmla="*/ 0 h 16381"/>
                  <a:gd name="connsiteX1" fmla="*/ 0 w 32777"/>
                  <a:gd name="connsiteY1" fmla="*/ 0 h 16381"/>
                </a:gdLst>
                <a:ahLst/>
                <a:cxnLst>
                  <a:cxn ang="0">
                    <a:pos x="connsiteX0" y="connsiteY0"/>
                  </a:cxn>
                  <a:cxn ang="0">
                    <a:pos x="connsiteX1" y="connsiteY1"/>
                  </a:cxn>
                </a:cxnLst>
                <a:rect l="l" t="t" r="r" b="b"/>
                <a:pathLst>
                  <a:path w="32777" h="16381">
                    <a:moveTo>
                      <a:pt x="32777" y="0"/>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89" name="Freeform 20">
                <a:extLst>
                  <a:ext uri="{FF2B5EF4-FFF2-40B4-BE49-F238E27FC236}">
                    <a16:creationId xmlns:a16="http://schemas.microsoft.com/office/drawing/2014/main" id="{CF267954-778D-02DE-F484-506304915D2B}"/>
                  </a:ext>
                </a:extLst>
              </p:cNvPr>
              <p:cNvSpPr/>
              <p:nvPr/>
            </p:nvSpPr>
            <p:spPr>
              <a:xfrm>
                <a:off x="2774498" y="1420947"/>
                <a:ext cx="32777" cy="16381"/>
              </a:xfrm>
              <a:custGeom>
                <a:avLst/>
                <a:gdLst>
                  <a:gd name="connsiteX0" fmla="*/ 32777 w 32777"/>
                  <a:gd name="connsiteY0" fmla="*/ 0 h 16381"/>
                  <a:gd name="connsiteX1" fmla="*/ 0 w 32777"/>
                  <a:gd name="connsiteY1" fmla="*/ 0 h 16381"/>
                </a:gdLst>
                <a:ahLst/>
                <a:cxnLst>
                  <a:cxn ang="0">
                    <a:pos x="connsiteX0" y="connsiteY0"/>
                  </a:cxn>
                  <a:cxn ang="0">
                    <a:pos x="connsiteX1" y="connsiteY1"/>
                  </a:cxn>
                </a:cxnLst>
                <a:rect l="l" t="t" r="r" b="b"/>
                <a:pathLst>
                  <a:path w="32777" h="16381">
                    <a:moveTo>
                      <a:pt x="32777" y="0"/>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90" name="Freeform 21">
                <a:extLst>
                  <a:ext uri="{FF2B5EF4-FFF2-40B4-BE49-F238E27FC236}">
                    <a16:creationId xmlns:a16="http://schemas.microsoft.com/office/drawing/2014/main" id="{C555FD5E-95DD-5E93-39C7-A6049B6391D5}"/>
                  </a:ext>
                </a:extLst>
              </p:cNvPr>
              <p:cNvSpPr/>
              <p:nvPr/>
            </p:nvSpPr>
            <p:spPr>
              <a:xfrm>
                <a:off x="2743360" y="4700438"/>
                <a:ext cx="63915" cy="16381"/>
              </a:xfrm>
              <a:custGeom>
                <a:avLst/>
                <a:gdLst>
                  <a:gd name="connsiteX0" fmla="*/ 63915 w 63915"/>
                  <a:gd name="connsiteY0" fmla="*/ 0 h 16381"/>
                  <a:gd name="connsiteX1" fmla="*/ 0 w 63915"/>
                  <a:gd name="connsiteY1" fmla="*/ 0 h 16381"/>
                </a:gdLst>
                <a:ahLst/>
                <a:cxnLst>
                  <a:cxn ang="0">
                    <a:pos x="connsiteX0" y="connsiteY0"/>
                  </a:cxn>
                  <a:cxn ang="0">
                    <a:pos x="connsiteX1" y="connsiteY1"/>
                  </a:cxn>
                </a:cxnLst>
                <a:rect l="l" t="t" r="r" b="b"/>
                <a:pathLst>
                  <a:path w="63915" h="16381">
                    <a:moveTo>
                      <a:pt x="63915" y="0"/>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91" name="Freeform 22">
                <a:extLst>
                  <a:ext uri="{FF2B5EF4-FFF2-40B4-BE49-F238E27FC236}">
                    <a16:creationId xmlns:a16="http://schemas.microsoft.com/office/drawing/2014/main" id="{6B489018-4D38-122F-4E6B-C12281855884}"/>
                  </a:ext>
                </a:extLst>
              </p:cNvPr>
              <p:cNvSpPr/>
              <p:nvPr/>
            </p:nvSpPr>
            <p:spPr>
              <a:xfrm>
                <a:off x="2743360" y="3971480"/>
                <a:ext cx="63915" cy="16381"/>
              </a:xfrm>
              <a:custGeom>
                <a:avLst/>
                <a:gdLst>
                  <a:gd name="connsiteX0" fmla="*/ 63915 w 63915"/>
                  <a:gd name="connsiteY0" fmla="*/ 0 h 16381"/>
                  <a:gd name="connsiteX1" fmla="*/ 0 w 63915"/>
                  <a:gd name="connsiteY1" fmla="*/ 0 h 16381"/>
                </a:gdLst>
                <a:ahLst/>
                <a:cxnLst>
                  <a:cxn ang="0">
                    <a:pos x="connsiteX0" y="connsiteY0"/>
                  </a:cxn>
                  <a:cxn ang="0">
                    <a:pos x="connsiteX1" y="connsiteY1"/>
                  </a:cxn>
                </a:cxnLst>
                <a:rect l="l" t="t" r="r" b="b"/>
                <a:pathLst>
                  <a:path w="63915" h="16381">
                    <a:moveTo>
                      <a:pt x="63915" y="0"/>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92" name="Freeform 23">
                <a:extLst>
                  <a:ext uri="{FF2B5EF4-FFF2-40B4-BE49-F238E27FC236}">
                    <a16:creationId xmlns:a16="http://schemas.microsoft.com/office/drawing/2014/main" id="{2857980A-6C69-DC22-E0CC-C3F374CE6261}"/>
                  </a:ext>
                </a:extLst>
              </p:cNvPr>
              <p:cNvSpPr/>
              <p:nvPr/>
            </p:nvSpPr>
            <p:spPr>
              <a:xfrm>
                <a:off x="2743360" y="3242522"/>
                <a:ext cx="63915" cy="16381"/>
              </a:xfrm>
              <a:custGeom>
                <a:avLst/>
                <a:gdLst>
                  <a:gd name="connsiteX0" fmla="*/ 63915 w 63915"/>
                  <a:gd name="connsiteY0" fmla="*/ 0 h 16381"/>
                  <a:gd name="connsiteX1" fmla="*/ 0 w 63915"/>
                  <a:gd name="connsiteY1" fmla="*/ 0 h 16381"/>
                </a:gdLst>
                <a:ahLst/>
                <a:cxnLst>
                  <a:cxn ang="0">
                    <a:pos x="connsiteX0" y="connsiteY0"/>
                  </a:cxn>
                  <a:cxn ang="0">
                    <a:pos x="connsiteX1" y="connsiteY1"/>
                  </a:cxn>
                </a:cxnLst>
                <a:rect l="l" t="t" r="r" b="b"/>
                <a:pathLst>
                  <a:path w="63915" h="16381">
                    <a:moveTo>
                      <a:pt x="63915" y="0"/>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93" name="Freeform 24">
                <a:extLst>
                  <a:ext uri="{FF2B5EF4-FFF2-40B4-BE49-F238E27FC236}">
                    <a16:creationId xmlns:a16="http://schemas.microsoft.com/office/drawing/2014/main" id="{A727AA54-D209-34AE-0787-63DB3319CBBF}"/>
                  </a:ext>
                </a:extLst>
              </p:cNvPr>
              <p:cNvSpPr/>
              <p:nvPr/>
            </p:nvSpPr>
            <p:spPr>
              <a:xfrm>
                <a:off x="2743360" y="2513565"/>
                <a:ext cx="63915" cy="16381"/>
              </a:xfrm>
              <a:custGeom>
                <a:avLst/>
                <a:gdLst>
                  <a:gd name="connsiteX0" fmla="*/ 63915 w 63915"/>
                  <a:gd name="connsiteY0" fmla="*/ 0 h 16381"/>
                  <a:gd name="connsiteX1" fmla="*/ 0 w 63915"/>
                  <a:gd name="connsiteY1" fmla="*/ 0 h 16381"/>
                </a:gdLst>
                <a:ahLst/>
                <a:cxnLst>
                  <a:cxn ang="0">
                    <a:pos x="connsiteX0" y="connsiteY0"/>
                  </a:cxn>
                  <a:cxn ang="0">
                    <a:pos x="connsiteX1" y="connsiteY1"/>
                  </a:cxn>
                </a:cxnLst>
                <a:rect l="l" t="t" r="r" b="b"/>
                <a:pathLst>
                  <a:path w="63915" h="16381">
                    <a:moveTo>
                      <a:pt x="63915" y="0"/>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94" name="Freeform 25">
                <a:extLst>
                  <a:ext uri="{FF2B5EF4-FFF2-40B4-BE49-F238E27FC236}">
                    <a16:creationId xmlns:a16="http://schemas.microsoft.com/office/drawing/2014/main" id="{B789DB7C-50AC-3497-EA49-334DCB9E796B}"/>
                  </a:ext>
                </a:extLst>
              </p:cNvPr>
              <p:cNvSpPr/>
              <p:nvPr/>
            </p:nvSpPr>
            <p:spPr>
              <a:xfrm>
                <a:off x="2743360" y="1784607"/>
                <a:ext cx="63915" cy="16381"/>
              </a:xfrm>
              <a:custGeom>
                <a:avLst/>
                <a:gdLst>
                  <a:gd name="connsiteX0" fmla="*/ 63915 w 63915"/>
                  <a:gd name="connsiteY0" fmla="*/ 0 h 16381"/>
                  <a:gd name="connsiteX1" fmla="*/ 0 w 63915"/>
                  <a:gd name="connsiteY1" fmla="*/ 0 h 16381"/>
                </a:gdLst>
                <a:ahLst/>
                <a:cxnLst>
                  <a:cxn ang="0">
                    <a:pos x="connsiteX0" y="connsiteY0"/>
                  </a:cxn>
                  <a:cxn ang="0">
                    <a:pos x="connsiteX1" y="connsiteY1"/>
                  </a:cxn>
                </a:cxnLst>
                <a:rect l="l" t="t" r="r" b="b"/>
                <a:pathLst>
                  <a:path w="63915" h="16381">
                    <a:moveTo>
                      <a:pt x="63915" y="0"/>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95" name="Freeform 26">
                <a:extLst>
                  <a:ext uri="{FF2B5EF4-FFF2-40B4-BE49-F238E27FC236}">
                    <a16:creationId xmlns:a16="http://schemas.microsoft.com/office/drawing/2014/main" id="{2BA239CE-436C-EDDE-EE58-9E74D40BFE6F}"/>
                  </a:ext>
                </a:extLst>
              </p:cNvPr>
              <p:cNvSpPr/>
              <p:nvPr/>
            </p:nvSpPr>
            <p:spPr>
              <a:xfrm>
                <a:off x="2743360" y="1055649"/>
                <a:ext cx="63915" cy="16381"/>
              </a:xfrm>
              <a:custGeom>
                <a:avLst/>
                <a:gdLst>
                  <a:gd name="connsiteX0" fmla="*/ 63915 w 63915"/>
                  <a:gd name="connsiteY0" fmla="*/ 0 h 16381"/>
                  <a:gd name="connsiteX1" fmla="*/ 0 w 63915"/>
                  <a:gd name="connsiteY1" fmla="*/ 0 h 16381"/>
                </a:gdLst>
                <a:ahLst/>
                <a:cxnLst>
                  <a:cxn ang="0">
                    <a:pos x="connsiteX0" y="connsiteY0"/>
                  </a:cxn>
                  <a:cxn ang="0">
                    <a:pos x="connsiteX1" y="connsiteY1"/>
                  </a:cxn>
                </a:cxnLst>
                <a:rect l="l" t="t" r="r" b="b"/>
                <a:pathLst>
                  <a:path w="63915" h="16381">
                    <a:moveTo>
                      <a:pt x="63915" y="0"/>
                    </a:moveTo>
                    <a:lnTo>
                      <a:pt x="0"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nvGrpSpPr>
              <p:cNvPr id="496" name="Graphic 3">
                <a:extLst>
                  <a:ext uri="{FF2B5EF4-FFF2-40B4-BE49-F238E27FC236}">
                    <a16:creationId xmlns:a16="http://schemas.microsoft.com/office/drawing/2014/main" id="{A0D1B75A-1C62-EAAE-7C03-5A23DEE9FA78}"/>
                  </a:ext>
                </a:extLst>
              </p:cNvPr>
              <p:cNvGrpSpPr/>
              <p:nvPr/>
            </p:nvGrpSpPr>
            <p:grpSpPr>
              <a:xfrm>
                <a:off x="2807275" y="4780705"/>
                <a:ext cx="7287968" cy="63886"/>
                <a:chOff x="2807275" y="4780705"/>
                <a:chExt cx="7287968" cy="63886"/>
              </a:xfrm>
            </p:grpSpPr>
            <p:sp>
              <p:nvSpPr>
                <p:cNvPr id="497" name="Freeform 28">
                  <a:extLst>
                    <a:ext uri="{FF2B5EF4-FFF2-40B4-BE49-F238E27FC236}">
                      <a16:creationId xmlns:a16="http://schemas.microsoft.com/office/drawing/2014/main" id="{00839285-E4BB-3754-5E32-8908097B4E95}"/>
                    </a:ext>
                  </a:extLst>
                </p:cNvPr>
                <p:cNvSpPr/>
                <p:nvPr/>
              </p:nvSpPr>
              <p:spPr>
                <a:xfrm>
                  <a:off x="2807275" y="4780705"/>
                  <a:ext cx="7287968" cy="16381"/>
                </a:xfrm>
                <a:custGeom>
                  <a:avLst/>
                  <a:gdLst>
                    <a:gd name="connsiteX0" fmla="*/ 0 w 7287968"/>
                    <a:gd name="connsiteY0" fmla="*/ 0 h 16381"/>
                    <a:gd name="connsiteX1" fmla="*/ 7287968 w 7287968"/>
                    <a:gd name="connsiteY1" fmla="*/ 0 h 16381"/>
                  </a:gdLst>
                  <a:ahLst/>
                  <a:cxnLst>
                    <a:cxn ang="0">
                      <a:pos x="connsiteX0" y="connsiteY0"/>
                    </a:cxn>
                    <a:cxn ang="0">
                      <a:pos x="connsiteX1" y="connsiteY1"/>
                    </a:cxn>
                  </a:cxnLst>
                  <a:rect l="l" t="t" r="r" b="b"/>
                  <a:pathLst>
                    <a:path w="7287968" h="16381">
                      <a:moveTo>
                        <a:pt x="0" y="0"/>
                      </a:moveTo>
                      <a:lnTo>
                        <a:pt x="7287968"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98" name="Freeform 29">
                  <a:extLst>
                    <a:ext uri="{FF2B5EF4-FFF2-40B4-BE49-F238E27FC236}">
                      <a16:creationId xmlns:a16="http://schemas.microsoft.com/office/drawing/2014/main" id="{CC1C9EA8-BCEF-70A5-D882-D62FCE621C66}"/>
                    </a:ext>
                  </a:extLst>
                </p:cNvPr>
                <p:cNvSpPr/>
                <p:nvPr/>
              </p:nvSpPr>
              <p:spPr>
                <a:xfrm>
                  <a:off x="2807275" y="4780705"/>
                  <a:ext cx="7287968" cy="16381"/>
                </a:xfrm>
                <a:custGeom>
                  <a:avLst/>
                  <a:gdLst>
                    <a:gd name="connsiteX0" fmla="*/ 0 w 7287968"/>
                    <a:gd name="connsiteY0" fmla="*/ 0 h 16381"/>
                    <a:gd name="connsiteX1" fmla="*/ 7287968 w 7287968"/>
                    <a:gd name="connsiteY1" fmla="*/ 0 h 16381"/>
                  </a:gdLst>
                  <a:ahLst/>
                  <a:cxnLst>
                    <a:cxn ang="0">
                      <a:pos x="connsiteX0" y="connsiteY0"/>
                    </a:cxn>
                    <a:cxn ang="0">
                      <a:pos x="connsiteX1" y="connsiteY1"/>
                    </a:cxn>
                  </a:cxnLst>
                  <a:rect l="l" t="t" r="r" b="b"/>
                  <a:pathLst>
                    <a:path w="7287968" h="16381">
                      <a:moveTo>
                        <a:pt x="0" y="0"/>
                      </a:moveTo>
                      <a:lnTo>
                        <a:pt x="7287968" y="0"/>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99" name="Freeform 30">
                  <a:extLst>
                    <a:ext uri="{FF2B5EF4-FFF2-40B4-BE49-F238E27FC236}">
                      <a16:creationId xmlns:a16="http://schemas.microsoft.com/office/drawing/2014/main" id="{9A3CF9B2-D16F-FFB9-3692-F4CC05BDF7CC}"/>
                    </a:ext>
                  </a:extLst>
                </p:cNvPr>
                <p:cNvSpPr/>
                <p:nvPr/>
              </p:nvSpPr>
              <p:spPr>
                <a:xfrm>
                  <a:off x="2917078"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00" name="Freeform 31">
                  <a:extLst>
                    <a:ext uri="{FF2B5EF4-FFF2-40B4-BE49-F238E27FC236}">
                      <a16:creationId xmlns:a16="http://schemas.microsoft.com/office/drawing/2014/main" id="{ED71C7AB-01BB-9770-5BC9-2ED5A1004FAE}"/>
                    </a:ext>
                  </a:extLst>
                </p:cNvPr>
                <p:cNvSpPr/>
                <p:nvPr/>
              </p:nvSpPr>
              <p:spPr>
                <a:xfrm>
                  <a:off x="3169461"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01" name="Freeform 32">
                  <a:extLst>
                    <a:ext uri="{FF2B5EF4-FFF2-40B4-BE49-F238E27FC236}">
                      <a16:creationId xmlns:a16="http://schemas.microsoft.com/office/drawing/2014/main" id="{6B68CE35-A33F-01F4-CEDB-D4CDD718B7F2}"/>
                    </a:ext>
                  </a:extLst>
                </p:cNvPr>
                <p:cNvSpPr/>
                <p:nvPr/>
              </p:nvSpPr>
              <p:spPr>
                <a:xfrm>
                  <a:off x="3421844"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02" name="Freeform 33">
                  <a:extLst>
                    <a:ext uri="{FF2B5EF4-FFF2-40B4-BE49-F238E27FC236}">
                      <a16:creationId xmlns:a16="http://schemas.microsoft.com/office/drawing/2014/main" id="{19D86087-A8F4-1CCC-E05A-63A2EBE73D77}"/>
                    </a:ext>
                  </a:extLst>
                </p:cNvPr>
                <p:cNvSpPr/>
                <p:nvPr/>
              </p:nvSpPr>
              <p:spPr>
                <a:xfrm>
                  <a:off x="3674227"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03" name="Freeform 34">
                  <a:extLst>
                    <a:ext uri="{FF2B5EF4-FFF2-40B4-BE49-F238E27FC236}">
                      <a16:creationId xmlns:a16="http://schemas.microsoft.com/office/drawing/2014/main" id="{AE30D78A-6F8D-CE37-85DB-9A5E5F251CE6}"/>
                    </a:ext>
                  </a:extLst>
                </p:cNvPr>
                <p:cNvSpPr/>
                <p:nvPr/>
              </p:nvSpPr>
              <p:spPr>
                <a:xfrm>
                  <a:off x="3926610"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04" name="Freeform 35">
                  <a:extLst>
                    <a:ext uri="{FF2B5EF4-FFF2-40B4-BE49-F238E27FC236}">
                      <a16:creationId xmlns:a16="http://schemas.microsoft.com/office/drawing/2014/main" id="{5CFFE8C2-798A-65BE-3B4A-89251DD25090}"/>
                    </a:ext>
                  </a:extLst>
                </p:cNvPr>
                <p:cNvSpPr/>
                <p:nvPr/>
              </p:nvSpPr>
              <p:spPr>
                <a:xfrm>
                  <a:off x="4178993"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05" name="Freeform 36">
                  <a:extLst>
                    <a:ext uri="{FF2B5EF4-FFF2-40B4-BE49-F238E27FC236}">
                      <a16:creationId xmlns:a16="http://schemas.microsoft.com/office/drawing/2014/main" id="{6AD711C5-4509-C4D8-862F-A370941CFB08}"/>
                    </a:ext>
                  </a:extLst>
                </p:cNvPr>
                <p:cNvSpPr/>
                <p:nvPr/>
              </p:nvSpPr>
              <p:spPr>
                <a:xfrm>
                  <a:off x="4431376"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06" name="Freeform 37">
                  <a:extLst>
                    <a:ext uri="{FF2B5EF4-FFF2-40B4-BE49-F238E27FC236}">
                      <a16:creationId xmlns:a16="http://schemas.microsoft.com/office/drawing/2014/main" id="{0485D638-752E-47CD-701C-7D4D087CE053}"/>
                    </a:ext>
                  </a:extLst>
                </p:cNvPr>
                <p:cNvSpPr/>
                <p:nvPr/>
              </p:nvSpPr>
              <p:spPr>
                <a:xfrm>
                  <a:off x="4683759"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07" name="Freeform 38">
                  <a:extLst>
                    <a:ext uri="{FF2B5EF4-FFF2-40B4-BE49-F238E27FC236}">
                      <a16:creationId xmlns:a16="http://schemas.microsoft.com/office/drawing/2014/main" id="{D56AC950-A0E3-D30C-9ED8-9A417C3E7A6A}"/>
                    </a:ext>
                  </a:extLst>
                </p:cNvPr>
                <p:cNvSpPr/>
                <p:nvPr/>
              </p:nvSpPr>
              <p:spPr>
                <a:xfrm>
                  <a:off x="4936142"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08" name="Freeform 39">
                  <a:extLst>
                    <a:ext uri="{FF2B5EF4-FFF2-40B4-BE49-F238E27FC236}">
                      <a16:creationId xmlns:a16="http://schemas.microsoft.com/office/drawing/2014/main" id="{53FD49F5-9E9D-CE5F-7485-D303664E133E}"/>
                    </a:ext>
                  </a:extLst>
                </p:cNvPr>
                <p:cNvSpPr/>
                <p:nvPr/>
              </p:nvSpPr>
              <p:spPr>
                <a:xfrm>
                  <a:off x="5188525"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09" name="Freeform 40">
                  <a:extLst>
                    <a:ext uri="{FF2B5EF4-FFF2-40B4-BE49-F238E27FC236}">
                      <a16:creationId xmlns:a16="http://schemas.microsoft.com/office/drawing/2014/main" id="{0072FCCF-D6F0-28AB-D813-0343160B8FE8}"/>
                    </a:ext>
                  </a:extLst>
                </p:cNvPr>
                <p:cNvSpPr/>
                <p:nvPr/>
              </p:nvSpPr>
              <p:spPr>
                <a:xfrm>
                  <a:off x="5440908"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10" name="Freeform 41">
                  <a:extLst>
                    <a:ext uri="{FF2B5EF4-FFF2-40B4-BE49-F238E27FC236}">
                      <a16:creationId xmlns:a16="http://schemas.microsoft.com/office/drawing/2014/main" id="{7F46BEBE-A80C-C840-6AD6-0E43DF7482DB}"/>
                    </a:ext>
                  </a:extLst>
                </p:cNvPr>
                <p:cNvSpPr/>
                <p:nvPr/>
              </p:nvSpPr>
              <p:spPr>
                <a:xfrm>
                  <a:off x="5693291"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11" name="Freeform 42">
                  <a:extLst>
                    <a:ext uri="{FF2B5EF4-FFF2-40B4-BE49-F238E27FC236}">
                      <a16:creationId xmlns:a16="http://schemas.microsoft.com/office/drawing/2014/main" id="{4FFFAF60-4D01-EC38-44F4-FD4857302B7C}"/>
                    </a:ext>
                  </a:extLst>
                </p:cNvPr>
                <p:cNvSpPr/>
                <p:nvPr/>
              </p:nvSpPr>
              <p:spPr>
                <a:xfrm>
                  <a:off x="5945674"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12" name="Freeform 43">
                  <a:extLst>
                    <a:ext uri="{FF2B5EF4-FFF2-40B4-BE49-F238E27FC236}">
                      <a16:creationId xmlns:a16="http://schemas.microsoft.com/office/drawing/2014/main" id="{795C6B83-2D83-A0B7-A8FA-080FFCC5D0F0}"/>
                    </a:ext>
                  </a:extLst>
                </p:cNvPr>
                <p:cNvSpPr/>
                <p:nvPr/>
              </p:nvSpPr>
              <p:spPr>
                <a:xfrm>
                  <a:off x="6198057"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14" name="Freeform 44">
                  <a:extLst>
                    <a:ext uri="{FF2B5EF4-FFF2-40B4-BE49-F238E27FC236}">
                      <a16:creationId xmlns:a16="http://schemas.microsoft.com/office/drawing/2014/main" id="{7C89F933-AF20-194B-F033-0E912F2814C7}"/>
                    </a:ext>
                  </a:extLst>
                </p:cNvPr>
                <p:cNvSpPr/>
                <p:nvPr/>
              </p:nvSpPr>
              <p:spPr>
                <a:xfrm>
                  <a:off x="6450440"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15" name="Freeform 45">
                  <a:extLst>
                    <a:ext uri="{FF2B5EF4-FFF2-40B4-BE49-F238E27FC236}">
                      <a16:creationId xmlns:a16="http://schemas.microsoft.com/office/drawing/2014/main" id="{73C000EB-C39F-4C39-1941-C2142353CC32}"/>
                    </a:ext>
                  </a:extLst>
                </p:cNvPr>
                <p:cNvSpPr/>
                <p:nvPr/>
              </p:nvSpPr>
              <p:spPr>
                <a:xfrm>
                  <a:off x="6704461"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16" name="Freeform 46">
                  <a:extLst>
                    <a:ext uri="{FF2B5EF4-FFF2-40B4-BE49-F238E27FC236}">
                      <a16:creationId xmlns:a16="http://schemas.microsoft.com/office/drawing/2014/main" id="{F8CEE587-3902-14A9-B042-2EBD254A0E94}"/>
                    </a:ext>
                  </a:extLst>
                </p:cNvPr>
                <p:cNvSpPr/>
                <p:nvPr/>
              </p:nvSpPr>
              <p:spPr>
                <a:xfrm>
                  <a:off x="6955206"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17" name="Freeform 47">
                  <a:extLst>
                    <a:ext uri="{FF2B5EF4-FFF2-40B4-BE49-F238E27FC236}">
                      <a16:creationId xmlns:a16="http://schemas.microsoft.com/office/drawing/2014/main" id="{811971C2-8EA4-B37D-44EF-00F44A717D79}"/>
                    </a:ext>
                  </a:extLst>
                </p:cNvPr>
                <p:cNvSpPr/>
                <p:nvPr/>
              </p:nvSpPr>
              <p:spPr>
                <a:xfrm>
                  <a:off x="7209227"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18" name="Freeform 48">
                  <a:extLst>
                    <a:ext uri="{FF2B5EF4-FFF2-40B4-BE49-F238E27FC236}">
                      <a16:creationId xmlns:a16="http://schemas.microsoft.com/office/drawing/2014/main" id="{D79944FC-7DA7-A72C-BFC8-0B061CD96DAA}"/>
                    </a:ext>
                  </a:extLst>
                </p:cNvPr>
                <p:cNvSpPr/>
                <p:nvPr/>
              </p:nvSpPr>
              <p:spPr>
                <a:xfrm>
                  <a:off x="7461610"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19" name="Freeform 49">
                  <a:extLst>
                    <a:ext uri="{FF2B5EF4-FFF2-40B4-BE49-F238E27FC236}">
                      <a16:creationId xmlns:a16="http://schemas.microsoft.com/office/drawing/2014/main" id="{EDF935B9-43E7-BB05-4842-F67574D6006B}"/>
                    </a:ext>
                  </a:extLst>
                </p:cNvPr>
                <p:cNvSpPr/>
                <p:nvPr/>
              </p:nvSpPr>
              <p:spPr>
                <a:xfrm>
                  <a:off x="7713993"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20" name="Freeform 50">
                  <a:extLst>
                    <a:ext uri="{FF2B5EF4-FFF2-40B4-BE49-F238E27FC236}">
                      <a16:creationId xmlns:a16="http://schemas.microsoft.com/office/drawing/2014/main" id="{AA0CEE3D-2289-E7E5-A065-8E1C81A8D3AA}"/>
                    </a:ext>
                  </a:extLst>
                </p:cNvPr>
                <p:cNvSpPr/>
                <p:nvPr/>
              </p:nvSpPr>
              <p:spPr>
                <a:xfrm>
                  <a:off x="7966376"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21" name="Freeform 51">
                  <a:extLst>
                    <a:ext uri="{FF2B5EF4-FFF2-40B4-BE49-F238E27FC236}">
                      <a16:creationId xmlns:a16="http://schemas.microsoft.com/office/drawing/2014/main" id="{7E0011AD-ACC9-A765-D287-09FA4BEFDE6B}"/>
                    </a:ext>
                  </a:extLst>
                </p:cNvPr>
                <p:cNvSpPr/>
                <p:nvPr/>
              </p:nvSpPr>
              <p:spPr>
                <a:xfrm>
                  <a:off x="8218759"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22" name="Freeform 52">
                  <a:extLst>
                    <a:ext uri="{FF2B5EF4-FFF2-40B4-BE49-F238E27FC236}">
                      <a16:creationId xmlns:a16="http://schemas.microsoft.com/office/drawing/2014/main" id="{60A0F8CC-0F28-2D9F-42A2-D8BC5447DB5A}"/>
                    </a:ext>
                  </a:extLst>
                </p:cNvPr>
                <p:cNvSpPr/>
                <p:nvPr/>
              </p:nvSpPr>
              <p:spPr>
                <a:xfrm>
                  <a:off x="8471142"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23" name="Freeform 53">
                  <a:extLst>
                    <a:ext uri="{FF2B5EF4-FFF2-40B4-BE49-F238E27FC236}">
                      <a16:creationId xmlns:a16="http://schemas.microsoft.com/office/drawing/2014/main" id="{69D0EFA9-2189-39C3-5B83-0C55A862BB79}"/>
                    </a:ext>
                  </a:extLst>
                </p:cNvPr>
                <p:cNvSpPr/>
                <p:nvPr/>
              </p:nvSpPr>
              <p:spPr>
                <a:xfrm>
                  <a:off x="8723525"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24" name="Freeform 54">
                  <a:extLst>
                    <a:ext uri="{FF2B5EF4-FFF2-40B4-BE49-F238E27FC236}">
                      <a16:creationId xmlns:a16="http://schemas.microsoft.com/office/drawing/2014/main" id="{81BC69A0-A04A-5472-E562-C5B72DCCC787}"/>
                    </a:ext>
                  </a:extLst>
                </p:cNvPr>
                <p:cNvSpPr/>
                <p:nvPr/>
              </p:nvSpPr>
              <p:spPr>
                <a:xfrm>
                  <a:off x="8975908"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25" name="Freeform 55">
                  <a:extLst>
                    <a:ext uri="{FF2B5EF4-FFF2-40B4-BE49-F238E27FC236}">
                      <a16:creationId xmlns:a16="http://schemas.microsoft.com/office/drawing/2014/main" id="{AAD8A20A-F1BB-F436-E0ED-751215847743}"/>
                    </a:ext>
                  </a:extLst>
                </p:cNvPr>
                <p:cNvSpPr/>
                <p:nvPr/>
              </p:nvSpPr>
              <p:spPr>
                <a:xfrm>
                  <a:off x="9228291"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26" name="Freeform 56">
                  <a:extLst>
                    <a:ext uri="{FF2B5EF4-FFF2-40B4-BE49-F238E27FC236}">
                      <a16:creationId xmlns:a16="http://schemas.microsoft.com/office/drawing/2014/main" id="{34B47116-5E75-EDFA-E6CE-A8BC76340B03}"/>
                    </a:ext>
                  </a:extLst>
                </p:cNvPr>
                <p:cNvSpPr/>
                <p:nvPr/>
              </p:nvSpPr>
              <p:spPr>
                <a:xfrm>
                  <a:off x="9480674"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27" name="Freeform 57">
                  <a:extLst>
                    <a:ext uri="{FF2B5EF4-FFF2-40B4-BE49-F238E27FC236}">
                      <a16:creationId xmlns:a16="http://schemas.microsoft.com/office/drawing/2014/main" id="{DC9FEC6E-4884-CA60-B459-138D6D839361}"/>
                    </a:ext>
                  </a:extLst>
                </p:cNvPr>
                <p:cNvSpPr/>
                <p:nvPr/>
              </p:nvSpPr>
              <p:spPr>
                <a:xfrm>
                  <a:off x="9733057"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528" name="Freeform 58">
                  <a:extLst>
                    <a:ext uri="{FF2B5EF4-FFF2-40B4-BE49-F238E27FC236}">
                      <a16:creationId xmlns:a16="http://schemas.microsoft.com/office/drawing/2014/main" id="{3A1773DB-C9C1-3B9D-468A-5EB5A4C30B68}"/>
                    </a:ext>
                  </a:extLst>
                </p:cNvPr>
                <p:cNvSpPr/>
                <p:nvPr/>
              </p:nvSpPr>
              <p:spPr>
                <a:xfrm>
                  <a:off x="9985440"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grpSp>
          <p:nvGrpSpPr>
            <p:cNvPr id="393" name="Graphic 3">
              <a:extLst>
                <a:ext uri="{FF2B5EF4-FFF2-40B4-BE49-F238E27FC236}">
                  <a16:creationId xmlns:a16="http://schemas.microsoft.com/office/drawing/2014/main" id="{5F8714AF-3AAD-34DE-6BFD-7E79260CBFE1}"/>
                </a:ext>
              </a:extLst>
            </p:cNvPr>
            <p:cNvGrpSpPr/>
            <p:nvPr/>
          </p:nvGrpSpPr>
          <p:grpSpPr>
            <a:xfrm>
              <a:off x="13702128" y="3961835"/>
              <a:ext cx="9920380" cy="5888172"/>
              <a:chOff x="2902328" y="1019611"/>
              <a:chExt cx="7186359" cy="3675912"/>
            </a:xfrm>
            <a:noFill/>
          </p:grpSpPr>
          <p:grpSp>
            <p:nvGrpSpPr>
              <p:cNvPr id="433" name="Graphic 3">
                <a:extLst>
                  <a:ext uri="{FF2B5EF4-FFF2-40B4-BE49-F238E27FC236}">
                    <a16:creationId xmlns:a16="http://schemas.microsoft.com/office/drawing/2014/main" id="{186D7F83-0A26-3F26-C795-792D113F6D96}"/>
                  </a:ext>
                </a:extLst>
              </p:cNvPr>
              <p:cNvGrpSpPr/>
              <p:nvPr/>
            </p:nvGrpSpPr>
            <p:grpSpPr>
              <a:xfrm>
                <a:off x="7561580" y="3597992"/>
                <a:ext cx="60637" cy="60609"/>
                <a:chOff x="7561580" y="3597992"/>
                <a:chExt cx="60637" cy="60609"/>
              </a:xfrm>
            </p:grpSpPr>
            <p:sp>
              <p:nvSpPr>
                <p:cNvPr id="481" name="Freeform 61">
                  <a:extLst>
                    <a:ext uri="{FF2B5EF4-FFF2-40B4-BE49-F238E27FC236}">
                      <a16:creationId xmlns:a16="http://schemas.microsoft.com/office/drawing/2014/main" id="{CE168AE8-5B6B-E16E-1C6B-2FEA6FD25D81}"/>
                    </a:ext>
                  </a:extLst>
                </p:cNvPr>
                <p:cNvSpPr/>
                <p:nvPr/>
              </p:nvSpPr>
              <p:spPr>
                <a:xfrm>
                  <a:off x="7561580" y="3629116"/>
                  <a:ext cx="60637" cy="16381"/>
                </a:xfrm>
                <a:custGeom>
                  <a:avLst/>
                  <a:gdLst>
                    <a:gd name="connsiteX0" fmla="*/ 0 w 60637"/>
                    <a:gd name="connsiteY0" fmla="*/ 0 h 16381"/>
                    <a:gd name="connsiteX1" fmla="*/ 60638 w 60637"/>
                    <a:gd name="connsiteY1" fmla="*/ 0 h 16381"/>
                  </a:gdLst>
                  <a:ahLst/>
                  <a:cxnLst>
                    <a:cxn ang="0">
                      <a:pos x="connsiteX0" y="connsiteY0"/>
                    </a:cxn>
                    <a:cxn ang="0">
                      <a:pos x="connsiteX1" y="connsiteY1"/>
                    </a:cxn>
                  </a:cxnLst>
                  <a:rect l="l" t="t" r="r" b="b"/>
                  <a:pathLst>
                    <a:path w="60637" h="16381">
                      <a:moveTo>
                        <a:pt x="0" y="0"/>
                      </a:moveTo>
                      <a:lnTo>
                        <a:pt x="60638" y="0"/>
                      </a:lnTo>
                    </a:path>
                  </a:pathLst>
                </a:custGeom>
                <a:ln w="16382" cap="sq">
                  <a:solidFill>
                    <a:srgbClr val="A3A5A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82" name="Freeform 62">
                  <a:extLst>
                    <a:ext uri="{FF2B5EF4-FFF2-40B4-BE49-F238E27FC236}">
                      <a16:creationId xmlns:a16="http://schemas.microsoft.com/office/drawing/2014/main" id="{6C453816-7E71-C65D-9749-7354D31CA653}"/>
                    </a:ext>
                  </a:extLst>
                </p:cNvPr>
                <p:cNvSpPr/>
                <p:nvPr/>
              </p:nvSpPr>
              <p:spPr>
                <a:xfrm>
                  <a:off x="7592718" y="3597992"/>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A3A5A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434" name="Graphic 3">
                <a:extLst>
                  <a:ext uri="{FF2B5EF4-FFF2-40B4-BE49-F238E27FC236}">
                    <a16:creationId xmlns:a16="http://schemas.microsoft.com/office/drawing/2014/main" id="{FB074474-CBF5-C015-C2A7-00223AFEE4FB}"/>
                  </a:ext>
                </a:extLst>
              </p:cNvPr>
              <p:cNvGrpSpPr/>
              <p:nvPr/>
            </p:nvGrpSpPr>
            <p:grpSpPr>
              <a:xfrm>
                <a:off x="9520007" y="3134407"/>
                <a:ext cx="60637" cy="60609"/>
                <a:chOff x="9520007" y="3134407"/>
                <a:chExt cx="60637" cy="60609"/>
              </a:xfrm>
            </p:grpSpPr>
            <p:sp>
              <p:nvSpPr>
                <p:cNvPr id="479" name="Freeform 64">
                  <a:extLst>
                    <a:ext uri="{FF2B5EF4-FFF2-40B4-BE49-F238E27FC236}">
                      <a16:creationId xmlns:a16="http://schemas.microsoft.com/office/drawing/2014/main" id="{1254454F-67E0-7FC7-6895-E0F901C31923}"/>
                    </a:ext>
                  </a:extLst>
                </p:cNvPr>
                <p:cNvSpPr/>
                <p:nvPr/>
              </p:nvSpPr>
              <p:spPr>
                <a:xfrm>
                  <a:off x="9520007" y="3163893"/>
                  <a:ext cx="60637" cy="16381"/>
                </a:xfrm>
                <a:custGeom>
                  <a:avLst/>
                  <a:gdLst>
                    <a:gd name="connsiteX0" fmla="*/ 0 w 60637"/>
                    <a:gd name="connsiteY0" fmla="*/ 0 h 16381"/>
                    <a:gd name="connsiteX1" fmla="*/ 60638 w 60637"/>
                    <a:gd name="connsiteY1" fmla="*/ 0 h 16381"/>
                  </a:gdLst>
                  <a:ahLst/>
                  <a:cxnLst>
                    <a:cxn ang="0">
                      <a:pos x="connsiteX0" y="connsiteY0"/>
                    </a:cxn>
                    <a:cxn ang="0">
                      <a:pos x="connsiteX1" y="connsiteY1"/>
                    </a:cxn>
                  </a:cxnLst>
                  <a:rect l="l" t="t" r="r" b="b"/>
                  <a:pathLst>
                    <a:path w="60637" h="16381">
                      <a:moveTo>
                        <a:pt x="0" y="0"/>
                      </a:moveTo>
                      <a:lnTo>
                        <a:pt x="60638" y="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80" name="Freeform 65">
                  <a:extLst>
                    <a:ext uri="{FF2B5EF4-FFF2-40B4-BE49-F238E27FC236}">
                      <a16:creationId xmlns:a16="http://schemas.microsoft.com/office/drawing/2014/main" id="{F29A8A88-54CD-CB0C-9414-3D26E876AC5D}"/>
                    </a:ext>
                  </a:extLst>
                </p:cNvPr>
                <p:cNvSpPr/>
                <p:nvPr/>
              </p:nvSpPr>
              <p:spPr>
                <a:xfrm>
                  <a:off x="9551145" y="313440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435" name="Graphic 3">
                <a:extLst>
                  <a:ext uri="{FF2B5EF4-FFF2-40B4-BE49-F238E27FC236}">
                    <a16:creationId xmlns:a16="http://schemas.microsoft.com/office/drawing/2014/main" id="{017A1689-1C68-8EB9-F550-5B74D4BB8136}"/>
                  </a:ext>
                </a:extLst>
              </p:cNvPr>
              <p:cNvGrpSpPr/>
              <p:nvPr/>
            </p:nvGrpSpPr>
            <p:grpSpPr>
              <a:xfrm>
                <a:off x="9334816" y="3134407"/>
                <a:ext cx="60637" cy="60609"/>
                <a:chOff x="9334816" y="3134407"/>
                <a:chExt cx="60637" cy="60609"/>
              </a:xfrm>
            </p:grpSpPr>
            <p:sp>
              <p:nvSpPr>
                <p:cNvPr id="477" name="Freeform 67">
                  <a:extLst>
                    <a:ext uri="{FF2B5EF4-FFF2-40B4-BE49-F238E27FC236}">
                      <a16:creationId xmlns:a16="http://schemas.microsoft.com/office/drawing/2014/main" id="{EAE56512-E06E-FD9B-EFD8-F8F24C0EF997}"/>
                    </a:ext>
                  </a:extLst>
                </p:cNvPr>
                <p:cNvSpPr/>
                <p:nvPr/>
              </p:nvSpPr>
              <p:spPr>
                <a:xfrm>
                  <a:off x="9334816" y="3163893"/>
                  <a:ext cx="60637" cy="16381"/>
                </a:xfrm>
                <a:custGeom>
                  <a:avLst/>
                  <a:gdLst>
                    <a:gd name="connsiteX0" fmla="*/ 0 w 60637"/>
                    <a:gd name="connsiteY0" fmla="*/ 0 h 16381"/>
                    <a:gd name="connsiteX1" fmla="*/ 60637 w 60637"/>
                    <a:gd name="connsiteY1" fmla="*/ 0 h 16381"/>
                  </a:gdLst>
                  <a:ahLst/>
                  <a:cxnLst>
                    <a:cxn ang="0">
                      <a:pos x="connsiteX0" y="connsiteY0"/>
                    </a:cxn>
                    <a:cxn ang="0">
                      <a:pos x="connsiteX1" y="connsiteY1"/>
                    </a:cxn>
                  </a:cxnLst>
                  <a:rect l="l" t="t" r="r" b="b"/>
                  <a:pathLst>
                    <a:path w="60637" h="16381">
                      <a:moveTo>
                        <a:pt x="0" y="0"/>
                      </a:moveTo>
                      <a:lnTo>
                        <a:pt x="60637" y="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78" name="Freeform 68">
                  <a:extLst>
                    <a:ext uri="{FF2B5EF4-FFF2-40B4-BE49-F238E27FC236}">
                      <a16:creationId xmlns:a16="http://schemas.microsoft.com/office/drawing/2014/main" id="{1497DC39-79B6-2CF8-9795-8FA60993043F}"/>
                    </a:ext>
                  </a:extLst>
                </p:cNvPr>
                <p:cNvSpPr/>
                <p:nvPr/>
              </p:nvSpPr>
              <p:spPr>
                <a:xfrm>
                  <a:off x="9365955" y="313440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436" name="Graphic 3">
                <a:extLst>
                  <a:ext uri="{FF2B5EF4-FFF2-40B4-BE49-F238E27FC236}">
                    <a16:creationId xmlns:a16="http://schemas.microsoft.com/office/drawing/2014/main" id="{5B4B3755-8475-63EC-CA44-831B1F3034A7}"/>
                  </a:ext>
                </a:extLst>
              </p:cNvPr>
              <p:cNvGrpSpPr/>
              <p:nvPr/>
            </p:nvGrpSpPr>
            <p:grpSpPr>
              <a:xfrm>
                <a:off x="8859550" y="3134407"/>
                <a:ext cx="58998" cy="60609"/>
                <a:chOff x="8859550" y="3134407"/>
                <a:chExt cx="58998" cy="60609"/>
              </a:xfrm>
            </p:grpSpPr>
            <p:sp>
              <p:nvSpPr>
                <p:cNvPr id="475" name="Freeform 70">
                  <a:extLst>
                    <a:ext uri="{FF2B5EF4-FFF2-40B4-BE49-F238E27FC236}">
                      <a16:creationId xmlns:a16="http://schemas.microsoft.com/office/drawing/2014/main" id="{A212DF9F-FC61-DC9A-AF24-549E67768085}"/>
                    </a:ext>
                  </a:extLst>
                </p:cNvPr>
                <p:cNvSpPr/>
                <p:nvPr/>
              </p:nvSpPr>
              <p:spPr>
                <a:xfrm>
                  <a:off x="8859550" y="3163893"/>
                  <a:ext cx="58998" cy="16381"/>
                </a:xfrm>
                <a:custGeom>
                  <a:avLst/>
                  <a:gdLst>
                    <a:gd name="connsiteX0" fmla="*/ 0 w 58998"/>
                    <a:gd name="connsiteY0" fmla="*/ 0 h 16381"/>
                    <a:gd name="connsiteX1" fmla="*/ 58998 w 58998"/>
                    <a:gd name="connsiteY1" fmla="*/ 0 h 16381"/>
                  </a:gdLst>
                  <a:ahLst/>
                  <a:cxnLst>
                    <a:cxn ang="0">
                      <a:pos x="connsiteX0" y="connsiteY0"/>
                    </a:cxn>
                    <a:cxn ang="0">
                      <a:pos x="connsiteX1" y="connsiteY1"/>
                    </a:cxn>
                  </a:cxnLst>
                  <a:rect l="l" t="t" r="r" b="b"/>
                  <a:pathLst>
                    <a:path w="58998" h="16381">
                      <a:moveTo>
                        <a:pt x="0" y="0"/>
                      </a:moveTo>
                      <a:lnTo>
                        <a:pt x="58998" y="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76" name="Freeform 71">
                  <a:extLst>
                    <a:ext uri="{FF2B5EF4-FFF2-40B4-BE49-F238E27FC236}">
                      <a16:creationId xmlns:a16="http://schemas.microsoft.com/office/drawing/2014/main" id="{6FC043CE-6EBA-694A-3B37-B4C11B2E57FC}"/>
                    </a:ext>
                  </a:extLst>
                </p:cNvPr>
                <p:cNvSpPr/>
                <p:nvPr/>
              </p:nvSpPr>
              <p:spPr>
                <a:xfrm>
                  <a:off x="8889049" y="313440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437" name="Graphic 3">
                <a:extLst>
                  <a:ext uri="{FF2B5EF4-FFF2-40B4-BE49-F238E27FC236}">
                    <a16:creationId xmlns:a16="http://schemas.microsoft.com/office/drawing/2014/main" id="{C5085E66-0D03-E8D8-D98B-E2B156C64E0A}"/>
                  </a:ext>
                </a:extLst>
              </p:cNvPr>
              <p:cNvGrpSpPr/>
              <p:nvPr/>
            </p:nvGrpSpPr>
            <p:grpSpPr>
              <a:xfrm>
                <a:off x="8248259" y="3134407"/>
                <a:ext cx="58998" cy="60609"/>
                <a:chOff x="8248259" y="3134407"/>
                <a:chExt cx="58998" cy="60609"/>
              </a:xfrm>
            </p:grpSpPr>
            <p:sp>
              <p:nvSpPr>
                <p:cNvPr id="473" name="Freeform 73">
                  <a:extLst>
                    <a:ext uri="{FF2B5EF4-FFF2-40B4-BE49-F238E27FC236}">
                      <a16:creationId xmlns:a16="http://schemas.microsoft.com/office/drawing/2014/main" id="{DB1B849E-EFD8-FD03-F56A-B7BEA48B992A}"/>
                    </a:ext>
                  </a:extLst>
                </p:cNvPr>
                <p:cNvSpPr/>
                <p:nvPr/>
              </p:nvSpPr>
              <p:spPr>
                <a:xfrm>
                  <a:off x="8248259" y="3163893"/>
                  <a:ext cx="58998" cy="16381"/>
                </a:xfrm>
                <a:custGeom>
                  <a:avLst/>
                  <a:gdLst>
                    <a:gd name="connsiteX0" fmla="*/ 0 w 58998"/>
                    <a:gd name="connsiteY0" fmla="*/ 0 h 16381"/>
                    <a:gd name="connsiteX1" fmla="*/ 58999 w 58998"/>
                    <a:gd name="connsiteY1" fmla="*/ 0 h 16381"/>
                  </a:gdLst>
                  <a:ahLst/>
                  <a:cxnLst>
                    <a:cxn ang="0">
                      <a:pos x="connsiteX0" y="connsiteY0"/>
                    </a:cxn>
                    <a:cxn ang="0">
                      <a:pos x="connsiteX1" y="connsiteY1"/>
                    </a:cxn>
                  </a:cxnLst>
                  <a:rect l="l" t="t" r="r" b="b"/>
                  <a:pathLst>
                    <a:path w="58998" h="16381">
                      <a:moveTo>
                        <a:pt x="0" y="0"/>
                      </a:moveTo>
                      <a:lnTo>
                        <a:pt x="58999" y="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74" name="Freeform 74">
                  <a:extLst>
                    <a:ext uri="{FF2B5EF4-FFF2-40B4-BE49-F238E27FC236}">
                      <a16:creationId xmlns:a16="http://schemas.microsoft.com/office/drawing/2014/main" id="{FCB5EC0B-2BD8-CCF9-8AB2-17AFCE56AA30}"/>
                    </a:ext>
                  </a:extLst>
                </p:cNvPr>
                <p:cNvSpPr/>
                <p:nvPr/>
              </p:nvSpPr>
              <p:spPr>
                <a:xfrm>
                  <a:off x="8277758" y="313440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438" name="Graphic 3">
                <a:extLst>
                  <a:ext uri="{FF2B5EF4-FFF2-40B4-BE49-F238E27FC236}">
                    <a16:creationId xmlns:a16="http://schemas.microsoft.com/office/drawing/2014/main" id="{5D9D3774-8A60-68D3-6B77-E353A69C3FAF}"/>
                  </a:ext>
                </a:extLst>
              </p:cNvPr>
              <p:cNvGrpSpPr/>
              <p:nvPr/>
            </p:nvGrpSpPr>
            <p:grpSpPr>
              <a:xfrm>
                <a:off x="7677939" y="2944387"/>
                <a:ext cx="58998" cy="60609"/>
                <a:chOff x="7677939" y="2944387"/>
                <a:chExt cx="58998" cy="60609"/>
              </a:xfrm>
            </p:grpSpPr>
            <p:sp>
              <p:nvSpPr>
                <p:cNvPr id="471" name="Freeform 76">
                  <a:extLst>
                    <a:ext uri="{FF2B5EF4-FFF2-40B4-BE49-F238E27FC236}">
                      <a16:creationId xmlns:a16="http://schemas.microsoft.com/office/drawing/2014/main" id="{7BD2EEB2-5167-FDA5-760A-8BA3C722561D}"/>
                    </a:ext>
                  </a:extLst>
                </p:cNvPr>
                <p:cNvSpPr/>
                <p:nvPr/>
              </p:nvSpPr>
              <p:spPr>
                <a:xfrm>
                  <a:off x="7677939" y="2975511"/>
                  <a:ext cx="58998" cy="16381"/>
                </a:xfrm>
                <a:custGeom>
                  <a:avLst/>
                  <a:gdLst>
                    <a:gd name="connsiteX0" fmla="*/ 0 w 58998"/>
                    <a:gd name="connsiteY0" fmla="*/ 0 h 16381"/>
                    <a:gd name="connsiteX1" fmla="*/ 58999 w 58998"/>
                    <a:gd name="connsiteY1" fmla="*/ 0 h 16381"/>
                  </a:gdLst>
                  <a:ahLst/>
                  <a:cxnLst>
                    <a:cxn ang="0">
                      <a:pos x="connsiteX0" y="connsiteY0"/>
                    </a:cxn>
                    <a:cxn ang="0">
                      <a:pos x="connsiteX1" y="connsiteY1"/>
                    </a:cxn>
                  </a:cxnLst>
                  <a:rect l="l" t="t" r="r" b="b"/>
                  <a:pathLst>
                    <a:path w="58998" h="16381">
                      <a:moveTo>
                        <a:pt x="0" y="0"/>
                      </a:moveTo>
                      <a:lnTo>
                        <a:pt x="58999" y="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72" name="Freeform 77">
                  <a:extLst>
                    <a:ext uri="{FF2B5EF4-FFF2-40B4-BE49-F238E27FC236}">
                      <a16:creationId xmlns:a16="http://schemas.microsoft.com/office/drawing/2014/main" id="{8DEC9ED2-0DEC-87A4-8C4F-9754B31146E6}"/>
                    </a:ext>
                  </a:extLst>
                </p:cNvPr>
                <p:cNvSpPr/>
                <p:nvPr/>
              </p:nvSpPr>
              <p:spPr>
                <a:xfrm>
                  <a:off x="7707438" y="294438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439" name="Graphic 3">
                <a:extLst>
                  <a:ext uri="{FF2B5EF4-FFF2-40B4-BE49-F238E27FC236}">
                    <a16:creationId xmlns:a16="http://schemas.microsoft.com/office/drawing/2014/main" id="{E0996F67-3A2F-2881-9339-C0D519D64D8E}"/>
                  </a:ext>
                </a:extLst>
              </p:cNvPr>
              <p:cNvGrpSpPr/>
              <p:nvPr/>
            </p:nvGrpSpPr>
            <p:grpSpPr>
              <a:xfrm>
                <a:off x="7536998" y="2944387"/>
                <a:ext cx="58998" cy="60609"/>
                <a:chOff x="7536998" y="2944387"/>
                <a:chExt cx="58998" cy="60609"/>
              </a:xfrm>
            </p:grpSpPr>
            <p:sp>
              <p:nvSpPr>
                <p:cNvPr id="469" name="Freeform 79">
                  <a:extLst>
                    <a:ext uri="{FF2B5EF4-FFF2-40B4-BE49-F238E27FC236}">
                      <a16:creationId xmlns:a16="http://schemas.microsoft.com/office/drawing/2014/main" id="{92D8645E-48CC-8944-E7D5-5A9F4733D559}"/>
                    </a:ext>
                  </a:extLst>
                </p:cNvPr>
                <p:cNvSpPr/>
                <p:nvPr/>
              </p:nvSpPr>
              <p:spPr>
                <a:xfrm>
                  <a:off x="7536998" y="2975511"/>
                  <a:ext cx="58998" cy="16381"/>
                </a:xfrm>
                <a:custGeom>
                  <a:avLst/>
                  <a:gdLst>
                    <a:gd name="connsiteX0" fmla="*/ 0 w 58998"/>
                    <a:gd name="connsiteY0" fmla="*/ 0 h 16381"/>
                    <a:gd name="connsiteX1" fmla="*/ 58999 w 58998"/>
                    <a:gd name="connsiteY1" fmla="*/ 0 h 16381"/>
                  </a:gdLst>
                  <a:ahLst/>
                  <a:cxnLst>
                    <a:cxn ang="0">
                      <a:pos x="connsiteX0" y="connsiteY0"/>
                    </a:cxn>
                    <a:cxn ang="0">
                      <a:pos x="connsiteX1" y="connsiteY1"/>
                    </a:cxn>
                  </a:cxnLst>
                  <a:rect l="l" t="t" r="r" b="b"/>
                  <a:pathLst>
                    <a:path w="58998" h="16381">
                      <a:moveTo>
                        <a:pt x="0" y="0"/>
                      </a:moveTo>
                      <a:lnTo>
                        <a:pt x="58999" y="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70" name="Freeform 80">
                  <a:extLst>
                    <a:ext uri="{FF2B5EF4-FFF2-40B4-BE49-F238E27FC236}">
                      <a16:creationId xmlns:a16="http://schemas.microsoft.com/office/drawing/2014/main" id="{2E29CF86-4E1A-2A07-33B2-DA9B21D73FF0}"/>
                    </a:ext>
                  </a:extLst>
                </p:cNvPr>
                <p:cNvSpPr/>
                <p:nvPr/>
              </p:nvSpPr>
              <p:spPr>
                <a:xfrm>
                  <a:off x="7566497" y="294438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440" name="Graphic 3">
                <a:extLst>
                  <a:ext uri="{FF2B5EF4-FFF2-40B4-BE49-F238E27FC236}">
                    <a16:creationId xmlns:a16="http://schemas.microsoft.com/office/drawing/2014/main" id="{8F058B1E-DE13-BD13-93F4-12A9F9E89008}"/>
                  </a:ext>
                </a:extLst>
              </p:cNvPr>
              <p:cNvGrpSpPr/>
              <p:nvPr/>
            </p:nvGrpSpPr>
            <p:grpSpPr>
              <a:xfrm>
                <a:off x="7430472" y="2788767"/>
                <a:ext cx="58998" cy="60609"/>
                <a:chOff x="7430472" y="2788767"/>
                <a:chExt cx="58998" cy="60609"/>
              </a:xfrm>
            </p:grpSpPr>
            <p:sp>
              <p:nvSpPr>
                <p:cNvPr id="467" name="Freeform 82">
                  <a:extLst>
                    <a:ext uri="{FF2B5EF4-FFF2-40B4-BE49-F238E27FC236}">
                      <a16:creationId xmlns:a16="http://schemas.microsoft.com/office/drawing/2014/main" id="{5F465513-1935-1286-88A9-29037857E6DF}"/>
                    </a:ext>
                  </a:extLst>
                </p:cNvPr>
                <p:cNvSpPr/>
                <p:nvPr/>
              </p:nvSpPr>
              <p:spPr>
                <a:xfrm>
                  <a:off x="7430472" y="2818253"/>
                  <a:ext cx="58998" cy="16381"/>
                </a:xfrm>
                <a:custGeom>
                  <a:avLst/>
                  <a:gdLst>
                    <a:gd name="connsiteX0" fmla="*/ 0 w 58998"/>
                    <a:gd name="connsiteY0" fmla="*/ 0 h 16381"/>
                    <a:gd name="connsiteX1" fmla="*/ 58999 w 58998"/>
                    <a:gd name="connsiteY1" fmla="*/ 0 h 16381"/>
                  </a:gdLst>
                  <a:ahLst/>
                  <a:cxnLst>
                    <a:cxn ang="0">
                      <a:pos x="connsiteX0" y="connsiteY0"/>
                    </a:cxn>
                    <a:cxn ang="0">
                      <a:pos x="connsiteX1" y="connsiteY1"/>
                    </a:cxn>
                  </a:cxnLst>
                  <a:rect l="l" t="t" r="r" b="b"/>
                  <a:pathLst>
                    <a:path w="58998" h="16381">
                      <a:moveTo>
                        <a:pt x="0" y="0"/>
                      </a:moveTo>
                      <a:lnTo>
                        <a:pt x="58999" y="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68" name="Freeform 83">
                  <a:extLst>
                    <a:ext uri="{FF2B5EF4-FFF2-40B4-BE49-F238E27FC236}">
                      <a16:creationId xmlns:a16="http://schemas.microsoft.com/office/drawing/2014/main" id="{1D227777-6589-E8C5-BB05-E3A2CC523A1F}"/>
                    </a:ext>
                  </a:extLst>
                </p:cNvPr>
                <p:cNvSpPr/>
                <p:nvPr/>
              </p:nvSpPr>
              <p:spPr>
                <a:xfrm>
                  <a:off x="7459972" y="278876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441" name="Graphic 3">
                <a:extLst>
                  <a:ext uri="{FF2B5EF4-FFF2-40B4-BE49-F238E27FC236}">
                    <a16:creationId xmlns:a16="http://schemas.microsoft.com/office/drawing/2014/main" id="{572E9358-4725-2048-4E3E-DC7D8DC7EA85}"/>
                  </a:ext>
                </a:extLst>
              </p:cNvPr>
              <p:cNvGrpSpPr/>
              <p:nvPr/>
            </p:nvGrpSpPr>
            <p:grpSpPr>
              <a:xfrm>
                <a:off x="7183006" y="2788767"/>
                <a:ext cx="58998" cy="60609"/>
                <a:chOff x="7183006" y="2788767"/>
                <a:chExt cx="58998" cy="60609"/>
              </a:xfrm>
            </p:grpSpPr>
            <p:sp>
              <p:nvSpPr>
                <p:cNvPr id="465" name="Freeform 85">
                  <a:extLst>
                    <a:ext uri="{FF2B5EF4-FFF2-40B4-BE49-F238E27FC236}">
                      <a16:creationId xmlns:a16="http://schemas.microsoft.com/office/drawing/2014/main" id="{502979C2-09BD-6AC2-C47E-919FF580C369}"/>
                    </a:ext>
                  </a:extLst>
                </p:cNvPr>
                <p:cNvSpPr/>
                <p:nvPr/>
              </p:nvSpPr>
              <p:spPr>
                <a:xfrm>
                  <a:off x="7183006" y="2818253"/>
                  <a:ext cx="58998" cy="16381"/>
                </a:xfrm>
                <a:custGeom>
                  <a:avLst/>
                  <a:gdLst>
                    <a:gd name="connsiteX0" fmla="*/ 0 w 58998"/>
                    <a:gd name="connsiteY0" fmla="*/ 0 h 16381"/>
                    <a:gd name="connsiteX1" fmla="*/ 58999 w 58998"/>
                    <a:gd name="connsiteY1" fmla="*/ 0 h 16381"/>
                  </a:gdLst>
                  <a:ahLst/>
                  <a:cxnLst>
                    <a:cxn ang="0">
                      <a:pos x="connsiteX0" y="connsiteY0"/>
                    </a:cxn>
                    <a:cxn ang="0">
                      <a:pos x="connsiteX1" y="connsiteY1"/>
                    </a:cxn>
                  </a:cxnLst>
                  <a:rect l="l" t="t" r="r" b="b"/>
                  <a:pathLst>
                    <a:path w="58998" h="16381">
                      <a:moveTo>
                        <a:pt x="0" y="0"/>
                      </a:moveTo>
                      <a:lnTo>
                        <a:pt x="58999" y="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66" name="Freeform 86">
                  <a:extLst>
                    <a:ext uri="{FF2B5EF4-FFF2-40B4-BE49-F238E27FC236}">
                      <a16:creationId xmlns:a16="http://schemas.microsoft.com/office/drawing/2014/main" id="{267D4094-942B-3AF4-83C1-862EE0B1228C}"/>
                    </a:ext>
                  </a:extLst>
                </p:cNvPr>
                <p:cNvSpPr/>
                <p:nvPr/>
              </p:nvSpPr>
              <p:spPr>
                <a:xfrm>
                  <a:off x="7212505" y="278876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442" name="Graphic 3">
                <a:extLst>
                  <a:ext uri="{FF2B5EF4-FFF2-40B4-BE49-F238E27FC236}">
                    <a16:creationId xmlns:a16="http://schemas.microsoft.com/office/drawing/2014/main" id="{FF380097-3214-28F8-C01E-75CEFB4C9895}"/>
                  </a:ext>
                </a:extLst>
              </p:cNvPr>
              <p:cNvGrpSpPr/>
              <p:nvPr/>
            </p:nvGrpSpPr>
            <p:grpSpPr>
              <a:xfrm>
                <a:off x="7079758" y="2788767"/>
                <a:ext cx="60637" cy="60609"/>
                <a:chOff x="7079758" y="2788767"/>
                <a:chExt cx="60637" cy="60609"/>
              </a:xfrm>
            </p:grpSpPr>
            <p:sp>
              <p:nvSpPr>
                <p:cNvPr id="463" name="Freeform 88">
                  <a:extLst>
                    <a:ext uri="{FF2B5EF4-FFF2-40B4-BE49-F238E27FC236}">
                      <a16:creationId xmlns:a16="http://schemas.microsoft.com/office/drawing/2014/main" id="{F92830B9-34C3-D81C-670C-27273647F2E3}"/>
                    </a:ext>
                  </a:extLst>
                </p:cNvPr>
                <p:cNvSpPr/>
                <p:nvPr/>
              </p:nvSpPr>
              <p:spPr>
                <a:xfrm>
                  <a:off x="7079758" y="2818253"/>
                  <a:ext cx="60637" cy="16381"/>
                </a:xfrm>
                <a:custGeom>
                  <a:avLst/>
                  <a:gdLst>
                    <a:gd name="connsiteX0" fmla="*/ 0 w 60637"/>
                    <a:gd name="connsiteY0" fmla="*/ 0 h 16381"/>
                    <a:gd name="connsiteX1" fmla="*/ 60637 w 60637"/>
                    <a:gd name="connsiteY1" fmla="*/ 0 h 16381"/>
                  </a:gdLst>
                  <a:ahLst/>
                  <a:cxnLst>
                    <a:cxn ang="0">
                      <a:pos x="connsiteX0" y="connsiteY0"/>
                    </a:cxn>
                    <a:cxn ang="0">
                      <a:pos x="connsiteX1" y="connsiteY1"/>
                    </a:cxn>
                  </a:cxnLst>
                  <a:rect l="l" t="t" r="r" b="b"/>
                  <a:pathLst>
                    <a:path w="60637" h="16381">
                      <a:moveTo>
                        <a:pt x="0" y="0"/>
                      </a:moveTo>
                      <a:lnTo>
                        <a:pt x="60637" y="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64" name="Freeform 89">
                  <a:extLst>
                    <a:ext uri="{FF2B5EF4-FFF2-40B4-BE49-F238E27FC236}">
                      <a16:creationId xmlns:a16="http://schemas.microsoft.com/office/drawing/2014/main" id="{E060B139-11F0-9C63-5AAC-28DB667C5451}"/>
                    </a:ext>
                  </a:extLst>
                </p:cNvPr>
                <p:cNvSpPr/>
                <p:nvPr/>
              </p:nvSpPr>
              <p:spPr>
                <a:xfrm>
                  <a:off x="7110896" y="278876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443" name="Graphic 3">
                <a:extLst>
                  <a:ext uri="{FF2B5EF4-FFF2-40B4-BE49-F238E27FC236}">
                    <a16:creationId xmlns:a16="http://schemas.microsoft.com/office/drawing/2014/main" id="{F37679BC-CC14-9F0D-AC71-50CCEED4D171}"/>
                  </a:ext>
                </a:extLst>
              </p:cNvPr>
              <p:cNvGrpSpPr/>
              <p:nvPr/>
            </p:nvGrpSpPr>
            <p:grpSpPr>
              <a:xfrm>
                <a:off x="7024037" y="2788767"/>
                <a:ext cx="58998" cy="60609"/>
                <a:chOff x="7024037" y="2788767"/>
                <a:chExt cx="58998" cy="60609"/>
              </a:xfrm>
            </p:grpSpPr>
            <p:sp>
              <p:nvSpPr>
                <p:cNvPr id="461" name="Freeform 91">
                  <a:extLst>
                    <a:ext uri="{FF2B5EF4-FFF2-40B4-BE49-F238E27FC236}">
                      <a16:creationId xmlns:a16="http://schemas.microsoft.com/office/drawing/2014/main" id="{D0A57C7C-591B-E196-9098-7E3C5429D0E3}"/>
                    </a:ext>
                  </a:extLst>
                </p:cNvPr>
                <p:cNvSpPr/>
                <p:nvPr/>
              </p:nvSpPr>
              <p:spPr>
                <a:xfrm>
                  <a:off x="7024037" y="2818253"/>
                  <a:ext cx="58998" cy="16381"/>
                </a:xfrm>
                <a:custGeom>
                  <a:avLst/>
                  <a:gdLst>
                    <a:gd name="connsiteX0" fmla="*/ 0 w 58998"/>
                    <a:gd name="connsiteY0" fmla="*/ 0 h 16381"/>
                    <a:gd name="connsiteX1" fmla="*/ 58998 w 58998"/>
                    <a:gd name="connsiteY1" fmla="*/ 0 h 16381"/>
                  </a:gdLst>
                  <a:ahLst/>
                  <a:cxnLst>
                    <a:cxn ang="0">
                      <a:pos x="connsiteX0" y="connsiteY0"/>
                    </a:cxn>
                    <a:cxn ang="0">
                      <a:pos x="connsiteX1" y="connsiteY1"/>
                    </a:cxn>
                  </a:cxnLst>
                  <a:rect l="l" t="t" r="r" b="b"/>
                  <a:pathLst>
                    <a:path w="58998" h="16381">
                      <a:moveTo>
                        <a:pt x="0" y="0"/>
                      </a:moveTo>
                      <a:lnTo>
                        <a:pt x="58998" y="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62" name="Freeform 92">
                  <a:extLst>
                    <a:ext uri="{FF2B5EF4-FFF2-40B4-BE49-F238E27FC236}">
                      <a16:creationId xmlns:a16="http://schemas.microsoft.com/office/drawing/2014/main" id="{E89F1B95-4658-7BF7-68E5-78F0D42993FC}"/>
                    </a:ext>
                  </a:extLst>
                </p:cNvPr>
                <p:cNvSpPr/>
                <p:nvPr/>
              </p:nvSpPr>
              <p:spPr>
                <a:xfrm>
                  <a:off x="7053537" y="278876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444" name="Graphic 3">
                <a:extLst>
                  <a:ext uri="{FF2B5EF4-FFF2-40B4-BE49-F238E27FC236}">
                    <a16:creationId xmlns:a16="http://schemas.microsoft.com/office/drawing/2014/main" id="{509D2A6A-8FAD-C920-5A34-7C5B6EFB8E51}"/>
                  </a:ext>
                </a:extLst>
              </p:cNvPr>
              <p:cNvGrpSpPr/>
              <p:nvPr/>
            </p:nvGrpSpPr>
            <p:grpSpPr>
              <a:xfrm>
                <a:off x="6933901" y="2788767"/>
                <a:ext cx="58998" cy="60609"/>
                <a:chOff x="6933901" y="2788767"/>
                <a:chExt cx="58998" cy="60609"/>
              </a:xfrm>
            </p:grpSpPr>
            <p:sp>
              <p:nvSpPr>
                <p:cNvPr id="459" name="Freeform 94">
                  <a:extLst>
                    <a:ext uri="{FF2B5EF4-FFF2-40B4-BE49-F238E27FC236}">
                      <a16:creationId xmlns:a16="http://schemas.microsoft.com/office/drawing/2014/main" id="{07073B83-1B5B-AB65-9ED7-CBF86A7730E9}"/>
                    </a:ext>
                  </a:extLst>
                </p:cNvPr>
                <p:cNvSpPr/>
                <p:nvPr/>
              </p:nvSpPr>
              <p:spPr>
                <a:xfrm>
                  <a:off x="6933901" y="2818253"/>
                  <a:ext cx="58998" cy="16381"/>
                </a:xfrm>
                <a:custGeom>
                  <a:avLst/>
                  <a:gdLst>
                    <a:gd name="connsiteX0" fmla="*/ 0 w 58998"/>
                    <a:gd name="connsiteY0" fmla="*/ 0 h 16381"/>
                    <a:gd name="connsiteX1" fmla="*/ 58998 w 58998"/>
                    <a:gd name="connsiteY1" fmla="*/ 0 h 16381"/>
                  </a:gdLst>
                  <a:ahLst/>
                  <a:cxnLst>
                    <a:cxn ang="0">
                      <a:pos x="connsiteX0" y="connsiteY0"/>
                    </a:cxn>
                    <a:cxn ang="0">
                      <a:pos x="connsiteX1" y="connsiteY1"/>
                    </a:cxn>
                  </a:cxnLst>
                  <a:rect l="l" t="t" r="r" b="b"/>
                  <a:pathLst>
                    <a:path w="58998" h="16381">
                      <a:moveTo>
                        <a:pt x="0" y="0"/>
                      </a:moveTo>
                      <a:lnTo>
                        <a:pt x="58998" y="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60" name="Freeform 95">
                  <a:extLst>
                    <a:ext uri="{FF2B5EF4-FFF2-40B4-BE49-F238E27FC236}">
                      <a16:creationId xmlns:a16="http://schemas.microsoft.com/office/drawing/2014/main" id="{84C90AD6-D457-8BD1-4628-66D1B752B04B}"/>
                    </a:ext>
                  </a:extLst>
                </p:cNvPr>
                <p:cNvSpPr/>
                <p:nvPr/>
              </p:nvSpPr>
              <p:spPr>
                <a:xfrm>
                  <a:off x="6963400" y="278876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445" name="Graphic 3">
                <a:extLst>
                  <a:ext uri="{FF2B5EF4-FFF2-40B4-BE49-F238E27FC236}">
                    <a16:creationId xmlns:a16="http://schemas.microsoft.com/office/drawing/2014/main" id="{E01E9DA8-DB04-B557-CCDD-5FF537AAA83D}"/>
                  </a:ext>
                </a:extLst>
              </p:cNvPr>
              <p:cNvGrpSpPr/>
              <p:nvPr/>
            </p:nvGrpSpPr>
            <p:grpSpPr>
              <a:xfrm>
                <a:off x="6873263" y="2687204"/>
                <a:ext cx="60637" cy="60609"/>
                <a:chOff x="6873263" y="2687204"/>
                <a:chExt cx="60637" cy="60609"/>
              </a:xfrm>
            </p:grpSpPr>
            <p:sp>
              <p:nvSpPr>
                <p:cNvPr id="457" name="Freeform 97">
                  <a:extLst>
                    <a:ext uri="{FF2B5EF4-FFF2-40B4-BE49-F238E27FC236}">
                      <a16:creationId xmlns:a16="http://schemas.microsoft.com/office/drawing/2014/main" id="{79492933-313D-CC2D-7AB5-E724184C52EC}"/>
                    </a:ext>
                  </a:extLst>
                </p:cNvPr>
                <p:cNvSpPr/>
                <p:nvPr/>
              </p:nvSpPr>
              <p:spPr>
                <a:xfrm>
                  <a:off x="6873263" y="2718328"/>
                  <a:ext cx="60637" cy="16381"/>
                </a:xfrm>
                <a:custGeom>
                  <a:avLst/>
                  <a:gdLst>
                    <a:gd name="connsiteX0" fmla="*/ 0 w 60637"/>
                    <a:gd name="connsiteY0" fmla="*/ 0 h 16381"/>
                    <a:gd name="connsiteX1" fmla="*/ 60638 w 60637"/>
                    <a:gd name="connsiteY1" fmla="*/ 0 h 16381"/>
                  </a:gdLst>
                  <a:ahLst/>
                  <a:cxnLst>
                    <a:cxn ang="0">
                      <a:pos x="connsiteX0" y="connsiteY0"/>
                    </a:cxn>
                    <a:cxn ang="0">
                      <a:pos x="connsiteX1" y="connsiteY1"/>
                    </a:cxn>
                  </a:cxnLst>
                  <a:rect l="l" t="t" r="r" b="b"/>
                  <a:pathLst>
                    <a:path w="60637" h="16381">
                      <a:moveTo>
                        <a:pt x="0" y="0"/>
                      </a:moveTo>
                      <a:lnTo>
                        <a:pt x="60638" y="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58" name="Freeform 98">
                  <a:extLst>
                    <a:ext uri="{FF2B5EF4-FFF2-40B4-BE49-F238E27FC236}">
                      <a16:creationId xmlns:a16="http://schemas.microsoft.com/office/drawing/2014/main" id="{111F86F1-9A42-E571-7CF2-A3E0365A7C42}"/>
                    </a:ext>
                  </a:extLst>
                </p:cNvPr>
                <p:cNvSpPr/>
                <p:nvPr/>
              </p:nvSpPr>
              <p:spPr>
                <a:xfrm>
                  <a:off x="6904401" y="2687204"/>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sp>
            <p:nvSpPr>
              <p:cNvPr id="446" name="Freeform 99">
                <a:extLst>
                  <a:ext uri="{FF2B5EF4-FFF2-40B4-BE49-F238E27FC236}">
                    <a16:creationId xmlns:a16="http://schemas.microsoft.com/office/drawing/2014/main" id="{4BE137CB-29C5-ACA9-8C4A-9D1FD1BFDE29}"/>
                  </a:ext>
                </a:extLst>
              </p:cNvPr>
              <p:cNvSpPr/>
              <p:nvPr/>
            </p:nvSpPr>
            <p:spPr>
              <a:xfrm>
                <a:off x="2902328" y="1049097"/>
                <a:ext cx="7186359" cy="2116434"/>
              </a:xfrm>
              <a:custGeom>
                <a:avLst/>
                <a:gdLst>
                  <a:gd name="connsiteX0" fmla="*/ 0 w 7186359"/>
                  <a:gd name="connsiteY0" fmla="*/ 0 h 2116434"/>
                  <a:gd name="connsiteX1" fmla="*/ 80304 w 7186359"/>
                  <a:gd name="connsiteY1" fmla="*/ 0 h 2116434"/>
                  <a:gd name="connsiteX2" fmla="*/ 80304 w 7186359"/>
                  <a:gd name="connsiteY2" fmla="*/ 101563 h 2116434"/>
                  <a:gd name="connsiteX3" fmla="*/ 468711 w 7186359"/>
                  <a:gd name="connsiteY3" fmla="*/ 101563 h 2116434"/>
                  <a:gd name="connsiteX4" fmla="*/ 468711 w 7186359"/>
                  <a:gd name="connsiteY4" fmla="*/ 188382 h 2116434"/>
                  <a:gd name="connsiteX5" fmla="*/ 747316 w 7186359"/>
                  <a:gd name="connsiteY5" fmla="*/ 188382 h 2116434"/>
                  <a:gd name="connsiteX6" fmla="*/ 747316 w 7186359"/>
                  <a:gd name="connsiteY6" fmla="*/ 278478 h 2116434"/>
                  <a:gd name="connsiteX7" fmla="*/ 878424 w 7186359"/>
                  <a:gd name="connsiteY7" fmla="*/ 278478 h 2116434"/>
                  <a:gd name="connsiteX8" fmla="*/ 878424 w 7186359"/>
                  <a:gd name="connsiteY8" fmla="*/ 368574 h 2116434"/>
                  <a:gd name="connsiteX9" fmla="*/ 1160306 w 7186359"/>
                  <a:gd name="connsiteY9" fmla="*/ 368574 h 2116434"/>
                  <a:gd name="connsiteX10" fmla="*/ 1160306 w 7186359"/>
                  <a:gd name="connsiteY10" fmla="*/ 463584 h 2116434"/>
                  <a:gd name="connsiteX11" fmla="*/ 1204555 w 7186359"/>
                  <a:gd name="connsiteY11" fmla="*/ 463584 h 2116434"/>
                  <a:gd name="connsiteX12" fmla="*/ 1204555 w 7186359"/>
                  <a:gd name="connsiteY12" fmla="*/ 556956 h 2116434"/>
                  <a:gd name="connsiteX13" fmla="*/ 1532325 w 7186359"/>
                  <a:gd name="connsiteY13" fmla="*/ 556956 h 2116434"/>
                  <a:gd name="connsiteX14" fmla="*/ 1532325 w 7186359"/>
                  <a:gd name="connsiteY14" fmla="*/ 643776 h 2116434"/>
                  <a:gd name="connsiteX15" fmla="*/ 1666711 w 7186359"/>
                  <a:gd name="connsiteY15" fmla="*/ 643776 h 2116434"/>
                  <a:gd name="connsiteX16" fmla="*/ 1666711 w 7186359"/>
                  <a:gd name="connsiteY16" fmla="*/ 737148 h 2116434"/>
                  <a:gd name="connsiteX17" fmla="*/ 1833874 w 7186359"/>
                  <a:gd name="connsiteY17" fmla="*/ 737148 h 2116434"/>
                  <a:gd name="connsiteX18" fmla="*/ 1833874 w 7186359"/>
                  <a:gd name="connsiteY18" fmla="*/ 827244 h 2116434"/>
                  <a:gd name="connsiteX19" fmla="*/ 2145256 w 7186359"/>
                  <a:gd name="connsiteY19" fmla="*/ 827244 h 2116434"/>
                  <a:gd name="connsiteX20" fmla="*/ 2145256 w 7186359"/>
                  <a:gd name="connsiteY20" fmla="*/ 915702 h 2116434"/>
                  <a:gd name="connsiteX21" fmla="*/ 2399277 w 7186359"/>
                  <a:gd name="connsiteY21" fmla="*/ 915702 h 2116434"/>
                  <a:gd name="connsiteX22" fmla="*/ 2399277 w 7186359"/>
                  <a:gd name="connsiteY22" fmla="*/ 1012350 h 2116434"/>
                  <a:gd name="connsiteX23" fmla="*/ 2541857 w 7186359"/>
                  <a:gd name="connsiteY23" fmla="*/ 1012350 h 2116434"/>
                  <a:gd name="connsiteX24" fmla="*/ 2541857 w 7186359"/>
                  <a:gd name="connsiteY24" fmla="*/ 1102446 h 2116434"/>
                  <a:gd name="connsiteX25" fmla="*/ 2858155 w 7186359"/>
                  <a:gd name="connsiteY25" fmla="*/ 1102446 h 2116434"/>
                  <a:gd name="connsiteX26" fmla="*/ 2858155 w 7186359"/>
                  <a:gd name="connsiteY26" fmla="*/ 1199094 h 2116434"/>
                  <a:gd name="connsiteX27" fmla="*/ 3438308 w 7186359"/>
                  <a:gd name="connsiteY27" fmla="*/ 1199094 h 2116434"/>
                  <a:gd name="connsiteX28" fmla="*/ 3438308 w 7186359"/>
                  <a:gd name="connsiteY28" fmla="*/ 1292466 h 2116434"/>
                  <a:gd name="connsiteX29" fmla="*/ 3448142 w 7186359"/>
                  <a:gd name="connsiteY29" fmla="*/ 1292466 h 2116434"/>
                  <a:gd name="connsiteX30" fmla="*/ 3448142 w 7186359"/>
                  <a:gd name="connsiteY30" fmla="*/ 1387477 h 2116434"/>
                  <a:gd name="connsiteX31" fmla="*/ 3503862 w 7186359"/>
                  <a:gd name="connsiteY31" fmla="*/ 1387477 h 2116434"/>
                  <a:gd name="connsiteX32" fmla="*/ 3503862 w 7186359"/>
                  <a:gd name="connsiteY32" fmla="*/ 1482487 h 2116434"/>
                  <a:gd name="connsiteX33" fmla="*/ 3934880 w 7186359"/>
                  <a:gd name="connsiteY33" fmla="*/ 1482487 h 2116434"/>
                  <a:gd name="connsiteX34" fmla="*/ 3934880 w 7186359"/>
                  <a:gd name="connsiteY34" fmla="*/ 1574221 h 2116434"/>
                  <a:gd name="connsiteX35" fmla="*/ 3967657 w 7186359"/>
                  <a:gd name="connsiteY35" fmla="*/ 1574221 h 2116434"/>
                  <a:gd name="connsiteX36" fmla="*/ 3967657 w 7186359"/>
                  <a:gd name="connsiteY36" fmla="*/ 1669231 h 2116434"/>
                  <a:gd name="connsiteX37" fmla="*/ 4021739 w 7186359"/>
                  <a:gd name="connsiteY37" fmla="*/ 1669231 h 2116434"/>
                  <a:gd name="connsiteX38" fmla="*/ 4021739 w 7186359"/>
                  <a:gd name="connsiteY38" fmla="*/ 1769156 h 2116434"/>
                  <a:gd name="connsiteX39" fmla="*/ 4596976 w 7186359"/>
                  <a:gd name="connsiteY39" fmla="*/ 1769156 h 2116434"/>
                  <a:gd name="connsiteX40" fmla="*/ 4596976 w 7186359"/>
                  <a:gd name="connsiteY40" fmla="*/ 1924776 h 2116434"/>
                  <a:gd name="connsiteX41" fmla="*/ 5088631 w 7186359"/>
                  <a:gd name="connsiteY41" fmla="*/ 1924776 h 2116434"/>
                  <a:gd name="connsiteX42" fmla="*/ 5088631 w 7186359"/>
                  <a:gd name="connsiteY42" fmla="*/ 2116434 h 2116434"/>
                  <a:gd name="connsiteX43" fmla="*/ 7186360 w 7186359"/>
                  <a:gd name="connsiteY43" fmla="*/ 2116434 h 211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186359" h="2116434">
                    <a:moveTo>
                      <a:pt x="0" y="0"/>
                    </a:moveTo>
                    <a:lnTo>
                      <a:pt x="80304" y="0"/>
                    </a:lnTo>
                    <a:lnTo>
                      <a:pt x="80304" y="101563"/>
                    </a:lnTo>
                    <a:lnTo>
                      <a:pt x="468711" y="101563"/>
                    </a:lnTo>
                    <a:lnTo>
                      <a:pt x="468711" y="188382"/>
                    </a:lnTo>
                    <a:lnTo>
                      <a:pt x="747316" y="188382"/>
                    </a:lnTo>
                    <a:lnTo>
                      <a:pt x="747316" y="278478"/>
                    </a:lnTo>
                    <a:lnTo>
                      <a:pt x="878424" y="278478"/>
                    </a:lnTo>
                    <a:lnTo>
                      <a:pt x="878424" y="368574"/>
                    </a:lnTo>
                    <a:lnTo>
                      <a:pt x="1160306" y="368574"/>
                    </a:lnTo>
                    <a:lnTo>
                      <a:pt x="1160306" y="463584"/>
                    </a:lnTo>
                    <a:lnTo>
                      <a:pt x="1204555" y="463584"/>
                    </a:lnTo>
                    <a:lnTo>
                      <a:pt x="1204555" y="556956"/>
                    </a:lnTo>
                    <a:lnTo>
                      <a:pt x="1532325" y="556956"/>
                    </a:lnTo>
                    <a:lnTo>
                      <a:pt x="1532325" y="643776"/>
                    </a:lnTo>
                    <a:lnTo>
                      <a:pt x="1666711" y="643776"/>
                    </a:lnTo>
                    <a:lnTo>
                      <a:pt x="1666711" y="737148"/>
                    </a:lnTo>
                    <a:lnTo>
                      <a:pt x="1833874" y="737148"/>
                    </a:lnTo>
                    <a:lnTo>
                      <a:pt x="1833874" y="827244"/>
                    </a:lnTo>
                    <a:lnTo>
                      <a:pt x="2145256" y="827244"/>
                    </a:lnTo>
                    <a:lnTo>
                      <a:pt x="2145256" y="915702"/>
                    </a:lnTo>
                    <a:lnTo>
                      <a:pt x="2399277" y="915702"/>
                    </a:lnTo>
                    <a:lnTo>
                      <a:pt x="2399277" y="1012350"/>
                    </a:lnTo>
                    <a:lnTo>
                      <a:pt x="2541857" y="1012350"/>
                    </a:lnTo>
                    <a:lnTo>
                      <a:pt x="2541857" y="1102446"/>
                    </a:lnTo>
                    <a:lnTo>
                      <a:pt x="2858155" y="1102446"/>
                    </a:lnTo>
                    <a:lnTo>
                      <a:pt x="2858155" y="1199094"/>
                    </a:lnTo>
                    <a:lnTo>
                      <a:pt x="3438308" y="1199094"/>
                    </a:lnTo>
                    <a:lnTo>
                      <a:pt x="3438308" y="1292466"/>
                    </a:lnTo>
                    <a:lnTo>
                      <a:pt x="3448142" y="1292466"/>
                    </a:lnTo>
                    <a:lnTo>
                      <a:pt x="3448142" y="1387477"/>
                    </a:lnTo>
                    <a:lnTo>
                      <a:pt x="3503862" y="1387477"/>
                    </a:lnTo>
                    <a:lnTo>
                      <a:pt x="3503862" y="1482487"/>
                    </a:lnTo>
                    <a:lnTo>
                      <a:pt x="3934880" y="1482487"/>
                    </a:lnTo>
                    <a:lnTo>
                      <a:pt x="3934880" y="1574221"/>
                    </a:lnTo>
                    <a:lnTo>
                      <a:pt x="3967657" y="1574221"/>
                    </a:lnTo>
                    <a:lnTo>
                      <a:pt x="3967657" y="1669231"/>
                    </a:lnTo>
                    <a:lnTo>
                      <a:pt x="4021739" y="1669231"/>
                    </a:lnTo>
                    <a:lnTo>
                      <a:pt x="4021739" y="1769156"/>
                    </a:lnTo>
                    <a:lnTo>
                      <a:pt x="4596976" y="1769156"/>
                    </a:lnTo>
                    <a:lnTo>
                      <a:pt x="4596976" y="1924776"/>
                    </a:lnTo>
                    <a:lnTo>
                      <a:pt x="5088631" y="1924776"/>
                    </a:lnTo>
                    <a:lnTo>
                      <a:pt x="5088631" y="2116434"/>
                    </a:lnTo>
                    <a:lnTo>
                      <a:pt x="7186360" y="2116434"/>
                    </a:lnTo>
                  </a:path>
                </a:pathLst>
              </a:custGeom>
              <a:noFill/>
              <a:ln w="16382" cap="flat">
                <a:solidFill>
                  <a:schemeClr val="accent3"/>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nvGrpSpPr>
              <p:cNvPr id="447" name="Graphic 3">
                <a:extLst>
                  <a:ext uri="{FF2B5EF4-FFF2-40B4-BE49-F238E27FC236}">
                    <a16:creationId xmlns:a16="http://schemas.microsoft.com/office/drawing/2014/main" id="{89D151B1-F455-D1DD-7F3E-B744650C4BBE}"/>
                  </a:ext>
                </a:extLst>
              </p:cNvPr>
              <p:cNvGrpSpPr/>
              <p:nvPr/>
            </p:nvGrpSpPr>
            <p:grpSpPr>
              <a:xfrm>
                <a:off x="8698942" y="3964928"/>
                <a:ext cx="60637" cy="58971"/>
                <a:chOff x="8698942" y="3964928"/>
                <a:chExt cx="60637" cy="58971"/>
              </a:xfrm>
            </p:grpSpPr>
            <p:sp>
              <p:nvSpPr>
                <p:cNvPr id="455" name="Freeform 101">
                  <a:extLst>
                    <a:ext uri="{FF2B5EF4-FFF2-40B4-BE49-F238E27FC236}">
                      <a16:creationId xmlns:a16="http://schemas.microsoft.com/office/drawing/2014/main" id="{D3FFCCA8-07C2-D782-A8A6-5D3976FD5367}"/>
                    </a:ext>
                  </a:extLst>
                </p:cNvPr>
                <p:cNvSpPr/>
                <p:nvPr/>
              </p:nvSpPr>
              <p:spPr>
                <a:xfrm>
                  <a:off x="8698942" y="3994414"/>
                  <a:ext cx="60637" cy="16381"/>
                </a:xfrm>
                <a:custGeom>
                  <a:avLst/>
                  <a:gdLst>
                    <a:gd name="connsiteX0" fmla="*/ 0 w 60637"/>
                    <a:gd name="connsiteY0" fmla="*/ 0 h 16381"/>
                    <a:gd name="connsiteX1" fmla="*/ 60638 w 60637"/>
                    <a:gd name="connsiteY1" fmla="*/ 0 h 16381"/>
                  </a:gdLst>
                  <a:ahLst/>
                  <a:cxnLst>
                    <a:cxn ang="0">
                      <a:pos x="connsiteX0" y="connsiteY0"/>
                    </a:cxn>
                    <a:cxn ang="0">
                      <a:pos x="connsiteX1" y="connsiteY1"/>
                    </a:cxn>
                  </a:cxnLst>
                  <a:rect l="l" t="t" r="r" b="b"/>
                  <a:pathLst>
                    <a:path w="60637" h="16381">
                      <a:moveTo>
                        <a:pt x="0" y="0"/>
                      </a:moveTo>
                      <a:lnTo>
                        <a:pt x="60638" y="0"/>
                      </a:lnTo>
                    </a:path>
                  </a:pathLst>
                </a:custGeom>
                <a:ln w="16382" cap="sq">
                  <a:solidFill>
                    <a:srgbClr val="A3A5A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56" name="Freeform 102">
                  <a:extLst>
                    <a:ext uri="{FF2B5EF4-FFF2-40B4-BE49-F238E27FC236}">
                      <a16:creationId xmlns:a16="http://schemas.microsoft.com/office/drawing/2014/main" id="{8B092DAA-80BA-CB77-2698-19BA236B98D5}"/>
                    </a:ext>
                  </a:extLst>
                </p:cNvPr>
                <p:cNvSpPr/>
                <p:nvPr/>
              </p:nvSpPr>
              <p:spPr>
                <a:xfrm>
                  <a:off x="8730081" y="3964928"/>
                  <a:ext cx="16388" cy="58971"/>
                </a:xfrm>
                <a:custGeom>
                  <a:avLst/>
                  <a:gdLst>
                    <a:gd name="connsiteX0" fmla="*/ 0 w 16388"/>
                    <a:gd name="connsiteY0" fmla="*/ 0 h 58971"/>
                    <a:gd name="connsiteX1" fmla="*/ 0 w 16388"/>
                    <a:gd name="connsiteY1" fmla="*/ 58972 h 58971"/>
                  </a:gdLst>
                  <a:ahLst/>
                  <a:cxnLst>
                    <a:cxn ang="0">
                      <a:pos x="connsiteX0" y="connsiteY0"/>
                    </a:cxn>
                    <a:cxn ang="0">
                      <a:pos x="connsiteX1" y="connsiteY1"/>
                    </a:cxn>
                  </a:cxnLst>
                  <a:rect l="l" t="t" r="r" b="b"/>
                  <a:pathLst>
                    <a:path w="16388" h="58971">
                      <a:moveTo>
                        <a:pt x="0" y="0"/>
                      </a:moveTo>
                      <a:lnTo>
                        <a:pt x="0" y="58972"/>
                      </a:lnTo>
                    </a:path>
                  </a:pathLst>
                </a:custGeom>
                <a:ln w="16382" cap="sq">
                  <a:solidFill>
                    <a:srgbClr val="A3A5A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sp>
            <p:nvSpPr>
              <p:cNvPr id="448" name="Freeform 103">
                <a:extLst>
                  <a:ext uri="{FF2B5EF4-FFF2-40B4-BE49-F238E27FC236}">
                    <a16:creationId xmlns:a16="http://schemas.microsoft.com/office/drawing/2014/main" id="{CFC9BE95-EA31-2FA5-95D5-8381FD5CCA4A}"/>
                  </a:ext>
                </a:extLst>
              </p:cNvPr>
              <p:cNvSpPr/>
              <p:nvPr/>
            </p:nvSpPr>
            <p:spPr>
              <a:xfrm>
                <a:off x="2908884" y="1050735"/>
                <a:ext cx="5960498" cy="3644788"/>
              </a:xfrm>
              <a:custGeom>
                <a:avLst/>
                <a:gdLst>
                  <a:gd name="connsiteX0" fmla="*/ 0 w 5960498"/>
                  <a:gd name="connsiteY0" fmla="*/ 0 h 3644788"/>
                  <a:gd name="connsiteX1" fmla="*/ 455600 w 5960498"/>
                  <a:gd name="connsiteY1" fmla="*/ 0 h 3644788"/>
                  <a:gd name="connsiteX2" fmla="*/ 455600 w 5960498"/>
                  <a:gd name="connsiteY2" fmla="*/ 221144 h 3644788"/>
                  <a:gd name="connsiteX3" fmla="*/ 594903 w 5960498"/>
                  <a:gd name="connsiteY3" fmla="*/ 221144 h 3644788"/>
                  <a:gd name="connsiteX4" fmla="*/ 594903 w 5960498"/>
                  <a:gd name="connsiteY4" fmla="*/ 429184 h 3644788"/>
                  <a:gd name="connsiteX5" fmla="*/ 735844 w 5960498"/>
                  <a:gd name="connsiteY5" fmla="*/ 429184 h 3644788"/>
                  <a:gd name="connsiteX6" fmla="*/ 735844 w 5960498"/>
                  <a:gd name="connsiteY6" fmla="*/ 648690 h 3644788"/>
                  <a:gd name="connsiteX7" fmla="*/ 1414328 w 5960498"/>
                  <a:gd name="connsiteY7" fmla="*/ 648690 h 3644788"/>
                  <a:gd name="connsiteX8" fmla="*/ 1414328 w 5960498"/>
                  <a:gd name="connsiteY8" fmla="*/ 858368 h 3644788"/>
                  <a:gd name="connsiteX9" fmla="*/ 1560186 w 5960498"/>
                  <a:gd name="connsiteY9" fmla="*/ 858368 h 3644788"/>
                  <a:gd name="connsiteX10" fmla="*/ 1560186 w 5960498"/>
                  <a:gd name="connsiteY10" fmla="*/ 1079513 h 3644788"/>
                  <a:gd name="connsiteX11" fmla="*/ 1704405 w 5960498"/>
                  <a:gd name="connsiteY11" fmla="*/ 1079513 h 3644788"/>
                  <a:gd name="connsiteX12" fmla="*/ 1704405 w 5960498"/>
                  <a:gd name="connsiteY12" fmla="*/ 1294105 h 3644788"/>
                  <a:gd name="connsiteX13" fmla="*/ 2007592 w 5960498"/>
                  <a:gd name="connsiteY13" fmla="*/ 1294105 h 3644788"/>
                  <a:gd name="connsiteX14" fmla="*/ 2007592 w 5960498"/>
                  <a:gd name="connsiteY14" fmla="*/ 1510335 h 3644788"/>
                  <a:gd name="connsiteX15" fmla="*/ 2101006 w 5960498"/>
                  <a:gd name="connsiteY15" fmla="*/ 1510335 h 3644788"/>
                  <a:gd name="connsiteX16" fmla="*/ 2101006 w 5960498"/>
                  <a:gd name="connsiteY16" fmla="*/ 1934605 h 3644788"/>
                  <a:gd name="connsiteX17" fmla="*/ 2882738 w 5960498"/>
                  <a:gd name="connsiteY17" fmla="*/ 1934605 h 3644788"/>
                  <a:gd name="connsiteX18" fmla="*/ 2882738 w 5960498"/>
                  <a:gd name="connsiteY18" fmla="*/ 2154111 h 3644788"/>
                  <a:gd name="connsiteX19" fmla="*/ 3259674 w 5960498"/>
                  <a:gd name="connsiteY19" fmla="*/ 2154111 h 3644788"/>
                  <a:gd name="connsiteX20" fmla="*/ 3259674 w 5960498"/>
                  <a:gd name="connsiteY20" fmla="*/ 2363789 h 3644788"/>
                  <a:gd name="connsiteX21" fmla="*/ 3564500 w 5960498"/>
                  <a:gd name="connsiteY21" fmla="*/ 2363789 h 3644788"/>
                  <a:gd name="connsiteX22" fmla="*/ 3564500 w 5960498"/>
                  <a:gd name="connsiteY22" fmla="*/ 2578381 h 3644788"/>
                  <a:gd name="connsiteX23" fmla="*/ 5204990 w 5960498"/>
                  <a:gd name="connsiteY23" fmla="*/ 2578381 h 3644788"/>
                  <a:gd name="connsiteX24" fmla="*/ 5204990 w 5960498"/>
                  <a:gd name="connsiteY24" fmla="*/ 2943679 h 3644788"/>
                  <a:gd name="connsiteX25" fmla="*/ 5960499 w 5960498"/>
                  <a:gd name="connsiteY25" fmla="*/ 2943679 h 3644788"/>
                  <a:gd name="connsiteX26" fmla="*/ 5960499 w 5960498"/>
                  <a:gd name="connsiteY26" fmla="*/ 3644788 h 364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60498" h="3644788">
                    <a:moveTo>
                      <a:pt x="0" y="0"/>
                    </a:moveTo>
                    <a:lnTo>
                      <a:pt x="455600" y="0"/>
                    </a:lnTo>
                    <a:lnTo>
                      <a:pt x="455600" y="221144"/>
                    </a:lnTo>
                    <a:lnTo>
                      <a:pt x="594903" y="221144"/>
                    </a:lnTo>
                    <a:lnTo>
                      <a:pt x="594903" y="429184"/>
                    </a:lnTo>
                    <a:lnTo>
                      <a:pt x="735844" y="429184"/>
                    </a:lnTo>
                    <a:lnTo>
                      <a:pt x="735844" y="648690"/>
                    </a:lnTo>
                    <a:lnTo>
                      <a:pt x="1414328" y="648690"/>
                    </a:lnTo>
                    <a:lnTo>
                      <a:pt x="1414328" y="858368"/>
                    </a:lnTo>
                    <a:lnTo>
                      <a:pt x="1560186" y="858368"/>
                    </a:lnTo>
                    <a:lnTo>
                      <a:pt x="1560186" y="1079513"/>
                    </a:lnTo>
                    <a:lnTo>
                      <a:pt x="1704405" y="1079513"/>
                    </a:lnTo>
                    <a:lnTo>
                      <a:pt x="1704405" y="1294105"/>
                    </a:lnTo>
                    <a:lnTo>
                      <a:pt x="2007592" y="1294105"/>
                    </a:lnTo>
                    <a:lnTo>
                      <a:pt x="2007592" y="1510335"/>
                    </a:lnTo>
                    <a:lnTo>
                      <a:pt x="2101006" y="1510335"/>
                    </a:lnTo>
                    <a:lnTo>
                      <a:pt x="2101006" y="1934605"/>
                    </a:lnTo>
                    <a:lnTo>
                      <a:pt x="2882738" y="1934605"/>
                    </a:lnTo>
                    <a:lnTo>
                      <a:pt x="2882738" y="2154111"/>
                    </a:lnTo>
                    <a:lnTo>
                      <a:pt x="3259674" y="2154111"/>
                    </a:lnTo>
                    <a:lnTo>
                      <a:pt x="3259674" y="2363789"/>
                    </a:lnTo>
                    <a:lnTo>
                      <a:pt x="3564500" y="2363789"/>
                    </a:lnTo>
                    <a:lnTo>
                      <a:pt x="3564500" y="2578381"/>
                    </a:lnTo>
                    <a:lnTo>
                      <a:pt x="5204990" y="2578381"/>
                    </a:lnTo>
                    <a:lnTo>
                      <a:pt x="5204990" y="2943679"/>
                    </a:lnTo>
                    <a:lnTo>
                      <a:pt x="5960499" y="2943679"/>
                    </a:lnTo>
                    <a:lnTo>
                      <a:pt x="5960499" y="3644788"/>
                    </a:lnTo>
                  </a:path>
                </a:pathLst>
              </a:custGeom>
              <a:noFill/>
              <a:ln w="16382" cap="flat">
                <a:solidFill>
                  <a:schemeClr val="accent4"/>
                </a:solidFill>
                <a:custDash>
                  <a:ds d="550470" sp="183487"/>
                </a:custDash>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nvGrpSpPr>
              <p:cNvPr id="449" name="Graphic 3">
                <a:extLst>
                  <a:ext uri="{FF2B5EF4-FFF2-40B4-BE49-F238E27FC236}">
                    <a16:creationId xmlns:a16="http://schemas.microsoft.com/office/drawing/2014/main" id="{0816841C-F898-976B-CD9D-DB578669B1DC}"/>
                  </a:ext>
                </a:extLst>
              </p:cNvPr>
              <p:cNvGrpSpPr/>
              <p:nvPr/>
            </p:nvGrpSpPr>
            <p:grpSpPr>
              <a:xfrm>
                <a:off x="2907245" y="1019611"/>
                <a:ext cx="60637" cy="60609"/>
                <a:chOff x="2907245" y="1019611"/>
                <a:chExt cx="60637" cy="60609"/>
              </a:xfrm>
            </p:grpSpPr>
            <p:sp>
              <p:nvSpPr>
                <p:cNvPr id="453" name="Freeform 105">
                  <a:extLst>
                    <a:ext uri="{FF2B5EF4-FFF2-40B4-BE49-F238E27FC236}">
                      <a16:creationId xmlns:a16="http://schemas.microsoft.com/office/drawing/2014/main" id="{29E521ED-6763-900B-B214-BCA2FC64597E}"/>
                    </a:ext>
                  </a:extLst>
                </p:cNvPr>
                <p:cNvSpPr/>
                <p:nvPr/>
              </p:nvSpPr>
              <p:spPr>
                <a:xfrm>
                  <a:off x="2907245" y="1049097"/>
                  <a:ext cx="60637" cy="16381"/>
                </a:xfrm>
                <a:custGeom>
                  <a:avLst/>
                  <a:gdLst>
                    <a:gd name="connsiteX0" fmla="*/ 0 w 60637"/>
                    <a:gd name="connsiteY0" fmla="*/ 0 h 16381"/>
                    <a:gd name="connsiteX1" fmla="*/ 60637 w 60637"/>
                    <a:gd name="connsiteY1" fmla="*/ 0 h 16381"/>
                  </a:gdLst>
                  <a:ahLst/>
                  <a:cxnLst>
                    <a:cxn ang="0">
                      <a:pos x="connsiteX0" y="connsiteY0"/>
                    </a:cxn>
                    <a:cxn ang="0">
                      <a:pos x="connsiteX1" y="connsiteY1"/>
                    </a:cxn>
                  </a:cxnLst>
                  <a:rect l="l" t="t" r="r" b="b"/>
                  <a:pathLst>
                    <a:path w="60637" h="16381">
                      <a:moveTo>
                        <a:pt x="0" y="0"/>
                      </a:moveTo>
                      <a:lnTo>
                        <a:pt x="60637" y="0"/>
                      </a:lnTo>
                    </a:path>
                  </a:pathLst>
                </a:custGeom>
                <a:ln w="16382" cap="sq">
                  <a:solidFill>
                    <a:srgbClr val="A3A5A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54" name="Freeform 106">
                  <a:extLst>
                    <a:ext uri="{FF2B5EF4-FFF2-40B4-BE49-F238E27FC236}">
                      <a16:creationId xmlns:a16="http://schemas.microsoft.com/office/drawing/2014/main" id="{23FDEEDF-980F-DF24-AF25-5FE603887F92}"/>
                    </a:ext>
                  </a:extLst>
                </p:cNvPr>
                <p:cNvSpPr/>
                <p:nvPr/>
              </p:nvSpPr>
              <p:spPr>
                <a:xfrm>
                  <a:off x="2938383" y="1019611"/>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A3A5A8"/>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nvGrpSpPr>
              <p:cNvPr id="450" name="Graphic 3">
                <a:extLst>
                  <a:ext uri="{FF2B5EF4-FFF2-40B4-BE49-F238E27FC236}">
                    <a16:creationId xmlns:a16="http://schemas.microsoft.com/office/drawing/2014/main" id="{CC0AC161-78DB-5985-C100-213EAA84DF58}"/>
                  </a:ext>
                </a:extLst>
              </p:cNvPr>
              <p:cNvGrpSpPr/>
              <p:nvPr/>
            </p:nvGrpSpPr>
            <p:grpSpPr>
              <a:xfrm>
                <a:off x="5272106" y="2030323"/>
                <a:ext cx="58998" cy="58971"/>
                <a:chOff x="5272106" y="2030323"/>
                <a:chExt cx="58998" cy="58971"/>
              </a:xfrm>
            </p:grpSpPr>
            <p:sp>
              <p:nvSpPr>
                <p:cNvPr id="451" name="Freeform 108">
                  <a:extLst>
                    <a:ext uri="{FF2B5EF4-FFF2-40B4-BE49-F238E27FC236}">
                      <a16:creationId xmlns:a16="http://schemas.microsoft.com/office/drawing/2014/main" id="{CDA413EA-BAC6-8815-DE24-030A4176DB55}"/>
                    </a:ext>
                  </a:extLst>
                </p:cNvPr>
                <p:cNvSpPr/>
                <p:nvPr/>
              </p:nvSpPr>
              <p:spPr>
                <a:xfrm>
                  <a:off x="5272106" y="2059809"/>
                  <a:ext cx="58998" cy="16381"/>
                </a:xfrm>
                <a:custGeom>
                  <a:avLst/>
                  <a:gdLst>
                    <a:gd name="connsiteX0" fmla="*/ 0 w 58998"/>
                    <a:gd name="connsiteY0" fmla="*/ 0 h 16381"/>
                    <a:gd name="connsiteX1" fmla="*/ 58999 w 58998"/>
                    <a:gd name="connsiteY1" fmla="*/ 0 h 16381"/>
                  </a:gdLst>
                  <a:ahLst/>
                  <a:cxnLst>
                    <a:cxn ang="0">
                      <a:pos x="connsiteX0" y="connsiteY0"/>
                    </a:cxn>
                    <a:cxn ang="0">
                      <a:pos x="connsiteX1" y="connsiteY1"/>
                    </a:cxn>
                  </a:cxnLst>
                  <a:rect l="l" t="t" r="r" b="b"/>
                  <a:pathLst>
                    <a:path w="58998" h="16381">
                      <a:moveTo>
                        <a:pt x="0" y="0"/>
                      </a:moveTo>
                      <a:lnTo>
                        <a:pt x="58999" y="0"/>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sp>
              <p:nvSpPr>
                <p:cNvPr id="452" name="Freeform 109">
                  <a:extLst>
                    <a:ext uri="{FF2B5EF4-FFF2-40B4-BE49-F238E27FC236}">
                      <a16:creationId xmlns:a16="http://schemas.microsoft.com/office/drawing/2014/main" id="{E1605859-2741-8148-46EC-B33E32F00865}"/>
                    </a:ext>
                  </a:extLst>
                </p:cNvPr>
                <p:cNvSpPr/>
                <p:nvPr/>
              </p:nvSpPr>
              <p:spPr>
                <a:xfrm>
                  <a:off x="5301605" y="2030323"/>
                  <a:ext cx="16388" cy="58971"/>
                </a:xfrm>
                <a:custGeom>
                  <a:avLst/>
                  <a:gdLst>
                    <a:gd name="connsiteX0" fmla="*/ 0 w 16388"/>
                    <a:gd name="connsiteY0" fmla="*/ 0 h 58971"/>
                    <a:gd name="connsiteX1" fmla="*/ 0 w 16388"/>
                    <a:gd name="connsiteY1" fmla="*/ 58972 h 58971"/>
                  </a:gdLst>
                  <a:ahLst/>
                  <a:cxnLst>
                    <a:cxn ang="0">
                      <a:pos x="connsiteX0" y="connsiteY0"/>
                    </a:cxn>
                    <a:cxn ang="0">
                      <a:pos x="connsiteX1" y="connsiteY1"/>
                    </a:cxn>
                  </a:cxnLst>
                  <a:rect l="l" t="t" r="r" b="b"/>
                  <a:pathLst>
                    <a:path w="16388" h="58971">
                      <a:moveTo>
                        <a:pt x="0" y="0"/>
                      </a:moveTo>
                      <a:lnTo>
                        <a:pt x="0" y="58972"/>
                      </a:lnTo>
                    </a:path>
                  </a:pathLst>
                </a:custGeom>
                <a:ln w="16382" cap="sq">
                  <a:solidFill>
                    <a:srgbClr val="00529C"/>
                  </a:solidFill>
                  <a:prstDash val="solid"/>
                  <a:miter/>
                </a:ln>
              </p:spPr>
              <p:txBody>
                <a:bodyPr rtlCol="0" anchor="ctr"/>
                <a:lstStyle/>
                <a:p>
                  <a:pPr marL="0" marR="0" lvl="0" indent="0" algn="l" defTabSz="91323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57"/>
                    </a:solidFill>
                    <a:effectLst/>
                    <a:uLnTx/>
                    <a:uFillTx/>
                    <a:latin typeface="Arial" panose="020B0604020202020204"/>
                    <a:ea typeface="ＭＳ Ｐゴシック" charset="0"/>
                    <a:cs typeface="+mn-cs"/>
                  </a:endParaRPr>
                </a:p>
              </p:txBody>
            </p:sp>
          </p:grpSp>
        </p:grpSp>
        <p:grpSp>
          <p:nvGrpSpPr>
            <p:cNvPr id="3" name="Group 2">
              <a:extLst>
                <a:ext uri="{FF2B5EF4-FFF2-40B4-BE49-F238E27FC236}">
                  <a16:creationId xmlns:a16="http://schemas.microsoft.com/office/drawing/2014/main" id="{D0B96DE7-7FB8-5785-3738-1F9FBC27285B}"/>
                </a:ext>
              </a:extLst>
            </p:cNvPr>
            <p:cNvGrpSpPr/>
            <p:nvPr/>
          </p:nvGrpSpPr>
          <p:grpSpPr>
            <a:xfrm>
              <a:off x="13551657" y="10149927"/>
              <a:ext cx="10282954" cy="769923"/>
              <a:chOff x="13551657" y="10149927"/>
              <a:chExt cx="10282954" cy="769923"/>
            </a:xfrm>
          </p:grpSpPr>
          <p:sp>
            <p:nvSpPr>
              <p:cNvPr id="394" name="TextBox 393">
                <a:extLst>
                  <a:ext uri="{FF2B5EF4-FFF2-40B4-BE49-F238E27FC236}">
                    <a16:creationId xmlns:a16="http://schemas.microsoft.com/office/drawing/2014/main" id="{3F84ED92-F0DF-B88C-A0FE-6CF69ABC5A84}"/>
                  </a:ext>
                </a:extLst>
              </p:cNvPr>
              <p:cNvSpPr txBox="1"/>
              <p:nvPr/>
            </p:nvSpPr>
            <p:spPr>
              <a:xfrm>
                <a:off x="13551657" y="10149927"/>
                <a:ext cx="469215"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0</a:t>
                </a:r>
              </a:p>
            </p:txBody>
          </p:sp>
          <p:sp>
            <p:nvSpPr>
              <p:cNvPr id="395" name="TextBox 394">
                <a:extLst>
                  <a:ext uri="{FF2B5EF4-FFF2-40B4-BE49-F238E27FC236}">
                    <a16:creationId xmlns:a16="http://schemas.microsoft.com/office/drawing/2014/main" id="{4B4B8129-A6B5-37DA-0AF8-A1C82201F207}"/>
                  </a:ext>
                </a:extLst>
              </p:cNvPr>
              <p:cNvSpPr txBox="1"/>
              <p:nvPr/>
            </p:nvSpPr>
            <p:spPr>
              <a:xfrm>
                <a:off x="13900185" y="10149927"/>
                <a:ext cx="469215"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a:t>
                </a:r>
              </a:p>
            </p:txBody>
          </p:sp>
          <p:sp>
            <p:nvSpPr>
              <p:cNvPr id="396" name="TextBox 395">
                <a:extLst>
                  <a:ext uri="{FF2B5EF4-FFF2-40B4-BE49-F238E27FC236}">
                    <a16:creationId xmlns:a16="http://schemas.microsoft.com/office/drawing/2014/main" id="{6ADC8D1E-5699-A2E8-F384-4B956B5BCC5A}"/>
                  </a:ext>
                </a:extLst>
              </p:cNvPr>
              <p:cNvSpPr txBox="1"/>
              <p:nvPr/>
            </p:nvSpPr>
            <p:spPr>
              <a:xfrm>
                <a:off x="14248632" y="10149927"/>
                <a:ext cx="469215"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a:t>
                </a:r>
              </a:p>
            </p:txBody>
          </p:sp>
          <p:sp>
            <p:nvSpPr>
              <p:cNvPr id="397" name="TextBox 396">
                <a:extLst>
                  <a:ext uri="{FF2B5EF4-FFF2-40B4-BE49-F238E27FC236}">
                    <a16:creationId xmlns:a16="http://schemas.microsoft.com/office/drawing/2014/main" id="{AFC71FA4-7F91-9A0E-3022-33054E3664F8}"/>
                  </a:ext>
                </a:extLst>
              </p:cNvPr>
              <p:cNvSpPr txBox="1"/>
              <p:nvPr/>
            </p:nvSpPr>
            <p:spPr>
              <a:xfrm>
                <a:off x="14597190" y="10149927"/>
                <a:ext cx="469215"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3</a:t>
                </a:r>
              </a:p>
            </p:txBody>
          </p:sp>
          <p:sp>
            <p:nvSpPr>
              <p:cNvPr id="398" name="TextBox 397">
                <a:extLst>
                  <a:ext uri="{FF2B5EF4-FFF2-40B4-BE49-F238E27FC236}">
                    <a16:creationId xmlns:a16="http://schemas.microsoft.com/office/drawing/2014/main" id="{5CC16113-E62F-7260-CA60-5ED9025F609B}"/>
                  </a:ext>
                </a:extLst>
              </p:cNvPr>
              <p:cNvSpPr txBox="1"/>
              <p:nvPr/>
            </p:nvSpPr>
            <p:spPr>
              <a:xfrm>
                <a:off x="14941789" y="10149927"/>
                <a:ext cx="469215"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4</a:t>
                </a:r>
              </a:p>
            </p:txBody>
          </p:sp>
          <p:sp>
            <p:nvSpPr>
              <p:cNvPr id="399" name="TextBox 398">
                <a:extLst>
                  <a:ext uri="{FF2B5EF4-FFF2-40B4-BE49-F238E27FC236}">
                    <a16:creationId xmlns:a16="http://schemas.microsoft.com/office/drawing/2014/main" id="{9FF584BC-06F4-799E-6ABA-E14AC5E87A0A}"/>
                  </a:ext>
                </a:extLst>
              </p:cNvPr>
              <p:cNvSpPr txBox="1"/>
              <p:nvPr/>
            </p:nvSpPr>
            <p:spPr>
              <a:xfrm>
                <a:off x="15296458" y="10149927"/>
                <a:ext cx="469215"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5</a:t>
                </a:r>
              </a:p>
            </p:txBody>
          </p:sp>
          <p:sp>
            <p:nvSpPr>
              <p:cNvPr id="400" name="TextBox 399">
                <a:extLst>
                  <a:ext uri="{FF2B5EF4-FFF2-40B4-BE49-F238E27FC236}">
                    <a16:creationId xmlns:a16="http://schemas.microsoft.com/office/drawing/2014/main" id="{E49B87D5-B482-5C58-8D3D-52CE9BD3B806}"/>
                  </a:ext>
                </a:extLst>
              </p:cNvPr>
              <p:cNvSpPr txBox="1"/>
              <p:nvPr/>
            </p:nvSpPr>
            <p:spPr>
              <a:xfrm>
                <a:off x="15651126" y="10149927"/>
                <a:ext cx="469215"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6</a:t>
                </a:r>
              </a:p>
            </p:txBody>
          </p:sp>
          <p:sp>
            <p:nvSpPr>
              <p:cNvPr id="401" name="TextBox 400">
                <a:extLst>
                  <a:ext uri="{FF2B5EF4-FFF2-40B4-BE49-F238E27FC236}">
                    <a16:creationId xmlns:a16="http://schemas.microsoft.com/office/drawing/2014/main" id="{8BBBEC8E-2E07-523D-2979-169D1B307D55}"/>
                  </a:ext>
                </a:extLst>
              </p:cNvPr>
              <p:cNvSpPr txBox="1"/>
              <p:nvPr/>
            </p:nvSpPr>
            <p:spPr>
              <a:xfrm>
                <a:off x="15991271" y="10149927"/>
                <a:ext cx="469215"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7</a:t>
                </a:r>
              </a:p>
            </p:txBody>
          </p:sp>
          <p:sp>
            <p:nvSpPr>
              <p:cNvPr id="402" name="TextBox 401">
                <a:extLst>
                  <a:ext uri="{FF2B5EF4-FFF2-40B4-BE49-F238E27FC236}">
                    <a16:creationId xmlns:a16="http://schemas.microsoft.com/office/drawing/2014/main" id="{8469F183-72E6-CA8F-65B8-9F6A4F8DFEBD}"/>
                  </a:ext>
                </a:extLst>
              </p:cNvPr>
              <p:cNvSpPr txBox="1"/>
              <p:nvPr/>
            </p:nvSpPr>
            <p:spPr>
              <a:xfrm>
                <a:off x="16339826" y="10149927"/>
                <a:ext cx="469215"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8</a:t>
                </a:r>
              </a:p>
            </p:txBody>
          </p:sp>
          <p:sp>
            <p:nvSpPr>
              <p:cNvPr id="403" name="TextBox 402">
                <a:extLst>
                  <a:ext uri="{FF2B5EF4-FFF2-40B4-BE49-F238E27FC236}">
                    <a16:creationId xmlns:a16="http://schemas.microsoft.com/office/drawing/2014/main" id="{048642FA-F2C8-C2F0-E6AC-49A5B53C29F7}"/>
                  </a:ext>
                </a:extLst>
              </p:cNvPr>
              <p:cNvSpPr txBox="1"/>
              <p:nvPr/>
            </p:nvSpPr>
            <p:spPr>
              <a:xfrm>
                <a:off x="16703588" y="10149927"/>
                <a:ext cx="469215"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9</a:t>
                </a:r>
              </a:p>
            </p:txBody>
          </p:sp>
          <p:sp>
            <p:nvSpPr>
              <p:cNvPr id="404" name="TextBox 403">
                <a:extLst>
                  <a:ext uri="{FF2B5EF4-FFF2-40B4-BE49-F238E27FC236}">
                    <a16:creationId xmlns:a16="http://schemas.microsoft.com/office/drawing/2014/main" id="{DE54A3CA-5DFF-3301-FAC1-1CA57E648EC7}"/>
                  </a:ext>
                </a:extLst>
              </p:cNvPr>
              <p:cNvSpPr txBox="1"/>
              <p:nvPr/>
            </p:nvSpPr>
            <p:spPr>
              <a:xfrm>
                <a:off x="16986747" y="10149927"/>
                <a:ext cx="568704"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dirty="0">
                    <a:ln>
                      <a:noFill/>
                    </a:ln>
                    <a:solidFill>
                      <a:srgbClr val="000000"/>
                    </a:solidFill>
                    <a:effectLst/>
                    <a:uLnTx/>
                    <a:uFillTx/>
                    <a:latin typeface="Helvetica"/>
                    <a:ea typeface="ＭＳ Ｐゴシック" charset="0"/>
                    <a:cs typeface="+mn-cs"/>
                    <a:sym typeface="Helvetica"/>
                    <a:rtl val="0"/>
                  </a:rPr>
                  <a:t>10</a:t>
                </a:r>
              </a:p>
            </p:txBody>
          </p:sp>
          <p:sp>
            <p:nvSpPr>
              <p:cNvPr id="405" name="TextBox 404">
                <a:extLst>
                  <a:ext uri="{FF2B5EF4-FFF2-40B4-BE49-F238E27FC236}">
                    <a16:creationId xmlns:a16="http://schemas.microsoft.com/office/drawing/2014/main" id="{6808D315-D4CC-6CEB-9358-989307B85043}"/>
                  </a:ext>
                </a:extLst>
              </p:cNvPr>
              <p:cNvSpPr txBox="1"/>
              <p:nvPr/>
            </p:nvSpPr>
            <p:spPr>
              <a:xfrm>
                <a:off x="17341277" y="10149927"/>
                <a:ext cx="568704"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11</a:t>
                </a:r>
              </a:p>
            </p:txBody>
          </p:sp>
          <p:sp>
            <p:nvSpPr>
              <p:cNvPr id="406" name="TextBox 405">
                <a:extLst>
                  <a:ext uri="{FF2B5EF4-FFF2-40B4-BE49-F238E27FC236}">
                    <a16:creationId xmlns:a16="http://schemas.microsoft.com/office/drawing/2014/main" id="{6F323288-3F4B-954C-C5CC-B252B5D812B7}"/>
                  </a:ext>
                </a:extLst>
              </p:cNvPr>
              <p:cNvSpPr txBox="1"/>
              <p:nvPr/>
            </p:nvSpPr>
            <p:spPr>
              <a:xfrm>
                <a:off x="17689836" y="10149927"/>
                <a:ext cx="568704"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12</a:t>
                </a:r>
              </a:p>
            </p:txBody>
          </p:sp>
          <p:sp>
            <p:nvSpPr>
              <p:cNvPr id="407" name="TextBox 406">
                <a:extLst>
                  <a:ext uri="{FF2B5EF4-FFF2-40B4-BE49-F238E27FC236}">
                    <a16:creationId xmlns:a16="http://schemas.microsoft.com/office/drawing/2014/main" id="{629FEF64-0B9E-CD4B-42D7-5BBEF22FD8DF}"/>
                  </a:ext>
                </a:extLst>
              </p:cNvPr>
              <p:cNvSpPr txBox="1"/>
              <p:nvPr/>
            </p:nvSpPr>
            <p:spPr>
              <a:xfrm>
                <a:off x="18038192" y="10149927"/>
                <a:ext cx="568704"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13</a:t>
                </a:r>
              </a:p>
            </p:txBody>
          </p:sp>
          <p:sp>
            <p:nvSpPr>
              <p:cNvPr id="408" name="TextBox 407">
                <a:extLst>
                  <a:ext uri="{FF2B5EF4-FFF2-40B4-BE49-F238E27FC236}">
                    <a16:creationId xmlns:a16="http://schemas.microsoft.com/office/drawing/2014/main" id="{9F0540CF-AF21-C756-6FA9-60A72CAC724A}"/>
                  </a:ext>
                </a:extLst>
              </p:cNvPr>
              <p:cNvSpPr txBox="1"/>
              <p:nvPr/>
            </p:nvSpPr>
            <p:spPr>
              <a:xfrm>
                <a:off x="18386776" y="10149927"/>
                <a:ext cx="568704"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dirty="0">
                    <a:ln>
                      <a:noFill/>
                    </a:ln>
                    <a:solidFill>
                      <a:srgbClr val="000000"/>
                    </a:solidFill>
                    <a:effectLst/>
                    <a:uLnTx/>
                    <a:uFillTx/>
                    <a:latin typeface="Helvetica"/>
                    <a:ea typeface="ＭＳ Ｐゴシック" charset="0"/>
                    <a:cs typeface="+mn-cs"/>
                    <a:sym typeface="Helvetica"/>
                    <a:rtl val="0"/>
                  </a:rPr>
                  <a:t>14</a:t>
                </a:r>
              </a:p>
            </p:txBody>
          </p:sp>
          <p:sp>
            <p:nvSpPr>
              <p:cNvPr id="409" name="TextBox 408">
                <a:extLst>
                  <a:ext uri="{FF2B5EF4-FFF2-40B4-BE49-F238E27FC236}">
                    <a16:creationId xmlns:a16="http://schemas.microsoft.com/office/drawing/2014/main" id="{BCACF407-E260-C9C4-5CA7-9C4B87015774}"/>
                  </a:ext>
                </a:extLst>
              </p:cNvPr>
              <p:cNvSpPr txBox="1"/>
              <p:nvPr/>
            </p:nvSpPr>
            <p:spPr>
              <a:xfrm>
                <a:off x="18735335" y="10149927"/>
                <a:ext cx="568704"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15</a:t>
                </a:r>
              </a:p>
            </p:txBody>
          </p:sp>
          <p:sp>
            <p:nvSpPr>
              <p:cNvPr id="410" name="TextBox 409">
                <a:extLst>
                  <a:ext uri="{FF2B5EF4-FFF2-40B4-BE49-F238E27FC236}">
                    <a16:creationId xmlns:a16="http://schemas.microsoft.com/office/drawing/2014/main" id="{FE5B7184-4749-9111-FBC2-9097D907B99B}"/>
                  </a:ext>
                </a:extLst>
              </p:cNvPr>
              <p:cNvSpPr txBox="1"/>
              <p:nvPr/>
            </p:nvSpPr>
            <p:spPr>
              <a:xfrm>
                <a:off x="19083713" y="10149927"/>
                <a:ext cx="568704"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16</a:t>
                </a:r>
              </a:p>
            </p:txBody>
          </p:sp>
          <p:sp>
            <p:nvSpPr>
              <p:cNvPr id="411" name="TextBox 410">
                <a:extLst>
                  <a:ext uri="{FF2B5EF4-FFF2-40B4-BE49-F238E27FC236}">
                    <a16:creationId xmlns:a16="http://schemas.microsoft.com/office/drawing/2014/main" id="{43E1D4C3-DAE4-4295-715B-EC6B98E74B62}"/>
                  </a:ext>
                </a:extLst>
              </p:cNvPr>
              <p:cNvSpPr txBox="1"/>
              <p:nvPr/>
            </p:nvSpPr>
            <p:spPr>
              <a:xfrm>
                <a:off x="19406233" y="10149927"/>
                <a:ext cx="568704"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dirty="0">
                    <a:ln>
                      <a:noFill/>
                    </a:ln>
                    <a:solidFill>
                      <a:srgbClr val="000000"/>
                    </a:solidFill>
                    <a:effectLst/>
                    <a:uLnTx/>
                    <a:uFillTx/>
                    <a:latin typeface="Helvetica"/>
                    <a:ea typeface="ＭＳ Ｐゴシック" charset="0"/>
                    <a:cs typeface="+mn-cs"/>
                    <a:sym typeface="Helvetica"/>
                    <a:rtl val="0"/>
                  </a:rPr>
                  <a:t>17</a:t>
                </a:r>
              </a:p>
            </p:txBody>
          </p:sp>
          <p:sp>
            <p:nvSpPr>
              <p:cNvPr id="412" name="TextBox 411">
                <a:extLst>
                  <a:ext uri="{FF2B5EF4-FFF2-40B4-BE49-F238E27FC236}">
                    <a16:creationId xmlns:a16="http://schemas.microsoft.com/office/drawing/2014/main" id="{1CCBB53A-8407-9D14-CB50-8B821C3FEEC5}"/>
                  </a:ext>
                </a:extLst>
              </p:cNvPr>
              <p:cNvSpPr txBox="1"/>
              <p:nvPr/>
            </p:nvSpPr>
            <p:spPr>
              <a:xfrm>
                <a:off x="19780856" y="10149927"/>
                <a:ext cx="568704"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18</a:t>
                </a:r>
              </a:p>
            </p:txBody>
          </p:sp>
          <p:sp>
            <p:nvSpPr>
              <p:cNvPr id="413" name="TextBox 412">
                <a:extLst>
                  <a:ext uri="{FF2B5EF4-FFF2-40B4-BE49-F238E27FC236}">
                    <a16:creationId xmlns:a16="http://schemas.microsoft.com/office/drawing/2014/main" id="{0B9FB740-C590-F1F1-A86E-7B4F22C206BD}"/>
                  </a:ext>
                </a:extLst>
              </p:cNvPr>
              <p:cNvSpPr txBox="1"/>
              <p:nvPr/>
            </p:nvSpPr>
            <p:spPr>
              <a:xfrm>
                <a:off x="20129416" y="10149927"/>
                <a:ext cx="568704"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19</a:t>
                </a:r>
              </a:p>
            </p:txBody>
          </p:sp>
          <p:sp>
            <p:nvSpPr>
              <p:cNvPr id="414" name="TextBox 413">
                <a:extLst>
                  <a:ext uri="{FF2B5EF4-FFF2-40B4-BE49-F238E27FC236}">
                    <a16:creationId xmlns:a16="http://schemas.microsoft.com/office/drawing/2014/main" id="{36CFA561-976B-6B7F-DCF9-C860FD4891E4}"/>
                  </a:ext>
                </a:extLst>
              </p:cNvPr>
              <p:cNvSpPr txBox="1"/>
              <p:nvPr/>
            </p:nvSpPr>
            <p:spPr>
              <a:xfrm>
                <a:off x="20477774" y="10149927"/>
                <a:ext cx="568704"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20</a:t>
                </a:r>
              </a:p>
            </p:txBody>
          </p:sp>
          <p:sp>
            <p:nvSpPr>
              <p:cNvPr id="415" name="TextBox 414">
                <a:extLst>
                  <a:ext uri="{FF2B5EF4-FFF2-40B4-BE49-F238E27FC236}">
                    <a16:creationId xmlns:a16="http://schemas.microsoft.com/office/drawing/2014/main" id="{2D2E333B-AD6C-999D-B9F5-E9E73B1A5832}"/>
                  </a:ext>
                </a:extLst>
              </p:cNvPr>
              <p:cNvSpPr txBox="1"/>
              <p:nvPr/>
            </p:nvSpPr>
            <p:spPr>
              <a:xfrm>
                <a:off x="20842324" y="10149927"/>
                <a:ext cx="568704"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21</a:t>
                </a:r>
              </a:p>
            </p:txBody>
          </p:sp>
          <p:sp>
            <p:nvSpPr>
              <p:cNvPr id="416" name="TextBox 415">
                <a:extLst>
                  <a:ext uri="{FF2B5EF4-FFF2-40B4-BE49-F238E27FC236}">
                    <a16:creationId xmlns:a16="http://schemas.microsoft.com/office/drawing/2014/main" id="{C9BCBC82-309D-3336-FB44-7605B4CE516E}"/>
                  </a:ext>
                </a:extLst>
              </p:cNvPr>
              <p:cNvSpPr txBox="1"/>
              <p:nvPr/>
            </p:nvSpPr>
            <p:spPr>
              <a:xfrm>
                <a:off x="21174913" y="10149927"/>
                <a:ext cx="568704"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22</a:t>
                </a:r>
              </a:p>
            </p:txBody>
          </p:sp>
          <p:sp>
            <p:nvSpPr>
              <p:cNvPr id="417" name="TextBox 416">
                <a:extLst>
                  <a:ext uri="{FF2B5EF4-FFF2-40B4-BE49-F238E27FC236}">
                    <a16:creationId xmlns:a16="http://schemas.microsoft.com/office/drawing/2014/main" id="{01A9FB34-75FB-E163-065C-B009DBC02BCF}"/>
                  </a:ext>
                </a:extLst>
              </p:cNvPr>
              <p:cNvSpPr txBox="1"/>
              <p:nvPr/>
            </p:nvSpPr>
            <p:spPr>
              <a:xfrm>
                <a:off x="21519038" y="10149927"/>
                <a:ext cx="568704"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23</a:t>
                </a:r>
              </a:p>
            </p:txBody>
          </p:sp>
          <p:sp>
            <p:nvSpPr>
              <p:cNvPr id="418" name="TextBox 417">
                <a:extLst>
                  <a:ext uri="{FF2B5EF4-FFF2-40B4-BE49-F238E27FC236}">
                    <a16:creationId xmlns:a16="http://schemas.microsoft.com/office/drawing/2014/main" id="{5D3D990B-BCB5-0A89-2C61-1F7E710B6945}"/>
                  </a:ext>
                </a:extLst>
              </p:cNvPr>
              <p:cNvSpPr txBox="1"/>
              <p:nvPr/>
            </p:nvSpPr>
            <p:spPr>
              <a:xfrm>
                <a:off x="21871848" y="10149927"/>
                <a:ext cx="568704"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24</a:t>
                </a:r>
              </a:p>
            </p:txBody>
          </p:sp>
          <p:sp>
            <p:nvSpPr>
              <p:cNvPr id="419" name="TextBox 418">
                <a:extLst>
                  <a:ext uri="{FF2B5EF4-FFF2-40B4-BE49-F238E27FC236}">
                    <a16:creationId xmlns:a16="http://schemas.microsoft.com/office/drawing/2014/main" id="{17CE5938-FDDA-DEA4-E5F2-ED5F8E2BE86C}"/>
                  </a:ext>
                </a:extLst>
              </p:cNvPr>
              <p:cNvSpPr txBox="1"/>
              <p:nvPr/>
            </p:nvSpPr>
            <p:spPr>
              <a:xfrm>
                <a:off x="22220410" y="10149927"/>
                <a:ext cx="568704"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25</a:t>
                </a:r>
              </a:p>
            </p:txBody>
          </p:sp>
          <p:sp>
            <p:nvSpPr>
              <p:cNvPr id="420" name="TextBox 419">
                <a:extLst>
                  <a:ext uri="{FF2B5EF4-FFF2-40B4-BE49-F238E27FC236}">
                    <a16:creationId xmlns:a16="http://schemas.microsoft.com/office/drawing/2014/main" id="{983EC007-7446-31F1-AE62-581AB58567DD}"/>
                  </a:ext>
                </a:extLst>
              </p:cNvPr>
              <p:cNvSpPr txBox="1"/>
              <p:nvPr/>
            </p:nvSpPr>
            <p:spPr>
              <a:xfrm>
                <a:off x="22568968" y="10149927"/>
                <a:ext cx="568704"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26</a:t>
                </a:r>
              </a:p>
            </p:txBody>
          </p:sp>
          <p:sp>
            <p:nvSpPr>
              <p:cNvPr id="421" name="TextBox 420">
                <a:extLst>
                  <a:ext uri="{FF2B5EF4-FFF2-40B4-BE49-F238E27FC236}">
                    <a16:creationId xmlns:a16="http://schemas.microsoft.com/office/drawing/2014/main" id="{F6991D7C-9B25-5E64-292B-A053A926B3FC}"/>
                  </a:ext>
                </a:extLst>
              </p:cNvPr>
              <p:cNvSpPr txBox="1"/>
              <p:nvPr/>
            </p:nvSpPr>
            <p:spPr>
              <a:xfrm>
                <a:off x="22917349" y="10149927"/>
                <a:ext cx="568704"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27</a:t>
                </a:r>
              </a:p>
            </p:txBody>
          </p:sp>
          <p:sp>
            <p:nvSpPr>
              <p:cNvPr id="422" name="TextBox 421">
                <a:extLst>
                  <a:ext uri="{FF2B5EF4-FFF2-40B4-BE49-F238E27FC236}">
                    <a16:creationId xmlns:a16="http://schemas.microsoft.com/office/drawing/2014/main" id="{EE24D883-663B-D12E-493D-8723E205BD35}"/>
                  </a:ext>
                </a:extLst>
              </p:cNvPr>
              <p:cNvSpPr txBox="1"/>
              <p:nvPr/>
            </p:nvSpPr>
            <p:spPr>
              <a:xfrm>
                <a:off x="23265907" y="10149927"/>
                <a:ext cx="568704" cy="400277"/>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28</a:t>
                </a:r>
              </a:p>
            </p:txBody>
          </p:sp>
          <p:sp>
            <p:nvSpPr>
              <p:cNvPr id="423" name="TextBox 422">
                <a:extLst>
                  <a:ext uri="{FF2B5EF4-FFF2-40B4-BE49-F238E27FC236}">
                    <a16:creationId xmlns:a16="http://schemas.microsoft.com/office/drawing/2014/main" id="{3BC2B80B-5769-2CE7-2A2E-ABA5CCD9FD7E}"/>
                  </a:ext>
                </a:extLst>
              </p:cNvPr>
              <p:cNvSpPr txBox="1"/>
              <p:nvPr/>
            </p:nvSpPr>
            <p:spPr>
              <a:xfrm>
                <a:off x="17618347" y="10457954"/>
                <a:ext cx="1191327" cy="46189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899" b="1" i="0" u="none" strike="noStrike" kern="1200" cap="none" spc="0" normalizeH="0" baseline="0" noProof="0" dirty="0">
                    <a:ln>
                      <a:noFill/>
                    </a:ln>
                    <a:solidFill>
                      <a:srgbClr val="000000"/>
                    </a:solidFill>
                    <a:effectLst/>
                    <a:uLnTx/>
                    <a:uFillTx/>
                    <a:latin typeface="Helvetica-Bold"/>
                    <a:ea typeface="ＭＳ Ｐゴシック" charset="0"/>
                    <a:cs typeface="+mn-cs"/>
                    <a:sym typeface="Helvetica-Bold"/>
                    <a:rtl val="0"/>
                  </a:rPr>
                  <a:t>Months</a:t>
                </a:r>
              </a:p>
            </p:txBody>
          </p:sp>
        </p:grpSp>
        <p:sp>
          <p:nvSpPr>
            <p:cNvPr id="424" name="TextBox 423">
              <a:extLst>
                <a:ext uri="{FF2B5EF4-FFF2-40B4-BE49-F238E27FC236}">
                  <a16:creationId xmlns:a16="http://schemas.microsoft.com/office/drawing/2014/main" id="{B7AAB9E5-CCDC-2A94-6BDE-3CFFD64FD8EE}"/>
                </a:ext>
              </a:extLst>
            </p:cNvPr>
            <p:cNvSpPr txBox="1"/>
            <p:nvPr/>
          </p:nvSpPr>
          <p:spPr>
            <a:xfrm>
              <a:off x="13200962" y="9724817"/>
              <a:ext cx="469215"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dirty="0">
                  <a:ln>
                    <a:noFill/>
                  </a:ln>
                  <a:solidFill>
                    <a:srgbClr val="000000"/>
                  </a:solidFill>
                  <a:effectLst/>
                  <a:uLnTx/>
                  <a:uFillTx/>
                  <a:latin typeface="Helvetica"/>
                  <a:ea typeface="ＭＳ Ｐゴシック" charset="0"/>
                  <a:cs typeface="+mn-cs"/>
                  <a:sym typeface="Helvetica"/>
                  <a:rtl val="0"/>
                </a:rPr>
                <a:t>0</a:t>
              </a:r>
            </a:p>
          </p:txBody>
        </p:sp>
        <p:sp>
          <p:nvSpPr>
            <p:cNvPr id="425" name="TextBox 424">
              <a:extLst>
                <a:ext uri="{FF2B5EF4-FFF2-40B4-BE49-F238E27FC236}">
                  <a16:creationId xmlns:a16="http://schemas.microsoft.com/office/drawing/2014/main" id="{958E0F1F-7275-4708-FC85-723929900221}"/>
                </a:ext>
              </a:extLst>
            </p:cNvPr>
            <p:cNvSpPr txBox="1"/>
            <p:nvPr/>
          </p:nvSpPr>
          <p:spPr>
            <a:xfrm>
              <a:off x="13112889" y="8557706"/>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20</a:t>
              </a:r>
            </a:p>
          </p:txBody>
        </p:sp>
        <p:sp>
          <p:nvSpPr>
            <p:cNvPr id="426" name="TextBox 425">
              <a:extLst>
                <a:ext uri="{FF2B5EF4-FFF2-40B4-BE49-F238E27FC236}">
                  <a16:creationId xmlns:a16="http://schemas.microsoft.com/office/drawing/2014/main" id="{0144F897-74A6-017A-E920-0DD22D3210A3}"/>
                </a:ext>
              </a:extLst>
            </p:cNvPr>
            <p:cNvSpPr txBox="1"/>
            <p:nvPr/>
          </p:nvSpPr>
          <p:spPr>
            <a:xfrm>
              <a:off x="13112889" y="7390358"/>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40</a:t>
              </a:r>
            </a:p>
          </p:txBody>
        </p:sp>
        <p:sp>
          <p:nvSpPr>
            <p:cNvPr id="427" name="TextBox 426">
              <a:extLst>
                <a:ext uri="{FF2B5EF4-FFF2-40B4-BE49-F238E27FC236}">
                  <a16:creationId xmlns:a16="http://schemas.microsoft.com/office/drawing/2014/main" id="{89937574-B98F-729D-FDD9-A06ADDB29A25}"/>
                </a:ext>
              </a:extLst>
            </p:cNvPr>
            <p:cNvSpPr txBox="1"/>
            <p:nvPr/>
          </p:nvSpPr>
          <p:spPr>
            <a:xfrm>
              <a:off x="13112889" y="6223242"/>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dirty="0">
                  <a:ln>
                    <a:noFill/>
                  </a:ln>
                  <a:solidFill>
                    <a:srgbClr val="000000"/>
                  </a:solidFill>
                  <a:effectLst/>
                  <a:uLnTx/>
                  <a:uFillTx/>
                  <a:latin typeface="Helvetica"/>
                  <a:ea typeface="ＭＳ Ｐゴシック" charset="0"/>
                  <a:cs typeface="+mn-cs"/>
                  <a:sym typeface="Helvetica"/>
                  <a:rtl val="0"/>
                </a:rPr>
                <a:t>60</a:t>
              </a:r>
            </a:p>
          </p:txBody>
        </p:sp>
        <p:sp>
          <p:nvSpPr>
            <p:cNvPr id="428" name="TextBox 427">
              <a:extLst>
                <a:ext uri="{FF2B5EF4-FFF2-40B4-BE49-F238E27FC236}">
                  <a16:creationId xmlns:a16="http://schemas.microsoft.com/office/drawing/2014/main" id="{4AFFEEDB-DDB0-B190-9D33-4D7B966A03C5}"/>
                </a:ext>
              </a:extLst>
            </p:cNvPr>
            <p:cNvSpPr txBox="1"/>
            <p:nvPr/>
          </p:nvSpPr>
          <p:spPr>
            <a:xfrm>
              <a:off x="13112889" y="5055903"/>
              <a:ext cx="568704"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80</a:t>
              </a:r>
            </a:p>
          </p:txBody>
        </p:sp>
        <p:sp>
          <p:nvSpPr>
            <p:cNvPr id="429" name="TextBox 428">
              <a:extLst>
                <a:ext uri="{FF2B5EF4-FFF2-40B4-BE49-F238E27FC236}">
                  <a16:creationId xmlns:a16="http://schemas.microsoft.com/office/drawing/2014/main" id="{FF3A8BE9-0608-0B6F-59C2-629E7F5AC8C8}"/>
                </a:ext>
              </a:extLst>
            </p:cNvPr>
            <p:cNvSpPr txBox="1"/>
            <p:nvPr/>
          </p:nvSpPr>
          <p:spPr>
            <a:xfrm>
              <a:off x="13024811" y="3888755"/>
              <a:ext cx="668197" cy="400276"/>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100</a:t>
              </a:r>
            </a:p>
          </p:txBody>
        </p:sp>
        <p:sp>
          <p:nvSpPr>
            <p:cNvPr id="430" name="TextBox 429">
              <a:extLst>
                <a:ext uri="{FF2B5EF4-FFF2-40B4-BE49-F238E27FC236}">
                  <a16:creationId xmlns:a16="http://schemas.microsoft.com/office/drawing/2014/main" id="{AEB1AB5B-2158-E284-CCA3-69171090C440}"/>
                </a:ext>
              </a:extLst>
            </p:cNvPr>
            <p:cNvSpPr txBox="1"/>
            <p:nvPr/>
          </p:nvSpPr>
          <p:spPr>
            <a:xfrm rot="16200000">
              <a:off x="10978311" y="6707379"/>
              <a:ext cx="3797353" cy="461895"/>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899" b="1" i="0" u="none" strike="noStrike" kern="1200" cap="none" spc="0" normalizeH="0" baseline="0" noProof="0" dirty="0">
                  <a:ln>
                    <a:noFill/>
                  </a:ln>
                  <a:solidFill>
                    <a:srgbClr val="002E51"/>
                  </a:solidFill>
                  <a:effectLst/>
                  <a:uLnTx/>
                  <a:uFillTx/>
                  <a:latin typeface="Helvetica-Bold"/>
                  <a:ea typeface="ＭＳ Ｐゴシック" charset="0"/>
                  <a:cs typeface="+mn-cs"/>
                  <a:sym typeface="Helvetica-Bold"/>
                  <a:rtl val="0"/>
                </a:rPr>
                <a:t>Overall Survival Probability (%)</a:t>
              </a:r>
            </a:p>
          </p:txBody>
        </p:sp>
      </p:grpSp>
      <p:grpSp>
        <p:nvGrpSpPr>
          <p:cNvPr id="529" name="Group 528">
            <a:extLst>
              <a:ext uri="{FF2B5EF4-FFF2-40B4-BE49-F238E27FC236}">
                <a16:creationId xmlns:a16="http://schemas.microsoft.com/office/drawing/2014/main" id="{76825E49-C255-E007-5D83-8E5DEBF6BDD1}"/>
              </a:ext>
            </a:extLst>
          </p:cNvPr>
          <p:cNvGrpSpPr/>
          <p:nvPr/>
        </p:nvGrpSpPr>
        <p:grpSpPr>
          <a:xfrm>
            <a:off x="5865522" y="5091789"/>
            <a:ext cx="5989583" cy="526018"/>
            <a:chOff x="1621289" y="5284095"/>
            <a:chExt cx="8574384" cy="740649"/>
          </a:xfrm>
        </p:grpSpPr>
        <p:sp>
          <p:nvSpPr>
            <p:cNvPr id="530" name="TextBox 529">
              <a:extLst>
                <a:ext uri="{FF2B5EF4-FFF2-40B4-BE49-F238E27FC236}">
                  <a16:creationId xmlns:a16="http://schemas.microsoft.com/office/drawing/2014/main" id="{BC81E441-61C2-3957-4095-DB14734ABDD7}"/>
                </a:ext>
              </a:extLst>
            </p:cNvPr>
            <p:cNvSpPr txBox="1"/>
            <p:nvPr/>
          </p:nvSpPr>
          <p:spPr>
            <a:xfrm>
              <a:off x="1989113" y="5284095"/>
              <a:ext cx="1026225" cy="303170"/>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799" b="1" i="0" u="none" strike="noStrike" kern="1200" cap="none" spc="0" normalizeH="0" baseline="0" noProof="0" dirty="0">
                  <a:ln>
                    <a:noFill/>
                  </a:ln>
                  <a:solidFill>
                    <a:srgbClr val="000000"/>
                  </a:solidFill>
                  <a:effectLst/>
                  <a:uLnTx/>
                  <a:uFillTx/>
                  <a:latin typeface="Helvetica-Bold"/>
                  <a:ea typeface="ＭＳ Ｐゴシック" charset="0"/>
                  <a:cs typeface="+mn-cs"/>
                  <a:sym typeface="Helvetica-Bold"/>
                  <a:rtl val="0"/>
                </a:rPr>
                <a:t>No. at Risk</a:t>
              </a:r>
            </a:p>
          </p:txBody>
        </p:sp>
        <p:sp>
          <p:nvSpPr>
            <p:cNvPr id="531" name="TextBox 530">
              <a:extLst>
                <a:ext uri="{FF2B5EF4-FFF2-40B4-BE49-F238E27FC236}">
                  <a16:creationId xmlns:a16="http://schemas.microsoft.com/office/drawing/2014/main" id="{1E944B4D-A2D6-F734-4388-18730C987250}"/>
                </a:ext>
              </a:extLst>
            </p:cNvPr>
            <p:cNvSpPr txBox="1"/>
            <p:nvPr/>
          </p:nvSpPr>
          <p:spPr>
            <a:xfrm>
              <a:off x="2761422" y="5554366"/>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40</a:t>
              </a:r>
            </a:p>
          </p:txBody>
        </p:sp>
        <p:sp>
          <p:nvSpPr>
            <p:cNvPr id="532" name="TextBox 531">
              <a:extLst>
                <a:ext uri="{FF2B5EF4-FFF2-40B4-BE49-F238E27FC236}">
                  <a16:creationId xmlns:a16="http://schemas.microsoft.com/office/drawing/2014/main" id="{B9FF085B-2298-3C01-14AF-B2E0F5385FDE}"/>
                </a:ext>
              </a:extLst>
            </p:cNvPr>
            <p:cNvSpPr txBox="1"/>
            <p:nvPr/>
          </p:nvSpPr>
          <p:spPr>
            <a:xfrm>
              <a:off x="1621289" y="5554366"/>
              <a:ext cx="1157028" cy="281503"/>
            </a:xfrm>
            <a:prstGeom prst="rect">
              <a:avLst/>
            </a:prstGeom>
            <a:noFill/>
          </p:spPr>
          <p:txBody>
            <a:bodyPr wrap="none" rtlCol="0">
              <a:spAutoFit/>
            </a:bodyPr>
            <a:lstStyle/>
            <a:p>
              <a:pPr marL="0" marR="0" lvl="0" indent="0" algn="r"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dirty="0">
                  <a:ln>
                    <a:noFill/>
                  </a:ln>
                  <a:solidFill>
                    <a:srgbClr val="000000"/>
                  </a:solidFill>
                  <a:effectLst/>
                  <a:uLnTx/>
                  <a:uFillTx/>
                  <a:latin typeface="Helvetica"/>
                  <a:ea typeface="ＭＳ Ｐゴシック" charset="0"/>
                  <a:cs typeface="+mn-cs"/>
                  <a:sym typeface="Helvetica"/>
                  <a:rtl val="0"/>
                </a:rPr>
                <a:t>T-DXd (n = 40):</a:t>
              </a:r>
            </a:p>
          </p:txBody>
        </p:sp>
        <p:sp>
          <p:nvSpPr>
            <p:cNvPr id="533" name="TextBox 532">
              <a:extLst>
                <a:ext uri="{FF2B5EF4-FFF2-40B4-BE49-F238E27FC236}">
                  <a16:creationId xmlns:a16="http://schemas.microsoft.com/office/drawing/2014/main" id="{7688C56D-624E-825B-A76E-AEED114BADA2}"/>
                </a:ext>
              </a:extLst>
            </p:cNvPr>
            <p:cNvSpPr txBox="1"/>
            <p:nvPr/>
          </p:nvSpPr>
          <p:spPr>
            <a:xfrm>
              <a:off x="3013891" y="5554366"/>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dirty="0">
                  <a:ln>
                    <a:noFill/>
                  </a:ln>
                  <a:solidFill>
                    <a:srgbClr val="000000"/>
                  </a:solidFill>
                  <a:effectLst/>
                  <a:uLnTx/>
                  <a:uFillTx/>
                  <a:latin typeface="Helvetica"/>
                  <a:ea typeface="ＭＳ Ｐゴシック" charset="0"/>
                  <a:cs typeface="+mn-cs"/>
                  <a:sym typeface="Helvetica"/>
                  <a:rtl val="0"/>
                </a:rPr>
                <a:t>39</a:t>
              </a:r>
            </a:p>
          </p:txBody>
        </p:sp>
        <p:sp>
          <p:nvSpPr>
            <p:cNvPr id="534" name="TextBox 533">
              <a:extLst>
                <a:ext uri="{FF2B5EF4-FFF2-40B4-BE49-F238E27FC236}">
                  <a16:creationId xmlns:a16="http://schemas.microsoft.com/office/drawing/2014/main" id="{E7886915-6ED8-DA70-9DDA-25230C02A172}"/>
                </a:ext>
              </a:extLst>
            </p:cNvPr>
            <p:cNvSpPr txBox="1"/>
            <p:nvPr/>
          </p:nvSpPr>
          <p:spPr>
            <a:xfrm>
              <a:off x="3266325" y="5554366"/>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38</a:t>
              </a:r>
            </a:p>
          </p:txBody>
        </p:sp>
        <p:sp>
          <p:nvSpPr>
            <p:cNvPr id="535" name="TextBox 534">
              <a:extLst>
                <a:ext uri="{FF2B5EF4-FFF2-40B4-BE49-F238E27FC236}">
                  <a16:creationId xmlns:a16="http://schemas.microsoft.com/office/drawing/2014/main" id="{CFD9AB6B-0C35-4BFF-24D0-BFF89CDBCC99}"/>
                </a:ext>
              </a:extLst>
            </p:cNvPr>
            <p:cNvSpPr txBox="1"/>
            <p:nvPr/>
          </p:nvSpPr>
          <p:spPr>
            <a:xfrm>
              <a:off x="3518823" y="5554366"/>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dirty="0">
                  <a:ln>
                    <a:noFill/>
                  </a:ln>
                  <a:solidFill>
                    <a:srgbClr val="000000"/>
                  </a:solidFill>
                  <a:effectLst/>
                  <a:uLnTx/>
                  <a:uFillTx/>
                  <a:latin typeface="Helvetica"/>
                  <a:ea typeface="ＭＳ Ｐゴシック" charset="0"/>
                  <a:cs typeface="+mn-cs"/>
                  <a:sym typeface="Helvetica"/>
                  <a:rtl val="0"/>
                </a:rPr>
                <a:t>37</a:t>
              </a:r>
            </a:p>
          </p:txBody>
        </p:sp>
        <p:sp>
          <p:nvSpPr>
            <p:cNvPr id="536" name="TextBox 535">
              <a:extLst>
                <a:ext uri="{FF2B5EF4-FFF2-40B4-BE49-F238E27FC236}">
                  <a16:creationId xmlns:a16="http://schemas.microsoft.com/office/drawing/2014/main" id="{384EBA12-2373-129F-AF71-9D4BB18FD9AF}"/>
                </a:ext>
              </a:extLst>
            </p:cNvPr>
            <p:cNvSpPr txBox="1"/>
            <p:nvPr/>
          </p:nvSpPr>
          <p:spPr>
            <a:xfrm>
              <a:off x="3768435" y="5554366"/>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dirty="0">
                  <a:ln>
                    <a:noFill/>
                  </a:ln>
                  <a:solidFill>
                    <a:srgbClr val="000000"/>
                  </a:solidFill>
                  <a:effectLst/>
                  <a:uLnTx/>
                  <a:uFillTx/>
                  <a:latin typeface="Helvetica"/>
                  <a:ea typeface="ＭＳ Ｐゴシック" charset="0"/>
                  <a:cs typeface="+mn-cs"/>
                  <a:sym typeface="Helvetica"/>
                  <a:rtl val="0"/>
                </a:rPr>
                <a:t>36</a:t>
              </a:r>
            </a:p>
          </p:txBody>
        </p:sp>
        <p:sp>
          <p:nvSpPr>
            <p:cNvPr id="537" name="TextBox 536">
              <a:extLst>
                <a:ext uri="{FF2B5EF4-FFF2-40B4-BE49-F238E27FC236}">
                  <a16:creationId xmlns:a16="http://schemas.microsoft.com/office/drawing/2014/main" id="{F64680A8-4BF3-889A-41AD-20ABB0BD8517}"/>
                </a:ext>
              </a:extLst>
            </p:cNvPr>
            <p:cNvSpPr txBox="1"/>
            <p:nvPr/>
          </p:nvSpPr>
          <p:spPr>
            <a:xfrm>
              <a:off x="4025374" y="5554366"/>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34</a:t>
              </a:r>
            </a:p>
          </p:txBody>
        </p:sp>
        <p:sp>
          <p:nvSpPr>
            <p:cNvPr id="538" name="TextBox 537">
              <a:extLst>
                <a:ext uri="{FF2B5EF4-FFF2-40B4-BE49-F238E27FC236}">
                  <a16:creationId xmlns:a16="http://schemas.microsoft.com/office/drawing/2014/main" id="{039A458D-A335-7BB4-8DE8-C80721C4F4F6}"/>
                </a:ext>
              </a:extLst>
            </p:cNvPr>
            <p:cNvSpPr txBox="1"/>
            <p:nvPr/>
          </p:nvSpPr>
          <p:spPr>
            <a:xfrm>
              <a:off x="4282281" y="5554366"/>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34</a:t>
              </a:r>
            </a:p>
          </p:txBody>
        </p:sp>
        <p:sp>
          <p:nvSpPr>
            <p:cNvPr id="539" name="TextBox 538">
              <a:extLst>
                <a:ext uri="{FF2B5EF4-FFF2-40B4-BE49-F238E27FC236}">
                  <a16:creationId xmlns:a16="http://schemas.microsoft.com/office/drawing/2014/main" id="{00921F81-FCED-48EB-6632-9D09E4301F00}"/>
                </a:ext>
              </a:extLst>
            </p:cNvPr>
            <p:cNvSpPr txBox="1"/>
            <p:nvPr/>
          </p:nvSpPr>
          <p:spPr>
            <a:xfrm>
              <a:off x="4528683" y="5554366"/>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32</a:t>
              </a:r>
            </a:p>
          </p:txBody>
        </p:sp>
        <p:sp>
          <p:nvSpPr>
            <p:cNvPr id="540" name="TextBox 539">
              <a:extLst>
                <a:ext uri="{FF2B5EF4-FFF2-40B4-BE49-F238E27FC236}">
                  <a16:creationId xmlns:a16="http://schemas.microsoft.com/office/drawing/2014/main" id="{549CBB09-04CA-A61E-9BD9-43AFDBB8631A}"/>
                </a:ext>
              </a:extLst>
            </p:cNvPr>
            <p:cNvSpPr txBox="1"/>
            <p:nvPr/>
          </p:nvSpPr>
          <p:spPr>
            <a:xfrm>
              <a:off x="4781179" y="5554366"/>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31</a:t>
              </a:r>
            </a:p>
          </p:txBody>
        </p:sp>
        <p:sp>
          <p:nvSpPr>
            <p:cNvPr id="541" name="TextBox 540">
              <a:extLst>
                <a:ext uri="{FF2B5EF4-FFF2-40B4-BE49-F238E27FC236}">
                  <a16:creationId xmlns:a16="http://schemas.microsoft.com/office/drawing/2014/main" id="{0E673604-36EE-07AD-A42F-F4FA108FFFD3}"/>
                </a:ext>
              </a:extLst>
            </p:cNvPr>
            <p:cNvSpPr txBox="1"/>
            <p:nvPr/>
          </p:nvSpPr>
          <p:spPr>
            <a:xfrm>
              <a:off x="5044692" y="5554366"/>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30</a:t>
              </a:r>
            </a:p>
          </p:txBody>
        </p:sp>
        <p:sp>
          <p:nvSpPr>
            <p:cNvPr id="542" name="TextBox 541">
              <a:extLst>
                <a:ext uri="{FF2B5EF4-FFF2-40B4-BE49-F238E27FC236}">
                  <a16:creationId xmlns:a16="http://schemas.microsoft.com/office/drawing/2014/main" id="{DA81EF60-34A4-C9CF-1C25-7E344C4140E3}"/>
                </a:ext>
              </a:extLst>
            </p:cNvPr>
            <p:cNvSpPr txBox="1"/>
            <p:nvPr/>
          </p:nvSpPr>
          <p:spPr>
            <a:xfrm>
              <a:off x="5281718" y="5554366"/>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28</a:t>
              </a:r>
            </a:p>
          </p:txBody>
        </p:sp>
        <p:sp>
          <p:nvSpPr>
            <p:cNvPr id="543" name="TextBox 542">
              <a:extLst>
                <a:ext uri="{FF2B5EF4-FFF2-40B4-BE49-F238E27FC236}">
                  <a16:creationId xmlns:a16="http://schemas.microsoft.com/office/drawing/2014/main" id="{EE36594D-4275-B680-17D7-B04CF84FAD50}"/>
                </a:ext>
              </a:extLst>
            </p:cNvPr>
            <p:cNvSpPr txBox="1"/>
            <p:nvPr/>
          </p:nvSpPr>
          <p:spPr>
            <a:xfrm>
              <a:off x="5538541" y="5554366"/>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27</a:t>
              </a:r>
            </a:p>
          </p:txBody>
        </p:sp>
        <p:sp>
          <p:nvSpPr>
            <p:cNvPr id="544" name="TextBox 543">
              <a:extLst>
                <a:ext uri="{FF2B5EF4-FFF2-40B4-BE49-F238E27FC236}">
                  <a16:creationId xmlns:a16="http://schemas.microsoft.com/office/drawing/2014/main" id="{BDF2D62D-BE81-851D-190A-B07B32D63904}"/>
                </a:ext>
              </a:extLst>
            </p:cNvPr>
            <p:cNvSpPr txBox="1"/>
            <p:nvPr/>
          </p:nvSpPr>
          <p:spPr>
            <a:xfrm>
              <a:off x="5791057" y="5554366"/>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26</a:t>
              </a:r>
            </a:p>
          </p:txBody>
        </p:sp>
        <p:sp>
          <p:nvSpPr>
            <p:cNvPr id="545" name="TextBox 544">
              <a:extLst>
                <a:ext uri="{FF2B5EF4-FFF2-40B4-BE49-F238E27FC236}">
                  <a16:creationId xmlns:a16="http://schemas.microsoft.com/office/drawing/2014/main" id="{68D6DB77-83A0-786B-C33E-4C4D9878DA41}"/>
                </a:ext>
              </a:extLst>
            </p:cNvPr>
            <p:cNvSpPr txBox="1"/>
            <p:nvPr/>
          </p:nvSpPr>
          <p:spPr>
            <a:xfrm>
              <a:off x="6043404" y="5554366"/>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26</a:t>
              </a:r>
            </a:p>
          </p:txBody>
        </p:sp>
        <p:sp>
          <p:nvSpPr>
            <p:cNvPr id="546" name="TextBox 545">
              <a:extLst>
                <a:ext uri="{FF2B5EF4-FFF2-40B4-BE49-F238E27FC236}">
                  <a16:creationId xmlns:a16="http://schemas.microsoft.com/office/drawing/2014/main" id="{758E88AD-BEF4-37AC-D532-289262A4AC60}"/>
                </a:ext>
              </a:extLst>
            </p:cNvPr>
            <p:cNvSpPr txBox="1"/>
            <p:nvPr/>
          </p:nvSpPr>
          <p:spPr>
            <a:xfrm>
              <a:off x="6295905" y="5554366"/>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23</a:t>
              </a:r>
            </a:p>
          </p:txBody>
        </p:sp>
        <p:sp>
          <p:nvSpPr>
            <p:cNvPr id="547" name="TextBox 546">
              <a:extLst>
                <a:ext uri="{FF2B5EF4-FFF2-40B4-BE49-F238E27FC236}">
                  <a16:creationId xmlns:a16="http://schemas.microsoft.com/office/drawing/2014/main" id="{CEED09B7-7CCB-A733-CE9B-2E44ACE74DBB}"/>
                </a:ext>
              </a:extLst>
            </p:cNvPr>
            <p:cNvSpPr txBox="1"/>
            <p:nvPr/>
          </p:nvSpPr>
          <p:spPr>
            <a:xfrm>
              <a:off x="6548417" y="5554366"/>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23</a:t>
              </a:r>
            </a:p>
          </p:txBody>
        </p:sp>
        <p:sp>
          <p:nvSpPr>
            <p:cNvPr id="548" name="TextBox 547">
              <a:extLst>
                <a:ext uri="{FF2B5EF4-FFF2-40B4-BE49-F238E27FC236}">
                  <a16:creationId xmlns:a16="http://schemas.microsoft.com/office/drawing/2014/main" id="{10FFE1DB-961C-8E1E-7AC3-DE7EFC8A3910}"/>
                </a:ext>
              </a:extLst>
            </p:cNvPr>
            <p:cNvSpPr txBox="1"/>
            <p:nvPr/>
          </p:nvSpPr>
          <p:spPr>
            <a:xfrm>
              <a:off x="6800768" y="5554366"/>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19</a:t>
              </a:r>
            </a:p>
          </p:txBody>
        </p:sp>
        <p:sp>
          <p:nvSpPr>
            <p:cNvPr id="549" name="TextBox 548">
              <a:extLst>
                <a:ext uri="{FF2B5EF4-FFF2-40B4-BE49-F238E27FC236}">
                  <a16:creationId xmlns:a16="http://schemas.microsoft.com/office/drawing/2014/main" id="{7EB8FA2A-05AA-831A-3708-A40115D7C721}"/>
                </a:ext>
              </a:extLst>
            </p:cNvPr>
            <p:cNvSpPr txBox="1"/>
            <p:nvPr/>
          </p:nvSpPr>
          <p:spPr>
            <a:xfrm>
              <a:off x="7034404" y="5554366"/>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14</a:t>
              </a:r>
            </a:p>
          </p:txBody>
        </p:sp>
        <p:sp>
          <p:nvSpPr>
            <p:cNvPr id="550" name="TextBox 549">
              <a:extLst>
                <a:ext uri="{FF2B5EF4-FFF2-40B4-BE49-F238E27FC236}">
                  <a16:creationId xmlns:a16="http://schemas.microsoft.com/office/drawing/2014/main" id="{1AF4CE58-BF4B-E5B3-95AD-A5319BAC28F9}"/>
                </a:ext>
              </a:extLst>
            </p:cNvPr>
            <p:cNvSpPr txBox="1"/>
            <p:nvPr/>
          </p:nvSpPr>
          <p:spPr>
            <a:xfrm>
              <a:off x="7305783" y="5554366"/>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13</a:t>
              </a:r>
            </a:p>
          </p:txBody>
        </p:sp>
        <p:sp>
          <p:nvSpPr>
            <p:cNvPr id="551" name="TextBox 550">
              <a:extLst>
                <a:ext uri="{FF2B5EF4-FFF2-40B4-BE49-F238E27FC236}">
                  <a16:creationId xmlns:a16="http://schemas.microsoft.com/office/drawing/2014/main" id="{0FEB22A3-90A4-3E12-2286-D62F895258BE}"/>
                </a:ext>
              </a:extLst>
            </p:cNvPr>
            <p:cNvSpPr txBox="1"/>
            <p:nvPr/>
          </p:nvSpPr>
          <p:spPr>
            <a:xfrm>
              <a:off x="7590187" y="5554366"/>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9</a:t>
              </a:r>
            </a:p>
          </p:txBody>
        </p:sp>
        <p:sp>
          <p:nvSpPr>
            <p:cNvPr id="552" name="TextBox 551">
              <a:extLst>
                <a:ext uri="{FF2B5EF4-FFF2-40B4-BE49-F238E27FC236}">
                  <a16:creationId xmlns:a16="http://schemas.microsoft.com/office/drawing/2014/main" id="{28696A9E-DF46-355D-DED6-3589DAECE68C}"/>
                </a:ext>
              </a:extLst>
            </p:cNvPr>
            <p:cNvSpPr txBox="1"/>
            <p:nvPr/>
          </p:nvSpPr>
          <p:spPr>
            <a:xfrm>
              <a:off x="7842555" y="5554366"/>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9</a:t>
              </a:r>
            </a:p>
          </p:txBody>
        </p:sp>
        <p:sp>
          <p:nvSpPr>
            <p:cNvPr id="553" name="TextBox 552">
              <a:extLst>
                <a:ext uri="{FF2B5EF4-FFF2-40B4-BE49-F238E27FC236}">
                  <a16:creationId xmlns:a16="http://schemas.microsoft.com/office/drawing/2014/main" id="{F0C1AE2D-45B1-BE9B-62F5-E20E075731E3}"/>
                </a:ext>
              </a:extLst>
            </p:cNvPr>
            <p:cNvSpPr txBox="1"/>
            <p:nvPr/>
          </p:nvSpPr>
          <p:spPr>
            <a:xfrm>
              <a:off x="8106622" y="5554366"/>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8</a:t>
              </a:r>
            </a:p>
          </p:txBody>
        </p:sp>
        <p:sp>
          <p:nvSpPr>
            <p:cNvPr id="554" name="TextBox 553">
              <a:extLst>
                <a:ext uri="{FF2B5EF4-FFF2-40B4-BE49-F238E27FC236}">
                  <a16:creationId xmlns:a16="http://schemas.microsoft.com/office/drawing/2014/main" id="{1066844D-2F57-801E-99EA-F5E62EF278D8}"/>
                </a:ext>
              </a:extLst>
            </p:cNvPr>
            <p:cNvSpPr txBox="1"/>
            <p:nvPr/>
          </p:nvSpPr>
          <p:spPr>
            <a:xfrm>
              <a:off x="8347548" y="5554366"/>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7</a:t>
              </a:r>
            </a:p>
          </p:txBody>
        </p:sp>
        <p:sp>
          <p:nvSpPr>
            <p:cNvPr id="555" name="TextBox 554">
              <a:extLst>
                <a:ext uri="{FF2B5EF4-FFF2-40B4-BE49-F238E27FC236}">
                  <a16:creationId xmlns:a16="http://schemas.microsoft.com/office/drawing/2014/main" id="{1677386E-FAB1-AFFF-0EDA-7D11599E884D}"/>
                </a:ext>
              </a:extLst>
            </p:cNvPr>
            <p:cNvSpPr txBox="1"/>
            <p:nvPr/>
          </p:nvSpPr>
          <p:spPr>
            <a:xfrm>
              <a:off x="8596836" y="5554366"/>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7</a:t>
              </a:r>
            </a:p>
          </p:txBody>
        </p:sp>
        <p:sp>
          <p:nvSpPr>
            <p:cNvPr id="556" name="TextBox 555">
              <a:extLst>
                <a:ext uri="{FF2B5EF4-FFF2-40B4-BE49-F238E27FC236}">
                  <a16:creationId xmlns:a16="http://schemas.microsoft.com/office/drawing/2014/main" id="{5B237652-2E94-17BD-DCD4-696AEA269AE8}"/>
                </a:ext>
              </a:extLst>
            </p:cNvPr>
            <p:cNvSpPr txBox="1"/>
            <p:nvPr/>
          </p:nvSpPr>
          <p:spPr>
            <a:xfrm>
              <a:off x="8852412" y="5554366"/>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6</a:t>
              </a:r>
            </a:p>
          </p:txBody>
        </p:sp>
        <p:sp>
          <p:nvSpPr>
            <p:cNvPr id="557" name="TextBox 556">
              <a:extLst>
                <a:ext uri="{FF2B5EF4-FFF2-40B4-BE49-F238E27FC236}">
                  <a16:creationId xmlns:a16="http://schemas.microsoft.com/office/drawing/2014/main" id="{08E1A939-039E-B710-9FB4-C495667F1C71}"/>
                </a:ext>
              </a:extLst>
            </p:cNvPr>
            <p:cNvSpPr txBox="1"/>
            <p:nvPr/>
          </p:nvSpPr>
          <p:spPr>
            <a:xfrm>
              <a:off x="9104913" y="5554366"/>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6</a:t>
              </a:r>
            </a:p>
          </p:txBody>
        </p:sp>
        <p:sp>
          <p:nvSpPr>
            <p:cNvPr id="558" name="TextBox 557">
              <a:extLst>
                <a:ext uri="{FF2B5EF4-FFF2-40B4-BE49-F238E27FC236}">
                  <a16:creationId xmlns:a16="http://schemas.microsoft.com/office/drawing/2014/main" id="{A3C3339F-86E3-762B-871F-E393CB5FE831}"/>
                </a:ext>
              </a:extLst>
            </p:cNvPr>
            <p:cNvSpPr txBox="1"/>
            <p:nvPr/>
          </p:nvSpPr>
          <p:spPr>
            <a:xfrm>
              <a:off x="9355311" y="5537985"/>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5</a:t>
              </a:r>
            </a:p>
          </p:txBody>
        </p:sp>
        <p:sp>
          <p:nvSpPr>
            <p:cNvPr id="559" name="TextBox 558">
              <a:extLst>
                <a:ext uri="{FF2B5EF4-FFF2-40B4-BE49-F238E27FC236}">
                  <a16:creationId xmlns:a16="http://schemas.microsoft.com/office/drawing/2014/main" id="{AB69366D-AB66-F0BA-4505-AF96F53473F1}"/>
                </a:ext>
              </a:extLst>
            </p:cNvPr>
            <p:cNvSpPr txBox="1"/>
            <p:nvPr/>
          </p:nvSpPr>
          <p:spPr>
            <a:xfrm>
              <a:off x="9607693" y="5537985"/>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4</a:t>
              </a:r>
            </a:p>
          </p:txBody>
        </p:sp>
        <p:sp>
          <p:nvSpPr>
            <p:cNvPr id="560" name="TextBox 559">
              <a:extLst>
                <a:ext uri="{FF2B5EF4-FFF2-40B4-BE49-F238E27FC236}">
                  <a16:creationId xmlns:a16="http://schemas.microsoft.com/office/drawing/2014/main" id="{A28C6E7F-AB1F-34F2-30EA-C4437DB80DC4}"/>
                </a:ext>
              </a:extLst>
            </p:cNvPr>
            <p:cNvSpPr txBox="1"/>
            <p:nvPr/>
          </p:nvSpPr>
          <p:spPr>
            <a:xfrm>
              <a:off x="9860175" y="5537985"/>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4</a:t>
              </a:r>
            </a:p>
          </p:txBody>
        </p:sp>
        <p:sp>
          <p:nvSpPr>
            <p:cNvPr id="561" name="TextBox 560">
              <a:extLst>
                <a:ext uri="{FF2B5EF4-FFF2-40B4-BE49-F238E27FC236}">
                  <a16:creationId xmlns:a16="http://schemas.microsoft.com/office/drawing/2014/main" id="{A61CBC34-9F13-37A0-C5B8-AF6419B6DD28}"/>
                </a:ext>
              </a:extLst>
            </p:cNvPr>
            <p:cNvSpPr txBox="1"/>
            <p:nvPr/>
          </p:nvSpPr>
          <p:spPr>
            <a:xfrm>
              <a:off x="2761420" y="5743241"/>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18</a:t>
              </a:r>
            </a:p>
          </p:txBody>
        </p:sp>
        <p:sp>
          <p:nvSpPr>
            <p:cNvPr id="562" name="TextBox 561">
              <a:extLst>
                <a:ext uri="{FF2B5EF4-FFF2-40B4-BE49-F238E27FC236}">
                  <a16:creationId xmlns:a16="http://schemas.microsoft.com/office/drawing/2014/main" id="{22082789-9ED0-707D-E431-6EA7F42D6CCF}"/>
                </a:ext>
              </a:extLst>
            </p:cNvPr>
            <p:cNvSpPr txBox="1"/>
            <p:nvPr/>
          </p:nvSpPr>
          <p:spPr>
            <a:xfrm>
              <a:off x="1736027" y="5743241"/>
              <a:ext cx="1042288" cy="281503"/>
            </a:xfrm>
            <a:prstGeom prst="rect">
              <a:avLst/>
            </a:prstGeom>
            <a:noFill/>
          </p:spPr>
          <p:txBody>
            <a:bodyPr wrap="none" rtlCol="0">
              <a:spAutoFit/>
            </a:bodyPr>
            <a:lstStyle/>
            <a:p>
              <a:pPr marL="0" marR="0" lvl="0" indent="0" algn="r"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dirty="0">
                  <a:ln>
                    <a:noFill/>
                  </a:ln>
                  <a:solidFill>
                    <a:srgbClr val="000000"/>
                  </a:solidFill>
                  <a:effectLst/>
                  <a:uLnTx/>
                  <a:uFillTx/>
                  <a:latin typeface="Helvetica"/>
                  <a:ea typeface="ＭＳ Ｐゴシック" charset="0"/>
                  <a:cs typeface="+mn-cs"/>
                  <a:sym typeface="Helvetica"/>
                  <a:rtl val="0"/>
                </a:rPr>
                <a:t>TPC (n = 18):</a:t>
              </a:r>
            </a:p>
          </p:txBody>
        </p:sp>
        <p:sp>
          <p:nvSpPr>
            <p:cNvPr id="563" name="TextBox 562">
              <a:extLst>
                <a:ext uri="{FF2B5EF4-FFF2-40B4-BE49-F238E27FC236}">
                  <a16:creationId xmlns:a16="http://schemas.microsoft.com/office/drawing/2014/main" id="{5990892B-8066-E4EB-BDEC-A84AE2E5EDDC}"/>
                </a:ext>
              </a:extLst>
            </p:cNvPr>
            <p:cNvSpPr txBox="1"/>
            <p:nvPr/>
          </p:nvSpPr>
          <p:spPr>
            <a:xfrm>
              <a:off x="3013892" y="5743241"/>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dirty="0">
                  <a:ln>
                    <a:noFill/>
                  </a:ln>
                  <a:solidFill>
                    <a:srgbClr val="000000"/>
                  </a:solidFill>
                  <a:effectLst/>
                  <a:uLnTx/>
                  <a:uFillTx/>
                  <a:latin typeface="Helvetica"/>
                  <a:ea typeface="ＭＳ Ｐゴシック" charset="0"/>
                  <a:cs typeface="+mn-cs"/>
                  <a:sym typeface="Helvetica"/>
                  <a:rtl val="0"/>
                </a:rPr>
                <a:t>17</a:t>
              </a:r>
            </a:p>
          </p:txBody>
        </p:sp>
        <p:sp>
          <p:nvSpPr>
            <p:cNvPr id="564" name="TextBox 563">
              <a:extLst>
                <a:ext uri="{FF2B5EF4-FFF2-40B4-BE49-F238E27FC236}">
                  <a16:creationId xmlns:a16="http://schemas.microsoft.com/office/drawing/2014/main" id="{D4CDF723-D8BF-BA62-4B7D-9FB74C7116FF}"/>
                </a:ext>
              </a:extLst>
            </p:cNvPr>
            <p:cNvSpPr txBox="1"/>
            <p:nvPr/>
          </p:nvSpPr>
          <p:spPr>
            <a:xfrm>
              <a:off x="3266325" y="5743241"/>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16</a:t>
              </a:r>
            </a:p>
          </p:txBody>
        </p:sp>
        <p:sp>
          <p:nvSpPr>
            <p:cNvPr id="565" name="TextBox 564">
              <a:extLst>
                <a:ext uri="{FF2B5EF4-FFF2-40B4-BE49-F238E27FC236}">
                  <a16:creationId xmlns:a16="http://schemas.microsoft.com/office/drawing/2014/main" id="{421E787C-5B90-BA65-7B47-5C63FEF2E4ED}"/>
                </a:ext>
              </a:extLst>
            </p:cNvPr>
            <p:cNvSpPr txBox="1"/>
            <p:nvPr/>
          </p:nvSpPr>
          <p:spPr>
            <a:xfrm>
              <a:off x="3518823" y="5743241"/>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14</a:t>
              </a:r>
            </a:p>
          </p:txBody>
        </p:sp>
        <p:sp>
          <p:nvSpPr>
            <p:cNvPr id="566" name="TextBox 565">
              <a:extLst>
                <a:ext uri="{FF2B5EF4-FFF2-40B4-BE49-F238E27FC236}">
                  <a16:creationId xmlns:a16="http://schemas.microsoft.com/office/drawing/2014/main" id="{24A2C23A-88EE-DE5B-197C-F920D63F6E3C}"/>
                </a:ext>
              </a:extLst>
            </p:cNvPr>
            <p:cNvSpPr txBox="1"/>
            <p:nvPr/>
          </p:nvSpPr>
          <p:spPr>
            <a:xfrm>
              <a:off x="3768437" y="5743241"/>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14</a:t>
              </a:r>
            </a:p>
          </p:txBody>
        </p:sp>
        <p:sp>
          <p:nvSpPr>
            <p:cNvPr id="567" name="TextBox 566">
              <a:extLst>
                <a:ext uri="{FF2B5EF4-FFF2-40B4-BE49-F238E27FC236}">
                  <a16:creationId xmlns:a16="http://schemas.microsoft.com/office/drawing/2014/main" id="{D76A41DD-06CF-8FFF-7C6F-6419AB0EA547}"/>
                </a:ext>
              </a:extLst>
            </p:cNvPr>
            <p:cNvSpPr txBox="1"/>
            <p:nvPr/>
          </p:nvSpPr>
          <p:spPr>
            <a:xfrm>
              <a:off x="4025374" y="5743241"/>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14</a:t>
              </a:r>
            </a:p>
          </p:txBody>
        </p:sp>
        <p:sp>
          <p:nvSpPr>
            <p:cNvPr id="568" name="TextBox 567">
              <a:extLst>
                <a:ext uri="{FF2B5EF4-FFF2-40B4-BE49-F238E27FC236}">
                  <a16:creationId xmlns:a16="http://schemas.microsoft.com/office/drawing/2014/main" id="{218178C6-11EB-429E-947F-60168A3401AE}"/>
                </a:ext>
              </a:extLst>
            </p:cNvPr>
            <p:cNvSpPr txBox="1"/>
            <p:nvPr/>
          </p:nvSpPr>
          <p:spPr>
            <a:xfrm>
              <a:off x="4314189" y="5743241"/>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3</a:t>
              </a:r>
            </a:p>
          </p:txBody>
        </p:sp>
        <p:sp>
          <p:nvSpPr>
            <p:cNvPr id="569" name="TextBox 568">
              <a:extLst>
                <a:ext uri="{FF2B5EF4-FFF2-40B4-BE49-F238E27FC236}">
                  <a16:creationId xmlns:a16="http://schemas.microsoft.com/office/drawing/2014/main" id="{F5F5D290-4359-E72B-B7FE-F19FD4C0E1F1}"/>
                </a:ext>
              </a:extLst>
            </p:cNvPr>
            <p:cNvSpPr txBox="1"/>
            <p:nvPr/>
          </p:nvSpPr>
          <p:spPr>
            <a:xfrm>
              <a:off x="4528684" y="5743241"/>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11</a:t>
              </a:r>
            </a:p>
          </p:txBody>
        </p:sp>
        <p:sp>
          <p:nvSpPr>
            <p:cNvPr id="570" name="TextBox 569">
              <a:extLst>
                <a:ext uri="{FF2B5EF4-FFF2-40B4-BE49-F238E27FC236}">
                  <a16:creationId xmlns:a16="http://schemas.microsoft.com/office/drawing/2014/main" id="{CD59010F-8804-7A7F-D54C-4707F82D3C6C}"/>
                </a:ext>
              </a:extLst>
            </p:cNvPr>
            <p:cNvSpPr txBox="1"/>
            <p:nvPr/>
          </p:nvSpPr>
          <p:spPr>
            <a:xfrm>
              <a:off x="4781180" y="5743241"/>
              <a:ext cx="406634"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10</a:t>
              </a:r>
            </a:p>
          </p:txBody>
        </p:sp>
        <p:sp>
          <p:nvSpPr>
            <p:cNvPr id="571" name="TextBox 570">
              <a:extLst>
                <a:ext uri="{FF2B5EF4-FFF2-40B4-BE49-F238E27FC236}">
                  <a16:creationId xmlns:a16="http://schemas.microsoft.com/office/drawing/2014/main" id="{1A200C37-431D-62C9-9E91-C6128416D75B}"/>
                </a:ext>
              </a:extLst>
            </p:cNvPr>
            <p:cNvSpPr txBox="1"/>
            <p:nvPr/>
          </p:nvSpPr>
          <p:spPr>
            <a:xfrm>
              <a:off x="5076598" y="5743241"/>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8</a:t>
              </a:r>
            </a:p>
          </p:txBody>
        </p:sp>
        <p:sp>
          <p:nvSpPr>
            <p:cNvPr id="572" name="TextBox 571">
              <a:extLst>
                <a:ext uri="{FF2B5EF4-FFF2-40B4-BE49-F238E27FC236}">
                  <a16:creationId xmlns:a16="http://schemas.microsoft.com/office/drawing/2014/main" id="{2CD97343-DB7E-CFC9-490E-F127C2C5D01B}"/>
                </a:ext>
              </a:extLst>
            </p:cNvPr>
            <p:cNvSpPr txBox="1"/>
            <p:nvPr/>
          </p:nvSpPr>
          <p:spPr>
            <a:xfrm>
              <a:off x="5313626" y="5743241"/>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8</a:t>
              </a:r>
            </a:p>
          </p:txBody>
        </p:sp>
        <p:sp>
          <p:nvSpPr>
            <p:cNvPr id="573" name="TextBox 572">
              <a:extLst>
                <a:ext uri="{FF2B5EF4-FFF2-40B4-BE49-F238E27FC236}">
                  <a16:creationId xmlns:a16="http://schemas.microsoft.com/office/drawing/2014/main" id="{10DBB2A9-AF3A-D2A8-1C7B-B17BFD205EB0}"/>
                </a:ext>
              </a:extLst>
            </p:cNvPr>
            <p:cNvSpPr txBox="1"/>
            <p:nvPr/>
          </p:nvSpPr>
          <p:spPr>
            <a:xfrm>
              <a:off x="5570450" y="5743241"/>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8</a:t>
              </a:r>
            </a:p>
          </p:txBody>
        </p:sp>
        <p:sp>
          <p:nvSpPr>
            <p:cNvPr id="574" name="TextBox 573">
              <a:extLst>
                <a:ext uri="{FF2B5EF4-FFF2-40B4-BE49-F238E27FC236}">
                  <a16:creationId xmlns:a16="http://schemas.microsoft.com/office/drawing/2014/main" id="{CD4D0C5D-D5BA-307B-BD13-F28FF466E2AB}"/>
                </a:ext>
              </a:extLst>
            </p:cNvPr>
            <p:cNvSpPr txBox="1"/>
            <p:nvPr/>
          </p:nvSpPr>
          <p:spPr>
            <a:xfrm>
              <a:off x="5822948" y="5743241"/>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7</a:t>
              </a:r>
            </a:p>
          </p:txBody>
        </p:sp>
        <p:sp>
          <p:nvSpPr>
            <p:cNvPr id="575" name="TextBox 574">
              <a:extLst>
                <a:ext uri="{FF2B5EF4-FFF2-40B4-BE49-F238E27FC236}">
                  <a16:creationId xmlns:a16="http://schemas.microsoft.com/office/drawing/2014/main" id="{0A866383-6161-2F1E-EE7A-F3E5626C3518}"/>
                </a:ext>
              </a:extLst>
            </p:cNvPr>
            <p:cNvSpPr txBox="1"/>
            <p:nvPr/>
          </p:nvSpPr>
          <p:spPr>
            <a:xfrm>
              <a:off x="6075316" y="5743241"/>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6</a:t>
              </a:r>
            </a:p>
          </p:txBody>
        </p:sp>
        <p:sp>
          <p:nvSpPr>
            <p:cNvPr id="576" name="TextBox 575">
              <a:extLst>
                <a:ext uri="{FF2B5EF4-FFF2-40B4-BE49-F238E27FC236}">
                  <a16:creationId xmlns:a16="http://schemas.microsoft.com/office/drawing/2014/main" id="{5ADD2B96-8504-16BF-3561-C12DD31DAA4B}"/>
                </a:ext>
              </a:extLst>
            </p:cNvPr>
            <p:cNvSpPr txBox="1"/>
            <p:nvPr/>
          </p:nvSpPr>
          <p:spPr>
            <a:xfrm>
              <a:off x="6327811" y="5743241"/>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6</a:t>
              </a:r>
            </a:p>
          </p:txBody>
        </p:sp>
        <p:sp>
          <p:nvSpPr>
            <p:cNvPr id="577" name="TextBox 576">
              <a:extLst>
                <a:ext uri="{FF2B5EF4-FFF2-40B4-BE49-F238E27FC236}">
                  <a16:creationId xmlns:a16="http://schemas.microsoft.com/office/drawing/2014/main" id="{F604F6F7-2121-4FE6-4C5B-220F7886D3EA}"/>
                </a:ext>
              </a:extLst>
            </p:cNvPr>
            <p:cNvSpPr txBox="1"/>
            <p:nvPr/>
          </p:nvSpPr>
          <p:spPr>
            <a:xfrm>
              <a:off x="6580311" y="5743241"/>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5</a:t>
              </a:r>
            </a:p>
          </p:txBody>
        </p:sp>
        <p:sp>
          <p:nvSpPr>
            <p:cNvPr id="578" name="TextBox 577">
              <a:extLst>
                <a:ext uri="{FF2B5EF4-FFF2-40B4-BE49-F238E27FC236}">
                  <a16:creationId xmlns:a16="http://schemas.microsoft.com/office/drawing/2014/main" id="{B165B337-FC50-DB0C-A9A1-991C881C357D}"/>
                </a:ext>
              </a:extLst>
            </p:cNvPr>
            <p:cNvSpPr txBox="1"/>
            <p:nvPr/>
          </p:nvSpPr>
          <p:spPr>
            <a:xfrm>
              <a:off x="6832679" y="5743241"/>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dirty="0">
                  <a:ln>
                    <a:noFill/>
                  </a:ln>
                  <a:solidFill>
                    <a:srgbClr val="000000"/>
                  </a:solidFill>
                  <a:effectLst/>
                  <a:uLnTx/>
                  <a:uFillTx/>
                  <a:latin typeface="Helvetica"/>
                  <a:ea typeface="ＭＳ Ｐゴシック" charset="0"/>
                  <a:cs typeface="+mn-cs"/>
                  <a:sym typeface="Helvetica"/>
                  <a:rtl val="0"/>
                </a:rPr>
                <a:t>5</a:t>
              </a:r>
            </a:p>
          </p:txBody>
        </p:sp>
        <p:sp>
          <p:nvSpPr>
            <p:cNvPr id="579" name="TextBox 578">
              <a:extLst>
                <a:ext uri="{FF2B5EF4-FFF2-40B4-BE49-F238E27FC236}">
                  <a16:creationId xmlns:a16="http://schemas.microsoft.com/office/drawing/2014/main" id="{9180F878-1FEB-AED6-68BE-4AB6DCCFE122}"/>
                </a:ext>
              </a:extLst>
            </p:cNvPr>
            <p:cNvSpPr txBox="1"/>
            <p:nvPr/>
          </p:nvSpPr>
          <p:spPr>
            <a:xfrm>
              <a:off x="7066310" y="5743241"/>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5</a:t>
              </a:r>
            </a:p>
          </p:txBody>
        </p:sp>
        <p:sp>
          <p:nvSpPr>
            <p:cNvPr id="580" name="TextBox 579">
              <a:extLst>
                <a:ext uri="{FF2B5EF4-FFF2-40B4-BE49-F238E27FC236}">
                  <a16:creationId xmlns:a16="http://schemas.microsoft.com/office/drawing/2014/main" id="{9E959D2C-B418-0D3B-1456-0874BA3CB57F}"/>
                </a:ext>
              </a:extLst>
            </p:cNvPr>
            <p:cNvSpPr txBox="1"/>
            <p:nvPr/>
          </p:nvSpPr>
          <p:spPr>
            <a:xfrm>
              <a:off x="7337689" y="5743241"/>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5</a:t>
              </a:r>
            </a:p>
          </p:txBody>
        </p:sp>
        <p:sp>
          <p:nvSpPr>
            <p:cNvPr id="581" name="TextBox 580">
              <a:extLst>
                <a:ext uri="{FF2B5EF4-FFF2-40B4-BE49-F238E27FC236}">
                  <a16:creationId xmlns:a16="http://schemas.microsoft.com/office/drawing/2014/main" id="{31278E2D-F07F-8FF7-747D-8AA36C114673}"/>
                </a:ext>
              </a:extLst>
            </p:cNvPr>
            <p:cNvSpPr txBox="1"/>
            <p:nvPr/>
          </p:nvSpPr>
          <p:spPr>
            <a:xfrm>
              <a:off x="7590184" y="5743241"/>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3</a:t>
              </a:r>
            </a:p>
          </p:txBody>
        </p:sp>
        <p:sp>
          <p:nvSpPr>
            <p:cNvPr id="582" name="TextBox 581">
              <a:extLst>
                <a:ext uri="{FF2B5EF4-FFF2-40B4-BE49-F238E27FC236}">
                  <a16:creationId xmlns:a16="http://schemas.microsoft.com/office/drawing/2014/main" id="{F81350E5-D046-B879-BB89-8302B7B8AF2F}"/>
                </a:ext>
              </a:extLst>
            </p:cNvPr>
            <p:cNvSpPr txBox="1"/>
            <p:nvPr/>
          </p:nvSpPr>
          <p:spPr>
            <a:xfrm>
              <a:off x="7842554" y="5743241"/>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3</a:t>
              </a:r>
            </a:p>
          </p:txBody>
        </p:sp>
        <p:sp>
          <p:nvSpPr>
            <p:cNvPr id="583" name="TextBox 582">
              <a:extLst>
                <a:ext uri="{FF2B5EF4-FFF2-40B4-BE49-F238E27FC236}">
                  <a16:creationId xmlns:a16="http://schemas.microsoft.com/office/drawing/2014/main" id="{437FBA6E-91ED-2930-2652-3BBF39619360}"/>
                </a:ext>
              </a:extLst>
            </p:cNvPr>
            <p:cNvSpPr txBox="1"/>
            <p:nvPr/>
          </p:nvSpPr>
          <p:spPr>
            <a:xfrm>
              <a:off x="8104524" y="5726857"/>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a:t>
              </a:r>
            </a:p>
          </p:txBody>
        </p:sp>
        <p:sp>
          <p:nvSpPr>
            <p:cNvPr id="584" name="TextBox 583">
              <a:extLst>
                <a:ext uri="{FF2B5EF4-FFF2-40B4-BE49-F238E27FC236}">
                  <a16:creationId xmlns:a16="http://schemas.microsoft.com/office/drawing/2014/main" id="{53CC7DD6-F67E-4DFA-6583-10FE590C12BF}"/>
                </a:ext>
              </a:extLst>
            </p:cNvPr>
            <p:cNvSpPr txBox="1"/>
            <p:nvPr/>
          </p:nvSpPr>
          <p:spPr>
            <a:xfrm>
              <a:off x="8345451" y="5726857"/>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a:t>
              </a:r>
            </a:p>
          </p:txBody>
        </p:sp>
        <p:sp>
          <p:nvSpPr>
            <p:cNvPr id="585" name="TextBox 584">
              <a:extLst>
                <a:ext uri="{FF2B5EF4-FFF2-40B4-BE49-F238E27FC236}">
                  <a16:creationId xmlns:a16="http://schemas.microsoft.com/office/drawing/2014/main" id="{62CE509B-97A2-933E-70AC-1C83A6489F06}"/>
                </a:ext>
              </a:extLst>
            </p:cNvPr>
            <p:cNvSpPr txBox="1"/>
            <p:nvPr/>
          </p:nvSpPr>
          <p:spPr>
            <a:xfrm>
              <a:off x="8594736" y="5726857"/>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2</a:t>
              </a:r>
            </a:p>
          </p:txBody>
        </p:sp>
        <p:sp>
          <p:nvSpPr>
            <p:cNvPr id="586" name="TextBox 585">
              <a:extLst>
                <a:ext uri="{FF2B5EF4-FFF2-40B4-BE49-F238E27FC236}">
                  <a16:creationId xmlns:a16="http://schemas.microsoft.com/office/drawing/2014/main" id="{35FF8912-680E-9736-2BF3-EECED26A35F7}"/>
                </a:ext>
              </a:extLst>
            </p:cNvPr>
            <p:cNvSpPr txBox="1"/>
            <p:nvPr/>
          </p:nvSpPr>
          <p:spPr>
            <a:xfrm>
              <a:off x="8850316" y="5726857"/>
              <a:ext cx="335498" cy="281503"/>
            </a:xfrm>
            <a:prstGeom prst="rect">
              <a:avLst/>
            </a:prstGeom>
            <a:noFill/>
          </p:spPr>
          <p:txBody>
            <a:bodyPr wrap="none" rtlCol="0">
              <a:spAutoFit/>
            </a:bodyPr>
            <a:lstStyle/>
            <a:p>
              <a:pPr marL="0" marR="0" lvl="0" indent="0" algn="l" defTabSz="913236" rtl="0"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a:ln>
                    <a:noFill/>
                  </a:ln>
                  <a:solidFill>
                    <a:srgbClr val="000000"/>
                  </a:solidFill>
                  <a:effectLst/>
                  <a:uLnTx/>
                  <a:uFillTx/>
                  <a:latin typeface="Helvetica"/>
                  <a:ea typeface="ＭＳ Ｐゴシック" charset="0"/>
                  <a:cs typeface="+mn-cs"/>
                  <a:sym typeface="Helvetica"/>
                  <a:rtl val="0"/>
                </a:rPr>
                <a:t>0</a:t>
              </a:r>
            </a:p>
          </p:txBody>
        </p:sp>
      </p:grpSp>
      <p:cxnSp>
        <p:nvCxnSpPr>
          <p:cNvPr id="721" name="Straight Connector 720">
            <a:extLst>
              <a:ext uri="{FF2B5EF4-FFF2-40B4-BE49-F238E27FC236}">
                <a16:creationId xmlns:a16="http://schemas.microsoft.com/office/drawing/2014/main" id="{71637735-D1BC-4CC4-3DD6-2FF290D1B5C2}"/>
              </a:ext>
            </a:extLst>
          </p:cNvPr>
          <p:cNvCxnSpPr>
            <a:cxnSpLocks/>
          </p:cNvCxnSpPr>
          <p:nvPr/>
        </p:nvCxnSpPr>
        <p:spPr>
          <a:xfrm>
            <a:off x="6748353" y="3236637"/>
            <a:ext cx="3265531" cy="1198"/>
          </a:xfrm>
          <a:prstGeom prst="line">
            <a:avLst/>
          </a:prstGeom>
          <a:ln w="19050">
            <a:solidFill>
              <a:srgbClr val="0B1920"/>
            </a:solidFill>
            <a:prstDash val="lgDash"/>
          </a:ln>
        </p:spPr>
        <p:style>
          <a:lnRef idx="1">
            <a:schemeClr val="accent1"/>
          </a:lnRef>
          <a:fillRef idx="0">
            <a:schemeClr val="accent1"/>
          </a:fillRef>
          <a:effectRef idx="0">
            <a:schemeClr val="accent1"/>
          </a:effectRef>
          <a:fontRef idx="minor">
            <a:schemeClr val="tx1"/>
          </a:fontRef>
        </p:style>
      </p:cxnSp>
      <p:cxnSp>
        <p:nvCxnSpPr>
          <p:cNvPr id="773" name="Straight Connector 772">
            <a:extLst>
              <a:ext uri="{FF2B5EF4-FFF2-40B4-BE49-F238E27FC236}">
                <a16:creationId xmlns:a16="http://schemas.microsoft.com/office/drawing/2014/main" id="{5A390A2C-DC2A-28B1-7828-2E756FFE62F0}"/>
              </a:ext>
            </a:extLst>
          </p:cNvPr>
          <p:cNvCxnSpPr>
            <a:cxnSpLocks/>
          </p:cNvCxnSpPr>
          <p:nvPr/>
        </p:nvCxnSpPr>
        <p:spPr>
          <a:xfrm flipV="1">
            <a:off x="8273108" y="3246063"/>
            <a:ext cx="0" cy="151630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4" name="Straight Connector 773">
            <a:extLst>
              <a:ext uri="{FF2B5EF4-FFF2-40B4-BE49-F238E27FC236}">
                <a16:creationId xmlns:a16="http://schemas.microsoft.com/office/drawing/2014/main" id="{46190F97-A067-9C9D-578C-6CBEB6C94045}"/>
              </a:ext>
            </a:extLst>
          </p:cNvPr>
          <p:cNvCxnSpPr>
            <a:cxnSpLocks/>
          </p:cNvCxnSpPr>
          <p:nvPr/>
        </p:nvCxnSpPr>
        <p:spPr>
          <a:xfrm flipV="1">
            <a:off x="10015747" y="3246063"/>
            <a:ext cx="0" cy="151630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75" name="TextBox 774">
            <a:extLst>
              <a:ext uri="{FF2B5EF4-FFF2-40B4-BE49-F238E27FC236}">
                <a16:creationId xmlns:a16="http://schemas.microsoft.com/office/drawing/2014/main" id="{63E02384-9E91-611C-6F07-90888CE45F55}"/>
              </a:ext>
            </a:extLst>
          </p:cNvPr>
          <p:cNvSpPr txBox="1"/>
          <p:nvPr/>
        </p:nvSpPr>
        <p:spPr>
          <a:xfrm>
            <a:off x="10065466" y="2736126"/>
            <a:ext cx="1415824" cy="522964"/>
          </a:xfrm>
          <a:prstGeom prst="rect">
            <a:avLst/>
          </a:prstGeom>
          <a:solidFill>
            <a:srgbClr val="002985"/>
          </a:solidFill>
        </p:spPr>
        <p:txBody>
          <a:bodyPr wrap="square" rtlCol="0">
            <a:spAutoFit/>
          </a:bodyPr>
          <a:lstStyle/>
          <a:p>
            <a:pPr marL="0" marR="0" lvl="0" indent="0" algn="ctr" defTabSz="913236"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prstClr val="white"/>
                </a:solidFill>
                <a:effectLst/>
                <a:uLnTx/>
                <a:uFillTx/>
                <a:latin typeface="Helvetica-Bold"/>
                <a:ea typeface="ＭＳ Ｐゴシック" charset="0"/>
                <a:cs typeface="+mn-cs"/>
                <a:sym typeface="Helvetica-Bold"/>
                <a:rtl val="0"/>
              </a:rPr>
              <a:t>T-DXd</a:t>
            </a:r>
          </a:p>
          <a:p>
            <a:pPr marL="0" marR="0" lvl="0" indent="0" algn="ctr" defTabSz="913236"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err="1">
                <a:ln>
                  <a:noFill/>
                </a:ln>
                <a:solidFill>
                  <a:prstClr val="white"/>
                </a:solidFill>
                <a:effectLst/>
                <a:uLnTx/>
                <a:uFillTx/>
                <a:latin typeface="Arial" panose="020B0604020202020204"/>
                <a:ea typeface="ＭＳ Ｐゴシック" charset="0"/>
                <a:cs typeface="+mn-cs"/>
              </a:rPr>
              <a:t>mOS</a:t>
            </a:r>
            <a:r>
              <a:rPr kumimoji="0" lang="en-US" sz="1399"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 18.2 </a:t>
            </a:r>
            <a:r>
              <a:rPr kumimoji="0" lang="en-US" sz="1399" b="1" i="0" u="none" strike="noStrike" kern="1200" cap="none" spc="0" normalizeH="0" baseline="0" noProof="0" dirty="0" err="1">
                <a:ln>
                  <a:noFill/>
                </a:ln>
                <a:solidFill>
                  <a:prstClr val="white"/>
                </a:solidFill>
                <a:effectLst/>
                <a:uLnTx/>
                <a:uFillTx/>
                <a:latin typeface="Arial" panose="020B0604020202020204"/>
                <a:ea typeface="ＭＳ Ｐゴシック" charset="0"/>
                <a:cs typeface="+mn-cs"/>
              </a:rPr>
              <a:t>mo</a:t>
            </a:r>
            <a:endParaRPr kumimoji="0" lang="en-US" sz="1399"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endParaRPr>
          </a:p>
        </p:txBody>
      </p:sp>
      <p:sp>
        <p:nvSpPr>
          <p:cNvPr id="776" name="TextBox 775">
            <a:extLst>
              <a:ext uri="{FF2B5EF4-FFF2-40B4-BE49-F238E27FC236}">
                <a16:creationId xmlns:a16="http://schemas.microsoft.com/office/drawing/2014/main" id="{50264830-1627-D585-D5E8-83D67C357BFA}"/>
              </a:ext>
            </a:extLst>
          </p:cNvPr>
          <p:cNvSpPr txBox="1"/>
          <p:nvPr/>
        </p:nvSpPr>
        <p:spPr>
          <a:xfrm>
            <a:off x="6938180" y="3303466"/>
            <a:ext cx="1278809" cy="522964"/>
          </a:xfrm>
          <a:prstGeom prst="rect">
            <a:avLst/>
          </a:prstGeom>
          <a:solidFill>
            <a:srgbClr val="6E6E6E">
              <a:alpha val="85098"/>
            </a:srgbClr>
          </a:solidFill>
        </p:spPr>
        <p:txBody>
          <a:bodyPr wrap="square" rtlCol="0">
            <a:spAutoFit/>
          </a:bodyPr>
          <a:lstStyle/>
          <a:p>
            <a:pPr marL="0" marR="0" lvl="0" indent="0" algn="ctr" defTabSz="913236"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prstClr val="white"/>
                </a:solidFill>
                <a:effectLst/>
                <a:uLnTx/>
                <a:uFillTx/>
                <a:latin typeface="Helvetica-Bold"/>
                <a:ea typeface="ＭＳ Ｐゴシック" charset="0"/>
                <a:cs typeface="+mn-cs"/>
                <a:sym typeface="Helvetica-Bold"/>
                <a:rtl val="0"/>
              </a:rPr>
              <a:t>TPC</a:t>
            </a:r>
          </a:p>
          <a:p>
            <a:pPr marL="0" marR="0" lvl="0" indent="0" algn="ctr" defTabSz="913236"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err="1">
                <a:ln>
                  <a:noFill/>
                </a:ln>
                <a:solidFill>
                  <a:prstClr val="white"/>
                </a:solidFill>
                <a:effectLst/>
                <a:uLnTx/>
                <a:uFillTx/>
                <a:latin typeface="Arial" panose="020B0604020202020204"/>
                <a:ea typeface="ＭＳ Ｐゴシック" charset="0"/>
                <a:cs typeface="+mn-cs"/>
              </a:rPr>
              <a:t>mOS</a:t>
            </a:r>
            <a:r>
              <a:rPr kumimoji="0" lang="en-US" sz="1399"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 8.3 </a:t>
            </a:r>
            <a:r>
              <a:rPr kumimoji="0" lang="en-US" sz="1399" b="1" i="0" u="none" strike="noStrike" kern="1200" cap="none" spc="0" normalizeH="0" baseline="0" noProof="0" dirty="0" err="1">
                <a:ln>
                  <a:noFill/>
                </a:ln>
                <a:solidFill>
                  <a:prstClr val="white"/>
                </a:solidFill>
                <a:effectLst/>
                <a:uLnTx/>
                <a:uFillTx/>
                <a:latin typeface="Arial" panose="020B0604020202020204"/>
                <a:ea typeface="ＭＳ Ｐゴシック" charset="0"/>
                <a:cs typeface="+mn-cs"/>
              </a:rPr>
              <a:t>mo</a:t>
            </a:r>
            <a:endParaRPr kumimoji="0" lang="en-US" sz="1399"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endParaRPr>
          </a:p>
        </p:txBody>
      </p:sp>
      <p:sp>
        <p:nvSpPr>
          <p:cNvPr id="777" name="TextBox 776">
            <a:extLst>
              <a:ext uri="{FF2B5EF4-FFF2-40B4-BE49-F238E27FC236}">
                <a16:creationId xmlns:a16="http://schemas.microsoft.com/office/drawing/2014/main" id="{A463F42F-DE48-05C1-C428-64A378B81E84}"/>
              </a:ext>
            </a:extLst>
          </p:cNvPr>
          <p:cNvSpPr txBox="1"/>
          <p:nvPr/>
        </p:nvSpPr>
        <p:spPr>
          <a:xfrm>
            <a:off x="8260561" y="1653665"/>
            <a:ext cx="1843104" cy="769057"/>
          </a:xfrm>
          <a:prstGeom prst="rect">
            <a:avLst/>
          </a:prstGeom>
          <a:noFill/>
        </p:spPr>
        <p:txBody>
          <a:bodyPr wrap="square" rtlCol="0">
            <a:spAutoFit/>
          </a:bodyPr>
          <a:lstStyle/>
          <a:p>
            <a:pPr marL="0" marR="0" lvl="0" indent="0" algn="ctr" defTabSz="456687" rtl="0" eaLnBrk="1" fontAlgn="auto" latinLnBrk="0" hangingPunct="1">
              <a:lnSpc>
                <a:spcPct val="100000"/>
              </a:lnSpc>
              <a:spcBef>
                <a:spcPts val="0"/>
              </a:spcBef>
              <a:spcAft>
                <a:spcPts val="0"/>
              </a:spcAft>
              <a:buClrTx/>
              <a:buSzTx/>
              <a:buFontTx/>
              <a:buNone/>
              <a:tabLst/>
              <a:defRPr/>
            </a:pPr>
            <a:r>
              <a:rPr kumimoji="0" lang="en-US" sz="1599" b="1" i="0" u="none" strike="noStrike" kern="0" cap="none" spc="0" normalizeH="0" baseline="0" noProof="0" dirty="0">
                <a:ln>
                  <a:noFill/>
                </a:ln>
                <a:solidFill>
                  <a:srgbClr val="008764"/>
                </a:solidFill>
                <a:effectLst/>
                <a:uLnTx/>
                <a:uFillTx/>
                <a:latin typeface="Helvetica-Bold"/>
                <a:ea typeface="ＭＳ Ｐゴシック" charset="0"/>
                <a:cs typeface="+mn-cs"/>
                <a:sym typeface="Helvetica-Bold"/>
                <a:rtl val="0"/>
              </a:rPr>
              <a:t>Hazard ratio</a:t>
            </a:r>
            <a:r>
              <a:rPr kumimoji="0" lang="en-US" sz="1599" b="0" i="0" u="none" strike="noStrike" kern="0" cap="none" spc="0" normalizeH="0" baseline="0" noProof="0" dirty="0">
                <a:ln>
                  <a:noFill/>
                </a:ln>
                <a:solidFill>
                  <a:srgbClr val="008764"/>
                </a:solidFill>
                <a:effectLst/>
                <a:uLnTx/>
                <a:uFillTx/>
                <a:latin typeface="Helvetica-Bold"/>
                <a:ea typeface="ＭＳ Ｐゴシック" charset="0"/>
                <a:cs typeface="+mn-cs"/>
                <a:sym typeface="Helvetica-Bold"/>
                <a:rtl val="0"/>
              </a:rPr>
              <a:t>: </a:t>
            </a:r>
            <a:r>
              <a:rPr kumimoji="0" lang="en-US" sz="1599" b="1" i="0" u="none" strike="noStrike" kern="0" cap="none" spc="0" normalizeH="0" baseline="0" noProof="0" dirty="0">
                <a:ln>
                  <a:noFill/>
                </a:ln>
                <a:solidFill>
                  <a:srgbClr val="008764"/>
                </a:solidFill>
                <a:effectLst/>
                <a:uLnTx/>
                <a:uFillTx/>
                <a:latin typeface="Helvetica-Bold"/>
                <a:ea typeface="ＭＳ Ｐゴシック" charset="0"/>
                <a:cs typeface="+mn-cs"/>
                <a:sym typeface="Helvetica-Bold"/>
                <a:rtl val="0"/>
              </a:rPr>
              <a:t>0.48 </a:t>
            </a:r>
          </a:p>
          <a:p>
            <a:pPr marL="0" marR="0" lvl="0" indent="0" algn="ctr" defTabSz="456687" rtl="0" eaLnBrk="1" fontAlgn="auto" latinLnBrk="0" hangingPunct="1">
              <a:lnSpc>
                <a:spcPct val="100000"/>
              </a:lnSpc>
              <a:spcBef>
                <a:spcPts val="0"/>
              </a:spcBef>
              <a:spcAft>
                <a:spcPts val="0"/>
              </a:spcAft>
              <a:buClrTx/>
              <a:buSzTx/>
              <a:buFontTx/>
              <a:buNone/>
              <a:tabLst/>
              <a:defRPr/>
            </a:pPr>
            <a:r>
              <a:rPr kumimoji="0" lang="en-US" sz="1199" b="1" i="0" u="none" strike="noStrike" kern="0" cap="none" spc="0" normalizeH="0" baseline="0" noProof="0" dirty="0">
                <a:ln>
                  <a:noFill/>
                </a:ln>
                <a:solidFill>
                  <a:srgbClr val="008764"/>
                </a:solidFill>
                <a:effectLst/>
                <a:uLnTx/>
                <a:uFillTx/>
                <a:latin typeface="Helvetica-Bold"/>
                <a:ea typeface="ＭＳ Ｐゴシック" charset="0"/>
                <a:cs typeface="+mn-cs"/>
                <a:sym typeface="Helvetica-Bold"/>
                <a:rtl val="0"/>
              </a:rPr>
              <a:t>95% CI, 0.24-0.95</a:t>
            </a:r>
            <a:endParaRPr kumimoji="0" lang="en-US" sz="1199" b="0" i="0" u="none" strike="noStrike" kern="0" cap="none" spc="0" normalizeH="0" baseline="0" noProof="0" dirty="0">
              <a:ln>
                <a:noFill/>
              </a:ln>
              <a:solidFill>
                <a:srgbClr val="008764"/>
              </a:solidFill>
              <a:effectLst/>
              <a:uLnTx/>
              <a:uFillTx/>
              <a:latin typeface="Helvetica-Bold"/>
              <a:ea typeface="ＭＳ Ｐゴシック" charset="0"/>
              <a:cs typeface="+mn-cs"/>
              <a:sym typeface="Helvetica-Bold"/>
              <a:rtl val="0"/>
            </a:endParaRPr>
          </a:p>
        </p:txBody>
      </p:sp>
      <p:sp>
        <p:nvSpPr>
          <p:cNvPr id="778" name="TextBox 777">
            <a:extLst>
              <a:ext uri="{FF2B5EF4-FFF2-40B4-BE49-F238E27FC236}">
                <a16:creationId xmlns:a16="http://schemas.microsoft.com/office/drawing/2014/main" id="{62BBC597-1C32-6B5F-043B-C15C128A8B63}"/>
              </a:ext>
            </a:extLst>
          </p:cNvPr>
          <p:cNvSpPr txBox="1"/>
          <p:nvPr/>
        </p:nvSpPr>
        <p:spPr>
          <a:xfrm>
            <a:off x="8568127" y="2952091"/>
            <a:ext cx="840772" cy="510494"/>
          </a:xfrm>
          <a:prstGeom prst="roundRect">
            <a:avLst/>
          </a:prstGeom>
          <a:noFill/>
          <a:ln>
            <a:noFill/>
          </a:ln>
        </p:spPr>
        <p:txBody>
          <a:bodyPr wrap="square" rtlCol="0">
            <a:spAutoFit/>
          </a:bodyPr>
          <a:lstStyle/>
          <a:p>
            <a:pPr marL="0" marR="0" lvl="0" indent="0" algn="ctr" defTabSz="456687" rtl="0" eaLnBrk="1" fontAlgn="auto" latinLnBrk="0" hangingPunct="1">
              <a:lnSpc>
                <a:spcPct val="100000"/>
              </a:lnSpc>
              <a:spcBef>
                <a:spcPts val="0"/>
              </a:spcBef>
              <a:spcAft>
                <a:spcPts val="0"/>
              </a:spcAft>
              <a:buClrTx/>
              <a:buSzTx/>
              <a:buFontTx/>
              <a:buNone/>
              <a:tabLst/>
              <a:defRPr/>
            </a:pPr>
            <a:r>
              <a:rPr kumimoji="0" lang="el-GR" sz="1199" b="1" i="0" u="none" strike="noStrike" kern="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sym typeface="Helvetica-Bold"/>
                <a:rtl val="0"/>
              </a:rPr>
              <a:t>Δ</a:t>
            </a:r>
            <a:r>
              <a:rPr kumimoji="0" lang="en-US" sz="1199" b="1" i="0" u="none" strike="noStrike" kern="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sym typeface="Helvetica-Bold"/>
                <a:rtl val="0"/>
              </a:rPr>
              <a:t> 9.9 </a:t>
            </a:r>
            <a:r>
              <a:rPr kumimoji="0" lang="en-US" sz="1199" b="1" i="0" u="none" strike="noStrike" kern="0" cap="none" spc="0" normalizeH="0" baseline="0" noProof="0" dirty="0" err="1">
                <a:ln>
                  <a:noFill/>
                </a:ln>
                <a:solidFill>
                  <a:srgbClr val="00B0F0"/>
                </a:solidFill>
                <a:effectLst/>
                <a:uLnTx/>
                <a:uFillTx/>
                <a:latin typeface="Arial" panose="020B0604020202020204" pitchFamily="34" charset="0"/>
                <a:ea typeface="ＭＳ Ｐゴシック" charset="0"/>
                <a:cs typeface="Arial" panose="020B0604020202020204" pitchFamily="34" charset="0"/>
                <a:sym typeface="Helvetica-Bold"/>
                <a:rtl val="0"/>
              </a:rPr>
              <a:t>mo</a:t>
            </a:r>
            <a:endParaRPr kumimoji="0" lang="en-US" sz="1199" b="1" i="0" u="none" strike="noStrike" kern="0" cap="none" spc="0" normalizeH="0" baseline="0" noProof="0" dirty="0">
              <a:ln>
                <a:noFill/>
              </a:ln>
              <a:solidFill>
                <a:srgbClr val="00B0F0"/>
              </a:solidFill>
              <a:effectLst/>
              <a:uLnTx/>
              <a:uFillTx/>
              <a:latin typeface="Helvetica-Bold"/>
              <a:ea typeface="ＭＳ Ｐゴシック" charset="0"/>
              <a:cs typeface="+mn-cs"/>
              <a:sym typeface="Helvetica-Bold"/>
              <a:rtl val="0"/>
            </a:endParaRPr>
          </a:p>
        </p:txBody>
      </p:sp>
      <p:sp>
        <p:nvSpPr>
          <p:cNvPr id="431" name="TextBox 430">
            <a:extLst>
              <a:ext uri="{FF2B5EF4-FFF2-40B4-BE49-F238E27FC236}">
                <a16:creationId xmlns:a16="http://schemas.microsoft.com/office/drawing/2014/main" id="{4350B6ED-731A-ADC2-6113-D4B9CA8F1406}"/>
              </a:ext>
            </a:extLst>
          </p:cNvPr>
          <p:cNvSpPr txBox="1"/>
          <p:nvPr/>
        </p:nvSpPr>
        <p:spPr>
          <a:xfrm>
            <a:off x="2491929" y="1019448"/>
            <a:ext cx="1332021" cy="430567"/>
          </a:xfrm>
          <a:prstGeom prst="rect">
            <a:avLst/>
          </a:prstGeom>
          <a:noFill/>
        </p:spPr>
        <p:txBody>
          <a:bodyPr wrap="square" rtlCol="0">
            <a:spAutoFit/>
          </a:bodyPr>
          <a:lstStyle/>
          <a:p>
            <a:pPr marL="0" marR="0" lvl="0" indent="0" algn="ctr" defTabSz="913372" rtl="0" eaLnBrk="1" fontAlgn="auto" latinLnBrk="0" hangingPunct="1">
              <a:lnSpc>
                <a:spcPct val="100000"/>
              </a:lnSpc>
              <a:spcBef>
                <a:spcPts val="0"/>
              </a:spcBef>
              <a:spcAft>
                <a:spcPts val="0"/>
              </a:spcAft>
              <a:buClrTx/>
              <a:buSzTx/>
              <a:buFontTx/>
              <a:buNone/>
              <a:tabLst/>
              <a:defRPr/>
            </a:pPr>
            <a:r>
              <a:rPr kumimoji="0" lang="en-NZ" sz="2198" b="1" i="0" u="none" strike="noStrike" kern="1200" cap="none" spc="0" normalizeH="0" baseline="0" noProof="0" dirty="0">
                <a:ln>
                  <a:noFill/>
                </a:ln>
                <a:solidFill>
                  <a:srgbClr val="008764"/>
                </a:solidFill>
                <a:effectLst/>
                <a:uLnTx/>
                <a:uFillTx/>
                <a:latin typeface="Arial" panose="020B0604020202020204" pitchFamily="34" charset="0"/>
                <a:ea typeface="MS Mincho" panose="02020609040205080304" pitchFamily="49" charset="-128"/>
                <a:cs typeface="Arial" panose="020B0604020202020204" pitchFamily="34" charset="0"/>
              </a:rPr>
              <a:t>PFS</a:t>
            </a:r>
          </a:p>
        </p:txBody>
      </p:sp>
      <p:sp>
        <p:nvSpPr>
          <p:cNvPr id="432" name="TextBox 431">
            <a:extLst>
              <a:ext uri="{FF2B5EF4-FFF2-40B4-BE49-F238E27FC236}">
                <a16:creationId xmlns:a16="http://schemas.microsoft.com/office/drawing/2014/main" id="{6A6E404A-A91A-4EF1-D70F-8FBE30F5F945}"/>
              </a:ext>
            </a:extLst>
          </p:cNvPr>
          <p:cNvSpPr txBox="1"/>
          <p:nvPr/>
        </p:nvSpPr>
        <p:spPr>
          <a:xfrm>
            <a:off x="8384070" y="1019448"/>
            <a:ext cx="1332021" cy="430567"/>
          </a:xfrm>
          <a:prstGeom prst="rect">
            <a:avLst/>
          </a:prstGeom>
          <a:noFill/>
        </p:spPr>
        <p:txBody>
          <a:bodyPr wrap="square" rtlCol="0">
            <a:spAutoFit/>
          </a:bodyPr>
          <a:lstStyle/>
          <a:p>
            <a:pPr marL="0" marR="0" lvl="0" indent="0" algn="ctr" defTabSz="913372" rtl="0" eaLnBrk="1" fontAlgn="auto" latinLnBrk="0" hangingPunct="1">
              <a:lnSpc>
                <a:spcPct val="100000"/>
              </a:lnSpc>
              <a:spcBef>
                <a:spcPts val="0"/>
              </a:spcBef>
              <a:spcAft>
                <a:spcPts val="0"/>
              </a:spcAft>
              <a:buClrTx/>
              <a:buSzTx/>
              <a:buFontTx/>
              <a:buNone/>
              <a:tabLst/>
              <a:defRPr/>
            </a:pPr>
            <a:r>
              <a:rPr kumimoji="0" lang="en-NZ" sz="2198" b="1" i="0" u="none" strike="noStrike" kern="1200" cap="none" spc="0" normalizeH="0" baseline="0" noProof="0" dirty="0">
                <a:ln>
                  <a:noFill/>
                </a:ln>
                <a:solidFill>
                  <a:srgbClr val="008764"/>
                </a:solidFill>
                <a:effectLst/>
                <a:uLnTx/>
                <a:uFillTx/>
                <a:latin typeface="Arial" panose="020B0604020202020204" pitchFamily="34" charset="0"/>
                <a:ea typeface="MS Mincho" panose="02020609040205080304" pitchFamily="49" charset="-128"/>
                <a:cs typeface="Arial" panose="020B0604020202020204" pitchFamily="34" charset="0"/>
              </a:rPr>
              <a:t>OS</a:t>
            </a:r>
          </a:p>
        </p:txBody>
      </p:sp>
      <p:sp>
        <p:nvSpPr>
          <p:cNvPr id="12" name="Rectangle 11">
            <a:extLst>
              <a:ext uri="{FF2B5EF4-FFF2-40B4-BE49-F238E27FC236}">
                <a16:creationId xmlns:a16="http://schemas.microsoft.com/office/drawing/2014/main" id="{70697259-F108-4EB7-0459-64947C550A0A}"/>
              </a:ext>
            </a:extLst>
          </p:cNvPr>
          <p:cNvSpPr/>
          <p:nvPr/>
        </p:nvSpPr>
        <p:spPr>
          <a:xfrm>
            <a:off x="5858447" y="940702"/>
            <a:ext cx="98329" cy="4814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61"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84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E6444B-5398-C224-112C-4069B641D6C0}"/>
              </a:ext>
            </a:extLst>
          </p:cNvPr>
          <p:cNvSpPr>
            <a:spLocks noGrp="1"/>
          </p:cNvSpPr>
          <p:nvPr>
            <p:ph type="title"/>
          </p:nvPr>
        </p:nvSpPr>
        <p:spPr>
          <a:xfrm>
            <a:off x="531437" y="101129"/>
            <a:ext cx="11368673" cy="672000"/>
          </a:xfrm>
        </p:spPr>
        <p:txBody>
          <a:bodyPr/>
          <a:lstStyle/>
          <a:p>
            <a:pPr algn="ctr"/>
            <a:r>
              <a:rPr lang="en-US" dirty="0">
                <a:solidFill>
                  <a:srgbClr val="002E51"/>
                </a:solidFill>
              </a:rPr>
              <a:t>HER2 Ultralow?: DESTINY-Breast15</a:t>
            </a:r>
          </a:p>
        </p:txBody>
      </p:sp>
      <p:sp>
        <p:nvSpPr>
          <p:cNvPr id="2" name="TextBox 1">
            <a:extLst>
              <a:ext uri="{FF2B5EF4-FFF2-40B4-BE49-F238E27FC236}">
                <a16:creationId xmlns:a16="http://schemas.microsoft.com/office/drawing/2014/main" id="{09CA7468-DA5D-E989-0A1E-3FF6E1344BE4}"/>
              </a:ext>
            </a:extLst>
          </p:cNvPr>
          <p:cNvSpPr txBox="1"/>
          <p:nvPr/>
        </p:nvSpPr>
        <p:spPr>
          <a:xfrm>
            <a:off x="411663" y="776553"/>
            <a:ext cx="4228591" cy="4537396"/>
          </a:xfrm>
          <a:prstGeom prst="rect">
            <a:avLst/>
          </a:prstGeom>
          <a:solidFill>
            <a:srgbClr val="EBF9FC"/>
          </a:solidFill>
          <a:ln w="28575">
            <a:noFill/>
          </a:ln>
        </p:spPr>
        <p:txBody>
          <a:bodyPr wrap="square" rtlCol="0">
            <a:spAutoFit/>
          </a:bodyPr>
          <a:lstStyle/>
          <a:p>
            <a:pPr marL="0" marR="0" lvl="0" indent="0" algn="l" defTabSz="913532" rtl="0" eaLnBrk="1" fontAlgn="base" latinLnBrk="0" hangingPunct="1">
              <a:lnSpc>
                <a:spcPct val="100000"/>
              </a:lnSpc>
              <a:spcBef>
                <a:spcPct val="0"/>
              </a:spcBef>
              <a:spcAft>
                <a:spcPts val="200"/>
              </a:spcAft>
              <a:buClrTx/>
              <a:buSzTx/>
              <a:buFontTx/>
              <a:buNone/>
              <a:tabLst/>
              <a:defRPr/>
            </a:pPr>
            <a:r>
              <a:rPr kumimoji="0" lang="en-US" sz="1599" b="1" i="0" u="none" strike="noStrike" kern="1200" cap="none" spc="0" normalizeH="0" baseline="0" noProof="0" dirty="0">
                <a:ln>
                  <a:noFill/>
                </a:ln>
                <a:solidFill>
                  <a:srgbClr val="002E51"/>
                </a:solidFill>
                <a:effectLst/>
                <a:uLnTx/>
                <a:uFillTx/>
                <a:latin typeface="Arial" charset="0"/>
                <a:ea typeface="ＭＳ Ｐゴシック" charset="0"/>
                <a:cs typeface="Arial" charset="0"/>
              </a:rPr>
              <a:t>Patient Population</a:t>
            </a:r>
          </a:p>
          <a:p>
            <a:pPr marL="0" marR="0" lvl="0" indent="0" algn="l" defTabSz="913509" rtl="0" eaLnBrk="1" fontAlgn="base" latinLnBrk="0" hangingPunct="1">
              <a:lnSpc>
                <a:spcPct val="100000"/>
              </a:lnSpc>
              <a:spcBef>
                <a:spcPts val="0"/>
              </a:spcBef>
              <a:spcAft>
                <a:spcPts val="200"/>
              </a:spcAft>
              <a:buClr>
                <a:srgbClr val="00B0F0"/>
              </a:buClr>
              <a:buSzTx/>
              <a:buFontTx/>
              <a:buNone/>
              <a:tabLst/>
              <a:defRPr/>
            </a:pPr>
            <a:r>
              <a:rPr kumimoji="0" lang="en-GB" sz="1399" b="1" i="0" u="none" strike="noStrike" kern="1200" cap="none" spc="0" normalizeH="0" baseline="0" noProof="0" dirty="0">
                <a:ln>
                  <a:noFill/>
                </a:ln>
                <a:solidFill>
                  <a:srgbClr val="002E51"/>
                </a:solidFill>
                <a:effectLst/>
                <a:uLnTx/>
                <a:uFillTx/>
                <a:latin typeface="Arial"/>
                <a:ea typeface="+mn-lt"/>
                <a:cs typeface="Arial"/>
              </a:rPr>
              <a:t>All Patients: </a:t>
            </a:r>
          </a:p>
          <a:p>
            <a:pPr marL="364769" marR="0" lvl="1" indent="-182386" algn="l" defTabSz="913532" rtl="0" eaLnBrk="1" fontAlgn="base" latinLnBrk="0" hangingPunct="1">
              <a:lnSpc>
                <a:spcPct val="100000"/>
              </a:lnSpc>
              <a:spcBef>
                <a:spcPct val="0"/>
              </a:spcBef>
              <a:spcAft>
                <a:spcPts val="200"/>
              </a:spcAft>
              <a:buClr>
                <a:srgbClr val="00B0F0"/>
              </a:buClr>
              <a:buSzTx/>
              <a:buFont typeface="Arial" panose="020B0604020202020204" pitchFamily="34" charset="0"/>
              <a:buChar char="•"/>
              <a:tabLst/>
              <a:defRPr/>
            </a:pPr>
            <a:r>
              <a:rPr kumimoji="0" lang="en-GB" sz="1399" b="0" i="0" u="none" strike="noStrike" kern="1200" cap="none" spc="0" normalizeH="0" baseline="0" noProof="0" dirty="0" err="1">
                <a:ln>
                  <a:noFill/>
                </a:ln>
                <a:solidFill>
                  <a:srgbClr val="002E51"/>
                </a:solidFill>
                <a:effectLst/>
                <a:uLnTx/>
                <a:uFillTx/>
                <a:latin typeface="Arial"/>
                <a:ea typeface="+mn-lt"/>
                <a:cs typeface="Arial"/>
              </a:rPr>
              <a:t>mBC</a:t>
            </a:r>
            <a:r>
              <a:rPr kumimoji="0" lang="en-GB" sz="1399" b="0" i="0" u="none" strike="noStrike" kern="1200" cap="none" spc="0" normalizeH="0" baseline="0" noProof="0" dirty="0">
                <a:ln>
                  <a:noFill/>
                </a:ln>
                <a:solidFill>
                  <a:srgbClr val="002E51"/>
                </a:solidFill>
                <a:effectLst/>
                <a:uLnTx/>
                <a:uFillTx/>
                <a:latin typeface="Arial"/>
                <a:ea typeface="+mn-lt"/>
                <a:cs typeface="Arial"/>
              </a:rPr>
              <a:t> </a:t>
            </a:r>
          </a:p>
          <a:p>
            <a:pPr marL="364769" marR="0" lvl="1" indent="-182386" algn="l" defTabSz="913532" rtl="0" eaLnBrk="1" fontAlgn="base" latinLnBrk="0" hangingPunct="1">
              <a:lnSpc>
                <a:spcPct val="100000"/>
              </a:lnSpc>
              <a:spcBef>
                <a:spcPct val="0"/>
              </a:spcBef>
              <a:spcAft>
                <a:spcPts val="200"/>
              </a:spcAft>
              <a:buClr>
                <a:srgbClr val="00B0F0"/>
              </a:buClr>
              <a:buSzTx/>
              <a:buFont typeface="Arial" panose="020B0604020202020204" pitchFamily="34" charset="0"/>
              <a:buChar char="•"/>
              <a:tabLst/>
              <a:defRPr/>
            </a:pPr>
            <a:r>
              <a:rPr kumimoji="0" lang="en-GB" sz="1399" b="0" i="0" u="none" strike="noStrike" kern="1200" cap="none" spc="0" normalizeH="0" baseline="0" noProof="0" dirty="0">
                <a:ln>
                  <a:noFill/>
                </a:ln>
                <a:solidFill>
                  <a:srgbClr val="002E51"/>
                </a:solidFill>
                <a:effectLst/>
                <a:uLnTx/>
                <a:uFillTx/>
                <a:latin typeface="Arial"/>
                <a:ea typeface="+mn-lt"/>
                <a:cs typeface="Arial"/>
              </a:rPr>
              <a:t>HER2 status </a:t>
            </a:r>
          </a:p>
          <a:p>
            <a:pPr marL="715264" marR="0" lvl="2" indent="-182386" algn="l" defTabSz="913532" rtl="0" eaLnBrk="1" fontAlgn="base" latinLnBrk="0" hangingPunct="1">
              <a:lnSpc>
                <a:spcPct val="100000"/>
              </a:lnSpc>
              <a:spcBef>
                <a:spcPct val="0"/>
              </a:spcBef>
              <a:spcAft>
                <a:spcPts val="200"/>
              </a:spcAft>
              <a:buClr>
                <a:srgbClr val="00B0F0"/>
              </a:buClr>
              <a:buSzTx/>
              <a:buFont typeface="Arial" panose="020B0604020202020204" pitchFamily="34" charset="0"/>
              <a:buChar char="•"/>
              <a:tabLst/>
              <a:defRPr/>
            </a:pPr>
            <a:r>
              <a:rPr kumimoji="0" lang="en-GB" sz="1399" b="0" i="0" u="none" strike="noStrike" kern="1200" cap="none" spc="0" normalizeH="0" baseline="0" noProof="0" dirty="0">
                <a:ln>
                  <a:noFill/>
                </a:ln>
                <a:solidFill>
                  <a:srgbClr val="002E51"/>
                </a:solidFill>
                <a:effectLst/>
                <a:uLnTx/>
                <a:uFillTx/>
                <a:latin typeface="Arial"/>
                <a:ea typeface="+mn-lt"/>
                <a:cs typeface="Arial"/>
              </a:rPr>
              <a:t>IHC 0 </a:t>
            </a:r>
          </a:p>
          <a:p>
            <a:pPr marL="715264" marR="0" lvl="2" indent="-182386" algn="l" defTabSz="913532" rtl="0" eaLnBrk="1" fontAlgn="base" latinLnBrk="0" hangingPunct="1">
              <a:lnSpc>
                <a:spcPct val="100000"/>
              </a:lnSpc>
              <a:spcBef>
                <a:spcPct val="0"/>
              </a:spcBef>
              <a:spcAft>
                <a:spcPts val="200"/>
              </a:spcAft>
              <a:buClr>
                <a:srgbClr val="00B0F0"/>
              </a:buClr>
              <a:buSzTx/>
              <a:buFont typeface="Arial" panose="020B0604020202020204" pitchFamily="34" charset="0"/>
              <a:buChar char="•"/>
              <a:tabLst/>
              <a:defRPr/>
            </a:pPr>
            <a:r>
              <a:rPr kumimoji="0" lang="en-GB" sz="1399" b="0" i="0" u="none" strike="noStrike" kern="1200" cap="none" spc="0" normalizeH="0" baseline="0" noProof="0" dirty="0">
                <a:ln>
                  <a:noFill/>
                </a:ln>
                <a:solidFill>
                  <a:srgbClr val="002E51"/>
                </a:solidFill>
                <a:effectLst/>
                <a:uLnTx/>
                <a:uFillTx/>
                <a:latin typeface="Arial"/>
                <a:ea typeface="+mn-lt"/>
                <a:cs typeface="Arial"/>
              </a:rPr>
              <a:t>HER2-low: IHC 1+; IHC 2+/ISH–</a:t>
            </a:r>
          </a:p>
          <a:p>
            <a:pPr marL="364769" marR="0" lvl="1" indent="-182386" algn="l" defTabSz="913532" rtl="0" eaLnBrk="1" fontAlgn="base" latinLnBrk="0" hangingPunct="1">
              <a:lnSpc>
                <a:spcPct val="100000"/>
              </a:lnSpc>
              <a:spcBef>
                <a:spcPct val="0"/>
              </a:spcBef>
              <a:spcAft>
                <a:spcPts val="200"/>
              </a:spcAft>
              <a:buClr>
                <a:srgbClr val="00B0F0"/>
              </a:buClr>
              <a:buSzTx/>
              <a:buFont typeface="Arial" panose="020B0604020202020204" pitchFamily="34" charset="0"/>
              <a:buChar char="•"/>
              <a:tabLst/>
              <a:defRPr/>
            </a:pPr>
            <a:r>
              <a:rPr kumimoji="0" lang="en-US" sz="1399" b="0" i="0" u="none" strike="noStrike" kern="1200" cap="none" spc="0" normalizeH="0" baseline="0" noProof="0" dirty="0">
                <a:ln>
                  <a:noFill/>
                </a:ln>
                <a:solidFill>
                  <a:srgbClr val="002E51"/>
                </a:solidFill>
                <a:effectLst/>
                <a:uLnTx/>
                <a:uFillTx/>
                <a:latin typeface="Arial"/>
                <a:ea typeface="+mn-lt"/>
                <a:cs typeface="Arial"/>
              </a:rPr>
              <a:t>Up to 2 </a:t>
            </a:r>
            <a:r>
              <a:rPr kumimoji="0" lang="en-US" sz="1399" b="0" i="0" u="none" strike="noStrike" kern="1200" cap="none" spc="0" normalizeH="0" baseline="0" noProof="0" dirty="0" err="1">
                <a:ln>
                  <a:noFill/>
                </a:ln>
                <a:solidFill>
                  <a:srgbClr val="002E51"/>
                </a:solidFill>
                <a:effectLst/>
                <a:uLnTx/>
                <a:uFillTx/>
                <a:latin typeface="Arial"/>
                <a:ea typeface="+mn-lt"/>
                <a:cs typeface="Arial"/>
              </a:rPr>
              <a:t>pLOT</a:t>
            </a:r>
            <a:r>
              <a:rPr kumimoji="0" lang="en-US" sz="1399" b="0" i="0" u="none" strike="noStrike" kern="1200" cap="none" spc="0" normalizeH="0" baseline="0" noProof="0" dirty="0">
                <a:ln>
                  <a:noFill/>
                </a:ln>
                <a:solidFill>
                  <a:srgbClr val="002E51"/>
                </a:solidFill>
                <a:effectLst/>
                <a:uLnTx/>
                <a:uFillTx/>
                <a:latin typeface="Arial"/>
                <a:ea typeface="+mn-lt"/>
                <a:cs typeface="Arial"/>
              </a:rPr>
              <a:t> in metastatic setting</a:t>
            </a:r>
            <a:endParaRPr kumimoji="0" lang="en-GB" sz="1399" b="0" i="0" u="none" strike="noStrike" kern="1200" cap="none" spc="0" normalizeH="0" baseline="0" noProof="0" dirty="0">
              <a:ln>
                <a:noFill/>
              </a:ln>
              <a:solidFill>
                <a:srgbClr val="002E51"/>
              </a:solidFill>
              <a:effectLst/>
              <a:uLnTx/>
              <a:uFillTx/>
              <a:latin typeface="Arial"/>
              <a:ea typeface="+mn-lt"/>
              <a:cs typeface="Arial"/>
            </a:endParaRPr>
          </a:p>
          <a:p>
            <a:pPr marL="364769" marR="0" lvl="1" indent="-182386" algn="l" defTabSz="913532" rtl="0" eaLnBrk="1" fontAlgn="base" latinLnBrk="0" hangingPunct="1">
              <a:lnSpc>
                <a:spcPct val="100000"/>
              </a:lnSpc>
              <a:spcBef>
                <a:spcPct val="0"/>
              </a:spcBef>
              <a:spcAft>
                <a:spcPts val="200"/>
              </a:spcAft>
              <a:buClr>
                <a:srgbClr val="00B0F0"/>
              </a:buClr>
              <a:buSzTx/>
              <a:buFont typeface="Arial" panose="020B0604020202020204" pitchFamily="34" charset="0"/>
              <a:buChar char="•"/>
              <a:tabLst/>
              <a:defRPr/>
            </a:pPr>
            <a:r>
              <a:rPr kumimoji="0" lang="en-GB" sz="1399" b="0" i="0" u="none" strike="noStrike" kern="1200" cap="none" spc="0" normalizeH="0" baseline="0" noProof="0" dirty="0">
                <a:ln>
                  <a:noFill/>
                </a:ln>
                <a:solidFill>
                  <a:srgbClr val="002E51"/>
                </a:solidFill>
                <a:effectLst/>
                <a:uLnTx/>
                <a:uFillTx/>
                <a:latin typeface="Arial"/>
                <a:ea typeface="+mn-lt"/>
                <a:cs typeface="Arial"/>
              </a:rPr>
              <a:t>Inclusion to ensure ethnic diverse population</a:t>
            </a:r>
          </a:p>
          <a:p>
            <a:pPr marL="0" marR="0" lvl="0" indent="0" algn="l" defTabSz="913532" rtl="0" eaLnBrk="1" fontAlgn="base" latinLnBrk="0" hangingPunct="1">
              <a:lnSpc>
                <a:spcPct val="100000"/>
              </a:lnSpc>
              <a:spcBef>
                <a:spcPts val="799"/>
              </a:spcBef>
              <a:spcAft>
                <a:spcPts val="200"/>
              </a:spcAft>
              <a:buClrTx/>
              <a:buSzTx/>
              <a:buFontTx/>
              <a:buNone/>
              <a:tabLst>
                <a:tab pos="456756" algn="l"/>
              </a:tabLst>
              <a:defRPr/>
            </a:pPr>
            <a:r>
              <a:rPr kumimoji="0" lang="en-GB" sz="1399" b="1" i="0" u="none" strike="noStrike" kern="1200" cap="none" spc="0" normalizeH="0" baseline="0" noProof="0" dirty="0">
                <a:ln>
                  <a:noFill/>
                </a:ln>
                <a:solidFill>
                  <a:srgbClr val="002E51"/>
                </a:solidFill>
                <a:effectLst/>
                <a:uLnTx/>
                <a:uFillTx/>
                <a:latin typeface="Arial"/>
                <a:ea typeface="+mn-lt"/>
                <a:cs typeface="Arial"/>
              </a:rPr>
              <a:t>HR+ (Early Progressors) = Cohort 3</a:t>
            </a:r>
          </a:p>
          <a:p>
            <a:pPr marL="364769" marR="0" lvl="1" indent="-182386" algn="l" defTabSz="913532" rtl="0" eaLnBrk="1" fontAlgn="base" latinLnBrk="0" hangingPunct="1">
              <a:lnSpc>
                <a:spcPct val="100000"/>
              </a:lnSpc>
              <a:spcBef>
                <a:spcPct val="0"/>
              </a:spcBef>
              <a:spcAft>
                <a:spcPts val="200"/>
              </a:spcAft>
              <a:buClr>
                <a:srgbClr val="00B0F0"/>
              </a:buClr>
              <a:buSzTx/>
              <a:buFont typeface="Arial" panose="020B0604020202020204" pitchFamily="34" charset="0"/>
              <a:buChar char="•"/>
              <a:tabLst>
                <a:tab pos="913509" algn="l"/>
              </a:tabLst>
              <a:defRPr/>
            </a:pPr>
            <a:r>
              <a:rPr kumimoji="0" lang="en-GB" sz="1399" b="0" i="0" u="none" strike="noStrike" kern="1200" cap="none" spc="0" normalizeH="0" baseline="0" noProof="0" dirty="0">
                <a:ln>
                  <a:noFill/>
                </a:ln>
                <a:solidFill>
                  <a:srgbClr val="002E51"/>
                </a:solidFill>
                <a:effectLst/>
                <a:uLnTx/>
                <a:uFillTx/>
                <a:latin typeface="Arial"/>
                <a:ea typeface="+mn-lt"/>
                <a:cs typeface="Arial"/>
              </a:rPr>
              <a:t>Recurrent disease &lt;2 years from initiation </a:t>
            </a:r>
            <a:br>
              <a:rPr kumimoji="0" lang="en-GB" sz="1399" b="0" i="0" u="none" strike="noStrike" kern="1200" cap="none" spc="0" normalizeH="0" baseline="0" noProof="0" dirty="0">
                <a:ln>
                  <a:noFill/>
                </a:ln>
                <a:solidFill>
                  <a:srgbClr val="002E51"/>
                </a:solidFill>
                <a:effectLst/>
                <a:uLnTx/>
                <a:uFillTx/>
                <a:latin typeface="Arial"/>
                <a:ea typeface="+mn-lt"/>
                <a:cs typeface="Arial"/>
              </a:rPr>
            </a:br>
            <a:r>
              <a:rPr kumimoji="0" lang="en-GB" sz="1399" b="0" i="0" u="none" strike="noStrike" kern="1200" cap="none" spc="0" normalizeH="0" baseline="0" noProof="0" dirty="0">
                <a:ln>
                  <a:noFill/>
                </a:ln>
                <a:solidFill>
                  <a:srgbClr val="002E51"/>
                </a:solidFill>
                <a:effectLst/>
                <a:uLnTx/>
                <a:uFillTx/>
                <a:latin typeface="Arial"/>
                <a:ea typeface="+mn-lt"/>
                <a:cs typeface="Arial"/>
              </a:rPr>
              <a:t>of adjuvant endocrine therapy </a:t>
            </a:r>
            <a:r>
              <a:rPr kumimoji="0" lang="en-GB" sz="1399" b="1" i="0" u="none" strike="noStrike" kern="1200" cap="none" spc="0" normalizeH="0" baseline="0" noProof="0" dirty="0">
                <a:ln>
                  <a:noFill/>
                </a:ln>
                <a:solidFill>
                  <a:srgbClr val="002E51"/>
                </a:solidFill>
                <a:effectLst/>
                <a:uLnTx/>
                <a:uFillTx/>
                <a:latin typeface="Arial"/>
                <a:ea typeface="+mn-lt"/>
                <a:cs typeface="Arial"/>
              </a:rPr>
              <a:t>OR</a:t>
            </a:r>
          </a:p>
          <a:p>
            <a:pPr marL="364769" marR="0" lvl="1" indent="-182386" algn="l" defTabSz="913532" rtl="0" eaLnBrk="1" fontAlgn="base" latinLnBrk="0" hangingPunct="1">
              <a:lnSpc>
                <a:spcPct val="100000"/>
              </a:lnSpc>
              <a:spcBef>
                <a:spcPct val="0"/>
              </a:spcBef>
              <a:spcAft>
                <a:spcPts val="200"/>
              </a:spcAft>
              <a:buClr>
                <a:srgbClr val="00B0F0"/>
              </a:buClr>
              <a:buSzTx/>
              <a:buFont typeface="Arial" panose="020B0604020202020204" pitchFamily="34" charset="0"/>
              <a:buChar char="•"/>
              <a:tabLst>
                <a:tab pos="913509" algn="l"/>
              </a:tabLst>
              <a:defRPr/>
            </a:pPr>
            <a:r>
              <a:rPr kumimoji="0" lang="en-GB" sz="1399" b="0" i="0" u="none" strike="noStrike" kern="1200" cap="none" spc="0" normalizeH="0" baseline="0" noProof="0" dirty="0">
                <a:ln>
                  <a:noFill/>
                </a:ln>
                <a:solidFill>
                  <a:srgbClr val="002E51"/>
                </a:solidFill>
                <a:effectLst/>
                <a:uLnTx/>
                <a:uFillTx/>
                <a:latin typeface="Arial"/>
                <a:ea typeface="+mn-lt"/>
                <a:cs typeface="Arial"/>
              </a:rPr>
              <a:t>Progression within 12 months of completion </a:t>
            </a:r>
            <a:br>
              <a:rPr kumimoji="0" lang="en-GB" sz="1399" b="0" i="0" u="none" strike="noStrike" kern="1200" cap="none" spc="0" normalizeH="0" baseline="0" noProof="0" dirty="0">
                <a:ln>
                  <a:noFill/>
                </a:ln>
                <a:solidFill>
                  <a:srgbClr val="002E51"/>
                </a:solidFill>
                <a:effectLst/>
                <a:uLnTx/>
                <a:uFillTx/>
                <a:latin typeface="Arial"/>
                <a:ea typeface="+mn-lt"/>
                <a:cs typeface="Arial"/>
              </a:rPr>
            </a:br>
            <a:r>
              <a:rPr kumimoji="0" lang="en-GB" sz="1399" b="0" i="0" u="none" strike="noStrike" kern="1200" cap="none" spc="0" normalizeH="0" baseline="0" noProof="0" dirty="0">
                <a:ln>
                  <a:noFill/>
                </a:ln>
                <a:solidFill>
                  <a:srgbClr val="002E51"/>
                </a:solidFill>
                <a:effectLst/>
                <a:uLnTx/>
                <a:uFillTx/>
                <a:latin typeface="Arial"/>
                <a:ea typeface="+mn-lt"/>
                <a:cs typeface="Arial"/>
              </a:rPr>
              <a:t>of adjuvant CDK4/6i</a:t>
            </a:r>
          </a:p>
          <a:p>
            <a:pPr marL="364769" marR="0" lvl="1" indent="-182386" algn="l" defTabSz="913532" rtl="0" eaLnBrk="1" fontAlgn="base" latinLnBrk="0" hangingPunct="1">
              <a:lnSpc>
                <a:spcPct val="100000"/>
              </a:lnSpc>
              <a:spcBef>
                <a:spcPct val="0"/>
              </a:spcBef>
              <a:spcAft>
                <a:spcPts val="200"/>
              </a:spcAft>
              <a:buClr>
                <a:srgbClr val="00B0F0"/>
              </a:buClr>
              <a:buSzTx/>
              <a:buFont typeface="Arial" panose="020B0604020202020204" pitchFamily="34" charset="0"/>
              <a:buChar char="•"/>
              <a:tabLst>
                <a:tab pos="913509" algn="l"/>
              </a:tabLst>
              <a:defRPr/>
            </a:pPr>
            <a:r>
              <a:rPr kumimoji="0" lang="en-GB" sz="1399" b="0" i="0" u="none" strike="noStrike" kern="1200" cap="none" spc="0" normalizeH="0" baseline="0" noProof="0" dirty="0">
                <a:ln>
                  <a:noFill/>
                </a:ln>
                <a:solidFill>
                  <a:srgbClr val="002E51"/>
                </a:solidFill>
                <a:effectLst/>
                <a:uLnTx/>
                <a:uFillTx/>
                <a:latin typeface="Arial"/>
                <a:ea typeface="+mn-lt"/>
                <a:cs typeface="Arial"/>
              </a:rPr>
              <a:t>Progression within the first 12 months </a:t>
            </a:r>
            <a:br>
              <a:rPr kumimoji="0" lang="en-GB" sz="1399" b="0" i="0" u="none" strike="noStrike" kern="1200" cap="none" spc="0" normalizeH="0" baseline="0" noProof="0" dirty="0">
                <a:ln>
                  <a:noFill/>
                </a:ln>
                <a:solidFill>
                  <a:srgbClr val="002E51"/>
                </a:solidFill>
                <a:effectLst/>
                <a:uLnTx/>
                <a:uFillTx/>
                <a:latin typeface="Arial"/>
                <a:ea typeface="+mn-lt"/>
                <a:cs typeface="Arial"/>
              </a:rPr>
            </a:br>
            <a:r>
              <a:rPr kumimoji="0" lang="en-GB" sz="1399" b="0" i="0" u="none" strike="noStrike" kern="1200" cap="none" spc="0" normalizeH="0" baseline="0" noProof="0" dirty="0">
                <a:ln>
                  <a:noFill/>
                </a:ln>
                <a:solidFill>
                  <a:srgbClr val="002E51"/>
                </a:solidFill>
                <a:effectLst/>
                <a:uLnTx/>
                <a:uFillTx/>
                <a:latin typeface="Arial"/>
                <a:ea typeface="+mn-lt"/>
                <a:cs typeface="Arial"/>
              </a:rPr>
              <a:t>of CDK4/6i in the first line metastatic setting</a:t>
            </a:r>
          </a:p>
          <a:p>
            <a:pPr marL="0" marR="0" lvl="0" indent="0" algn="l" defTabSz="913509" rtl="0" eaLnBrk="1" fontAlgn="base" latinLnBrk="0" hangingPunct="1">
              <a:lnSpc>
                <a:spcPct val="100000"/>
              </a:lnSpc>
              <a:spcBef>
                <a:spcPts val="799"/>
              </a:spcBef>
              <a:spcAft>
                <a:spcPts val="200"/>
              </a:spcAft>
              <a:buClrTx/>
              <a:buSzTx/>
              <a:buFontTx/>
              <a:buNone/>
              <a:tabLst/>
              <a:defRPr/>
            </a:pPr>
            <a:r>
              <a:rPr kumimoji="0" lang="en-GB" sz="1399" b="1" i="0" u="none" strike="noStrike" kern="1200" cap="none" spc="0" normalizeH="0" baseline="0" noProof="0" dirty="0">
                <a:ln>
                  <a:noFill/>
                </a:ln>
                <a:solidFill>
                  <a:srgbClr val="002E51"/>
                </a:solidFill>
                <a:effectLst/>
                <a:uLnTx/>
                <a:uFillTx/>
                <a:latin typeface="Arial"/>
                <a:ea typeface="+mn-lt"/>
                <a:cs typeface="Arial"/>
              </a:rPr>
              <a:t>HR–</a:t>
            </a:r>
          </a:p>
          <a:p>
            <a:pPr marL="364769" marR="0" lvl="1" indent="-182386" algn="l" defTabSz="913532" rtl="0" eaLnBrk="1" fontAlgn="base" latinLnBrk="0" hangingPunct="1">
              <a:lnSpc>
                <a:spcPct val="100000"/>
              </a:lnSpc>
              <a:spcBef>
                <a:spcPct val="0"/>
              </a:spcBef>
              <a:spcAft>
                <a:spcPts val="200"/>
              </a:spcAft>
              <a:buClr>
                <a:srgbClr val="00B0F0"/>
              </a:buClr>
              <a:buSzPct val="100000"/>
              <a:buFont typeface="Arial" panose="020B0604020202020204" pitchFamily="34" charset="0"/>
              <a:buChar char="•"/>
              <a:tabLst>
                <a:tab pos="913509" algn="l"/>
              </a:tabLst>
              <a:defRPr/>
            </a:pPr>
            <a:r>
              <a:rPr kumimoji="0" lang="en-US" sz="1399" b="0" i="0" u="none" strike="noStrike" kern="1200" cap="none" spc="0" normalizeH="0" baseline="0" noProof="0" dirty="0">
                <a:ln>
                  <a:noFill/>
                </a:ln>
                <a:solidFill>
                  <a:srgbClr val="002E51"/>
                </a:solidFill>
                <a:effectLst/>
                <a:uLnTx/>
                <a:uFillTx/>
                <a:latin typeface="Arial"/>
                <a:ea typeface="+mn-lt"/>
                <a:cs typeface="Arial"/>
              </a:rPr>
              <a:t>2 </a:t>
            </a:r>
            <a:r>
              <a:rPr kumimoji="0" lang="en-US" sz="1399" b="0" i="0" u="none" strike="noStrike" kern="1200" cap="none" spc="0" normalizeH="0" baseline="0" noProof="0" dirty="0" err="1">
                <a:ln>
                  <a:noFill/>
                </a:ln>
                <a:solidFill>
                  <a:srgbClr val="002E51"/>
                </a:solidFill>
                <a:effectLst/>
                <a:uLnTx/>
                <a:uFillTx/>
                <a:latin typeface="Arial"/>
                <a:ea typeface="+mn-lt"/>
                <a:cs typeface="Arial"/>
              </a:rPr>
              <a:t>pLOT</a:t>
            </a:r>
            <a:r>
              <a:rPr kumimoji="0" lang="en-US" sz="1399" b="0" i="0" u="none" strike="noStrike" kern="1200" cap="none" spc="0" normalizeH="0" baseline="0" noProof="0" dirty="0">
                <a:ln>
                  <a:noFill/>
                </a:ln>
                <a:solidFill>
                  <a:srgbClr val="002E51"/>
                </a:solidFill>
                <a:effectLst/>
                <a:uLnTx/>
                <a:uFillTx/>
                <a:latin typeface="Arial"/>
                <a:ea typeface="+mn-lt"/>
                <a:cs typeface="Arial"/>
              </a:rPr>
              <a:t> capped at 25% of cohort and only allowed if one of the lines included SG</a:t>
            </a:r>
            <a:endParaRPr kumimoji="0" lang="en-GB" sz="1399" b="0" i="0" u="none" strike="noStrike" kern="1200" cap="none" spc="0" normalizeH="0" baseline="0" noProof="0" dirty="0">
              <a:ln>
                <a:noFill/>
              </a:ln>
              <a:solidFill>
                <a:srgbClr val="002E51"/>
              </a:solidFill>
              <a:effectLst/>
              <a:uLnTx/>
              <a:uFillTx/>
              <a:latin typeface="Arial"/>
              <a:ea typeface="+mn-lt"/>
              <a:cs typeface="Arial"/>
            </a:endParaRPr>
          </a:p>
        </p:txBody>
      </p:sp>
      <p:cxnSp>
        <p:nvCxnSpPr>
          <p:cNvPr id="6" name="Straight Arrow Connector 5">
            <a:extLst>
              <a:ext uri="{FF2B5EF4-FFF2-40B4-BE49-F238E27FC236}">
                <a16:creationId xmlns:a16="http://schemas.microsoft.com/office/drawing/2014/main" id="{AD9CFCC0-0493-7ED7-BE50-7F51F045B347}"/>
              </a:ext>
            </a:extLst>
          </p:cNvPr>
          <p:cNvCxnSpPr>
            <a:cxnSpLocks/>
            <a:stCxn id="2" idx="3"/>
          </p:cNvCxnSpPr>
          <p:nvPr/>
        </p:nvCxnSpPr>
        <p:spPr>
          <a:xfrm flipV="1">
            <a:off x="4640254" y="1301658"/>
            <a:ext cx="365281" cy="1743593"/>
          </a:xfrm>
          <a:prstGeom prst="straightConnector1">
            <a:avLst/>
          </a:prstGeom>
          <a:ln cap="rnd">
            <a:solidFill>
              <a:srgbClr val="002E51"/>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432D9CFF-840E-6DB1-E67C-FC2C9DBF025A}"/>
              </a:ext>
            </a:extLst>
          </p:cNvPr>
          <p:cNvSpPr/>
          <p:nvPr/>
        </p:nvSpPr>
        <p:spPr>
          <a:xfrm>
            <a:off x="5109578" y="808039"/>
            <a:ext cx="3185823" cy="79174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532" rtl="0" eaLnBrk="1" fontAlgn="base" latinLnBrk="0" hangingPunct="1">
              <a:lnSpc>
                <a:spcPct val="100000"/>
              </a:lnSpc>
              <a:spcBef>
                <a:spcPct val="0"/>
              </a:spcBef>
              <a:spcAft>
                <a:spcPct val="0"/>
              </a:spcAft>
              <a:buClrTx/>
              <a:buSzTx/>
              <a:buFontTx/>
              <a:buNone/>
              <a:tabLst/>
              <a:defRPr/>
            </a:pPr>
            <a:r>
              <a:rPr kumimoji="0" lang="en-US" sz="1599" b="1" i="0" u="none" strike="noStrike" kern="1200" cap="none" spc="0" normalizeH="0" baseline="0" noProof="0" dirty="0">
                <a:ln>
                  <a:noFill/>
                </a:ln>
                <a:solidFill>
                  <a:srgbClr val="FFFFFF"/>
                </a:solidFill>
                <a:effectLst/>
                <a:uLnTx/>
                <a:uFillTx/>
                <a:latin typeface="Arial"/>
                <a:ea typeface="+mn-ea"/>
                <a:cs typeface="+mn-cs"/>
              </a:rPr>
              <a:t>Cohort 1: </a:t>
            </a:r>
            <a:r>
              <a:rPr kumimoji="0" lang="en-US" sz="1599" b="0" i="0" u="none" strike="noStrike" kern="1200" cap="none" spc="0" normalizeH="0" baseline="0" noProof="0" dirty="0">
                <a:ln>
                  <a:noFill/>
                </a:ln>
                <a:solidFill>
                  <a:srgbClr val="FFFFFF"/>
                </a:solidFill>
                <a:effectLst/>
                <a:uLnTx/>
                <a:uFillTx/>
                <a:latin typeface="Arial"/>
                <a:ea typeface="+mn-ea"/>
                <a:cs typeface="+mn-cs"/>
              </a:rPr>
              <a:t>HR-/HER2-low </a:t>
            </a:r>
            <a:r>
              <a:rPr kumimoji="0" lang="en-US" sz="1599" b="0" i="0" u="none" strike="noStrike" kern="1200" cap="none" spc="0" normalizeH="0" baseline="0" noProof="0" dirty="0" err="1">
                <a:ln>
                  <a:noFill/>
                </a:ln>
                <a:solidFill>
                  <a:srgbClr val="FFFFFF"/>
                </a:solidFill>
                <a:effectLst/>
                <a:uLnTx/>
                <a:uFillTx/>
                <a:latin typeface="Arial"/>
                <a:ea typeface="+mn-ea"/>
                <a:cs typeface="+mn-cs"/>
              </a:rPr>
              <a:t>mBC</a:t>
            </a:r>
            <a:endParaRPr kumimoji="0" lang="en-US" sz="1599"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3532"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srgbClr val="FFFFFF"/>
                </a:solidFill>
                <a:effectLst/>
                <a:uLnTx/>
                <a:uFillTx/>
                <a:latin typeface="Arial"/>
                <a:ea typeface="+mn-ea"/>
                <a:cs typeface="+mn-cs"/>
              </a:rPr>
              <a:t>(n = 100)</a:t>
            </a:r>
          </a:p>
        </p:txBody>
      </p:sp>
      <p:cxnSp>
        <p:nvCxnSpPr>
          <p:cNvPr id="8" name="Straight Arrow Connector 7">
            <a:extLst>
              <a:ext uri="{FF2B5EF4-FFF2-40B4-BE49-F238E27FC236}">
                <a16:creationId xmlns:a16="http://schemas.microsoft.com/office/drawing/2014/main" id="{CF212CC9-7D1E-E892-E0CE-70046639DE61}"/>
              </a:ext>
            </a:extLst>
          </p:cNvPr>
          <p:cNvCxnSpPr>
            <a:cxnSpLocks/>
            <a:stCxn id="2" idx="3"/>
          </p:cNvCxnSpPr>
          <p:nvPr/>
        </p:nvCxnSpPr>
        <p:spPr>
          <a:xfrm flipV="1">
            <a:off x="4640254" y="2190202"/>
            <a:ext cx="365281" cy="855049"/>
          </a:xfrm>
          <a:prstGeom prst="straightConnector1">
            <a:avLst/>
          </a:prstGeom>
          <a:ln cap="rnd">
            <a:solidFill>
              <a:srgbClr val="002E51"/>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A454B34F-8829-4CA9-DFF1-4CA6379DF148}"/>
              </a:ext>
            </a:extLst>
          </p:cNvPr>
          <p:cNvSpPr/>
          <p:nvPr/>
        </p:nvSpPr>
        <p:spPr>
          <a:xfrm>
            <a:off x="5125186" y="1726486"/>
            <a:ext cx="3185825" cy="79174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532" rtl="0" eaLnBrk="1" fontAlgn="base" latinLnBrk="0" hangingPunct="1">
              <a:lnSpc>
                <a:spcPct val="100000"/>
              </a:lnSpc>
              <a:spcBef>
                <a:spcPct val="0"/>
              </a:spcBef>
              <a:spcAft>
                <a:spcPct val="0"/>
              </a:spcAft>
              <a:buClrTx/>
              <a:buSzTx/>
              <a:buFontTx/>
              <a:buNone/>
              <a:tabLst/>
              <a:defRPr/>
            </a:pPr>
            <a:r>
              <a:rPr kumimoji="0" lang="en-US" sz="1599" b="1" i="0" u="none" strike="noStrike" kern="1200" cap="none" spc="0" normalizeH="0" baseline="0" noProof="0" dirty="0">
                <a:ln>
                  <a:noFill/>
                </a:ln>
                <a:solidFill>
                  <a:srgbClr val="FFFFFF"/>
                </a:solidFill>
                <a:effectLst/>
                <a:uLnTx/>
                <a:uFillTx/>
                <a:latin typeface="Arial"/>
                <a:ea typeface="+mn-ea"/>
                <a:cs typeface="+mn-cs"/>
              </a:rPr>
              <a:t>Cohort 2: </a:t>
            </a:r>
            <a:r>
              <a:rPr kumimoji="0" lang="en-US" sz="1599" b="0" i="0" u="none" strike="noStrike" kern="1200" cap="none" spc="0" normalizeH="0" baseline="0" noProof="0" dirty="0">
                <a:ln>
                  <a:noFill/>
                </a:ln>
                <a:solidFill>
                  <a:srgbClr val="FFFFFF"/>
                </a:solidFill>
                <a:effectLst/>
                <a:uLnTx/>
                <a:uFillTx/>
                <a:latin typeface="Arial"/>
                <a:ea typeface="+mn-ea"/>
                <a:cs typeface="+mn-cs"/>
              </a:rPr>
              <a:t>HR-/HER2 IHC0 </a:t>
            </a:r>
            <a:r>
              <a:rPr kumimoji="0" lang="en-US" sz="1599" b="0" i="0" u="none" strike="noStrike" kern="1200" cap="none" spc="0" normalizeH="0" baseline="0" noProof="0" dirty="0" err="1">
                <a:ln>
                  <a:noFill/>
                </a:ln>
                <a:solidFill>
                  <a:srgbClr val="FFFFFF"/>
                </a:solidFill>
                <a:effectLst/>
                <a:uLnTx/>
                <a:uFillTx/>
                <a:latin typeface="Arial"/>
                <a:ea typeface="+mn-ea"/>
                <a:cs typeface="+mn-cs"/>
              </a:rPr>
              <a:t>mBC</a:t>
            </a:r>
            <a:endParaRPr kumimoji="0" lang="en-US" sz="1599"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3532"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srgbClr val="FFFFFF"/>
                </a:solidFill>
                <a:effectLst/>
                <a:uLnTx/>
                <a:uFillTx/>
                <a:latin typeface="Arial"/>
                <a:ea typeface="+mn-ea"/>
                <a:cs typeface="+mn-cs"/>
              </a:rPr>
              <a:t>(n = 50)</a:t>
            </a:r>
          </a:p>
        </p:txBody>
      </p:sp>
      <p:cxnSp>
        <p:nvCxnSpPr>
          <p:cNvPr id="10" name="Straight Arrow Connector 9">
            <a:extLst>
              <a:ext uri="{FF2B5EF4-FFF2-40B4-BE49-F238E27FC236}">
                <a16:creationId xmlns:a16="http://schemas.microsoft.com/office/drawing/2014/main" id="{9596AC73-2CB2-74F9-3358-B668239237EF}"/>
              </a:ext>
            </a:extLst>
          </p:cNvPr>
          <p:cNvCxnSpPr>
            <a:cxnSpLocks/>
          </p:cNvCxnSpPr>
          <p:nvPr/>
        </p:nvCxnSpPr>
        <p:spPr>
          <a:xfrm flipV="1">
            <a:off x="4661818" y="3051722"/>
            <a:ext cx="382698" cy="107046"/>
          </a:xfrm>
          <a:prstGeom prst="straightConnector1">
            <a:avLst/>
          </a:prstGeom>
          <a:ln cap="rnd">
            <a:solidFill>
              <a:srgbClr val="002E5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46C39453-1E9F-63CB-C29A-B9F6A952E538}"/>
              </a:ext>
            </a:extLst>
          </p:cNvPr>
          <p:cNvSpPr/>
          <p:nvPr/>
        </p:nvSpPr>
        <p:spPr>
          <a:xfrm>
            <a:off x="5125186" y="2617130"/>
            <a:ext cx="3185823" cy="79174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532" rtl="0" eaLnBrk="1" fontAlgn="base" latinLnBrk="0" hangingPunct="1">
              <a:lnSpc>
                <a:spcPct val="100000"/>
              </a:lnSpc>
              <a:spcBef>
                <a:spcPct val="0"/>
              </a:spcBef>
              <a:spcAft>
                <a:spcPct val="0"/>
              </a:spcAft>
              <a:buClrTx/>
              <a:buSzTx/>
              <a:buFontTx/>
              <a:buNone/>
              <a:tabLst/>
              <a:defRPr/>
            </a:pPr>
            <a:r>
              <a:rPr kumimoji="0" lang="en-US" sz="1599" b="1" i="0" u="none" strike="noStrike" kern="1200" cap="none" spc="0" normalizeH="0" baseline="0" noProof="0" dirty="0">
                <a:ln>
                  <a:noFill/>
                </a:ln>
                <a:solidFill>
                  <a:srgbClr val="FFFFFF"/>
                </a:solidFill>
                <a:effectLst/>
                <a:uLnTx/>
                <a:uFillTx/>
                <a:latin typeface="Arial"/>
                <a:ea typeface="+mn-ea"/>
                <a:cs typeface="+mn-cs"/>
              </a:rPr>
              <a:t>Cohort 3</a:t>
            </a:r>
            <a:r>
              <a:rPr kumimoji="0" lang="en-US" sz="1599" b="0" i="0" u="none" strike="noStrike" kern="1200" cap="none" spc="0" normalizeH="0" baseline="0" noProof="0" dirty="0">
                <a:ln>
                  <a:noFill/>
                </a:ln>
                <a:solidFill>
                  <a:srgbClr val="FFFFFF"/>
                </a:solidFill>
                <a:effectLst/>
                <a:uLnTx/>
                <a:uFillTx/>
                <a:latin typeface="Arial"/>
                <a:ea typeface="+mn-ea"/>
                <a:cs typeface="+mn-cs"/>
              </a:rPr>
              <a:t>: HR+/HER2-low </a:t>
            </a:r>
            <a:r>
              <a:rPr kumimoji="0" lang="en-US" sz="1599" b="0" i="0" u="none" strike="noStrike" kern="1200" cap="none" spc="0" normalizeH="0" baseline="0" noProof="0" dirty="0" err="1">
                <a:ln>
                  <a:noFill/>
                </a:ln>
                <a:solidFill>
                  <a:srgbClr val="FFFFFF"/>
                </a:solidFill>
                <a:effectLst/>
                <a:uLnTx/>
                <a:uFillTx/>
                <a:latin typeface="Arial"/>
                <a:ea typeface="+mn-ea"/>
                <a:cs typeface="+mn-cs"/>
              </a:rPr>
              <a:t>mBC</a:t>
            </a:r>
            <a:endParaRPr kumimoji="0" lang="en-US" sz="1599"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3532"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srgbClr val="FFFFFF"/>
                </a:solidFill>
                <a:effectLst/>
                <a:uLnTx/>
                <a:uFillTx/>
                <a:latin typeface="Arial"/>
                <a:ea typeface="+mn-ea"/>
                <a:cs typeface="+mn-cs"/>
              </a:rPr>
              <a:t>(n = 50)</a:t>
            </a:r>
          </a:p>
        </p:txBody>
      </p:sp>
      <p:sp>
        <p:nvSpPr>
          <p:cNvPr id="12" name="Rectangle 11">
            <a:extLst>
              <a:ext uri="{FF2B5EF4-FFF2-40B4-BE49-F238E27FC236}">
                <a16:creationId xmlns:a16="http://schemas.microsoft.com/office/drawing/2014/main" id="{5746AD33-A044-84A5-B97E-215CA8C1BAF9}"/>
              </a:ext>
            </a:extLst>
          </p:cNvPr>
          <p:cNvSpPr/>
          <p:nvPr/>
        </p:nvSpPr>
        <p:spPr>
          <a:xfrm>
            <a:off x="5127359" y="3498907"/>
            <a:ext cx="3185825" cy="79174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532" rtl="0" eaLnBrk="1" fontAlgn="base" latinLnBrk="0" hangingPunct="1">
              <a:lnSpc>
                <a:spcPct val="100000"/>
              </a:lnSpc>
              <a:spcBef>
                <a:spcPct val="0"/>
              </a:spcBef>
              <a:spcAft>
                <a:spcPct val="0"/>
              </a:spcAft>
              <a:buClrTx/>
              <a:buSzTx/>
              <a:buFontTx/>
              <a:buNone/>
              <a:tabLst/>
              <a:defRPr/>
            </a:pPr>
            <a:r>
              <a:rPr kumimoji="0" lang="en-US" sz="1599" b="1" i="0" u="none" strike="noStrike" kern="1200" cap="none" spc="0" normalizeH="0" baseline="0" noProof="0" dirty="0">
                <a:ln>
                  <a:noFill/>
                </a:ln>
                <a:solidFill>
                  <a:srgbClr val="FFFFFF"/>
                </a:solidFill>
                <a:effectLst/>
                <a:uLnTx/>
                <a:uFillTx/>
                <a:latin typeface="Arial"/>
                <a:ea typeface="+mn-ea"/>
                <a:cs typeface="+mn-cs"/>
              </a:rPr>
              <a:t>Cohort 4: </a:t>
            </a:r>
            <a:r>
              <a:rPr kumimoji="0" lang="en-US" sz="1599" b="0" i="0" u="none" strike="noStrike" kern="1200" cap="none" spc="0" normalizeH="0" baseline="0" noProof="0" dirty="0">
                <a:ln>
                  <a:noFill/>
                </a:ln>
                <a:solidFill>
                  <a:srgbClr val="FFFFFF"/>
                </a:solidFill>
                <a:effectLst/>
                <a:uLnTx/>
                <a:uFillTx/>
                <a:latin typeface="Arial"/>
                <a:ea typeface="+mn-ea"/>
                <a:cs typeface="+mn-cs"/>
              </a:rPr>
              <a:t>HR+/HER2 IHC0         </a:t>
            </a:r>
            <a:r>
              <a:rPr kumimoji="0" lang="en-US" sz="1599" b="0" i="0" u="none" strike="noStrike" kern="1200" cap="none" spc="0" normalizeH="0" baseline="0" noProof="0" dirty="0" err="1">
                <a:ln>
                  <a:noFill/>
                </a:ln>
                <a:solidFill>
                  <a:srgbClr val="FFFFFF"/>
                </a:solidFill>
                <a:effectLst/>
                <a:uLnTx/>
                <a:uFillTx/>
                <a:latin typeface="Arial"/>
                <a:ea typeface="+mn-ea"/>
                <a:cs typeface="+mn-cs"/>
              </a:rPr>
              <a:t>mBC</a:t>
            </a:r>
            <a:endParaRPr kumimoji="0" lang="en-US" sz="1599"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3532"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srgbClr val="FFFFFF"/>
                </a:solidFill>
                <a:effectLst/>
                <a:uLnTx/>
                <a:uFillTx/>
                <a:latin typeface="Arial"/>
                <a:ea typeface="+mn-ea"/>
                <a:cs typeface="+mn-cs"/>
              </a:rPr>
              <a:t>(n = 50)</a:t>
            </a:r>
          </a:p>
        </p:txBody>
      </p:sp>
      <p:cxnSp>
        <p:nvCxnSpPr>
          <p:cNvPr id="13" name="Straight Arrow Connector 12">
            <a:extLst>
              <a:ext uri="{FF2B5EF4-FFF2-40B4-BE49-F238E27FC236}">
                <a16:creationId xmlns:a16="http://schemas.microsoft.com/office/drawing/2014/main" id="{48FE589E-5C3F-2FF4-93AB-7E0EFE1E0D74}"/>
              </a:ext>
            </a:extLst>
          </p:cNvPr>
          <p:cNvCxnSpPr>
            <a:cxnSpLocks/>
            <a:stCxn id="2" idx="3"/>
          </p:cNvCxnSpPr>
          <p:nvPr/>
        </p:nvCxnSpPr>
        <p:spPr>
          <a:xfrm>
            <a:off x="4640254" y="3045251"/>
            <a:ext cx="404261" cy="769467"/>
          </a:xfrm>
          <a:prstGeom prst="straightConnector1">
            <a:avLst/>
          </a:prstGeom>
          <a:ln cap="rnd">
            <a:solidFill>
              <a:srgbClr val="002E5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32">
            <a:extLst>
              <a:ext uri="{FF2B5EF4-FFF2-40B4-BE49-F238E27FC236}">
                <a16:creationId xmlns:a16="http://schemas.microsoft.com/office/drawing/2014/main" id="{AC152CD6-5AF8-2139-D3A0-DCAD29D5A1C4}"/>
              </a:ext>
            </a:extLst>
          </p:cNvPr>
          <p:cNvSpPr/>
          <p:nvPr/>
        </p:nvSpPr>
        <p:spPr bwMode="auto">
          <a:xfrm>
            <a:off x="5109579" y="5028953"/>
            <a:ext cx="6034089" cy="302949"/>
          </a:xfrm>
          <a:prstGeom prst="roundRect">
            <a:avLst>
              <a:gd name="adj" fmla="val 6330"/>
            </a:avLst>
          </a:prstGeom>
          <a:solidFill>
            <a:srgbClr val="FFFFFF">
              <a:lumMod val="85000"/>
            </a:srgbClr>
          </a:solidFill>
          <a:ln w="25400" cap="flat" cmpd="sng" algn="ctr">
            <a:noFill/>
            <a:prstDash val="solid"/>
          </a:ln>
          <a:effectLst/>
        </p:spPr>
        <p:txBody>
          <a:bodyPr anchor="ctr">
            <a:noAutofit/>
          </a:bodyP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3486" rtl="0" eaLnBrk="1" fontAlgn="base" latinLnBrk="0" hangingPunct="1">
              <a:lnSpc>
                <a:spcPct val="100000"/>
              </a:lnSpc>
              <a:spcBef>
                <a:spcPct val="0"/>
              </a:spcBef>
              <a:spcAft>
                <a:spcPct val="0"/>
              </a:spcAft>
              <a:buClrTx/>
              <a:buSzTx/>
              <a:buFontTx/>
              <a:buNone/>
              <a:tabLst/>
              <a:defRPr/>
            </a:pPr>
            <a:r>
              <a:rPr kumimoji="0" lang="en-GB" sz="1399" b="1" i="0" u="none" strike="noStrike" kern="1200" cap="none" spc="0" normalizeH="0" baseline="0" noProof="0">
                <a:ln>
                  <a:noFill/>
                </a:ln>
                <a:solidFill>
                  <a:srgbClr val="000000"/>
                </a:solidFill>
                <a:effectLst/>
                <a:uLnTx/>
                <a:uFillTx/>
                <a:latin typeface="Arial"/>
                <a:ea typeface="+mn-ea"/>
                <a:cs typeface="+mn-cs"/>
              </a:rPr>
              <a:t>2-year follow-up</a:t>
            </a:r>
          </a:p>
        </p:txBody>
      </p:sp>
      <p:sp>
        <p:nvSpPr>
          <p:cNvPr id="15" name="TextBox 14">
            <a:extLst>
              <a:ext uri="{FF2B5EF4-FFF2-40B4-BE49-F238E27FC236}">
                <a16:creationId xmlns:a16="http://schemas.microsoft.com/office/drawing/2014/main" id="{9CA3AC39-233B-FC6D-6DCB-17978B7E3EF3}"/>
              </a:ext>
            </a:extLst>
          </p:cNvPr>
          <p:cNvSpPr txBox="1">
            <a:spLocks/>
          </p:cNvSpPr>
          <p:nvPr/>
        </p:nvSpPr>
        <p:spPr>
          <a:xfrm>
            <a:off x="531437" y="5922319"/>
            <a:ext cx="10903559" cy="369075"/>
          </a:xfrm>
          <a:prstGeom prst="rect">
            <a:avLst/>
          </a:prstGeom>
          <a:noFill/>
        </p:spPr>
        <p:txBody>
          <a:bodyPr wrap="square" rtlCol="0">
            <a:spAutoFit/>
          </a:bodyPr>
          <a:lstStyle/>
          <a:p>
            <a:pPr marL="0" marR="0" lvl="0" indent="0" algn="l" defTabSz="913532" rtl="0" eaLnBrk="1" fontAlgn="base" latinLnBrk="0" hangingPunct="1">
              <a:lnSpc>
                <a:spcPct val="100000"/>
              </a:lnSpc>
              <a:spcBef>
                <a:spcPct val="0"/>
              </a:spcBef>
              <a:spcAft>
                <a:spcPct val="0"/>
              </a:spcAft>
              <a:buClrTx/>
              <a:buSzTx/>
              <a:buFontTx/>
              <a:buNone/>
              <a:tabLst/>
              <a:defRPr/>
            </a:pPr>
            <a:r>
              <a:rPr kumimoji="0" lang="en-US" sz="899" b="0" i="0" u="none" strike="noStrike" kern="1200" cap="none" spc="0" normalizeH="0" baseline="0" noProof="0" dirty="0" err="1">
                <a:ln>
                  <a:noFill/>
                </a:ln>
                <a:solidFill>
                  <a:srgbClr val="002E51"/>
                </a:solidFill>
                <a:effectLst/>
                <a:uLnTx/>
                <a:uFillTx/>
                <a:latin typeface="Arial" charset="0"/>
                <a:ea typeface="ＭＳ Ｐゴシック" charset="0"/>
                <a:cs typeface="Arial" charset="0"/>
              </a:rPr>
              <a:t>ctDNA</a:t>
            </a:r>
            <a:r>
              <a:rPr kumimoji="0" lang="en-US" sz="899" b="0" i="0" u="none" strike="noStrike" kern="1200" cap="none" spc="0" normalizeH="0" baseline="0" noProof="0" dirty="0">
                <a:ln>
                  <a:noFill/>
                </a:ln>
                <a:solidFill>
                  <a:srgbClr val="002E51"/>
                </a:solidFill>
                <a:effectLst/>
                <a:uLnTx/>
                <a:uFillTx/>
                <a:latin typeface="Arial" charset="0"/>
                <a:ea typeface="ＭＳ Ｐゴシック" charset="0"/>
                <a:cs typeface="Arial" charset="0"/>
              </a:rPr>
              <a:t>, circulating tumor deoxyribonucleic acid; FAS, full analysis set; ISH, in situ hybridization; IO, immuno-oncology; ORR, objective response rate; </a:t>
            </a:r>
            <a:r>
              <a:rPr kumimoji="0" lang="en-US" sz="899" b="0" i="0" u="none" strike="noStrike" kern="1200" cap="none" spc="0" normalizeH="0" baseline="0" noProof="0" dirty="0" err="1">
                <a:ln>
                  <a:noFill/>
                </a:ln>
                <a:solidFill>
                  <a:srgbClr val="002E51"/>
                </a:solidFill>
                <a:effectLst/>
                <a:uLnTx/>
                <a:uFillTx/>
                <a:latin typeface="Arial" charset="0"/>
                <a:ea typeface="ＭＳ Ｐゴシック" charset="0"/>
                <a:cs typeface="Arial" charset="0"/>
              </a:rPr>
              <a:t>pLOT</a:t>
            </a:r>
            <a:r>
              <a:rPr kumimoji="0" lang="en-US" sz="899" b="0" i="0" u="none" strike="noStrike" kern="1200" cap="none" spc="0" normalizeH="0" baseline="0" noProof="0" dirty="0">
                <a:ln>
                  <a:noFill/>
                </a:ln>
                <a:solidFill>
                  <a:srgbClr val="002E51"/>
                </a:solidFill>
                <a:effectLst/>
                <a:uLnTx/>
                <a:uFillTx/>
                <a:latin typeface="Arial" charset="0"/>
                <a:ea typeface="ＭＳ Ｐゴシック" charset="0"/>
                <a:cs typeface="Arial" charset="0"/>
              </a:rPr>
              <a:t>, prior line of therapy; PROs, patient-reported outcomes; Q3W, every 3 weeks; QoL, quality of life; </a:t>
            </a:r>
            <a:r>
              <a:rPr kumimoji="0" lang="en-US" sz="899" b="0" i="0" u="none" strike="noStrike" kern="1200" cap="none" spc="0" normalizeH="0" baseline="0" noProof="0" dirty="0" err="1">
                <a:ln>
                  <a:noFill/>
                </a:ln>
                <a:solidFill>
                  <a:srgbClr val="002E51"/>
                </a:solidFill>
                <a:effectLst/>
                <a:uLnTx/>
                <a:uFillTx/>
                <a:latin typeface="Arial" charset="0"/>
                <a:ea typeface="ＭＳ Ｐゴシック" charset="0"/>
                <a:cs typeface="Arial" charset="0"/>
              </a:rPr>
              <a:t>rwPFS</a:t>
            </a:r>
            <a:r>
              <a:rPr kumimoji="0" lang="en-US" sz="899" b="0" i="0" u="none" strike="noStrike" kern="1200" cap="none" spc="0" normalizeH="0" baseline="0" noProof="0" dirty="0">
                <a:ln>
                  <a:noFill/>
                </a:ln>
                <a:solidFill>
                  <a:srgbClr val="002E51"/>
                </a:solidFill>
                <a:effectLst/>
                <a:uLnTx/>
                <a:uFillTx/>
                <a:latin typeface="Arial" charset="0"/>
                <a:ea typeface="ＭＳ Ｐゴシック" charset="0"/>
                <a:cs typeface="Arial" charset="0"/>
              </a:rPr>
              <a:t>, real-world progression-free survival; SG, </a:t>
            </a:r>
            <a:r>
              <a:rPr kumimoji="0" lang="en-US" sz="899" b="0" i="0" u="none" strike="noStrike" kern="1200" cap="none" spc="0" normalizeH="0" baseline="0" noProof="0" dirty="0" err="1">
                <a:ln>
                  <a:noFill/>
                </a:ln>
                <a:solidFill>
                  <a:srgbClr val="002E51"/>
                </a:solidFill>
                <a:effectLst/>
                <a:uLnTx/>
                <a:uFillTx/>
                <a:latin typeface="Arial" charset="0"/>
                <a:ea typeface="ＭＳ Ｐゴシック" charset="0"/>
                <a:cs typeface="Arial" charset="0"/>
              </a:rPr>
              <a:t>sacituzumab</a:t>
            </a:r>
            <a:r>
              <a:rPr kumimoji="0" lang="en-US" sz="899" b="0" i="0" u="none" strike="noStrike" kern="1200" cap="none" spc="0" normalizeH="0" baseline="0" noProof="0" dirty="0">
                <a:ln>
                  <a:noFill/>
                </a:ln>
                <a:solidFill>
                  <a:srgbClr val="002E51"/>
                </a:solidFill>
                <a:effectLst/>
                <a:uLnTx/>
                <a:uFillTx/>
                <a:latin typeface="Arial" charset="0"/>
                <a:ea typeface="ＭＳ Ｐゴシック" charset="0"/>
                <a:cs typeface="Arial" charset="0"/>
              </a:rPr>
              <a:t> </a:t>
            </a:r>
            <a:r>
              <a:rPr kumimoji="0" lang="en-US" sz="899" b="0" i="0" u="none" strike="noStrike" kern="1200" cap="none" spc="0" normalizeH="0" baseline="0" noProof="0" dirty="0" err="1">
                <a:ln>
                  <a:noFill/>
                </a:ln>
                <a:solidFill>
                  <a:srgbClr val="002E51"/>
                </a:solidFill>
                <a:effectLst/>
                <a:uLnTx/>
                <a:uFillTx/>
                <a:latin typeface="Arial" charset="0"/>
                <a:ea typeface="ＭＳ Ｐゴシック" charset="0"/>
                <a:cs typeface="Arial" charset="0"/>
              </a:rPr>
              <a:t>govitecan</a:t>
            </a:r>
            <a:r>
              <a:rPr kumimoji="0" lang="en-US" sz="899" b="0" i="0" u="none" strike="noStrike" kern="1200" cap="none" spc="0" normalizeH="0" baseline="0" noProof="0" dirty="0">
                <a:ln>
                  <a:noFill/>
                </a:ln>
                <a:solidFill>
                  <a:srgbClr val="002E51"/>
                </a:solidFill>
                <a:effectLst/>
                <a:uLnTx/>
                <a:uFillTx/>
                <a:latin typeface="Arial" charset="0"/>
                <a:ea typeface="ＭＳ Ｐゴシック" charset="0"/>
                <a:cs typeface="Arial" charset="0"/>
              </a:rPr>
              <a:t>; TTD, time to treatment discontinuation; TTNT, time to next treatment.</a:t>
            </a:r>
          </a:p>
        </p:txBody>
      </p:sp>
      <p:sp>
        <p:nvSpPr>
          <p:cNvPr id="16" name="TextBox 15">
            <a:extLst>
              <a:ext uri="{FF2B5EF4-FFF2-40B4-BE49-F238E27FC236}">
                <a16:creationId xmlns:a16="http://schemas.microsoft.com/office/drawing/2014/main" id="{8C1F347A-C871-4E9A-9DD6-A17225CFB9AB}"/>
              </a:ext>
            </a:extLst>
          </p:cNvPr>
          <p:cNvSpPr txBox="1"/>
          <p:nvPr/>
        </p:nvSpPr>
        <p:spPr>
          <a:xfrm>
            <a:off x="4033263" y="5554428"/>
            <a:ext cx="2311508" cy="307535"/>
          </a:xfrm>
          <a:prstGeom prst="rect">
            <a:avLst/>
          </a:prstGeom>
          <a:solidFill>
            <a:schemeClr val="accent5">
              <a:lumMod val="20000"/>
              <a:lumOff val="80000"/>
            </a:schemeClr>
          </a:solidFill>
          <a:ln>
            <a:noFill/>
          </a:ln>
        </p:spPr>
        <p:txBody>
          <a:bodyPr wrap="square" lIns="121807" tIns="60904" rIns="121807" bIns="60904" rtlCol="0" anchor="t">
            <a:spAutoFit/>
          </a:bodyPr>
          <a:lstStyle/>
          <a:p>
            <a:pPr marL="0" marR="0" lvl="0" indent="0" algn="ctr" defTabSz="913509" rtl="0" eaLnBrk="1" fontAlgn="base" latinLnBrk="0" hangingPunct="1">
              <a:lnSpc>
                <a:spcPct val="100000"/>
              </a:lnSpc>
              <a:spcBef>
                <a:spcPct val="0"/>
              </a:spcBef>
              <a:spcAft>
                <a:spcPts val="599"/>
              </a:spcAft>
              <a:buClrTx/>
              <a:buSzTx/>
              <a:buFontTx/>
              <a:buNone/>
              <a:tabLst/>
              <a:defRPr/>
            </a:pPr>
            <a:r>
              <a:rPr kumimoji="0" lang="en-US" sz="1199" b="0" i="0" u="none" strike="noStrike" kern="1200" cap="none" spc="0" normalizeH="0" baseline="0" noProof="0" dirty="0">
                <a:ln>
                  <a:noFill/>
                </a:ln>
                <a:solidFill>
                  <a:srgbClr val="000000"/>
                </a:solidFill>
                <a:effectLst/>
                <a:uLnTx/>
                <a:uFillTx/>
                <a:latin typeface="Arial"/>
                <a:ea typeface="ＭＳ Ｐゴシック" charset="0"/>
                <a:cs typeface="Arial"/>
              </a:rPr>
              <a:t>Fresh/archival biopsy &amp; </a:t>
            </a:r>
            <a:r>
              <a:rPr kumimoji="0" lang="en-US" sz="1199" b="0" i="0" u="none" strike="noStrike" kern="1200" cap="none" spc="0" normalizeH="0" baseline="0" noProof="0" dirty="0" err="1">
                <a:ln>
                  <a:noFill/>
                </a:ln>
                <a:solidFill>
                  <a:srgbClr val="000000"/>
                </a:solidFill>
                <a:effectLst/>
                <a:uLnTx/>
                <a:uFillTx/>
                <a:latin typeface="Arial"/>
                <a:ea typeface="ＭＳ Ｐゴシック" charset="0"/>
                <a:cs typeface="Arial"/>
              </a:rPr>
              <a:t>ctDNA</a:t>
            </a:r>
            <a:endParaRPr kumimoji="0" lang="en-US" sz="1199" b="0" i="0" u="none" strike="noStrike" kern="1200" cap="none" spc="0" normalizeH="0" baseline="0" noProof="0" dirty="0">
              <a:ln>
                <a:noFill/>
              </a:ln>
              <a:solidFill>
                <a:srgbClr val="000000"/>
              </a:solidFill>
              <a:effectLst/>
              <a:uLnTx/>
              <a:uFillTx/>
              <a:latin typeface="Arial"/>
              <a:ea typeface="ＭＳ Ｐゴシック" charset="0"/>
              <a:cs typeface="Arial" charset="0"/>
            </a:endParaRPr>
          </a:p>
        </p:txBody>
      </p:sp>
      <p:sp>
        <p:nvSpPr>
          <p:cNvPr id="17" name="TextBox 16">
            <a:extLst>
              <a:ext uri="{FF2B5EF4-FFF2-40B4-BE49-F238E27FC236}">
                <a16:creationId xmlns:a16="http://schemas.microsoft.com/office/drawing/2014/main" id="{9CCD46F3-49D1-A4BD-2510-5BBCF856BAF8}"/>
              </a:ext>
            </a:extLst>
          </p:cNvPr>
          <p:cNvSpPr txBox="1"/>
          <p:nvPr/>
        </p:nvSpPr>
        <p:spPr>
          <a:xfrm>
            <a:off x="8607288" y="5554428"/>
            <a:ext cx="3183884" cy="307535"/>
          </a:xfrm>
          <a:prstGeom prst="rect">
            <a:avLst/>
          </a:prstGeom>
          <a:solidFill>
            <a:schemeClr val="accent5">
              <a:lumMod val="20000"/>
              <a:lumOff val="80000"/>
            </a:schemeClr>
          </a:solidFill>
          <a:ln>
            <a:noFill/>
          </a:ln>
        </p:spPr>
        <p:txBody>
          <a:bodyPr wrap="square" lIns="121807" tIns="60904" rIns="121807" bIns="60904" rtlCol="0" anchor="t">
            <a:spAutoFit/>
          </a:bodyPr>
          <a:lstStyle/>
          <a:p>
            <a:pPr marL="0" marR="0" lvl="0" indent="0" algn="ctr" defTabSz="913509" rtl="0" eaLnBrk="1" fontAlgn="base" latinLnBrk="0" hangingPunct="1">
              <a:lnSpc>
                <a:spcPct val="100000"/>
              </a:lnSpc>
              <a:spcBef>
                <a:spcPct val="0"/>
              </a:spcBef>
              <a:spcAft>
                <a:spcPts val="599"/>
              </a:spcAft>
              <a:buClrTx/>
              <a:buSzTx/>
              <a:buFontTx/>
              <a:buNone/>
              <a:tabLst/>
              <a:defRPr/>
            </a:pPr>
            <a:r>
              <a:rPr kumimoji="0" lang="en-US" sz="1199" b="0" i="0" u="none" strike="noStrike" kern="1200" cap="none" spc="0" normalizeH="0" baseline="0" noProof="0" dirty="0">
                <a:ln>
                  <a:noFill/>
                </a:ln>
                <a:solidFill>
                  <a:srgbClr val="000000"/>
                </a:solidFill>
                <a:effectLst/>
                <a:uLnTx/>
                <a:uFillTx/>
                <a:latin typeface="Arial"/>
                <a:ea typeface="ＭＳ Ｐゴシック" charset="0"/>
                <a:cs typeface="Arial"/>
              </a:rPr>
              <a:t>Progression biopsy (optional) &amp; </a:t>
            </a:r>
            <a:r>
              <a:rPr kumimoji="0" lang="en-US" sz="1199" b="0" i="0" u="none" strike="noStrike" kern="1200" cap="none" spc="0" normalizeH="0" baseline="0" noProof="0" dirty="0" err="1">
                <a:ln>
                  <a:noFill/>
                </a:ln>
                <a:solidFill>
                  <a:srgbClr val="000000"/>
                </a:solidFill>
                <a:effectLst/>
                <a:uLnTx/>
                <a:uFillTx/>
                <a:latin typeface="Arial"/>
                <a:ea typeface="ＭＳ Ｐゴシック" charset="0"/>
                <a:cs typeface="Arial"/>
              </a:rPr>
              <a:t>ctDNA</a:t>
            </a:r>
            <a:endParaRPr kumimoji="0" lang="en-US" sz="1199"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cxnSp>
        <p:nvCxnSpPr>
          <p:cNvPr id="18" name="Straight Arrow Connector 17">
            <a:extLst>
              <a:ext uri="{FF2B5EF4-FFF2-40B4-BE49-F238E27FC236}">
                <a16:creationId xmlns:a16="http://schemas.microsoft.com/office/drawing/2014/main" id="{0019D41F-FE55-5172-E1DD-891C484C4827}"/>
              </a:ext>
            </a:extLst>
          </p:cNvPr>
          <p:cNvCxnSpPr>
            <a:cxnSpLocks/>
          </p:cNvCxnSpPr>
          <p:nvPr/>
        </p:nvCxnSpPr>
        <p:spPr>
          <a:xfrm>
            <a:off x="5109577" y="4623113"/>
            <a:ext cx="0" cy="930429"/>
          </a:xfrm>
          <a:prstGeom prst="straightConnector1">
            <a:avLst/>
          </a:prstGeom>
          <a:ln w="31750" cap="rnd">
            <a:solidFill>
              <a:srgbClr val="002E51"/>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12D5038A-CAF5-C241-1958-12493CC9C1E7}"/>
              </a:ext>
            </a:extLst>
          </p:cNvPr>
          <p:cNvCxnSpPr>
            <a:cxnSpLocks/>
          </p:cNvCxnSpPr>
          <p:nvPr/>
        </p:nvCxnSpPr>
        <p:spPr>
          <a:xfrm>
            <a:off x="10135059" y="4607573"/>
            <a:ext cx="0" cy="905243"/>
          </a:xfrm>
          <a:prstGeom prst="straightConnector1">
            <a:avLst/>
          </a:prstGeom>
          <a:ln w="31750" cap="rnd">
            <a:solidFill>
              <a:srgbClr val="002E5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1A999242-5006-19C4-0FEB-64BF68D12738}"/>
              </a:ext>
            </a:extLst>
          </p:cNvPr>
          <p:cNvSpPr txBox="1"/>
          <p:nvPr/>
        </p:nvSpPr>
        <p:spPr>
          <a:xfrm>
            <a:off x="8419363" y="808040"/>
            <a:ext cx="3507591" cy="3780911"/>
          </a:xfrm>
          <a:prstGeom prst="rect">
            <a:avLst/>
          </a:prstGeom>
          <a:solidFill>
            <a:srgbClr val="EBFAFC"/>
          </a:solidFill>
          <a:ln w="28575">
            <a:noFill/>
          </a:ln>
        </p:spPr>
        <p:txBody>
          <a:bodyPr wrap="square" rtlCol="0">
            <a:noAutofit/>
          </a:bodyPr>
          <a:lstStyle/>
          <a:p>
            <a:pPr marL="0" marR="0" lvl="0" indent="0" algn="l" defTabSz="913532" rtl="0" eaLnBrk="1" fontAlgn="base" latinLnBrk="0" hangingPunct="1">
              <a:lnSpc>
                <a:spcPct val="100000"/>
              </a:lnSpc>
              <a:spcBef>
                <a:spcPct val="0"/>
              </a:spcBef>
              <a:spcAft>
                <a:spcPct val="0"/>
              </a:spcAft>
              <a:buClrTx/>
              <a:buSzTx/>
              <a:buFontTx/>
              <a:buNone/>
              <a:tabLst/>
              <a:defRPr/>
            </a:pPr>
            <a:r>
              <a:rPr kumimoji="0" lang="en-US" sz="1399" b="1" i="0" u="none" strike="noStrike" kern="1200" cap="none" spc="0" normalizeH="0" baseline="0" noProof="0" dirty="0">
                <a:ln>
                  <a:noFill/>
                </a:ln>
                <a:solidFill>
                  <a:srgbClr val="002E51"/>
                </a:solidFill>
                <a:effectLst/>
                <a:uLnTx/>
                <a:uFillTx/>
                <a:latin typeface="Arial" charset="0"/>
                <a:ea typeface="ＭＳ Ｐゴシック" charset="0"/>
                <a:cs typeface="Arial" charset="0"/>
              </a:rPr>
              <a:t>Primary Endpoint: </a:t>
            </a:r>
            <a:r>
              <a:rPr kumimoji="0" lang="en-US" sz="1399" b="0" i="0" u="none" strike="noStrike" kern="1200" cap="none" spc="0" normalizeH="0" baseline="0" noProof="0" dirty="0">
                <a:ln>
                  <a:noFill/>
                </a:ln>
                <a:solidFill>
                  <a:srgbClr val="002E51"/>
                </a:solidFill>
                <a:effectLst/>
                <a:uLnTx/>
                <a:uFillTx/>
                <a:latin typeface="Arial" charset="0"/>
                <a:ea typeface="ＭＳ Ｐゴシック" charset="0"/>
                <a:cs typeface="Arial" charset="0"/>
              </a:rPr>
              <a:t>TTNT</a:t>
            </a:r>
          </a:p>
          <a:p>
            <a:pPr marL="0" marR="0" lvl="0" indent="0" algn="l" defTabSz="913532" rtl="0" eaLnBrk="1" fontAlgn="base" latinLnBrk="0" hangingPunct="1">
              <a:lnSpc>
                <a:spcPct val="100000"/>
              </a:lnSpc>
              <a:spcBef>
                <a:spcPts val="599"/>
              </a:spcBef>
              <a:spcAft>
                <a:spcPct val="0"/>
              </a:spcAft>
              <a:buClrTx/>
              <a:buSzTx/>
              <a:buFontTx/>
              <a:buNone/>
              <a:tabLst/>
              <a:defRPr/>
            </a:pPr>
            <a:r>
              <a:rPr kumimoji="0" lang="en-US" sz="1399" b="1" i="0" u="none" strike="noStrike" kern="1200" cap="none" spc="0" normalizeH="0" baseline="0" noProof="0" dirty="0">
                <a:ln>
                  <a:noFill/>
                </a:ln>
                <a:solidFill>
                  <a:srgbClr val="002E51"/>
                </a:solidFill>
                <a:effectLst/>
                <a:uLnTx/>
                <a:uFillTx/>
                <a:latin typeface="Arial" charset="0"/>
                <a:ea typeface="+mn-lt"/>
                <a:cs typeface="Arial"/>
              </a:rPr>
              <a:t>Key Secondary: </a:t>
            </a:r>
            <a:r>
              <a:rPr kumimoji="0" lang="en-US" sz="1399" b="0" i="0" u="none" strike="noStrike" kern="1200" cap="none" spc="0" normalizeH="0" baseline="0" noProof="0" dirty="0" err="1">
                <a:ln>
                  <a:noFill/>
                </a:ln>
                <a:solidFill>
                  <a:srgbClr val="002E51"/>
                </a:solidFill>
                <a:effectLst/>
                <a:uLnTx/>
                <a:uFillTx/>
                <a:latin typeface="Arial" charset="0"/>
                <a:ea typeface="+mn-lt"/>
                <a:cs typeface="Arial"/>
              </a:rPr>
              <a:t>rwPFS</a:t>
            </a:r>
            <a:endParaRPr kumimoji="0" lang="en-US" sz="1399" b="0" i="0" u="none" strike="noStrike" kern="1200" cap="none" spc="0" normalizeH="0" baseline="0" noProof="0" dirty="0">
              <a:ln>
                <a:noFill/>
              </a:ln>
              <a:solidFill>
                <a:srgbClr val="002E51"/>
              </a:solidFill>
              <a:effectLst/>
              <a:uLnTx/>
              <a:uFillTx/>
              <a:latin typeface="Arial" charset="0"/>
              <a:ea typeface="+mn-lt"/>
              <a:cs typeface="Arial"/>
            </a:endParaRPr>
          </a:p>
          <a:p>
            <a:pPr marL="0" marR="0" lvl="0" indent="0" algn="l" defTabSz="913532" rtl="0" eaLnBrk="1" fontAlgn="base" latinLnBrk="0" hangingPunct="1">
              <a:lnSpc>
                <a:spcPct val="100000"/>
              </a:lnSpc>
              <a:spcBef>
                <a:spcPts val="599"/>
              </a:spcBef>
              <a:spcAft>
                <a:spcPct val="0"/>
              </a:spcAft>
              <a:buClrTx/>
              <a:buSzTx/>
              <a:buFontTx/>
              <a:buNone/>
              <a:tabLst/>
              <a:defRPr/>
            </a:pPr>
            <a:r>
              <a:rPr kumimoji="0" lang="en-US" sz="1399" b="1" i="0" u="none" strike="noStrike" kern="1200" cap="none" spc="0" normalizeH="0" baseline="0" noProof="0" dirty="0">
                <a:ln>
                  <a:noFill/>
                </a:ln>
                <a:solidFill>
                  <a:srgbClr val="002E51"/>
                </a:solidFill>
                <a:effectLst/>
                <a:uLnTx/>
                <a:uFillTx/>
                <a:latin typeface="Arial" charset="0"/>
                <a:ea typeface="+mn-lt"/>
                <a:cs typeface="Arial"/>
              </a:rPr>
              <a:t>Secondary Endpoints:</a:t>
            </a:r>
          </a:p>
          <a:p>
            <a:pPr marL="365422" marR="0" lvl="0" indent="-182711" algn="l" defTabSz="913532" rtl="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US" sz="1399" b="0" i="0" u="none" strike="noStrike" kern="1200" cap="none" spc="0" normalizeH="0" baseline="0" noProof="0" dirty="0">
                <a:ln>
                  <a:noFill/>
                </a:ln>
                <a:solidFill>
                  <a:srgbClr val="002E51"/>
                </a:solidFill>
                <a:effectLst/>
                <a:uLnTx/>
                <a:uFillTx/>
                <a:latin typeface="Arial" charset="0"/>
                <a:ea typeface="+mn-lt"/>
                <a:cs typeface="Arial"/>
              </a:rPr>
              <a:t>TTD</a:t>
            </a:r>
          </a:p>
          <a:p>
            <a:pPr marL="365422" marR="0" lvl="0" indent="-182711" algn="l" defTabSz="913532" rtl="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US" sz="1399" b="0" i="0" u="none" strike="noStrike" kern="1200" cap="none" spc="0" normalizeH="0" baseline="0" noProof="0" dirty="0">
                <a:ln>
                  <a:noFill/>
                </a:ln>
                <a:solidFill>
                  <a:srgbClr val="002E51"/>
                </a:solidFill>
                <a:effectLst/>
                <a:uLnTx/>
                <a:uFillTx/>
                <a:latin typeface="Arial" charset="0"/>
                <a:ea typeface="+mn-lt"/>
                <a:cs typeface="Arial"/>
              </a:rPr>
              <a:t>QoL/PROs</a:t>
            </a:r>
          </a:p>
          <a:p>
            <a:pPr marL="365422" marR="0" lvl="0" indent="-182711" algn="l" defTabSz="913532" rtl="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US" sz="1399" b="0" i="0" u="none" strike="noStrike" kern="1200" cap="none" spc="0" normalizeH="0" baseline="0" noProof="0" dirty="0">
                <a:ln>
                  <a:noFill/>
                </a:ln>
                <a:solidFill>
                  <a:srgbClr val="002E51"/>
                </a:solidFill>
                <a:effectLst/>
                <a:uLnTx/>
                <a:uFillTx/>
                <a:latin typeface="Arial" charset="0"/>
                <a:ea typeface="+mn-lt"/>
                <a:cs typeface="Arial"/>
              </a:rPr>
              <a:t>Tolerability</a:t>
            </a:r>
          </a:p>
          <a:p>
            <a:pPr marL="365422" marR="0" lvl="0" indent="-182711" algn="l" defTabSz="913532" rtl="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US" sz="1399" b="0" i="0" u="none" strike="noStrike" kern="1200" cap="none" spc="0" normalizeH="0" baseline="0" noProof="0" dirty="0">
                <a:ln>
                  <a:noFill/>
                </a:ln>
                <a:solidFill>
                  <a:srgbClr val="002E51"/>
                </a:solidFill>
                <a:effectLst/>
                <a:uLnTx/>
                <a:uFillTx/>
                <a:latin typeface="Arial" charset="0"/>
                <a:ea typeface="+mn-lt"/>
                <a:cs typeface="Arial"/>
              </a:rPr>
              <a:t>ORR</a:t>
            </a:r>
          </a:p>
          <a:p>
            <a:pPr marL="0" marR="0" lvl="0" indent="0" algn="l" defTabSz="913532" rtl="0" eaLnBrk="1" fontAlgn="base" latinLnBrk="0" hangingPunct="1">
              <a:lnSpc>
                <a:spcPct val="100000"/>
              </a:lnSpc>
              <a:spcBef>
                <a:spcPts val="599"/>
              </a:spcBef>
              <a:spcAft>
                <a:spcPct val="0"/>
              </a:spcAft>
              <a:buClrTx/>
              <a:buSzTx/>
              <a:buFontTx/>
              <a:buNone/>
              <a:tabLst/>
              <a:defRPr/>
            </a:pPr>
            <a:r>
              <a:rPr kumimoji="0" lang="en-US" sz="1399" b="1" i="0" u="none" strike="noStrike" kern="1200" cap="none" spc="0" normalizeH="0" baseline="0" noProof="0" dirty="0">
                <a:ln>
                  <a:noFill/>
                </a:ln>
                <a:solidFill>
                  <a:srgbClr val="002E51"/>
                </a:solidFill>
                <a:effectLst/>
                <a:uLnTx/>
                <a:uFillTx/>
                <a:latin typeface="Arial" charset="0"/>
                <a:ea typeface="+mn-lt"/>
                <a:cs typeface="Arial"/>
              </a:rPr>
              <a:t>Exploratory Endpoints: </a:t>
            </a:r>
            <a:r>
              <a:rPr kumimoji="0" lang="en-US" sz="1399" b="0" i="0" u="none" strike="noStrike" kern="1200" cap="none" spc="0" normalizeH="0" baseline="0" noProof="0" dirty="0">
                <a:ln>
                  <a:noFill/>
                </a:ln>
                <a:solidFill>
                  <a:srgbClr val="002E51"/>
                </a:solidFill>
                <a:effectLst/>
                <a:uLnTx/>
                <a:uFillTx/>
                <a:latin typeface="Arial" charset="0"/>
                <a:ea typeface="+mn-lt"/>
                <a:cs typeface="Arial"/>
              </a:rPr>
              <a:t>pathology/ translational research plan</a:t>
            </a:r>
          </a:p>
          <a:p>
            <a:pPr marL="0" marR="0" lvl="0" indent="0" algn="l" defTabSz="913532" rtl="0" eaLnBrk="1" fontAlgn="base" latinLnBrk="0" hangingPunct="1">
              <a:lnSpc>
                <a:spcPct val="100000"/>
              </a:lnSpc>
              <a:spcBef>
                <a:spcPts val="599"/>
              </a:spcBef>
              <a:spcAft>
                <a:spcPct val="0"/>
              </a:spcAft>
              <a:buClrTx/>
              <a:buSzTx/>
              <a:buFontTx/>
              <a:buNone/>
              <a:tabLst/>
              <a:defRPr/>
            </a:pPr>
            <a:r>
              <a:rPr kumimoji="0" lang="en-US" sz="1399" b="1" i="0" u="none" strike="noStrike" kern="1200" cap="none" spc="0" normalizeH="0" baseline="0" noProof="0" dirty="0">
                <a:ln>
                  <a:noFill/>
                </a:ln>
                <a:solidFill>
                  <a:srgbClr val="002E51"/>
                </a:solidFill>
                <a:effectLst/>
                <a:uLnTx/>
                <a:uFillTx/>
                <a:latin typeface="Arial" charset="0"/>
                <a:ea typeface="+mn-lt"/>
                <a:cs typeface="Arial"/>
              </a:rPr>
              <a:t>Descriptive stats of primary endpoint for FAS in subgroups:</a:t>
            </a:r>
          </a:p>
          <a:p>
            <a:pPr marL="365422" marR="0" lvl="0" indent="-182711" algn="l" defTabSz="913532" rtl="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US" sz="1399" b="0" i="0" u="none" strike="noStrike" kern="1200" cap="none" spc="0" normalizeH="0" baseline="0" noProof="0" dirty="0">
                <a:ln>
                  <a:noFill/>
                </a:ln>
                <a:solidFill>
                  <a:srgbClr val="002E51"/>
                </a:solidFill>
                <a:effectLst/>
                <a:uLnTx/>
                <a:uFillTx/>
                <a:latin typeface="Arial" charset="0"/>
                <a:ea typeface="+mn-lt"/>
                <a:cs typeface="Arial"/>
              </a:rPr>
              <a:t>Brain </a:t>
            </a:r>
            <a:r>
              <a:rPr kumimoji="0" lang="en-US" sz="1399" b="0" i="0" u="none" strike="noStrike" kern="1200" cap="none" spc="0" normalizeH="0" baseline="0" noProof="0" dirty="0" err="1">
                <a:ln>
                  <a:noFill/>
                </a:ln>
                <a:solidFill>
                  <a:srgbClr val="002E51"/>
                </a:solidFill>
                <a:effectLst/>
                <a:uLnTx/>
                <a:uFillTx/>
                <a:latin typeface="Arial" charset="0"/>
                <a:ea typeface="+mn-lt"/>
                <a:cs typeface="Arial"/>
              </a:rPr>
              <a:t>mets</a:t>
            </a:r>
            <a:endParaRPr kumimoji="0" lang="en-US" sz="1399" b="0" i="0" u="none" strike="noStrike" kern="1200" cap="none" spc="0" normalizeH="0" baseline="0" noProof="0" dirty="0">
              <a:ln>
                <a:noFill/>
              </a:ln>
              <a:solidFill>
                <a:srgbClr val="002E51"/>
              </a:solidFill>
              <a:effectLst/>
              <a:uLnTx/>
              <a:uFillTx/>
              <a:latin typeface="Arial" charset="0"/>
              <a:ea typeface="+mn-lt"/>
              <a:cs typeface="Arial"/>
            </a:endParaRPr>
          </a:p>
          <a:p>
            <a:pPr marL="365422" marR="0" lvl="0" indent="-182711" algn="l" defTabSz="913532" rtl="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US" sz="1399" b="0" i="0" u="none" strike="noStrike" kern="1200" cap="none" spc="0" normalizeH="0" baseline="0" noProof="0" dirty="0">
                <a:ln>
                  <a:noFill/>
                </a:ln>
                <a:solidFill>
                  <a:srgbClr val="002E51"/>
                </a:solidFill>
                <a:effectLst/>
                <a:uLnTx/>
                <a:uFillTx/>
                <a:latin typeface="Arial" charset="0"/>
                <a:ea typeface="+mn-lt"/>
                <a:cs typeface="Arial"/>
              </a:rPr>
              <a:t>Prior IO use</a:t>
            </a:r>
          </a:p>
          <a:p>
            <a:pPr marL="365422" marR="0" lvl="0" indent="-182711" algn="l" defTabSz="913532" rtl="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US" sz="1399" b="0" i="0" u="none" strike="noStrike" kern="1200" cap="none" spc="0" normalizeH="0" baseline="0" noProof="0" dirty="0">
                <a:ln>
                  <a:noFill/>
                </a:ln>
                <a:solidFill>
                  <a:srgbClr val="002E51"/>
                </a:solidFill>
                <a:effectLst/>
                <a:uLnTx/>
                <a:uFillTx/>
                <a:latin typeface="Arial" charset="0"/>
                <a:ea typeface="+mn-lt"/>
                <a:cs typeface="Arial"/>
              </a:rPr>
              <a:t>Prior sacituzumab govitecan</a:t>
            </a:r>
          </a:p>
          <a:p>
            <a:pPr marL="365422" marR="0" lvl="0" indent="-182711" algn="l" defTabSz="913532" rtl="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GB" sz="1399" b="0" i="0" u="none" strike="noStrike" kern="1200" cap="none" spc="0" normalizeH="0" baseline="0" noProof="0" dirty="0">
                <a:ln>
                  <a:noFill/>
                </a:ln>
                <a:solidFill>
                  <a:srgbClr val="002E51"/>
                </a:solidFill>
                <a:effectLst/>
                <a:uLnTx/>
                <a:uFillTx/>
                <a:latin typeface="Arial"/>
                <a:ea typeface="ＭＳ Ｐゴシック" charset="0"/>
                <a:cs typeface="Arial" charset="0"/>
              </a:rPr>
              <a:t>Bone metastases only </a:t>
            </a:r>
          </a:p>
        </p:txBody>
      </p:sp>
      <p:sp>
        <p:nvSpPr>
          <p:cNvPr id="21" name="Rounded Rectangle 32">
            <a:extLst>
              <a:ext uri="{FF2B5EF4-FFF2-40B4-BE49-F238E27FC236}">
                <a16:creationId xmlns:a16="http://schemas.microsoft.com/office/drawing/2014/main" id="{68142618-D21C-B6B8-F22E-C2ADDAB18CF7}"/>
              </a:ext>
            </a:extLst>
          </p:cNvPr>
          <p:cNvSpPr/>
          <p:nvPr/>
        </p:nvSpPr>
        <p:spPr bwMode="auto">
          <a:xfrm>
            <a:off x="5125186" y="4585449"/>
            <a:ext cx="5024546" cy="477305"/>
          </a:xfrm>
          <a:prstGeom prst="rightArrow">
            <a:avLst>
              <a:gd name="adj1" fmla="val 61958"/>
              <a:gd name="adj2" fmla="val 50000"/>
            </a:avLst>
          </a:prstGeom>
          <a:solidFill>
            <a:schemeClr val="accent2"/>
          </a:solidFill>
          <a:ln w="25400" cap="flat" cmpd="sng" algn="ctr">
            <a:noFill/>
            <a:prstDash val="solid"/>
          </a:ln>
          <a:effectLst/>
        </p:spPr>
        <p:txBody>
          <a:bodyPr anchor="ctr">
            <a:noAutofit/>
          </a:bodyP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3486" rtl="0" eaLnBrk="1" fontAlgn="base" latinLnBrk="0" hangingPunct="1">
              <a:lnSpc>
                <a:spcPct val="100000"/>
              </a:lnSpc>
              <a:spcBef>
                <a:spcPct val="0"/>
              </a:spcBef>
              <a:spcAft>
                <a:spcPct val="0"/>
              </a:spcAft>
              <a:buClrTx/>
              <a:buSzTx/>
              <a:buFontTx/>
              <a:buNone/>
              <a:tabLst/>
              <a:defRPr/>
            </a:pPr>
            <a:r>
              <a:rPr kumimoji="0" lang="en-GB" sz="1399" b="1" i="0" u="none" strike="noStrike" kern="1200" cap="none" spc="0" normalizeH="0" baseline="0" noProof="0" dirty="0">
                <a:ln>
                  <a:noFill/>
                </a:ln>
                <a:solidFill>
                  <a:srgbClr val="FFFFFF"/>
                </a:solidFill>
                <a:effectLst/>
                <a:uLnTx/>
                <a:uFillTx/>
                <a:latin typeface="Arial"/>
                <a:ea typeface="+mn-ea"/>
                <a:cs typeface="+mn-cs"/>
              </a:rPr>
              <a:t>T-</a:t>
            </a:r>
            <a:r>
              <a:rPr kumimoji="0" lang="en-GB" sz="1399" b="1" i="0" u="none" strike="noStrike" kern="1200" cap="none" spc="0" normalizeH="0" baseline="0" noProof="0" dirty="0" err="1">
                <a:ln>
                  <a:noFill/>
                </a:ln>
                <a:solidFill>
                  <a:srgbClr val="FFFFFF"/>
                </a:solidFill>
                <a:effectLst/>
                <a:uLnTx/>
                <a:uFillTx/>
                <a:latin typeface="Arial"/>
                <a:ea typeface="+mn-ea"/>
                <a:cs typeface="+mn-cs"/>
              </a:rPr>
              <a:t>DXd</a:t>
            </a:r>
            <a:r>
              <a:rPr kumimoji="0" lang="en-GB" sz="1399" b="1" i="0" u="none" strike="noStrike" kern="1200" cap="none" spc="0" normalizeH="0" baseline="0" noProof="0" dirty="0">
                <a:ln>
                  <a:noFill/>
                </a:ln>
                <a:solidFill>
                  <a:srgbClr val="FFFFFF"/>
                </a:solidFill>
                <a:effectLst/>
                <a:uLnTx/>
                <a:uFillTx/>
                <a:latin typeface="Arial"/>
                <a:ea typeface="+mn-ea"/>
                <a:cs typeface="+mn-cs"/>
              </a:rPr>
              <a:t> treatment, 5.4 mg/kg Q3W</a:t>
            </a:r>
          </a:p>
        </p:txBody>
      </p:sp>
      <p:sp>
        <p:nvSpPr>
          <p:cNvPr id="4" name="TextBox 3">
            <a:extLst>
              <a:ext uri="{FF2B5EF4-FFF2-40B4-BE49-F238E27FC236}">
                <a16:creationId xmlns:a16="http://schemas.microsoft.com/office/drawing/2014/main" id="{B4BEAC51-B218-B9A2-5020-ADC93CF26219}"/>
              </a:ext>
            </a:extLst>
          </p:cNvPr>
          <p:cNvSpPr txBox="1"/>
          <p:nvPr/>
        </p:nvSpPr>
        <p:spPr>
          <a:xfrm>
            <a:off x="6526853" y="5554428"/>
            <a:ext cx="1886598" cy="307535"/>
          </a:xfrm>
          <a:prstGeom prst="rect">
            <a:avLst/>
          </a:prstGeom>
          <a:solidFill>
            <a:schemeClr val="accent5">
              <a:lumMod val="20000"/>
              <a:lumOff val="80000"/>
            </a:schemeClr>
          </a:solidFill>
          <a:ln>
            <a:noFill/>
          </a:ln>
        </p:spPr>
        <p:txBody>
          <a:bodyPr wrap="square" lIns="121807" tIns="60904" rIns="121807" bIns="60904" rtlCol="0" anchor="t">
            <a:spAutoFit/>
          </a:bodyPr>
          <a:lstStyle/>
          <a:p>
            <a:pPr marL="0" marR="0" lvl="0" indent="0" algn="ctr" defTabSz="913509" rtl="0" eaLnBrk="1" fontAlgn="base" latinLnBrk="0" hangingPunct="1">
              <a:lnSpc>
                <a:spcPct val="100000"/>
              </a:lnSpc>
              <a:spcBef>
                <a:spcPct val="0"/>
              </a:spcBef>
              <a:spcAft>
                <a:spcPts val="599"/>
              </a:spcAft>
              <a:buClrTx/>
              <a:buSzTx/>
              <a:buFontTx/>
              <a:buNone/>
              <a:tabLst/>
              <a:defRPr/>
            </a:pPr>
            <a:r>
              <a:rPr kumimoji="0" lang="en-US" sz="1199" b="0" i="0" u="none" strike="noStrike" kern="1200" cap="none" spc="0" normalizeH="0" baseline="0" noProof="0" dirty="0">
                <a:ln>
                  <a:noFill/>
                </a:ln>
                <a:solidFill>
                  <a:srgbClr val="000000"/>
                </a:solidFill>
                <a:effectLst/>
                <a:uLnTx/>
                <a:uFillTx/>
                <a:latin typeface="Arial"/>
                <a:ea typeface="ＭＳ Ｐゴシック" charset="0"/>
                <a:cs typeface="Arial"/>
              </a:rPr>
              <a:t>Biopsy (C2D1) &amp; </a:t>
            </a:r>
            <a:r>
              <a:rPr kumimoji="0" lang="en-US" sz="1199" b="0" i="0" u="none" strike="noStrike" kern="1200" cap="none" spc="0" normalizeH="0" baseline="0" noProof="0" dirty="0" err="1">
                <a:ln>
                  <a:noFill/>
                </a:ln>
                <a:solidFill>
                  <a:srgbClr val="000000"/>
                </a:solidFill>
                <a:effectLst/>
                <a:uLnTx/>
                <a:uFillTx/>
                <a:latin typeface="Arial"/>
                <a:ea typeface="ＭＳ Ｐゴシック" charset="0"/>
                <a:cs typeface="Arial"/>
              </a:rPr>
              <a:t>ctDNA</a:t>
            </a:r>
            <a:endParaRPr kumimoji="0" lang="en-US" sz="1199" b="0" i="0" u="none" strike="noStrike" kern="1200" cap="none" spc="0" normalizeH="0" baseline="0" noProof="0" dirty="0">
              <a:ln>
                <a:noFill/>
              </a:ln>
              <a:solidFill>
                <a:srgbClr val="000000"/>
              </a:solidFill>
              <a:effectLst/>
              <a:uLnTx/>
              <a:uFillTx/>
              <a:latin typeface="Arial"/>
              <a:ea typeface="ＭＳ Ｐゴシック" charset="0"/>
              <a:cs typeface="Arial" charset="0"/>
            </a:endParaRPr>
          </a:p>
        </p:txBody>
      </p:sp>
      <p:cxnSp>
        <p:nvCxnSpPr>
          <p:cNvPr id="22" name="Straight Arrow Connector 21">
            <a:extLst>
              <a:ext uri="{FF2B5EF4-FFF2-40B4-BE49-F238E27FC236}">
                <a16:creationId xmlns:a16="http://schemas.microsoft.com/office/drawing/2014/main" id="{9B50F4CE-941B-8D25-BEAC-B79C821DBF76}"/>
              </a:ext>
            </a:extLst>
          </p:cNvPr>
          <p:cNvCxnSpPr>
            <a:cxnSpLocks/>
          </p:cNvCxnSpPr>
          <p:nvPr/>
        </p:nvCxnSpPr>
        <p:spPr>
          <a:xfrm>
            <a:off x="6720690" y="4623113"/>
            <a:ext cx="0" cy="930429"/>
          </a:xfrm>
          <a:prstGeom prst="straightConnector1">
            <a:avLst/>
          </a:prstGeom>
          <a:ln w="31750" cap="rnd">
            <a:solidFill>
              <a:srgbClr val="002E5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1B12D16-8D33-E9F7-5C00-938C6E48423D}"/>
              </a:ext>
            </a:extLst>
          </p:cNvPr>
          <p:cNvSpPr txBox="1"/>
          <p:nvPr/>
        </p:nvSpPr>
        <p:spPr>
          <a:xfrm>
            <a:off x="411663" y="6351750"/>
            <a:ext cx="19030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E51"/>
                </a:solidFill>
                <a:effectLst/>
                <a:uLnTx/>
                <a:uFillTx/>
                <a:latin typeface="Arial"/>
                <a:ea typeface="+mn-ea"/>
                <a:cs typeface="+mn-cs"/>
              </a:rPr>
              <a:t> (</a:t>
            </a:r>
            <a:r>
              <a:rPr kumimoji="0" lang="en-US" sz="1800" b="0" i="0" u="none" strike="noStrike" kern="1200" cap="none" spc="0" normalizeH="0" baseline="0" noProof="0" dirty="0">
                <a:ln>
                  <a:noFill/>
                </a:ln>
                <a:solidFill>
                  <a:srgbClr val="002E51"/>
                </a:solidFill>
                <a:effectLst/>
                <a:uLnTx/>
                <a:uFillTx/>
                <a:latin typeface="Arial"/>
                <a:ea typeface="+mn-ea"/>
                <a:cs typeface="+mn-cs"/>
                <a:hlinkClick r:id="rId2">
                  <a:extLst>
                    <a:ext uri="{A12FA001-AC4F-418D-AE19-62706E023703}">
                      <ahyp:hlinkClr xmlns:ahyp="http://schemas.microsoft.com/office/drawing/2018/hyperlinkcolor" val="tx"/>
                    </a:ext>
                  </a:extLst>
                </a:hlinkClick>
              </a:rPr>
              <a:t>NCT05950945</a:t>
            </a:r>
            <a:r>
              <a:rPr kumimoji="0" lang="en-US" sz="1800" b="0" i="0" u="none" strike="noStrike" kern="1200" cap="none" spc="0" normalizeH="0" baseline="0" noProof="0" dirty="0">
                <a:ln>
                  <a:noFill/>
                </a:ln>
                <a:solidFill>
                  <a:srgbClr val="002E51"/>
                </a:solidFill>
                <a:effectLst/>
                <a:uLnTx/>
                <a:uFillTx/>
                <a:latin typeface="Arial"/>
                <a:ea typeface="+mn-ea"/>
                <a:cs typeface="+mn-cs"/>
              </a:rPr>
              <a:t>)</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F901D332-6E53-8AB5-DB3D-59128118830F}"/>
              </a:ext>
            </a:extLst>
          </p:cNvPr>
          <p:cNvSpPr/>
          <p:nvPr/>
        </p:nvSpPr>
        <p:spPr>
          <a:xfrm>
            <a:off x="5109577" y="1726486"/>
            <a:ext cx="3201430" cy="791747"/>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3478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0A542C-E2C4-F40F-1188-82D72852C363}"/>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1449345" y="404022"/>
            <a:ext cx="8938406" cy="3280978"/>
          </a:xfrm>
          <a:prstGeom prst="rect">
            <a:avLst/>
          </a:prstGeom>
        </p:spPr>
      </p:pic>
      <p:sp>
        <p:nvSpPr>
          <p:cNvPr id="2" name="Title 1">
            <a:extLst>
              <a:ext uri="{FF2B5EF4-FFF2-40B4-BE49-F238E27FC236}">
                <a16:creationId xmlns:a16="http://schemas.microsoft.com/office/drawing/2014/main" id="{F9516233-9D54-4FE6-0DA9-4ACEC6CF38FA}"/>
              </a:ext>
            </a:extLst>
          </p:cNvPr>
          <p:cNvSpPr>
            <a:spLocks noGrp="1"/>
          </p:cNvSpPr>
          <p:nvPr>
            <p:ph type="title"/>
          </p:nvPr>
        </p:nvSpPr>
        <p:spPr>
          <a:xfrm>
            <a:off x="577516" y="0"/>
            <a:ext cx="10972800" cy="884313"/>
          </a:xfrm>
        </p:spPr>
        <p:txBody>
          <a:bodyPr>
            <a:noAutofit/>
          </a:bodyPr>
          <a:lstStyle/>
          <a:p>
            <a:pPr algn="ctr"/>
            <a:r>
              <a:rPr lang="en-US" sz="2000" b="1" i="1" dirty="0">
                <a:solidFill>
                  <a:srgbClr val="002060"/>
                </a:solidFill>
                <a:effectLst/>
                <a:latin typeface="Arial" panose="020B0604020202020204" pitchFamily="34" charset="0"/>
              </a:rPr>
              <a:t>TBCRC 064: Treatment of ADC-Refractory Breast Cancer with Dato-DXd or T-DXd (TRADE DXd). PI: </a:t>
            </a:r>
            <a:r>
              <a:rPr lang="en-US" sz="2000" b="1" dirty="0">
                <a:solidFill>
                  <a:srgbClr val="002060"/>
                </a:solidFill>
                <a:effectLst/>
                <a:latin typeface="Arial" panose="020B0604020202020204" pitchFamily="34" charset="0"/>
              </a:rPr>
              <a:t>Ana Garrido-Castro</a:t>
            </a:r>
            <a:br>
              <a:rPr lang="en-US" sz="2000" b="1" dirty="0">
                <a:solidFill>
                  <a:srgbClr val="002060"/>
                </a:solidFill>
                <a:effectLst/>
                <a:latin typeface="Arial" panose="020B0604020202020204" pitchFamily="34" charset="0"/>
              </a:rPr>
            </a:br>
            <a:endParaRPr lang="en-US" sz="2000" b="1" dirty="0">
              <a:solidFill>
                <a:srgbClr val="002060"/>
              </a:solidFill>
            </a:endParaRPr>
          </a:p>
        </p:txBody>
      </p:sp>
      <p:sp>
        <p:nvSpPr>
          <p:cNvPr id="3" name="TextBox 2">
            <a:extLst>
              <a:ext uri="{FF2B5EF4-FFF2-40B4-BE49-F238E27FC236}">
                <a16:creationId xmlns:a16="http://schemas.microsoft.com/office/drawing/2014/main" id="{E0D26FA5-4AF6-C075-868C-3E060BB59F35}"/>
              </a:ext>
            </a:extLst>
          </p:cNvPr>
          <p:cNvSpPr txBox="1"/>
          <p:nvPr/>
        </p:nvSpPr>
        <p:spPr>
          <a:xfrm>
            <a:off x="198637" y="3713132"/>
            <a:ext cx="11162158"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TBCRC-067 ENCORE: Multicenter Prospective Registry of Sequential ADCs in HER2- mBC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PI: Laura Huppert</a:t>
            </a:r>
          </a:p>
        </p:txBody>
      </p:sp>
      <p:pic>
        <p:nvPicPr>
          <p:cNvPr id="8" name="Picture 7">
            <a:extLst>
              <a:ext uri="{FF2B5EF4-FFF2-40B4-BE49-F238E27FC236}">
                <a16:creationId xmlns:a16="http://schemas.microsoft.com/office/drawing/2014/main" id="{473B8C2E-BBCF-5AB6-0636-A3933A3BCF9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255520" y="4421018"/>
            <a:ext cx="5042264" cy="2436982"/>
          </a:xfrm>
          <a:prstGeom prst="rect">
            <a:avLst/>
          </a:prstGeom>
        </p:spPr>
      </p:pic>
      <p:pic>
        <p:nvPicPr>
          <p:cNvPr id="10" name="Picture 9">
            <a:extLst>
              <a:ext uri="{FF2B5EF4-FFF2-40B4-BE49-F238E27FC236}">
                <a16:creationId xmlns:a16="http://schemas.microsoft.com/office/drawing/2014/main" id="{4557DD5F-D9E3-2878-C292-8C872335E969}"/>
              </a:ext>
            </a:extLst>
          </p:cNvPr>
          <p:cNvPicPr>
            <a:picLocks noChangeAspect="1"/>
          </p:cNvPicPr>
          <p:nvPr/>
        </p:nvPicPr>
        <p:blipFill>
          <a:blip r:embed="rId6"/>
          <a:stretch>
            <a:fillRect/>
          </a:stretch>
        </p:blipFill>
        <p:spPr>
          <a:xfrm>
            <a:off x="7599562" y="4864049"/>
            <a:ext cx="2716938" cy="1305622"/>
          </a:xfrm>
          <a:prstGeom prst="rect">
            <a:avLst/>
          </a:prstGeom>
        </p:spPr>
      </p:pic>
      <p:sp>
        <p:nvSpPr>
          <p:cNvPr id="5" name="Rectangle 4">
            <a:extLst>
              <a:ext uri="{FF2B5EF4-FFF2-40B4-BE49-F238E27FC236}">
                <a16:creationId xmlns:a16="http://schemas.microsoft.com/office/drawing/2014/main" id="{98EE7756-89AB-B470-BF91-C6117A0D7D8A}"/>
              </a:ext>
            </a:extLst>
          </p:cNvPr>
          <p:cNvSpPr/>
          <p:nvPr/>
        </p:nvSpPr>
        <p:spPr>
          <a:xfrm>
            <a:off x="9849394" y="6252754"/>
            <a:ext cx="2203269" cy="4876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87054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atient's procedure&#10;&#10;Description automatically generated">
            <a:extLst>
              <a:ext uri="{FF2B5EF4-FFF2-40B4-BE49-F238E27FC236}">
                <a16:creationId xmlns:a16="http://schemas.microsoft.com/office/drawing/2014/main" id="{A2BD8088-B0B4-1D2E-EB4C-B1E44D9DD4C6}"/>
              </a:ext>
            </a:extLst>
          </p:cNvPr>
          <p:cNvPicPr>
            <a:picLocks noChangeAspect="1"/>
          </p:cNvPicPr>
          <p:nvPr/>
        </p:nvPicPr>
        <p:blipFill>
          <a:blip r:embed="rId3"/>
          <a:stretch>
            <a:fillRect/>
          </a:stretch>
        </p:blipFill>
        <p:spPr>
          <a:xfrm>
            <a:off x="566057" y="103909"/>
            <a:ext cx="11251475" cy="6646076"/>
          </a:xfrm>
          <a:prstGeom prst="rect">
            <a:avLst/>
          </a:prstGeom>
        </p:spPr>
      </p:pic>
      <p:sp>
        <p:nvSpPr>
          <p:cNvPr id="4" name="TextBox 3">
            <a:extLst>
              <a:ext uri="{FF2B5EF4-FFF2-40B4-BE49-F238E27FC236}">
                <a16:creationId xmlns:a16="http://schemas.microsoft.com/office/drawing/2014/main" id="{54A7F34A-42E4-48FD-9B27-909E0AF63675}"/>
              </a:ext>
            </a:extLst>
          </p:cNvPr>
          <p:cNvSpPr txBox="1"/>
          <p:nvPr/>
        </p:nvSpPr>
        <p:spPr>
          <a:xfrm>
            <a:off x="10485178" y="6165279"/>
            <a:ext cx="1309396" cy="276999"/>
          </a:xfrm>
          <a:prstGeom prst="rect">
            <a:avLst/>
          </a:prstGeom>
          <a:noFill/>
        </p:spPr>
        <p:txBody>
          <a:bodyPr wrap="none" rtlCol="0">
            <a:spAutoFit/>
          </a:bodyPr>
          <a:lstStyle/>
          <a:p>
            <a:pPr marL="0" marR="0" lvl="0" indent="0" algn="r" defTabSz="45560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 Sara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Tolaney</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38628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5B10D7-7BB6-1948-810F-54F9D752970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100" y="276225"/>
            <a:ext cx="12153900" cy="6305550"/>
          </a:xfrm>
          <a:prstGeom prst="rect">
            <a:avLst/>
          </a:prstGeom>
        </p:spPr>
      </p:pic>
      <p:sp>
        <p:nvSpPr>
          <p:cNvPr id="7" name="TextBox 6">
            <a:extLst>
              <a:ext uri="{FF2B5EF4-FFF2-40B4-BE49-F238E27FC236}">
                <a16:creationId xmlns:a16="http://schemas.microsoft.com/office/drawing/2014/main" id="{71D85A0C-4799-2231-6EA1-D01C07FDA79E}"/>
              </a:ext>
            </a:extLst>
          </p:cNvPr>
          <p:cNvSpPr txBox="1"/>
          <p:nvPr/>
        </p:nvSpPr>
        <p:spPr>
          <a:xfrm>
            <a:off x="10279923" y="6360697"/>
            <a:ext cx="1721946" cy="461665"/>
          </a:xfrm>
          <a:prstGeom prst="rect">
            <a:avLst/>
          </a:prstGeom>
          <a:noFill/>
        </p:spPr>
        <p:txBody>
          <a:bodyPr wrap="none" rtlCol="0">
            <a:spAutoFit/>
          </a:bodyPr>
          <a:lstStyle/>
          <a:p>
            <a:pPr marL="0" marR="0" lvl="0" indent="0" algn="r" defTabSz="455602"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 Heather McArthur</a:t>
            </a:r>
          </a:p>
          <a:p>
            <a:pPr marL="0" marR="0" lvl="0" indent="0" algn="r" defTabSz="455602"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NCT06393374</a:t>
            </a:r>
          </a:p>
        </p:txBody>
      </p:sp>
      <p:sp>
        <p:nvSpPr>
          <p:cNvPr id="2" name="Rectangle 1">
            <a:extLst>
              <a:ext uri="{FF2B5EF4-FFF2-40B4-BE49-F238E27FC236}">
                <a16:creationId xmlns:a16="http://schemas.microsoft.com/office/drawing/2014/main" id="{7DA39AA0-9AFC-21FB-E132-4ED0CAA0D109}"/>
              </a:ext>
            </a:extLst>
          </p:cNvPr>
          <p:cNvSpPr/>
          <p:nvPr/>
        </p:nvSpPr>
        <p:spPr>
          <a:xfrm>
            <a:off x="0" y="25023"/>
            <a:ext cx="1349829" cy="5410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65568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15F18AD7-9085-0A0E-4D91-8E47B02D74B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10248"/>
          <a:stretch/>
        </p:blipFill>
        <p:spPr>
          <a:xfrm>
            <a:off x="3050" y="303047"/>
            <a:ext cx="12188951" cy="5706640"/>
          </a:xfrm>
          <a:prstGeom prst="rect">
            <a:avLst/>
          </a:prstGeom>
        </p:spPr>
      </p:pic>
      <p:sp>
        <p:nvSpPr>
          <p:cNvPr id="5" name="TextBox 4">
            <a:extLst>
              <a:ext uri="{FF2B5EF4-FFF2-40B4-BE49-F238E27FC236}">
                <a16:creationId xmlns:a16="http://schemas.microsoft.com/office/drawing/2014/main" id="{FFE2B951-368A-4073-6A70-343A6AF1A3D4}"/>
              </a:ext>
            </a:extLst>
          </p:cNvPr>
          <p:cNvSpPr txBox="1"/>
          <p:nvPr/>
        </p:nvSpPr>
        <p:spPr>
          <a:xfrm>
            <a:off x="10418374" y="6416453"/>
            <a:ext cx="1410066" cy="276999"/>
          </a:xfrm>
          <a:prstGeom prst="rect">
            <a:avLst/>
          </a:prstGeom>
          <a:noFill/>
        </p:spPr>
        <p:txBody>
          <a:bodyPr wrap="none" rtlCol="0">
            <a:spAutoFit/>
          </a:bodyPr>
          <a:lstStyle/>
          <a:p>
            <a:pPr marL="0" marR="0" lvl="0" indent="0" algn="r" defTabSz="455602"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 Aditya </a:t>
            </a: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Bardia</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BCD209D2-CA3E-6B42-3675-7E2F056BA295}"/>
              </a:ext>
            </a:extLst>
          </p:cNvPr>
          <p:cNvSpPr/>
          <p:nvPr/>
        </p:nvSpPr>
        <p:spPr>
          <a:xfrm>
            <a:off x="11556274" y="418011"/>
            <a:ext cx="557349" cy="4702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3AB952C1-43CE-8433-4071-4FE6D67FA982}"/>
              </a:ext>
            </a:extLst>
          </p:cNvPr>
          <p:cNvSpPr txBox="1"/>
          <p:nvPr/>
        </p:nvSpPr>
        <p:spPr>
          <a:xfrm>
            <a:off x="454207" y="4244423"/>
            <a:ext cx="4125542" cy="203591"/>
          </a:xfrm>
          <a:prstGeom prst="rect">
            <a:avLst/>
          </a:prstGeom>
          <a:solidFill>
            <a:srgbClr val="E1FFFF"/>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Radiotherapy delivered before the start of study treatment</a:t>
            </a:r>
          </a:p>
        </p:txBody>
      </p:sp>
    </p:spTree>
    <p:extLst>
      <p:ext uri="{BB962C8B-B14F-4D97-AF65-F5344CB8AC3E}">
        <p14:creationId xmlns:p14="http://schemas.microsoft.com/office/powerpoint/2010/main" val="2533580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460E1B5-700B-4B26-AB74-F4AFBB3DABBA}"/>
              </a:ext>
            </a:extLst>
          </p:cNvPr>
          <p:cNvSpPr>
            <a:spLocks noGrp="1"/>
          </p:cNvSpPr>
          <p:nvPr>
            <p:ph type="title"/>
          </p:nvPr>
        </p:nvSpPr>
        <p:spPr>
          <a:xfrm>
            <a:off x="263913" y="368623"/>
            <a:ext cx="9922376" cy="553156"/>
          </a:xfrm>
        </p:spPr>
        <p:txBody>
          <a:bodyPr vert="horz" lIns="0" tIns="60961" rIns="121920" bIns="60961" rtlCol="0" anchor="ct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533">
                <a:solidFill>
                  <a:srgbClr val="3F4444"/>
                </a:solidFill>
              </a:rPr>
              <a:t>TB04 Study Design: Ph3 Dato-</a:t>
            </a:r>
            <a:r>
              <a:rPr lang="en-US" sz="2533" err="1">
                <a:solidFill>
                  <a:srgbClr val="3F4444"/>
                </a:solidFill>
              </a:rPr>
              <a:t>DXd</a:t>
            </a:r>
            <a:r>
              <a:rPr lang="en-US" sz="2533">
                <a:solidFill>
                  <a:srgbClr val="3F4444"/>
                </a:solidFill>
              </a:rPr>
              <a:t> + Durva in Neoadjuvant/Adjuvant TNBC</a:t>
            </a:r>
            <a:endParaRPr lang="en-US" sz="2533">
              <a:solidFill>
                <a:srgbClr val="993366"/>
              </a:solidFill>
              <a:latin typeface="Calisto MT" panose="02040603050505030304" pitchFamily="18" charset="77"/>
            </a:endParaRPr>
          </a:p>
        </p:txBody>
      </p:sp>
      <p:grpSp>
        <p:nvGrpSpPr>
          <p:cNvPr id="11" name="Group 10">
            <a:extLst>
              <a:ext uri="{FF2B5EF4-FFF2-40B4-BE49-F238E27FC236}">
                <a16:creationId xmlns:a16="http://schemas.microsoft.com/office/drawing/2014/main" id="{7955F717-745F-89CA-166C-E5590EDD4B98}"/>
              </a:ext>
            </a:extLst>
          </p:cNvPr>
          <p:cNvGrpSpPr/>
          <p:nvPr/>
        </p:nvGrpSpPr>
        <p:grpSpPr>
          <a:xfrm>
            <a:off x="169353" y="804667"/>
            <a:ext cx="11883343" cy="5887472"/>
            <a:chOff x="164325" y="383803"/>
            <a:chExt cx="8912507" cy="4415604"/>
          </a:xfrm>
        </p:grpSpPr>
        <p:sp>
          <p:nvSpPr>
            <p:cNvPr id="12" name="Rectangle 11">
              <a:extLst>
                <a:ext uri="{FF2B5EF4-FFF2-40B4-BE49-F238E27FC236}">
                  <a16:creationId xmlns:a16="http://schemas.microsoft.com/office/drawing/2014/main" id="{38D1B932-A5A4-B086-123A-8ABDCE5DAE2D}"/>
                </a:ext>
              </a:extLst>
            </p:cNvPr>
            <p:cNvSpPr/>
            <p:nvPr/>
          </p:nvSpPr>
          <p:spPr>
            <a:xfrm>
              <a:off x="164325" y="799590"/>
              <a:ext cx="2935411" cy="2274955"/>
            </a:xfrm>
            <a:prstGeom prst="rect">
              <a:avLst/>
            </a:prstGeom>
            <a:solidFill>
              <a:srgbClr val="F0F1F1">
                <a:alpha val="50196"/>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62560" tIns="81279" rIns="162560" bIns="81279"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1624950" rtl="0" eaLnBrk="1" fontAlgn="base" latinLnBrk="0" hangingPunct="1">
                <a:lnSpc>
                  <a:spcPct val="100000"/>
                </a:lnSpc>
                <a:spcBef>
                  <a:spcPts val="801"/>
                </a:spcBef>
                <a:spcAft>
                  <a:spcPts val="801"/>
                </a:spcAft>
                <a:buClr>
                  <a:srgbClr val="000000"/>
                </a:buClr>
                <a:buSzTx/>
                <a:buFontTx/>
                <a:buNone/>
                <a:tabLst/>
                <a:defRPr/>
              </a:pPr>
              <a:r>
                <a:rPr kumimoji="0" lang="en-US" sz="1400" b="1" i="0" u="sng" strike="noStrike" kern="1200" cap="none" spc="0" normalizeH="0" baseline="0" noProof="0" dirty="0">
                  <a:ln>
                    <a:noFill/>
                  </a:ln>
                  <a:solidFill>
                    <a:srgbClr val="000000"/>
                  </a:solidFill>
                  <a:effectLst/>
                  <a:uLnTx/>
                  <a:uFillTx/>
                  <a:latin typeface="Arial" panose="020B0604020202020204"/>
                  <a:ea typeface="+mn-ea"/>
                  <a:cs typeface="+mn-cs"/>
                  <a:sym typeface="Arial"/>
                </a:rPr>
                <a:t>Key Eligibility Criteria</a:t>
              </a:r>
            </a:p>
            <a:p>
              <a:pPr marL="151547" marR="0" lvl="0" indent="-151547" algn="l" defTabSz="2166601"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a:ea typeface="+mn-ea"/>
                  <a:cs typeface="Arial"/>
                  <a:sym typeface="Arial"/>
                </a:rPr>
                <a:t>Histologically confirmed Stage II or III unilateral or bilateral primary invasive breast cancer.</a:t>
              </a:r>
            </a:p>
            <a:p>
              <a:pPr marL="151547" marR="0" lvl="0" indent="-151547" algn="l" defTabSz="2166601"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a:ea typeface="+mn-ea"/>
                  <a:cs typeface="Arial"/>
                  <a:sym typeface="Arial"/>
                </a:rPr>
                <a:t>TNBC (ER and PR &lt; 1%) or hormone receptor-low breast cancer (ER and/or PR 1% to &lt; 10%, neither hormone receptor may be ≥ 10%), and HER2-negative.</a:t>
              </a:r>
              <a:r>
                <a:rPr kumimoji="0" lang="en-GB" sz="1267" b="1" i="0" u="none" strike="noStrike" kern="1200" cap="none" spc="0" normalizeH="0" baseline="30000" noProof="0" dirty="0">
                  <a:ln>
                    <a:noFill/>
                  </a:ln>
                  <a:solidFill>
                    <a:srgbClr val="FF0000"/>
                  </a:solidFill>
                  <a:effectLst/>
                  <a:uLnTx/>
                  <a:uFillTx/>
                  <a:latin typeface="Arial"/>
                  <a:ea typeface="+mn-ea"/>
                  <a:cs typeface="Arial"/>
                  <a:sym typeface="Arial"/>
                </a:rPr>
                <a:t> </a:t>
              </a:r>
            </a:p>
            <a:p>
              <a:pPr marL="151547" marR="0" lvl="0" indent="-151547" algn="l" defTabSz="2166601"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a:ea typeface="+mn-ea"/>
                  <a:cs typeface="Arial"/>
                  <a:sym typeface="Arial"/>
                </a:rPr>
                <a:t>No evidence of distant disease.</a:t>
              </a:r>
            </a:p>
            <a:p>
              <a:pPr marL="151547" marR="0" lvl="0" indent="-151547" algn="l" defTabSz="2166601"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a:ea typeface="+mn-ea"/>
                  <a:cs typeface="Arial"/>
                  <a:sym typeface="Arial"/>
                </a:rPr>
                <a:t>No prior surgery, radiation, or systemic anticancer therapy.</a:t>
              </a:r>
            </a:p>
            <a:p>
              <a:pPr marL="151547" marR="0" lvl="0" indent="-151547" algn="l" defTabSz="2166601"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a:ea typeface="+mn-ea"/>
                  <a:cs typeface="Arial"/>
                  <a:sym typeface="Arial"/>
                </a:rPr>
                <a:t>ECOG PS 0 or 1.</a:t>
              </a:r>
            </a:p>
            <a:p>
              <a:pPr marL="151547" marR="0" lvl="0" indent="-151547" algn="l" defTabSz="2166601"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a:ea typeface="+mn-ea"/>
                  <a:cs typeface="Arial"/>
                  <a:sym typeface="Arial"/>
                </a:rPr>
                <a:t>Adequate hematologic and organ function.</a:t>
              </a:r>
            </a:p>
          </p:txBody>
        </p:sp>
        <p:cxnSp>
          <p:nvCxnSpPr>
            <p:cNvPr id="13" name="Straight Arrow Connector 12">
              <a:extLst>
                <a:ext uri="{FF2B5EF4-FFF2-40B4-BE49-F238E27FC236}">
                  <a16:creationId xmlns:a16="http://schemas.microsoft.com/office/drawing/2014/main" id="{361C0546-BC38-2F5D-4CD9-738ED921B18B}"/>
                </a:ext>
              </a:extLst>
            </p:cNvPr>
            <p:cNvCxnSpPr>
              <a:cxnSpLocks/>
            </p:cNvCxnSpPr>
            <p:nvPr/>
          </p:nvCxnSpPr>
          <p:spPr>
            <a:xfrm flipV="1">
              <a:off x="3125073" y="2029164"/>
              <a:ext cx="376995" cy="82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9CA55A8-9608-8C78-1BF0-9C3E8060E782}"/>
                </a:ext>
              </a:extLst>
            </p:cNvPr>
            <p:cNvCxnSpPr>
              <a:cxnSpLocks/>
            </p:cNvCxnSpPr>
            <p:nvPr/>
          </p:nvCxnSpPr>
          <p:spPr>
            <a:xfrm flipH="1">
              <a:off x="3540882" y="1323418"/>
              <a:ext cx="2579" cy="149878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047B8B7-7778-E8D6-5AF4-858919FE1D27}"/>
                </a:ext>
              </a:extLst>
            </p:cNvPr>
            <p:cNvCxnSpPr>
              <a:cxnSpLocks/>
            </p:cNvCxnSpPr>
            <p:nvPr/>
          </p:nvCxnSpPr>
          <p:spPr>
            <a:xfrm>
              <a:off x="3543461" y="1330675"/>
              <a:ext cx="260358"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D750B7A-EFD0-0018-F3B2-798268238430}"/>
                </a:ext>
              </a:extLst>
            </p:cNvPr>
            <p:cNvSpPr/>
            <p:nvPr/>
          </p:nvSpPr>
          <p:spPr>
            <a:xfrm>
              <a:off x="7597962" y="799592"/>
              <a:ext cx="1478870" cy="2673764"/>
            </a:xfrm>
            <a:prstGeom prst="rect">
              <a:avLst/>
            </a:prstGeom>
            <a:solidFill>
              <a:schemeClr val="bg1"/>
            </a:solid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216748" tIns="108373" rIns="216748" bIns="108373" rtlCol="0" anchor="t" anchorCtr="0"/>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1624990" rtl="0" eaLnBrk="1" fontAlgn="base" latinLnBrk="0" hangingPunct="1">
                <a:lnSpc>
                  <a:spcPct val="100000"/>
                </a:lnSpc>
                <a:spcBef>
                  <a:spcPct val="0"/>
                </a:spcBef>
                <a:spcAft>
                  <a:spcPct val="0"/>
                </a:spcAft>
                <a:buClr>
                  <a:srgbClr val="000000"/>
                </a:buClr>
                <a:buSzTx/>
                <a:buFontTx/>
                <a:buNone/>
                <a:tabLst/>
                <a:defRPr/>
              </a:pPr>
              <a:r>
                <a:rPr kumimoji="0" lang="en-GB" sz="1400" b="0" i="0" u="sng" strike="noStrike" kern="1200" cap="none" spc="0" normalizeH="0" baseline="0" noProof="0" dirty="0">
                  <a:ln>
                    <a:noFill/>
                  </a:ln>
                  <a:solidFill>
                    <a:srgbClr val="000015"/>
                  </a:solidFill>
                  <a:effectLst/>
                  <a:uLnTx/>
                  <a:uFillTx/>
                  <a:latin typeface="Arial" panose="020B0604020202020204"/>
                  <a:ea typeface="+mn-ea"/>
                  <a:cs typeface="+mn-cs"/>
                  <a:sym typeface="Arial"/>
                </a:rPr>
                <a:t>Dual primary endpoints:</a:t>
              </a:r>
            </a:p>
            <a:p>
              <a:pPr marL="0" marR="0" lvl="0" indent="0" algn="l" defTabSz="1624990" rtl="0" eaLnBrk="1" fontAlgn="base" latinLnBrk="0" hangingPunct="1">
                <a:lnSpc>
                  <a:spcPct val="100000"/>
                </a:lnSpc>
                <a:spcBef>
                  <a:spcPct val="0"/>
                </a:spcBef>
                <a:spcAft>
                  <a:spcPct val="0"/>
                </a:spcAft>
                <a:buClr>
                  <a:srgbClr val="000000"/>
                </a:buClr>
                <a:buSzTx/>
                <a:buFontTx/>
                <a:buNone/>
                <a:tabLst/>
                <a:defRPr/>
              </a:pPr>
              <a:r>
                <a:rPr kumimoji="0" lang="en-GB" sz="1400" b="0" i="0" u="none" strike="noStrike" kern="1200" cap="none" spc="0" normalizeH="0" baseline="0" noProof="0" dirty="0" err="1">
                  <a:ln>
                    <a:noFill/>
                  </a:ln>
                  <a:solidFill>
                    <a:srgbClr val="000015"/>
                  </a:solidFill>
                  <a:effectLst/>
                  <a:uLnTx/>
                  <a:uFillTx/>
                  <a:latin typeface="Arial" panose="020B0604020202020204"/>
                  <a:ea typeface="+mn-ea"/>
                  <a:cs typeface="+mn-cs"/>
                  <a:sym typeface="Arial"/>
                </a:rPr>
                <a:t>pCR</a:t>
              </a:r>
              <a:r>
                <a:rPr kumimoji="0" lang="en-GB" sz="1400" b="0" i="0" u="none" strike="noStrike" kern="1200" cap="none" spc="0" normalizeH="0" baseline="0" noProof="0" dirty="0">
                  <a:ln>
                    <a:noFill/>
                  </a:ln>
                  <a:solidFill>
                    <a:srgbClr val="000015"/>
                  </a:solidFill>
                  <a:effectLst/>
                  <a:uLnTx/>
                  <a:uFillTx/>
                  <a:latin typeface="Arial" panose="020B0604020202020204"/>
                  <a:ea typeface="+mn-ea"/>
                  <a:cs typeface="+mn-cs"/>
                  <a:sym typeface="Arial"/>
                </a:rPr>
                <a:t> and EFS</a:t>
              </a:r>
              <a:endParaRPr kumimoji="0" lang="en-GB" sz="1400" b="0" i="0" u="none" strike="noStrike" kern="1200" cap="none" spc="0" normalizeH="0" baseline="0" noProof="0" dirty="0">
                <a:ln>
                  <a:noFill/>
                </a:ln>
                <a:solidFill>
                  <a:srgbClr val="000015"/>
                </a:solidFill>
                <a:effectLst/>
                <a:uLnTx/>
                <a:uFillTx/>
                <a:latin typeface="Arial" panose="020B0604020202020204"/>
                <a:ea typeface="+mn-ea"/>
                <a:cs typeface="Arial"/>
                <a:sym typeface="Arial"/>
              </a:endParaRPr>
            </a:p>
            <a:p>
              <a:pPr marL="0" marR="0" lvl="0" indent="0" algn="l" defTabSz="1624990" rtl="0" eaLnBrk="1" fontAlgn="base" latinLnBrk="0" hangingPunct="1">
                <a:lnSpc>
                  <a:spcPct val="100000"/>
                </a:lnSpc>
                <a:spcBef>
                  <a:spcPct val="0"/>
                </a:spcBef>
                <a:spcAft>
                  <a:spcPct val="0"/>
                </a:spcAft>
                <a:buClr>
                  <a:srgbClr val="000000"/>
                </a:buClr>
                <a:buSzTx/>
                <a:buFontTx/>
                <a:buNone/>
                <a:tabLst/>
                <a:defRPr/>
              </a:pPr>
              <a:endParaRPr kumimoji="0" lang="en-GB" sz="1400" b="0" i="0" u="none" strike="noStrike" kern="1200" cap="none" spc="0" normalizeH="0" baseline="0" noProof="0" dirty="0">
                <a:ln>
                  <a:noFill/>
                </a:ln>
                <a:solidFill>
                  <a:srgbClr val="000015"/>
                </a:solidFill>
                <a:effectLst/>
                <a:uLnTx/>
                <a:uFillTx/>
                <a:latin typeface="Arial" panose="020B0604020202020204"/>
                <a:ea typeface="+mn-ea"/>
                <a:cs typeface="+mn-cs"/>
                <a:sym typeface="Arial"/>
              </a:endParaRPr>
            </a:p>
            <a:p>
              <a:pPr marL="0" marR="0" lvl="0" indent="0" algn="l" defTabSz="1624990" rtl="0" eaLnBrk="1" fontAlgn="base" latinLnBrk="0" hangingPunct="1">
                <a:lnSpc>
                  <a:spcPct val="100000"/>
                </a:lnSpc>
                <a:spcBef>
                  <a:spcPct val="0"/>
                </a:spcBef>
                <a:spcAft>
                  <a:spcPct val="0"/>
                </a:spcAft>
                <a:buClr>
                  <a:srgbClr val="000000"/>
                </a:buClr>
                <a:buSzTx/>
                <a:buFontTx/>
                <a:buNone/>
                <a:tabLst/>
                <a:defRPr/>
              </a:pPr>
              <a:r>
                <a:rPr kumimoji="0" lang="en-GB" sz="1400" b="0" i="0" u="sng" strike="noStrike" kern="1200" cap="none" spc="0" normalizeH="0" baseline="0" noProof="0" dirty="0">
                  <a:ln>
                    <a:noFill/>
                  </a:ln>
                  <a:solidFill>
                    <a:srgbClr val="000015"/>
                  </a:solidFill>
                  <a:effectLst/>
                  <a:uLnTx/>
                  <a:uFillTx/>
                  <a:latin typeface="Arial" panose="020B0604020202020204"/>
                  <a:ea typeface="+mn-ea"/>
                  <a:cs typeface="+mn-cs"/>
                  <a:sym typeface="Arial"/>
                </a:rPr>
                <a:t>Secondary endpoints:</a:t>
              </a:r>
              <a:endParaRPr kumimoji="0" lang="en-GB" sz="1400" b="0" i="0" u="sng" strike="noStrike" kern="1200" cap="none" spc="0" normalizeH="0" baseline="0" noProof="0" dirty="0">
                <a:ln>
                  <a:noFill/>
                </a:ln>
                <a:solidFill>
                  <a:srgbClr val="000015"/>
                </a:solidFill>
                <a:effectLst/>
                <a:uLnTx/>
                <a:uFillTx/>
                <a:latin typeface="Arial" panose="020B0604020202020204"/>
                <a:ea typeface="+mn-ea"/>
                <a:cs typeface="Arial"/>
                <a:sym typeface="Arial"/>
              </a:endParaRPr>
            </a:p>
            <a:p>
              <a:pPr marL="0" marR="0" lvl="0" indent="0" algn="l" defTabSz="1624990" rtl="0" eaLnBrk="1" fontAlgn="base" latinLnBrk="0" hangingPunct="1">
                <a:lnSpc>
                  <a:spcPct val="100000"/>
                </a:lnSpc>
                <a:spcBef>
                  <a:spcPct val="0"/>
                </a:spcBef>
                <a:spcAft>
                  <a:spcPct val="0"/>
                </a:spcAft>
                <a:buClr>
                  <a:srgbClr val="000000"/>
                </a:buClr>
                <a:buSzTx/>
                <a:buFontTx/>
                <a:buNone/>
                <a:tabLst/>
                <a:defRPr/>
              </a:pPr>
              <a:r>
                <a:rPr kumimoji="0" lang="en-GB" sz="1400" b="0" i="0" u="none" strike="noStrike" kern="1200" cap="none" spc="0" normalizeH="0" baseline="0" noProof="0" dirty="0">
                  <a:ln>
                    <a:noFill/>
                  </a:ln>
                  <a:solidFill>
                    <a:srgbClr val="000015"/>
                  </a:solidFill>
                  <a:effectLst/>
                  <a:uLnTx/>
                  <a:uFillTx/>
                  <a:latin typeface="Arial" panose="020B0604020202020204"/>
                  <a:ea typeface="+mn-ea"/>
                  <a:cs typeface="+mn-cs"/>
                  <a:sym typeface="Arial"/>
                </a:rPr>
                <a:t>OS, DDFS, safety and tolerability, PROs, PK, immunogenicity</a:t>
              </a:r>
              <a:endParaRPr kumimoji="0" lang="en-GB" sz="1400" b="0" i="0" u="none" strike="noStrike" kern="1200" cap="none" spc="0" normalizeH="0" baseline="0" noProof="0" dirty="0">
                <a:ln>
                  <a:noFill/>
                </a:ln>
                <a:solidFill>
                  <a:srgbClr val="000015"/>
                </a:solidFill>
                <a:effectLst/>
                <a:uLnTx/>
                <a:uFillTx/>
                <a:latin typeface="Arial" panose="020B0604020202020204"/>
                <a:ea typeface="+mn-ea"/>
                <a:cs typeface="Arial"/>
                <a:sym typeface="Arial"/>
              </a:endParaRPr>
            </a:p>
            <a:p>
              <a:pPr marL="0" marR="0" lvl="0" indent="0" algn="l" defTabSz="1624990" rtl="0" eaLnBrk="1" fontAlgn="base" latinLnBrk="0" hangingPunct="1">
                <a:lnSpc>
                  <a:spcPct val="100000"/>
                </a:lnSpc>
                <a:spcBef>
                  <a:spcPct val="0"/>
                </a:spcBef>
                <a:spcAft>
                  <a:spcPct val="0"/>
                </a:spcAft>
                <a:buClr>
                  <a:srgbClr val="000000"/>
                </a:buClr>
                <a:buSzTx/>
                <a:buFontTx/>
                <a:buNone/>
                <a:tabLst/>
                <a:defRPr/>
              </a:pPr>
              <a:endParaRPr kumimoji="0" lang="en-GB" sz="1400" b="0" i="0" u="none" strike="noStrike" kern="1200" cap="none" spc="0" normalizeH="0" baseline="0" noProof="0" dirty="0">
                <a:ln>
                  <a:noFill/>
                </a:ln>
                <a:solidFill>
                  <a:srgbClr val="000015"/>
                </a:solidFill>
                <a:effectLst/>
                <a:uLnTx/>
                <a:uFillTx/>
                <a:latin typeface="Arial" panose="020B0604020202020204"/>
                <a:ea typeface="+mn-ea"/>
                <a:cs typeface="Arial"/>
                <a:sym typeface="Arial"/>
              </a:endParaRPr>
            </a:p>
            <a:p>
              <a:pPr marL="0" marR="0" lvl="0" indent="0" algn="l" defTabSz="1624990" rtl="0" eaLnBrk="1" fontAlgn="base" latinLnBrk="0" hangingPunct="1">
                <a:lnSpc>
                  <a:spcPct val="100000"/>
                </a:lnSpc>
                <a:spcBef>
                  <a:spcPct val="0"/>
                </a:spcBef>
                <a:spcAft>
                  <a:spcPct val="0"/>
                </a:spcAft>
                <a:buClr>
                  <a:srgbClr val="000000"/>
                </a:buClr>
                <a:buSzTx/>
                <a:buFontTx/>
                <a:buNone/>
                <a:tabLst/>
                <a:defRPr/>
              </a:pPr>
              <a:r>
                <a:rPr kumimoji="0" lang="en-GB" sz="1400" b="0" i="0" u="sng" strike="noStrike" kern="1200" cap="none" spc="0" normalizeH="0" baseline="0" noProof="0" dirty="0">
                  <a:ln>
                    <a:noFill/>
                  </a:ln>
                  <a:solidFill>
                    <a:srgbClr val="000015"/>
                  </a:solidFill>
                  <a:effectLst/>
                  <a:uLnTx/>
                  <a:uFillTx/>
                  <a:latin typeface="Arial"/>
                  <a:ea typeface="+mn-ea"/>
                  <a:cs typeface="+mn-cs"/>
                  <a:sym typeface="Arial"/>
                </a:rPr>
                <a:t>Exploratory endpoints include but are not limited to:</a:t>
              </a:r>
              <a:endParaRPr kumimoji="0" lang="en-GB" sz="1400" b="0" i="0" u="sng" strike="noStrike" kern="1200" cap="none" spc="0" normalizeH="0" baseline="0" noProof="0" dirty="0">
                <a:ln>
                  <a:noFill/>
                </a:ln>
                <a:solidFill>
                  <a:srgbClr val="000015"/>
                </a:solidFill>
                <a:effectLst/>
                <a:uLnTx/>
                <a:uFillTx/>
                <a:latin typeface="Arial"/>
                <a:ea typeface="+mn-ea"/>
                <a:cs typeface="Arial"/>
                <a:sym typeface="Arial"/>
              </a:endParaRPr>
            </a:p>
            <a:p>
              <a:pPr marL="0" marR="0" lvl="0" indent="0" algn="l" defTabSz="1624990" rtl="0" eaLnBrk="1" fontAlgn="base" latinLnBrk="0" hangingPunct="1">
                <a:lnSpc>
                  <a:spcPct val="100000"/>
                </a:lnSpc>
                <a:spcBef>
                  <a:spcPct val="0"/>
                </a:spcBef>
                <a:spcAft>
                  <a:spcPct val="0"/>
                </a:spcAft>
                <a:buClr>
                  <a:srgbClr val="000000"/>
                </a:buClr>
                <a:buSzTx/>
                <a:buFontTx/>
                <a:buNone/>
                <a:tabLst/>
                <a:defRPr/>
              </a:pPr>
              <a:r>
                <a:rPr kumimoji="0" lang="en-GB" sz="1400" b="0" i="0" u="none" strike="noStrike" kern="1200" cap="none" spc="0" normalizeH="0" baseline="0" noProof="0" dirty="0">
                  <a:ln>
                    <a:noFill/>
                  </a:ln>
                  <a:solidFill>
                    <a:srgbClr val="000015"/>
                  </a:solidFill>
                  <a:effectLst/>
                  <a:uLnTx/>
                  <a:uFillTx/>
                  <a:latin typeface="Arial"/>
                  <a:ea typeface="+mn-ea"/>
                  <a:cs typeface="Arial"/>
                  <a:sym typeface="Arial"/>
                </a:rPr>
                <a:t>TROP2, PD-L1 </a:t>
              </a:r>
              <a:endParaRPr kumimoji="0" lang="en-GB" sz="1267" b="0" i="0" u="none" strike="noStrike" kern="1200" cap="none" spc="0" normalizeH="0" baseline="30000" noProof="0" dirty="0">
                <a:ln>
                  <a:noFill/>
                </a:ln>
                <a:solidFill>
                  <a:srgbClr val="FF0000"/>
                </a:solidFill>
                <a:effectLst/>
                <a:uLnTx/>
                <a:uFillTx/>
                <a:latin typeface="Arial"/>
                <a:ea typeface="+mn-ea"/>
                <a:cs typeface="Arial"/>
                <a:sym typeface="Arial"/>
              </a:endParaRPr>
            </a:p>
          </p:txBody>
        </p:sp>
        <p:sp>
          <p:nvSpPr>
            <p:cNvPr id="25" name="TextBox 24">
              <a:extLst>
                <a:ext uri="{FF2B5EF4-FFF2-40B4-BE49-F238E27FC236}">
                  <a16:creationId xmlns:a16="http://schemas.microsoft.com/office/drawing/2014/main" id="{E51922FF-4E1B-6B7D-62E4-DE539894CD98}"/>
                </a:ext>
              </a:extLst>
            </p:cNvPr>
            <p:cNvSpPr txBox="1"/>
            <p:nvPr/>
          </p:nvSpPr>
          <p:spPr>
            <a:xfrm>
              <a:off x="2982438" y="2029164"/>
              <a:ext cx="654512" cy="314188"/>
            </a:xfrm>
            <a:prstGeom prst="rect">
              <a:avLst/>
            </a:prstGeom>
            <a:noFill/>
          </p:spPr>
          <p:txBody>
            <a:bodyPr wrap="square" lIns="216748" tIns="108373" rIns="216748" bIns="108373"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1624790" rtl="0" eaLnBrk="1" fontAlgn="base" latinLnBrk="0" hangingPunct="1">
                <a:lnSpc>
                  <a:spcPct val="100000"/>
                </a:lnSpc>
                <a:spcBef>
                  <a:spcPct val="0"/>
                </a:spcBef>
                <a:spcAft>
                  <a:spcPct val="0"/>
                </a:spcAft>
                <a:buClr>
                  <a:srgbClr val="000000"/>
                </a:buClr>
                <a:buSzTx/>
                <a:buFontTx/>
                <a:buNone/>
                <a:tabLst/>
                <a:defRPr/>
              </a:pPr>
              <a:r>
                <a:rPr kumimoji="0" lang="en-US" sz="1300" b="1" i="0" u="none" strike="noStrike" kern="1200" cap="none" spc="0" normalizeH="0" baseline="0" noProof="0">
                  <a:ln>
                    <a:noFill/>
                  </a:ln>
                  <a:solidFill>
                    <a:srgbClr val="000000"/>
                  </a:solidFill>
                  <a:effectLst/>
                  <a:uLnTx/>
                  <a:uFillTx/>
                  <a:latin typeface="Arial"/>
                  <a:ea typeface="MS PGothic"/>
                  <a:cs typeface="+mn-cs"/>
                  <a:sym typeface="Arial"/>
                </a:rPr>
                <a:t>1:1 </a:t>
              </a:r>
              <a:endParaRPr kumimoji="0" lang="en-US" sz="1300" b="1" i="0" u="none" strike="noStrike" kern="1200" cap="none" spc="0" normalizeH="0" baseline="0" noProof="0">
                <a:ln>
                  <a:noFill/>
                </a:ln>
                <a:solidFill>
                  <a:srgbClr val="FF0000"/>
                </a:solidFill>
                <a:effectLst/>
                <a:uLnTx/>
                <a:uFillTx/>
                <a:latin typeface="Arial"/>
                <a:ea typeface="MS PGothic" pitchFamily="34" charset="-128"/>
                <a:cs typeface="+mn-cs"/>
                <a:sym typeface="Arial"/>
              </a:endParaRPr>
            </a:p>
          </p:txBody>
        </p:sp>
        <p:sp>
          <p:nvSpPr>
            <p:cNvPr id="27" name="Rectangle 26">
              <a:extLst>
                <a:ext uri="{FF2B5EF4-FFF2-40B4-BE49-F238E27FC236}">
                  <a16:creationId xmlns:a16="http://schemas.microsoft.com/office/drawing/2014/main" id="{1194CC01-7B27-8816-2EAA-473B27D0DE06}"/>
                </a:ext>
              </a:extLst>
            </p:cNvPr>
            <p:cNvSpPr/>
            <p:nvPr/>
          </p:nvSpPr>
          <p:spPr>
            <a:xfrm>
              <a:off x="3843696" y="897325"/>
              <a:ext cx="1563525" cy="756052"/>
            </a:xfrm>
            <a:prstGeom prst="rect">
              <a:avLst/>
            </a:prstGeom>
            <a:solidFill>
              <a:schemeClr val="accent2">
                <a:lumMod val="10000"/>
                <a:lumOff val="90000"/>
              </a:schemeClr>
            </a:solidFill>
            <a:ln w="12700">
              <a:solidFill>
                <a:schemeClr val="tx1"/>
              </a:solidFill>
            </a:ln>
            <a:effectLst>
              <a:outerShdw blurRad="50800" dist="76200" dir="2700000" algn="tl"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lIns="216748" tIns="108373" rIns="216748" bIns="108373"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1624950" rtl="0" eaLnBrk="1" fontAlgn="base" latinLnBrk="0" hangingPunct="1">
                <a:lnSpc>
                  <a:spcPct val="100000"/>
                </a:lnSpc>
                <a:spcBef>
                  <a:spcPct val="0"/>
                </a:spcBef>
                <a:spcAft>
                  <a:spcPts val="800"/>
                </a:spcAft>
                <a:buClr>
                  <a:srgbClr val="000000"/>
                </a:buClr>
                <a:buSzTx/>
                <a:buFontTx/>
                <a:buNone/>
                <a:tabLst/>
                <a:defRPr/>
              </a:pPr>
              <a:r>
                <a:rPr kumimoji="0" lang="en-GB" sz="1200" b="0" i="0" u="sng" strike="noStrike" kern="1200" cap="none" spc="0" normalizeH="0" baseline="0" noProof="0">
                  <a:ln>
                    <a:noFill/>
                  </a:ln>
                  <a:solidFill>
                    <a:srgbClr val="000000"/>
                  </a:solidFill>
                  <a:effectLst/>
                  <a:uLnTx/>
                  <a:uFillTx/>
                  <a:latin typeface="Arial"/>
                  <a:ea typeface="+mn-ea"/>
                  <a:cs typeface="Arial"/>
                  <a:sym typeface="Arial"/>
                </a:rPr>
                <a:t>Experimental Arm</a:t>
              </a:r>
              <a:endParaRPr kumimoji="0" lang="en-US" sz="3199" b="0" i="0" u="sng" strike="noStrike" kern="1200" cap="none" spc="0" normalizeH="0" baseline="0" noProof="0">
                <a:ln>
                  <a:noFill/>
                </a:ln>
                <a:solidFill>
                  <a:srgbClr val="000000"/>
                </a:solidFill>
                <a:effectLst/>
                <a:uLnTx/>
                <a:uFillTx/>
                <a:latin typeface="Open Sans"/>
                <a:ea typeface="+mn-ea"/>
                <a:cs typeface="+mn-cs"/>
                <a:sym typeface="Arial"/>
              </a:endParaRPr>
            </a:p>
            <a:p>
              <a:pPr marL="0" marR="0" lvl="0" indent="0" algn="ctr" defTabSz="1624950" rtl="0" eaLnBrk="1" fontAlgn="base" latinLnBrk="0" hangingPunct="1">
                <a:lnSpc>
                  <a:spcPct val="100000"/>
                </a:lnSpc>
                <a:spcBef>
                  <a:spcPct val="0"/>
                </a:spcBef>
                <a:spcAft>
                  <a:spcPct val="0"/>
                </a:spcAft>
                <a:buClr>
                  <a:srgbClr val="000000"/>
                </a:buClr>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Arial"/>
                  <a:sym typeface="Arial"/>
                </a:rPr>
                <a:t>Dato-DXd + durvalumab</a:t>
              </a:r>
              <a:endParaRPr kumimoji="0" lang="en-GB" sz="3199" b="0" i="0" u="none" strike="noStrike" kern="1200" cap="none" spc="0" normalizeH="0" baseline="0" noProof="0">
                <a:ln>
                  <a:noFill/>
                </a:ln>
                <a:solidFill>
                  <a:srgbClr val="000000"/>
                </a:solidFill>
                <a:effectLst/>
                <a:uLnTx/>
                <a:uFillTx/>
                <a:latin typeface="Open Sans"/>
                <a:ea typeface="+mn-ea"/>
                <a:cs typeface="+mn-cs"/>
                <a:sym typeface="Arial"/>
              </a:endParaRPr>
            </a:p>
            <a:p>
              <a:pPr marL="0" marR="0" lvl="0" indent="0" algn="ctr" defTabSz="1624950" rtl="0" eaLnBrk="1" fontAlgn="base" latinLnBrk="0" hangingPunct="1">
                <a:lnSpc>
                  <a:spcPct val="100000"/>
                </a:lnSpc>
                <a:spcBef>
                  <a:spcPct val="0"/>
                </a:spcBef>
                <a:spcAft>
                  <a:spcPct val="0"/>
                </a:spcAft>
                <a:buClr>
                  <a:srgbClr val="000000"/>
                </a:buClr>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Arial"/>
                  <a:sym typeface="Arial"/>
                </a:rPr>
                <a:t>Q3W x 8 (24 weeks)</a:t>
              </a:r>
            </a:p>
          </p:txBody>
        </p:sp>
        <p:cxnSp>
          <p:nvCxnSpPr>
            <p:cNvPr id="29" name="Straight Arrow Connector 28">
              <a:extLst>
                <a:ext uri="{FF2B5EF4-FFF2-40B4-BE49-F238E27FC236}">
                  <a16:creationId xmlns:a16="http://schemas.microsoft.com/office/drawing/2014/main" id="{C163EEB2-ECA4-29D6-27B9-1300A52588CB}"/>
                </a:ext>
              </a:extLst>
            </p:cNvPr>
            <p:cNvCxnSpPr>
              <a:cxnSpLocks/>
            </p:cNvCxnSpPr>
            <p:nvPr/>
          </p:nvCxnSpPr>
          <p:spPr>
            <a:xfrm>
              <a:off x="3551847" y="2818686"/>
              <a:ext cx="254116"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455B9D3-204C-7544-E1C2-1D0FEA151F35}"/>
                </a:ext>
              </a:extLst>
            </p:cNvPr>
            <p:cNvSpPr/>
            <p:nvPr/>
          </p:nvSpPr>
          <p:spPr>
            <a:xfrm>
              <a:off x="6053795" y="897325"/>
              <a:ext cx="1381713" cy="756052"/>
            </a:xfrm>
            <a:prstGeom prst="rect">
              <a:avLst/>
            </a:prstGeom>
            <a:solidFill>
              <a:schemeClr val="accent2">
                <a:lumMod val="10000"/>
                <a:lumOff val="90000"/>
              </a:schemeClr>
            </a:solidFill>
            <a:ln w="12700">
              <a:solidFill>
                <a:schemeClr val="tx1"/>
              </a:solidFill>
            </a:ln>
            <a:effectLst>
              <a:outerShdw blurRad="50800" dist="76200" dir="2700000" algn="tl"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lIns="216748" tIns="108373" rIns="216748" bIns="108373"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1624950" rtl="0" eaLnBrk="1" fontAlgn="base" latinLnBrk="0" hangingPunct="1">
                <a:lnSpc>
                  <a:spcPct val="100000"/>
                </a:lnSpc>
                <a:spcBef>
                  <a:spcPct val="0"/>
                </a:spcBef>
                <a:spcAft>
                  <a:spcPct val="0"/>
                </a:spcAft>
                <a:buClr>
                  <a:srgbClr val="000000"/>
                </a:buClr>
                <a:buSzTx/>
                <a:buFontTx/>
                <a:buNone/>
                <a:tabLst/>
                <a:defRPr/>
              </a:pPr>
              <a:r>
                <a:rPr kumimoji="0" lang="en-GB" sz="1267" b="0" i="0" u="none" strike="noStrike" kern="1200" cap="none" spc="0" normalizeH="0" baseline="0" noProof="0">
                  <a:ln>
                    <a:noFill/>
                  </a:ln>
                  <a:solidFill>
                    <a:srgbClr val="000000"/>
                  </a:solidFill>
                  <a:effectLst/>
                  <a:uLnTx/>
                  <a:uFillTx/>
                  <a:latin typeface="Arial"/>
                  <a:ea typeface="+mn-ea"/>
                  <a:cs typeface="Arial"/>
                  <a:sym typeface="Arial"/>
                </a:rPr>
                <a:t>Durvalumab         x 9 cycles </a:t>
              </a:r>
              <a:endParaRPr kumimoji="0" lang="en-GB" sz="1308" b="0" i="0" u="none" strike="noStrike" kern="1200" cap="none" spc="0" normalizeH="0" baseline="0" noProof="0">
                <a:ln>
                  <a:noFill/>
                </a:ln>
                <a:solidFill>
                  <a:srgbClr val="000000"/>
                </a:solidFill>
                <a:effectLst/>
                <a:uLnTx/>
                <a:uFillTx/>
                <a:latin typeface="Arial"/>
                <a:ea typeface="+mn-ea"/>
                <a:cs typeface="Arial"/>
                <a:sym typeface="Arial"/>
              </a:endParaRPr>
            </a:p>
            <a:p>
              <a:pPr marL="0" marR="0" lvl="0" indent="0" algn="ctr" defTabSz="1624950" rtl="0" eaLnBrk="1" fontAlgn="base" latinLnBrk="0" hangingPunct="1">
                <a:lnSpc>
                  <a:spcPct val="100000"/>
                </a:lnSpc>
                <a:spcBef>
                  <a:spcPct val="0"/>
                </a:spcBef>
                <a:spcAft>
                  <a:spcPct val="0"/>
                </a:spcAft>
                <a:buClr>
                  <a:srgbClr val="000000"/>
                </a:buClr>
                <a:buSzTx/>
                <a:buFontTx/>
                <a:buNone/>
                <a:tabLst/>
                <a:defRPr/>
              </a:pPr>
              <a:r>
                <a:rPr kumimoji="0" lang="en-GB" sz="1267" b="0" i="0" u="none" strike="noStrike" kern="1200" cap="none" spc="0" normalizeH="0" baseline="0" noProof="0">
                  <a:ln>
                    <a:noFill/>
                  </a:ln>
                  <a:solidFill>
                    <a:srgbClr val="000000"/>
                  </a:solidFill>
                  <a:effectLst/>
                  <a:uLnTx/>
                  <a:uFillTx/>
                  <a:latin typeface="Arial"/>
                  <a:ea typeface="+mn-ea"/>
                  <a:cs typeface="Arial"/>
                  <a:sym typeface="Arial"/>
                </a:rPr>
                <a:t>+/- chemotherapy</a:t>
              </a:r>
            </a:p>
            <a:p>
              <a:pPr marL="0" marR="0" lvl="0" indent="0" algn="ctr" defTabSz="1624950" rtl="0" eaLnBrk="1" fontAlgn="base" latinLnBrk="0" hangingPunct="1">
                <a:lnSpc>
                  <a:spcPct val="100000"/>
                </a:lnSpc>
                <a:spcBef>
                  <a:spcPct val="0"/>
                </a:spcBef>
                <a:spcAft>
                  <a:spcPct val="0"/>
                </a:spcAft>
                <a:buClr>
                  <a:srgbClr val="000000"/>
                </a:buClr>
                <a:buSzTx/>
                <a:buFontTx/>
                <a:buNone/>
                <a:tabLst/>
                <a:defRPr/>
              </a:pPr>
              <a:r>
                <a:rPr kumimoji="0" lang="en-GB" sz="1267" b="1" i="0" u="none" strike="noStrike" kern="1200" cap="none" spc="0" normalizeH="0" baseline="30000" noProof="0">
                  <a:ln>
                    <a:noFill/>
                  </a:ln>
                  <a:solidFill>
                    <a:srgbClr val="FF0000"/>
                  </a:solidFill>
                  <a:effectLst/>
                  <a:uLnTx/>
                  <a:uFillTx/>
                  <a:latin typeface="Arial"/>
                  <a:ea typeface="+mn-ea"/>
                  <a:cs typeface="Arial"/>
                  <a:sym typeface="Arial"/>
                </a:rPr>
                <a:t>a, b, c</a:t>
              </a:r>
            </a:p>
          </p:txBody>
        </p:sp>
        <p:sp>
          <p:nvSpPr>
            <p:cNvPr id="32" name="Rectangle 31">
              <a:extLst>
                <a:ext uri="{FF2B5EF4-FFF2-40B4-BE49-F238E27FC236}">
                  <a16:creationId xmlns:a16="http://schemas.microsoft.com/office/drawing/2014/main" id="{DE879AD4-E683-F99F-2E8A-D3BD4A072BBE}"/>
                </a:ext>
              </a:extLst>
            </p:cNvPr>
            <p:cNvSpPr/>
            <p:nvPr/>
          </p:nvSpPr>
          <p:spPr>
            <a:xfrm>
              <a:off x="6065900" y="2162643"/>
              <a:ext cx="1411365" cy="721717"/>
            </a:xfrm>
            <a:prstGeom prst="rect">
              <a:avLst/>
            </a:prstGeom>
            <a:solidFill>
              <a:schemeClr val="accent2">
                <a:lumMod val="10000"/>
                <a:lumOff val="90000"/>
              </a:schemeClr>
            </a:solidFill>
            <a:ln w="12700">
              <a:solidFill>
                <a:schemeClr val="tx1"/>
              </a:solidFill>
            </a:ln>
            <a:effectLst>
              <a:outerShdw blurRad="50800" dist="76200" dir="2700000" algn="tl"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lIns="216748" tIns="108373" rIns="216748" bIns="108373"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1624950" rtl="0" eaLnBrk="1" fontAlgn="base" latinLnBrk="0" hangingPunct="1">
                <a:lnSpc>
                  <a:spcPct val="100000"/>
                </a:lnSpc>
                <a:spcBef>
                  <a:spcPct val="0"/>
                </a:spcBef>
                <a:spcAft>
                  <a:spcPct val="0"/>
                </a:spcAft>
                <a:buClr>
                  <a:srgbClr val="000000"/>
                </a:buClr>
                <a:buSzTx/>
                <a:buFontTx/>
                <a:buNone/>
                <a:tabLst/>
                <a:defRPr/>
              </a:pPr>
              <a:r>
                <a:rPr kumimoji="0" lang="en-GB" sz="1267" b="0" i="0" u="none" strike="noStrike" kern="1200" cap="none" spc="0" normalizeH="0" baseline="0" noProof="0">
                  <a:ln>
                    <a:noFill/>
                  </a:ln>
                  <a:solidFill>
                    <a:srgbClr val="000000"/>
                  </a:solidFill>
                  <a:effectLst/>
                  <a:uLnTx/>
                  <a:uFillTx/>
                  <a:latin typeface="Arial"/>
                  <a:ea typeface="+mn-ea"/>
                  <a:cs typeface="Arial"/>
                  <a:sym typeface="Arial"/>
                </a:rPr>
                <a:t>Pembrolizumab    x 9 cycles </a:t>
              </a:r>
            </a:p>
            <a:p>
              <a:pPr marL="0" marR="0" lvl="0" indent="0" algn="ctr" defTabSz="1624950" rtl="0" eaLnBrk="1" fontAlgn="base" latinLnBrk="0" hangingPunct="1">
                <a:lnSpc>
                  <a:spcPct val="100000"/>
                </a:lnSpc>
                <a:spcBef>
                  <a:spcPct val="0"/>
                </a:spcBef>
                <a:spcAft>
                  <a:spcPct val="0"/>
                </a:spcAft>
                <a:buClr>
                  <a:srgbClr val="000000"/>
                </a:buClr>
                <a:buSzTx/>
                <a:buFontTx/>
                <a:buNone/>
                <a:tabLst/>
                <a:defRPr/>
              </a:pPr>
              <a:r>
                <a:rPr kumimoji="0" lang="en-GB" sz="1267" b="0" i="0" u="none" strike="noStrike" kern="1200" cap="none" spc="0" normalizeH="0" baseline="0" noProof="0">
                  <a:ln>
                    <a:noFill/>
                  </a:ln>
                  <a:solidFill>
                    <a:srgbClr val="000000"/>
                  </a:solidFill>
                  <a:effectLst/>
                  <a:uLnTx/>
                  <a:uFillTx/>
                  <a:latin typeface="Arial"/>
                  <a:ea typeface="+mn-ea"/>
                  <a:cs typeface="Arial"/>
                  <a:sym typeface="Arial"/>
                </a:rPr>
                <a:t>+/- chemotherapy </a:t>
              </a:r>
            </a:p>
            <a:p>
              <a:pPr marL="0" marR="0" lvl="0" indent="0" algn="ctr" defTabSz="1624950" rtl="0" eaLnBrk="1" fontAlgn="base" latinLnBrk="0" hangingPunct="1">
                <a:lnSpc>
                  <a:spcPct val="100000"/>
                </a:lnSpc>
                <a:spcBef>
                  <a:spcPct val="0"/>
                </a:spcBef>
                <a:spcAft>
                  <a:spcPct val="0"/>
                </a:spcAft>
                <a:buClr>
                  <a:srgbClr val="000000"/>
                </a:buClr>
                <a:buSzTx/>
                <a:buFontTx/>
                <a:buNone/>
                <a:tabLst/>
                <a:defRPr/>
              </a:pPr>
              <a:r>
                <a:rPr kumimoji="0" lang="en-GB" sz="1267" b="1" i="0" u="none" strike="noStrike" kern="1200" cap="none" spc="0" normalizeH="0" baseline="30000" noProof="0">
                  <a:ln>
                    <a:noFill/>
                  </a:ln>
                  <a:solidFill>
                    <a:srgbClr val="FF0000"/>
                  </a:solidFill>
                  <a:effectLst/>
                  <a:uLnTx/>
                  <a:uFillTx/>
                  <a:latin typeface="Arial"/>
                  <a:ea typeface="+mn-ea"/>
                  <a:cs typeface="Arial"/>
                  <a:sym typeface="Arial"/>
                </a:rPr>
                <a:t>a, c, d</a:t>
              </a:r>
              <a:r>
                <a:rPr kumimoji="0" lang="en-GB" sz="1267" b="0" i="0" u="none" strike="noStrike" kern="1200" cap="none" spc="0" normalizeH="0" baseline="0" noProof="0">
                  <a:ln>
                    <a:noFill/>
                  </a:ln>
                  <a:solidFill>
                    <a:srgbClr val="FF0000"/>
                  </a:solidFill>
                  <a:effectLst/>
                  <a:uLnTx/>
                  <a:uFillTx/>
                  <a:latin typeface="Arial"/>
                  <a:ea typeface="+mn-ea"/>
                  <a:cs typeface="Arial"/>
                  <a:sym typeface="Arial"/>
                </a:rPr>
                <a:t> </a:t>
              </a:r>
              <a:endParaRPr kumimoji="0" lang="en-GB" sz="1267" b="0" i="0" u="none" strike="noStrike" kern="1200" cap="none" spc="0" normalizeH="0" baseline="0" noProof="0">
                <a:ln>
                  <a:noFill/>
                </a:ln>
                <a:solidFill>
                  <a:srgbClr val="FF0000"/>
                </a:solidFill>
                <a:effectLst/>
                <a:uLnTx/>
                <a:uFillTx/>
                <a:latin typeface="Open Sans"/>
                <a:ea typeface="+mn-ea"/>
                <a:cs typeface="Arial"/>
                <a:sym typeface="Arial"/>
              </a:endParaRPr>
            </a:p>
          </p:txBody>
        </p:sp>
        <p:sp>
          <p:nvSpPr>
            <p:cNvPr id="33" name="Rectangle 32">
              <a:extLst>
                <a:ext uri="{FF2B5EF4-FFF2-40B4-BE49-F238E27FC236}">
                  <a16:creationId xmlns:a16="http://schemas.microsoft.com/office/drawing/2014/main" id="{9B1A8E06-48CC-782B-0CC6-3A72E5540B3B}"/>
                </a:ext>
              </a:extLst>
            </p:cNvPr>
            <p:cNvSpPr/>
            <p:nvPr/>
          </p:nvSpPr>
          <p:spPr>
            <a:xfrm>
              <a:off x="5412259" y="383803"/>
              <a:ext cx="644603" cy="274320"/>
            </a:xfrm>
            <a:prstGeom prst="rect">
              <a:avLst/>
            </a:prstGeom>
            <a:solidFill>
              <a:srgbClr val="F0AB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0" fontAlgn="base" latinLnBrk="0" hangingPunct="0">
                <a:lnSpc>
                  <a:spcPct val="100000"/>
                </a:lnSpc>
                <a:spcBef>
                  <a:spcPct val="0"/>
                </a:spcBef>
                <a:spcAft>
                  <a:spcPct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Open Sans"/>
                  <a:ea typeface="+mn-ea"/>
                  <a:cs typeface="+mn-cs"/>
                  <a:sym typeface="Arial"/>
                </a:rPr>
                <a:t>Surgery</a:t>
              </a:r>
            </a:p>
          </p:txBody>
        </p:sp>
        <p:sp>
          <p:nvSpPr>
            <p:cNvPr id="34" name="TextBox 33">
              <a:extLst>
                <a:ext uri="{FF2B5EF4-FFF2-40B4-BE49-F238E27FC236}">
                  <a16:creationId xmlns:a16="http://schemas.microsoft.com/office/drawing/2014/main" id="{C77FB60C-F093-28A2-99A5-8785A9051A0D}"/>
                </a:ext>
              </a:extLst>
            </p:cNvPr>
            <p:cNvSpPr txBox="1"/>
            <p:nvPr/>
          </p:nvSpPr>
          <p:spPr>
            <a:xfrm>
              <a:off x="3829182" y="383803"/>
              <a:ext cx="1590300" cy="230833"/>
            </a:xfrm>
            <a:prstGeom prst="rect">
              <a:avLst/>
            </a:prstGeom>
            <a:solidFill>
              <a:schemeClr val="accent2"/>
            </a:solidFill>
          </p:spPr>
          <p:txBody>
            <a:bodyPr wrap="square" rtlCol="0">
              <a:spAutoFit/>
            </a:bodyPr>
            <a:lstStyle/>
            <a:p>
              <a:pPr marL="0" marR="0" lvl="0" indent="0" algn="ctr" defTabSz="1219140" rtl="0" eaLnBrk="0" fontAlgn="base" latinLnBrk="0" hangingPunct="0">
                <a:lnSpc>
                  <a:spcPct val="100000"/>
                </a:lnSpc>
                <a:spcBef>
                  <a:spcPct val="0"/>
                </a:spcBef>
                <a:spcAft>
                  <a:spcPct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a:ea typeface="+mn-ea"/>
                  <a:cs typeface="Arial"/>
                  <a:sym typeface="Arial"/>
                </a:rPr>
                <a:t>Neoadjuvant</a:t>
              </a:r>
            </a:p>
          </p:txBody>
        </p:sp>
        <p:sp>
          <p:nvSpPr>
            <p:cNvPr id="35" name="TextBox 34">
              <a:extLst>
                <a:ext uri="{FF2B5EF4-FFF2-40B4-BE49-F238E27FC236}">
                  <a16:creationId xmlns:a16="http://schemas.microsoft.com/office/drawing/2014/main" id="{4AA68B7F-BCC8-6DD8-C406-1AE858B6BBD0}"/>
                </a:ext>
              </a:extLst>
            </p:cNvPr>
            <p:cNvSpPr txBox="1"/>
            <p:nvPr/>
          </p:nvSpPr>
          <p:spPr>
            <a:xfrm>
              <a:off x="6051147" y="383803"/>
              <a:ext cx="1374025" cy="230833"/>
            </a:xfrm>
            <a:prstGeom prst="rect">
              <a:avLst/>
            </a:prstGeom>
            <a:solidFill>
              <a:schemeClr val="accent2"/>
            </a:solidFill>
          </p:spPr>
          <p:txBody>
            <a:bodyPr wrap="square" rtlCol="0">
              <a:spAutoFit/>
            </a:bodyPr>
            <a:lstStyle/>
            <a:p>
              <a:pPr marL="0" marR="0" lvl="0" indent="0" algn="ctr" defTabSz="1219140" rtl="0" eaLnBrk="0" fontAlgn="base" latinLnBrk="0" hangingPunct="0">
                <a:lnSpc>
                  <a:spcPct val="100000"/>
                </a:lnSpc>
                <a:spcBef>
                  <a:spcPct val="0"/>
                </a:spcBef>
                <a:spcAft>
                  <a:spcPct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a:ea typeface="+mn-ea"/>
                  <a:cs typeface="Arial"/>
                  <a:sym typeface="Arial"/>
                </a:rPr>
                <a:t>Adjuvant</a:t>
              </a:r>
            </a:p>
          </p:txBody>
        </p:sp>
        <p:sp>
          <p:nvSpPr>
            <p:cNvPr id="36" name="Arrow: Right 35">
              <a:extLst>
                <a:ext uri="{FF2B5EF4-FFF2-40B4-BE49-F238E27FC236}">
                  <a16:creationId xmlns:a16="http://schemas.microsoft.com/office/drawing/2014/main" id="{F1573AD5-6782-40F6-C6BC-9ECED526DE1F}"/>
                </a:ext>
              </a:extLst>
            </p:cNvPr>
            <p:cNvSpPr/>
            <p:nvPr/>
          </p:nvSpPr>
          <p:spPr>
            <a:xfrm>
              <a:off x="5601946" y="2426764"/>
              <a:ext cx="314023" cy="145044"/>
            </a:xfrm>
            <a:prstGeom prst="rightArrow">
              <a:avLst/>
            </a:prstGeom>
            <a:solidFill>
              <a:srgbClr val="F0AB00"/>
            </a:solidFill>
            <a:ln>
              <a:noFill/>
            </a:ln>
            <a:effectLst/>
          </p:spPr>
          <p:style>
            <a:lnRef idx="1">
              <a:schemeClr val="accent1"/>
            </a:lnRef>
            <a:fillRef idx="3">
              <a:schemeClr val="accent1"/>
            </a:fillRef>
            <a:effectRef idx="2">
              <a:schemeClr val="accent1"/>
            </a:effectRef>
            <a:fontRef idx="minor">
              <a:schemeClr val="lt1"/>
            </a:fontRef>
          </p:style>
          <p:txBody>
            <a:bodyPr lIns="121920" tIns="60961" rIns="121920" bIns="60961" rtlCol="0" anchor="ctr"/>
            <a:lstStyle/>
            <a:p>
              <a:pPr marL="0" marR="0" lvl="0" indent="0" algn="ctr" defTabSz="1219140" rtl="0" eaLnBrk="0" fontAlgn="base" latinLnBrk="0" hangingPunct="0">
                <a:lnSpc>
                  <a:spcPct val="100000"/>
                </a:lnSpc>
                <a:spcBef>
                  <a:spcPct val="0"/>
                </a:spcBef>
                <a:spcAft>
                  <a:spcPct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Open Sans"/>
                <a:ea typeface="+mn-ea"/>
                <a:cs typeface="Arial"/>
                <a:sym typeface="Arial"/>
              </a:endParaRPr>
            </a:p>
          </p:txBody>
        </p:sp>
        <p:sp>
          <p:nvSpPr>
            <p:cNvPr id="37" name="TextBox 36">
              <a:extLst>
                <a:ext uri="{FF2B5EF4-FFF2-40B4-BE49-F238E27FC236}">
                  <a16:creationId xmlns:a16="http://schemas.microsoft.com/office/drawing/2014/main" id="{DAE1D0B7-19A3-C183-23F1-2A16A718B1A3}"/>
                </a:ext>
              </a:extLst>
            </p:cNvPr>
            <p:cNvSpPr txBox="1"/>
            <p:nvPr/>
          </p:nvSpPr>
          <p:spPr>
            <a:xfrm>
              <a:off x="164325" y="3207094"/>
              <a:ext cx="3384943" cy="1592313"/>
            </a:xfrm>
            <a:prstGeom prst="rect">
              <a:avLst/>
            </a:prstGeom>
            <a:solidFill>
              <a:srgbClr val="F7F8F8"/>
            </a:solidFill>
            <a:ln w="6350">
              <a:solidFill>
                <a:schemeClr val="tx1"/>
              </a:solidFill>
            </a:ln>
          </p:spPr>
          <p:txBody>
            <a:bodyPr wrap="square" lIns="121920" tIns="60961" rIns="121920" bIns="60961" rtlCol="0" anchor="t">
              <a:spAutoFit/>
            </a:bodyPr>
            <a:lstStyle/>
            <a:p>
              <a:pPr marL="0" marR="0" lvl="0" indent="0" algn="l" defTabSz="1219140" rtl="0" eaLnBrk="0" fontAlgn="base" latinLnBrk="0" hangingPunct="0">
                <a:lnSpc>
                  <a:spcPct val="100000"/>
                </a:lnSpc>
                <a:spcBef>
                  <a:spcPct val="0"/>
                </a:spcBef>
                <a:spcAft>
                  <a:spcPct val="0"/>
                </a:spcAft>
                <a:buClr>
                  <a:srgbClr val="000000"/>
                </a:buClr>
                <a:buSzTx/>
                <a:buFontTx/>
                <a:buNone/>
                <a:tabLst/>
                <a:defRPr/>
              </a:pPr>
              <a:r>
                <a:rPr kumimoji="0" lang="en-US" sz="1333" b="0" i="0" u="none" strike="noStrike" kern="0" cap="none" spc="0" normalizeH="0" baseline="0" noProof="0">
                  <a:ln>
                    <a:noFill/>
                  </a:ln>
                  <a:solidFill>
                    <a:srgbClr val="000000"/>
                  </a:solidFill>
                  <a:effectLst/>
                  <a:uLnTx/>
                  <a:uFillTx/>
                  <a:latin typeface="Arial"/>
                  <a:ea typeface="+mn-ea"/>
                  <a:cs typeface="Arial"/>
                  <a:sym typeface="Arial"/>
                </a:rPr>
                <a:t>Stratification factors: </a:t>
              </a:r>
            </a:p>
            <a:p>
              <a:pPr marL="227742" marR="0" lvl="0" indent="-227742" algn="l" defTabSz="1219140" rtl="0" eaLnBrk="0" fontAlgn="base" latinLnBrk="0" hangingPunct="0">
                <a:lnSpc>
                  <a:spcPct val="100000"/>
                </a:lnSpc>
                <a:spcBef>
                  <a:spcPct val="0"/>
                </a:spcBef>
                <a:spcAft>
                  <a:spcPts val="400"/>
                </a:spcAft>
                <a:buClr>
                  <a:srgbClr val="000000"/>
                </a:buClr>
                <a:buSzTx/>
                <a:buFont typeface="Arial" panose="020B0604020202020204" pitchFamily="34" charset="0"/>
                <a:buChar char="•"/>
                <a:tabLst/>
                <a:defRPr/>
              </a:pPr>
              <a:r>
                <a:rPr kumimoji="0" lang="en-US" sz="1333" b="0" i="0" u="none" strike="noStrike" kern="0" cap="none" spc="0" normalizeH="0" baseline="0" noProof="0">
                  <a:ln>
                    <a:noFill/>
                  </a:ln>
                  <a:solidFill>
                    <a:srgbClr val="000000"/>
                  </a:solidFill>
                  <a:effectLst/>
                  <a:uLnTx/>
                  <a:uFillTx/>
                  <a:latin typeface="Arial"/>
                  <a:ea typeface="+mn-ea"/>
                  <a:cs typeface="Arial"/>
                  <a:sym typeface="Arial"/>
                </a:rPr>
                <a:t>Lymph node status (positive versus negative)</a:t>
              </a:r>
            </a:p>
            <a:p>
              <a:pPr marL="227742" marR="0" lvl="0" indent="-227742" algn="l" defTabSz="1219140" rtl="0" eaLnBrk="0" fontAlgn="base" latinLnBrk="0" hangingPunct="0">
                <a:lnSpc>
                  <a:spcPct val="100000"/>
                </a:lnSpc>
                <a:spcBef>
                  <a:spcPct val="0"/>
                </a:spcBef>
                <a:spcAft>
                  <a:spcPts val="400"/>
                </a:spcAft>
                <a:buClr>
                  <a:srgbClr val="000000"/>
                </a:buClr>
                <a:buSzTx/>
                <a:buFont typeface="Arial" panose="020B0604020202020204" pitchFamily="34" charset="0"/>
                <a:buChar char="•"/>
                <a:tabLst/>
                <a:defRPr/>
              </a:pPr>
              <a:r>
                <a:rPr kumimoji="0" lang="en-US" sz="1333" b="0" i="0" u="none" strike="noStrike" kern="0" cap="none" spc="0" normalizeH="0" baseline="0" noProof="0">
                  <a:ln>
                    <a:noFill/>
                  </a:ln>
                  <a:solidFill>
                    <a:srgbClr val="000000"/>
                  </a:solidFill>
                  <a:effectLst/>
                  <a:uLnTx/>
                  <a:uFillTx/>
                  <a:latin typeface="Arial"/>
                  <a:ea typeface="+mn-ea"/>
                  <a:cs typeface="Arial"/>
                  <a:sym typeface="Arial"/>
                </a:rPr>
                <a:t>Tumour stage (cT1 to cT2 versus cT3 to cT4</a:t>
              </a:r>
            </a:p>
            <a:p>
              <a:pPr marL="227742" marR="0" lvl="0" indent="-227742" algn="l" defTabSz="1219140" rtl="0" eaLnBrk="0" fontAlgn="base" latinLnBrk="0" hangingPunct="0">
                <a:lnSpc>
                  <a:spcPct val="100000"/>
                </a:lnSpc>
                <a:spcBef>
                  <a:spcPct val="0"/>
                </a:spcBef>
                <a:spcAft>
                  <a:spcPts val="400"/>
                </a:spcAft>
                <a:buClr>
                  <a:srgbClr val="000000"/>
                </a:buClr>
                <a:buSzTx/>
                <a:buFont typeface="Arial" panose="020B0604020202020204" pitchFamily="34" charset="0"/>
                <a:buChar char="•"/>
                <a:tabLst/>
                <a:defRPr/>
              </a:pPr>
              <a:r>
                <a:rPr kumimoji="0" lang="en-US" sz="1333" b="0" i="0" u="none" strike="noStrike" kern="0" cap="none" spc="0" normalizeH="0" baseline="0" noProof="0">
                  <a:ln>
                    <a:noFill/>
                  </a:ln>
                  <a:solidFill>
                    <a:srgbClr val="000000"/>
                  </a:solidFill>
                  <a:effectLst/>
                  <a:uLnTx/>
                  <a:uFillTx/>
                  <a:latin typeface="Arial"/>
                  <a:ea typeface="+mn-ea"/>
                  <a:cs typeface="Arial"/>
                  <a:sym typeface="Arial"/>
                </a:rPr>
                <a:t>Hormone receptor status (hormone receptor-negative [ER and PR &lt; 1%] versus hormone receptor-low (ER and/or PR 1% to &lt; 10%, neither hormone receptor may be ≥ 10%])</a:t>
              </a:r>
            </a:p>
            <a:p>
              <a:pPr marL="227742" marR="0" lvl="0" indent="-227742" algn="l" defTabSz="1219140" rtl="0" eaLnBrk="0" fontAlgn="base" latinLnBrk="0" hangingPunct="0">
                <a:lnSpc>
                  <a:spcPct val="100000"/>
                </a:lnSpc>
                <a:spcBef>
                  <a:spcPct val="0"/>
                </a:spcBef>
                <a:spcAft>
                  <a:spcPts val="400"/>
                </a:spcAft>
                <a:buClr>
                  <a:srgbClr val="000000"/>
                </a:buClr>
                <a:buSzTx/>
                <a:buFont typeface="Arial" panose="020B0604020202020204" pitchFamily="34" charset="0"/>
                <a:buChar char="•"/>
                <a:tabLst/>
                <a:defRPr/>
              </a:pPr>
              <a:r>
                <a:rPr kumimoji="0" lang="en-GB" sz="1333" b="0" i="0" u="none" strike="noStrike" kern="0" cap="none" spc="0" normalizeH="0" baseline="0" noProof="0">
                  <a:ln>
                    <a:noFill/>
                  </a:ln>
                  <a:solidFill>
                    <a:srgbClr val="000000"/>
                  </a:solidFill>
                  <a:effectLst/>
                  <a:uLnTx/>
                  <a:uFillTx/>
                  <a:latin typeface="Arial"/>
                  <a:ea typeface="+mn-ea"/>
                  <a:cs typeface="Arial"/>
                  <a:sym typeface="Arial"/>
                </a:rPr>
                <a:t>Geographic region (US/Canada/Europe/Australia versus Rest of World).</a:t>
              </a:r>
              <a:endParaRPr kumimoji="0" lang="en-US" sz="1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TextBox 39">
              <a:extLst>
                <a:ext uri="{FF2B5EF4-FFF2-40B4-BE49-F238E27FC236}">
                  <a16:creationId xmlns:a16="http://schemas.microsoft.com/office/drawing/2014/main" id="{69D71653-5342-95EA-E2C4-A382287648FC}"/>
                </a:ext>
              </a:extLst>
            </p:cNvPr>
            <p:cNvSpPr txBox="1"/>
            <p:nvPr/>
          </p:nvSpPr>
          <p:spPr>
            <a:xfrm>
              <a:off x="3673640" y="3611454"/>
              <a:ext cx="5142347" cy="953723"/>
            </a:xfrm>
            <a:prstGeom prst="rect">
              <a:avLst/>
            </a:prstGeom>
            <a:noFill/>
          </p:spPr>
          <p:txBody>
            <a:bodyPr wrap="square" lIns="121920" tIns="60960" rIns="121920" bIns="60960" rtlCol="0" anchor="t">
              <a:spAutoFit/>
            </a:bodyPr>
            <a:lstStyle/>
            <a:p>
              <a:pPr marL="0" marR="0" lvl="0" indent="0" algn="l" defTabSz="1219140" rtl="0" eaLnBrk="0" fontAlgn="base" latinLnBrk="0" hangingPunct="0">
                <a:lnSpc>
                  <a:spcPct val="100000"/>
                </a:lnSpc>
                <a:spcBef>
                  <a:spcPct val="0"/>
                </a:spcBef>
                <a:spcAft>
                  <a:spcPct val="0"/>
                </a:spcAft>
                <a:buClr>
                  <a:srgbClr val="000000"/>
                </a:buClr>
                <a:buSzTx/>
                <a:buFontTx/>
                <a:buNone/>
                <a:tabLst/>
                <a:defRPr/>
              </a:pPr>
              <a:r>
                <a:rPr kumimoji="0" lang="en-US" sz="933" b="0" i="0" u="none" strike="noStrike" kern="0" cap="none" spc="0" normalizeH="0" baseline="0" noProof="0" dirty="0">
                  <a:ln>
                    <a:noFill/>
                  </a:ln>
                  <a:solidFill>
                    <a:srgbClr val="FF0000"/>
                  </a:solidFill>
                  <a:effectLst/>
                  <a:uLnTx/>
                  <a:uFillTx/>
                  <a:latin typeface="Arial"/>
                  <a:ea typeface="+mn-ea"/>
                  <a:cs typeface="Arial"/>
                  <a:sym typeface="Arial"/>
                </a:rPr>
                <a:t>a. </a:t>
              </a:r>
              <a:r>
                <a:rPr kumimoji="0" lang="en-US" sz="933" b="0" i="0" u="none" strike="noStrike" kern="0" cap="none" spc="0" normalizeH="0" baseline="0" noProof="0" dirty="0">
                  <a:ln>
                    <a:noFill/>
                  </a:ln>
                  <a:solidFill>
                    <a:srgbClr val="000000"/>
                  </a:solidFill>
                  <a:effectLst/>
                  <a:uLnTx/>
                  <a:uFillTx/>
                  <a:latin typeface="Arial"/>
                  <a:ea typeface="+mn-ea"/>
                  <a:cs typeface="Arial"/>
                  <a:sym typeface="Arial"/>
                </a:rPr>
                <a:t>Endocrine therapy is permitted for participants with hormone receptor-low </a:t>
              </a:r>
              <a:r>
                <a:rPr kumimoji="0" lang="en-US" sz="933" b="0" i="0" u="none" strike="noStrike" kern="0" cap="none" spc="0" normalizeH="0" baseline="0" noProof="0" dirty="0" err="1">
                  <a:ln>
                    <a:noFill/>
                  </a:ln>
                  <a:solidFill>
                    <a:srgbClr val="000000"/>
                  </a:solidFill>
                  <a:effectLst/>
                  <a:uLnTx/>
                  <a:uFillTx/>
                  <a:latin typeface="Arial"/>
                  <a:ea typeface="+mn-ea"/>
                  <a:cs typeface="Arial"/>
                  <a:sym typeface="Arial"/>
                </a:rPr>
                <a:t>tumours</a:t>
              </a:r>
              <a:r>
                <a:rPr kumimoji="0" lang="en-US" sz="933"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933" b="0" i="0" u="none" strike="noStrike" kern="0" cap="none" spc="0" normalizeH="0" baseline="0" noProof="0" dirty="0">
                  <a:ln>
                    <a:noFill/>
                  </a:ln>
                  <a:solidFill>
                    <a:srgbClr val="000000"/>
                  </a:solidFill>
                  <a:effectLst/>
                  <a:uLnTx/>
                  <a:uFillTx/>
                  <a:latin typeface="Arial"/>
                  <a:ea typeface="Open Sans"/>
                  <a:cs typeface="Open Sans"/>
                  <a:sym typeface="Arial"/>
                </a:rPr>
                <a:t>No adjuvant CDK4/6 inhibitor (</a:t>
              </a:r>
              <a:r>
                <a:rPr kumimoji="0" lang="en-US" sz="933" b="0" i="0" u="none" strike="noStrike" kern="0" cap="none" spc="0" normalizeH="0" baseline="0" noProof="0" dirty="0" err="1">
                  <a:ln>
                    <a:noFill/>
                  </a:ln>
                  <a:solidFill>
                    <a:srgbClr val="000000"/>
                  </a:solidFill>
                  <a:effectLst/>
                  <a:uLnTx/>
                  <a:uFillTx/>
                  <a:latin typeface="Arial"/>
                  <a:ea typeface="Open Sans"/>
                  <a:cs typeface="Open Sans"/>
                  <a:sym typeface="Arial"/>
                </a:rPr>
                <a:t>eg</a:t>
              </a:r>
              <a:r>
                <a:rPr kumimoji="0" lang="en-US" sz="933" b="0" i="0" u="none" strike="noStrike" kern="0" cap="none" spc="0" normalizeH="0" baseline="0" noProof="0" dirty="0">
                  <a:ln>
                    <a:noFill/>
                  </a:ln>
                  <a:solidFill>
                    <a:srgbClr val="000000"/>
                  </a:solidFill>
                  <a:effectLst/>
                  <a:uLnTx/>
                  <a:uFillTx/>
                  <a:latin typeface="Arial"/>
                  <a:ea typeface="Open Sans"/>
                  <a:cs typeface="Open Sans"/>
                  <a:sym typeface="Arial"/>
                </a:rPr>
                <a:t>, </a:t>
              </a:r>
              <a:r>
                <a:rPr kumimoji="0" lang="en-US" sz="933" b="0" i="0" u="none" strike="noStrike" kern="0" cap="none" spc="0" normalizeH="0" baseline="0" noProof="0" dirty="0" err="1">
                  <a:ln>
                    <a:noFill/>
                  </a:ln>
                  <a:solidFill>
                    <a:srgbClr val="000000"/>
                  </a:solidFill>
                  <a:effectLst/>
                  <a:uLnTx/>
                  <a:uFillTx/>
                  <a:latin typeface="Arial"/>
                  <a:ea typeface="Open Sans"/>
                  <a:cs typeface="Open Sans"/>
                  <a:sym typeface="Arial"/>
                </a:rPr>
                <a:t>abemaciclib</a:t>
              </a:r>
              <a:r>
                <a:rPr kumimoji="0" lang="en-US" sz="933" b="0" i="0" u="none" strike="noStrike" kern="0" cap="none" spc="0" normalizeH="0" baseline="0" noProof="0" dirty="0">
                  <a:ln>
                    <a:noFill/>
                  </a:ln>
                  <a:solidFill>
                    <a:srgbClr val="000000"/>
                  </a:solidFill>
                  <a:effectLst/>
                  <a:uLnTx/>
                  <a:uFillTx/>
                  <a:latin typeface="Arial"/>
                  <a:ea typeface="Open Sans"/>
                  <a:cs typeface="Open Sans"/>
                  <a:sym typeface="Arial"/>
                </a:rPr>
                <a:t>, </a:t>
              </a:r>
              <a:r>
                <a:rPr kumimoji="0" lang="en-US" sz="933" b="0" i="0" u="none" strike="noStrike" kern="0" cap="none" spc="0" normalizeH="0" baseline="0" noProof="0" dirty="0" err="1">
                  <a:ln>
                    <a:noFill/>
                  </a:ln>
                  <a:solidFill>
                    <a:srgbClr val="000000"/>
                  </a:solidFill>
                  <a:effectLst/>
                  <a:uLnTx/>
                  <a:uFillTx/>
                  <a:latin typeface="Arial"/>
                  <a:ea typeface="Open Sans"/>
                  <a:cs typeface="Open Sans"/>
                  <a:sym typeface="Arial"/>
                </a:rPr>
                <a:t>ribociclib</a:t>
              </a:r>
              <a:r>
                <a:rPr kumimoji="0" lang="en-US" sz="933" b="0" i="0" u="none" strike="noStrike" kern="0" cap="none" spc="0" normalizeH="0" baseline="0" noProof="0" dirty="0">
                  <a:ln>
                    <a:noFill/>
                  </a:ln>
                  <a:solidFill>
                    <a:srgbClr val="000000"/>
                  </a:solidFill>
                  <a:effectLst/>
                  <a:uLnTx/>
                  <a:uFillTx/>
                  <a:latin typeface="Arial"/>
                  <a:ea typeface="Open Sans"/>
                  <a:cs typeface="Open Sans"/>
                  <a:sym typeface="Arial"/>
                </a:rPr>
                <a:t>). </a:t>
              </a:r>
              <a:endParaRPr kumimoji="0" lang="en-US" sz="933"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1219140" rtl="0" eaLnBrk="0" fontAlgn="base" latinLnBrk="0" hangingPunct="0">
                <a:lnSpc>
                  <a:spcPct val="100000"/>
                </a:lnSpc>
                <a:spcBef>
                  <a:spcPct val="0"/>
                </a:spcBef>
                <a:spcAft>
                  <a:spcPct val="0"/>
                </a:spcAft>
                <a:buClr>
                  <a:srgbClr val="000000"/>
                </a:buClr>
                <a:buSzTx/>
                <a:buFontTx/>
                <a:buNone/>
                <a:tabLst/>
                <a:defRPr/>
              </a:pPr>
              <a:r>
                <a:rPr kumimoji="0" lang="en-US" sz="933" b="0" i="0" u="none" strike="noStrike" kern="0" cap="none" spc="0" normalizeH="0" baseline="0" noProof="0" dirty="0">
                  <a:ln>
                    <a:noFill/>
                  </a:ln>
                  <a:solidFill>
                    <a:srgbClr val="FF0000"/>
                  </a:solidFill>
                  <a:effectLst/>
                  <a:uLnTx/>
                  <a:uFillTx/>
                  <a:latin typeface="Arial"/>
                  <a:ea typeface="+mn-ea"/>
                  <a:cs typeface="Arial"/>
                  <a:sym typeface="Arial"/>
                </a:rPr>
                <a:t>b. </a:t>
              </a:r>
              <a:r>
                <a:rPr kumimoji="0" lang="en-US" sz="933" b="0" i="0" u="none" strike="noStrike" kern="0" cap="none" spc="0" normalizeH="0" baseline="0" noProof="0" dirty="0">
                  <a:ln>
                    <a:noFill/>
                  </a:ln>
                  <a:solidFill>
                    <a:srgbClr val="000000"/>
                  </a:solidFill>
                  <a:effectLst/>
                  <a:uLnTx/>
                  <a:uFillTx/>
                  <a:latin typeface="Arial"/>
                  <a:ea typeface="+mn-ea"/>
                  <a:cs typeface="Arial"/>
                  <a:sym typeface="Arial"/>
                </a:rPr>
                <a:t>Adjuvant chemotherapy may be given in combination with durvalumab for participants with residual disease. Chemotherapy options at discretion of investigator, either: doxorubicin/</a:t>
              </a:r>
              <a:r>
                <a:rPr kumimoji="0" lang="en-US" sz="933" b="0" i="0" u="none" strike="noStrike" kern="0" cap="none" spc="0" normalizeH="0" baseline="0" noProof="0" dirty="0" err="1">
                  <a:ln>
                    <a:noFill/>
                  </a:ln>
                  <a:solidFill>
                    <a:srgbClr val="000000"/>
                  </a:solidFill>
                  <a:effectLst/>
                  <a:uLnTx/>
                  <a:uFillTx/>
                  <a:latin typeface="Arial"/>
                  <a:ea typeface="+mn-ea"/>
                  <a:cs typeface="Arial"/>
                  <a:sym typeface="Arial"/>
                </a:rPr>
                <a:t>epirubicin</a:t>
              </a:r>
              <a:r>
                <a:rPr kumimoji="0" lang="en-US" sz="933" b="0" i="0" u="none" strike="noStrike" kern="0" cap="none" spc="0" normalizeH="0" baseline="0" noProof="0" dirty="0">
                  <a:ln>
                    <a:noFill/>
                  </a:ln>
                  <a:solidFill>
                    <a:srgbClr val="000000"/>
                  </a:solidFill>
                  <a:effectLst/>
                  <a:uLnTx/>
                  <a:uFillTx/>
                  <a:latin typeface="Arial"/>
                  <a:ea typeface="+mn-ea"/>
                  <a:cs typeface="Arial"/>
                  <a:sym typeface="Arial"/>
                </a:rPr>
                <a:t> + cyclophosphamide, followed by paclitaxel + carboplatin; doxorubicin/</a:t>
              </a:r>
              <a:r>
                <a:rPr kumimoji="0" lang="en-US" sz="933" b="0" i="0" u="none" strike="noStrike" kern="0" cap="none" spc="0" normalizeH="0" baseline="0" noProof="0" dirty="0" err="1">
                  <a:ln>
                    <a:noFill/>
                  </a:ln>
                  <a:solidFill>
                    <a:srgbClr val="000000"/>
                  </a:solidFill>
                  <a:effectLst/>
                  <a:uLnTx/>
                  <a:uFillTx/>
                  <a:latin typeface="Arial"/>
                  <a:ea typeface="+mn-ea"/>
                  <a:cs typeface="Arial"/>
                  <a:sym typeface="Arial"/>
                </a:rPr>
                <a:t>epirubicin</a:t>
              </a:r>
              <a:r>
                <a:rPr kumimoji="0" lang="en-US" sz="933" b="0" i="0" u="none" strike="noStrike" kern="0" cap="none" spc="0" normalizeH="0" baseline="0" noProof="0" dirty="0">
                  <a:ln>
                    <a:noFill/>
                  </a:ln>
                  <a:solidFill>
                    <a:srgbClr val="000000"/>
                  </a:solidFill>
                  <a:effectLst/>
                  <a:uLnTx/>
                  <a:uFillTx/>
                  <a:latin typeface="Arial"/>
                  <a:ea typeface="+mn-ea"/>
                  <a:cs typeface="Arial"/>
                  <a:sym typeface="Arial"/>
                </a:rPr>
                <a:t> + cyclophosphamide followed by paclitaxel; carboplatin + paclitaxel; capecitabine.</a:t>
              </a:r>
            </a:p>
            <a:p>
              <a:pPr marL="0" marR="0" lvl="0" indent="0" algn="l" defTabSz="1219140" rtl="0" eaLnBrk="0" fontAlgn="base" latinLnBrk="0" hangingPunct="0">
                <a:lnSpc>
                  <a:spcPct val="100000"/>
                </a:lnSpc>
                <a:spcBef>
                  <a:spcPct val="0"/>
                </a:spcBef>
                <a:spcAft>
                  <a:spcPct val="0"/>
                </a:spcAft>
                <a:buClr>
                  <a:srgbClr val="000000"/>
                </a:buClr>
                <a:buSzTx/>
                <a:buFontTx/>
                <a:buNone/>
                <a:tabLst/>
                <a:defRPr/>
              </a:pPr>
              <a:r>
                <a:rPr kumimoji="0" lang="en-US" sz="933" b="0" i="0" u="none" strike="noStrike" kern="0" cap="none" spc="0" normalizeH="0" baseline="0" noProof="0" dirty="0">
                  <a:ln>
                    <a:noFill/>
                  </a:ln>
                  <a:solidFill>
                    <a:srgbClr val="FF0000"/>
                  </a:solidFill>
                  <a:effectLst/>
                  <a:uLnTx/>
                  <a:uFillTx/>
                  <a:latin typeface="Arial"/>
                  <a:ea typeface="+mn-ea"/>
                  <a:cs typeface="Arial"/>
                  <a:sym typeface="Arial"/>
                </a:rPr>
                <a:t>c. </a:t>
              </a:r>
              <a:r>
                <a:rPr kumimoji="0" lang="en-US" sz="933" b="0" i="0" u="none" strike="noStrike" kern="0" cap="none" spc="0" normalizeH="0" baseline="0" noProof="0" dirty="0">
                  <a:ln>
                    <a:noFill/>
                  </a:ln>
                  <a:solidFill>
                    <a:srgbClr val="000000"/>
                  </a:solidFill>
                  <a:effectLst/>
                  <a:uLnTx/>
                  <a:uFillTx/>
                  <a:latin typeface="Arial"/>
                  <a:ea typeface="+mn-ea"/>
                  <a:cs typeface="Arial"/>
                  <a:sym typeface="Arial"/>
                </a:rPr>
                <a:t>Olaparib may be administered to participants who are </a:t>
              </a:r>
              <a:r>
                <a:rPr kumimoji="0" lang="en-US" sz="933" b="0" i="0" u="none" strike="noStrike" kern="0" cap="none" spc="0" normalizeH="0" baseline="0" noProof="0" dirty="0" err="1">
                  <a:ln>
                    <a:noFill/>
                  </a:ln>
                  <a:solidFill>
                    <a:srgbClr val="000000"/>
                  </a:solidFill>
                  <a:effectLst/>
                  <a:uLnTx/>
                  <a:uFillTx/>
                  <a:latin typeface="Arial"/>
                  <a:ea typeface="+mn-ea"/>
                  <a:cs typeface="Arial"/>
                  <a:sym typeface="Arial"/>
                </a:rPr>
                <a:t>g</a:t>
              </a:r>
              <a:r>
                <a:rPr kumimoji="0" lang="en-US" sz="933" b="0" i="1" u="none" strike="noStrike" kern="0" cap="none" spc="0" normalizeH="0" baseline="0" noProof="0" dirty="0" err="1">
                  <a:ln>
                    <a:noFill/>
                  </a:ln>
                  <a:solidFill>
                    <a:srgbClr val="000000"/>
                  </a:solidFill>
                  <a:effectLst/>
                  <a:uLnTx/>
                  <a:uFillTx/>
                  <a:latin typeface="Arial"/>
                  <a:ea typeface="+mn-ea"/>
                  <a:cs typeface="Arial"/>
                  <a:sym typeface="Arial"/>
                </a:rPr>
                <a:t>BRCA</a:t>
              </a:r>
              <a:r>
                <a:rPr kumimoji="0" lang="en-US" sz="933" b="0" i="0" u="none" strike="noStrike" kern="0" cap="none" spc="0" normalizeH="0" baseline="0" noProof="0" dirty="0">
                  <a:ln>
                    <a:noFill/>
                  </a:ln>
                  <a:solidFill>
                    <a:srgbClr val="000000"/>
                  </a:solidFill>
                  <a:effectLst/>
                  <a:uLnTx/>
                  <a:uFillTx/>
                  <a:latin typeface="Arial"/>
                  <a:ea typeface="+mn-ea"/>
                  <a:cs typeface="Arial"/>
                  <a:sym typeface="Arial"/>
                </a:rPr>
                <a:t>-positive with residual disease.</a:t>
              </a:r>
            </a:p>
            <a:p>
              <a:pPr marL="0" marR="0" lvl="0" indent="0" algn="l" defTabSz="1219140" rtl="0" eaLnBrk="0" fontAlgn="base" latinLnBrk="0" hangingPunct="0">
                <a:lnSpc>
                  <a:spcPct val="100000"/>
                </a:lnSpc>
                <a:spcBef>
                  <a:spcPct val="0"/>
                </a:spcBef>
                <a:spcAft>
                  <a:spcPct val="0"/>
                </a:spcAft>
                <a:buClr>
                  <a:srgbClr val="000000"/>
                </a:buClr>
                <a:buSzTx/>
                <a:buFontTx/>
                <a:buNone/>
                <a:tabLst/>
                <a:defRPr/>
              </a:pPr>
              <a:r>
                <a:rPr kumimoji="0" lang="en-US" sz="933" b="0" i="0" u="none" strike="noStrike" kern="0" cap="none" spc="0" normalizeH="0" baseline="0" noProof="0" dirty="0">
                  <a:ln>
                    <a:noFill/>
                  </a:ln>
                  <a:solidFill>
                    <a:srgbClr val="FF0000"/>
                  </a:solidFill>
                  <a:effectLst/>
                  <a:uLnTx/>
                  <a:uFillTx/>
                  <a:latin typeface="Arial"/>
                  <a:ea typeface="+mn-ea"/>
                  <a:cs typeface="Arial"/>
                  <a:sym typeface="Arial"/>
                </a:rPr>
                <a:t>d. </a:t>
              </a:r>
              <a:r>
                <a:rPr kumimoji="0" lang="en-US" sz="933" b="0" i="0" u="none" strike="noStrike" kern="0" cap="none" spc="0" normalizeH="0" baseline="0" noProof="0" dirty="0">
                  <a:ln>
                    <a:noFill/>
                  </a:ln>
                  <a:solidFill>
                    <a:srgbClr val="000000"/>
                  </a:solidFill>
                  <a:effectLst/>
                  <a:uLnTx/>
                  <a:uFillTx/>
                  <a:latin typeface="Arial"/>
                  <a:ea typeface="+mn-ea"/>
                  <a:cs typeface="Arial"/>
                  <a:sym typeface="Arial"/>
                </a:rPr>
                <a:t>Adjuvant capecitabine may be given in combination with pembrolizumab for participants with residual disease, at the discretion of investigator.</a:t>
              </a:r>
            </a:p>
          </p:txBody>
        </p:sp>
        <p:sp>
          <p:nvSpPr>
            <p:cNvPr id="41" name="Rectangle 40">
              <a:extLst>
                <a:ext uri="{FF2B5EF4-FFF2-40B4-BE49-F238E27FC236}">
                  <a16:creationId xmlns:a16="http://schemas.microsoft.com/office/drawing/2014/main" id="{A11F697A-7DB4-2191-DF77-E8A482C8BB9B}"/>
                </a:ext>
              </a:extLst>
            </p:cNvPr>
            <p:cNvSpPr/>
            <p:nvPr/>
          </p:nvSpPr>
          <p:spPr>
            <a:xfrm>
              <a:off x="3828012" y="1791475"/>
              <a:ext cx="1586312" cy="1415619"/>
            </a:xfrm>
            <a:prstGeom prst="rect">
              <a:avLst/>
            </a:prstGeom>
            <a:solidFill>
              <a:schemeClr val="accent2">
                <a:lumMod val="10000"/>
                <a:lumOff val="90000"/>
              </a:schemeClr>
            </a:solidFill>
            <a:ln w="12700">
              <a:solidFill>
                <a:schemeClr val="tx1"/>
              </a:solidFill>
            </a:ln>
            <a:effectLst>
              <a:outerShdw blurRad="50800" dist="76200" dir="2700000" algn="tl"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lIns="216748" tIns="108373" rIns="216748" bIns="108373"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1624950" rtl="0" eaLnBrk="1" fontAlgn="base" latinLnBrk="0" hangingPunct="1">
                <a:lnSpc>
                  <a:spcPct val="100000"/>
                </a:lnSpc>
                <a:spcBef>
                  <a:spcPct val="0"/>
                </a:spcBef>
                <a:spcAft>
                  <a:spcPts val="800"/>
                </a:spcAft>
                <a:buClr>
                  <a:srgbClr val="000000"/>
                </a:buClr>
                <a:buSzTx/>
                <a:buFontTx/>
                <a:buNone/>
                <a:tabLst/>
                <a:defRPr/>
              </a:pPr>
              <a:r>
                <a:rPr kumimoji="0" lang="en-GB" sz="1200" b="0" i="0" u="sng" strike="noStrike" kern="1200" cap="none" spc="0" normalizeH="0" baseline="0" noProof="0">
                  <a:ln>
                    <a:noFill/>
                  </a:ln>
                  <a:solidFill>
                    <a:srgbClr val="000000"/>
                  </a:solidFill>
                  <a:effectLst/>
                  <a:uLnTx/>
                  <a:uFillTx/>
                  <a:latin typeface="Arial" panose="020B0604020202020204"/>
                  <a:ea typeface="+mn-ea"/>
                  <a:cs typeface="+mn-cs"/>
                  <a:sym typeface="Arial"/>
                </a:rPr>
                <a:t>Control Arm</a:t>
              </a:r>
            </a:p>
            <a:p>
              <a:pPr marL="0" marR="0" lvl="0" indent="0" algn="ctr" defTabSz="1624950" rtl="0" eaLnBrk="1" fontAlgn="base" latinLnBrk="0" hangingPunct="1">
                <a:lnSpc>
                  <a:spcPct val="100000"/>
                </a:lnSpc>
                <a:spcBef>
                  <a:spcPct val="0"/>
                </a:spcBef>
                <a:spcAft>
                  <a:spcPct val="0"/>
                </a:spcAft>
                <a:buClr>
                  <a:srgbClr val="000000"/>
                </a:buClr>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sym typeface="Arial"/>
                </a:rPr>
                <a:t>Pembrolizumab + carboplatin + paclitaxel Q3W x 4 (12 weeks)</a:t>
              </a:r>
              <a:endParaRPr kumimoji="0" lang="en-GB" sz="1200" b="0" i="0" u="none" strike="noStrike" kern="1200" cap="none" spc="0" normalizeH="0" baseline="0" noProof="0">
                <a:ln>
                  <a:noFill/>
                </a:ln>
                <a:solidFill>
                  <a:srgbClr val="000000"/>
                </a:solidFill>
                <a:effectLst/>
                <a:uLnTx/>
                <a:uFillTx/>
                <a:latin typeface="Open Sans"/>
                <a:ea typeface="+mn-ea"/>
                <a:cs typeface="Arial"/>
                <a:sym typeface="Arial"/>
              </a:endParaRPr>
            </a:p>
            <a:p>
              <a:pPr marL="0" marR="0" lvl="0" indent="0" algn="ctr" defTabSz="1624950" rtl="0" eaLnBrk="1" fontAlgn="base" latinLnBrk="0" hangingPunct="1">
                <a:lnSpc>
                  <a:spcPct val="100000"/>
                </a:lnSpc>
                <a:spcBef>
                  <a:spcPct val="0"/>
                </a:spcBef>
                <a:spcAft>
                  <a:spcPct val="0"/>
                </a:spcAft>
                <a:buClr>
                  <a:srgbClr val="000000"/>
                </a:buClr>
                <a:buSzTx/>
                <a:buFontTx/>
                <a:buNone/>
                <a:tabLst/>
                <a:defRPr/>
              </a:pPr>
              <a:endParaRPr kumimoji="0" lang="en-GB" sz="12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a:p>
              <a:pPr marL="0" marR="0" lvl="0" indent="0" algn="ctr" defTabSz="1624950" rtl="0" eaLnBrk="1" fontAlgn="base" latinLnBrk="0" hangingPunct="1">
                <a:lnSpc>
                  <a:spcPct val="100000"/>
                </a:lnSpc>
                <a:spcBef>
                  <a:spcPct val="0"/>
                </a:spcBef>
                <a:spcAft>
                  <a:spcPct val="0"/>
                </a:spcAft>
                <a:buClr>
                  <a:srgbClr val="000000"/>
                </a:buClr>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sym typeface="Arial"/>
                </a:rPr>
                <a:t>Pembrolizumab +</a:t>
              </a:r>
              <a:endParaRPr kumimoji="0" lang="en-GB" sz="1200" b="0" i="0" u="none" strike="noStrike" kern="1200" cap="none" spc="0" normalizeH="0" baseline="0" noProof="0">
                <a:ln>
                  <a:noFill/>
                </a:ln>
                <a:solidFill>
                  <a:srgbClr val="000000"/>
                </a:solidFill>
                <a:effectLst/>
                <a:uLnTx/>
                <a:uFillTx/>
                <a:latin typeface="Open Sans"/>
                <a:ea typeface="+mn-ea"/>
                <a:cs typeface="Arial"/>
                <a:sym typeface="Arial"/>
              </a:endParaRPr>
            </a:p>
            <a:p>
              <a:pPr marL="0" marR="0" lvl="0" indent="0" algn="ctr" defTabSz="1624950" rtl="0" eaLnBrk="1" fontAlgn="base" latinLnBrk="0" hangingPunct="1">
                <a:lnSpc>
                  <a:spcPct val="100000"/>
                </a:lnSpc>
                <a:spcBef>
                  <a:spcPct val="0"/>
                </a:spcBef>
                <a:spcAft>
                  <a:spcPct val="0"/>
                </a:spcAft>
                <a:buClr>
                  <a:srgbClr val="000000"/>
                </a:buClr>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sym typeface="Arial"/>
                </a:rPr>
                <a:t>doxorubicin or epirubicin + cyclophosphamide Q3W x 4 (12 weeks)</a:t>
              </a:r>
              <a:endParaRPr kumimoji="0" lang="en-GB" sz="12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2" name="Arrow: Right 41">
              <a:extLst>
                <a:ext uri="{FF2B5EF4-FFF2-40B4-BE49-F238E27FC236}">
                  <a16:creationId xmlns:a16="http://schemas.microsoft.com/office/drawing/2014/main" id="{B05EF3D5-561C-0C1D-E29F-6D9B5831CCFB}"/>
                </a:ext>
              </a:extLst>
            </p:cNvPr>
            <p:cNvSpPr/>
            <p:nvPr/>
          </p:nvSpPr>
          <p:spPr>
            <a:xfrm>
              <a:off x="4424281" y="2485359"/>
              <a:ext cx="392595" cy="108487"/>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40" rtl="0" eaLnBrk="0" fontAlgn="base" latinLnBrk="0" hangingPunct="0">
                <a:lnSpc>
                  <a:spcPct val="100000"/>
                </a:lnSpc>
                <a:spcBef>
                  <a:spcPct val="0"/>
                </a:spcBef>
                <a:spcAft>
                  <a:spcPct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Open Sans"/>
                <a:ea typeface="+mn-ea"/>
                <a:cs typeface="+mn-cs"/>
                <a:sym typeface="Arial"/>
              </a:endParaRPr>
            </a:p>
          </p:txBody>
        </p:sp>
        <p:sp>
          <p:nvSpPr>
            <p:cNvPr id="43" name="Arrow: Right 52">
              <a:extLst>
                <a:ext uri="{FF2B5EF4-FFF2-40B4-BE49-F238E27FC236}">
                  <a16:creationId xmlns:a16="http://schemas.microsoft.com/office/drawing/2014/main" id="{7898113F-1D71-D277-D690-643BBB872E8C}"/>
                </a:ext>
              </a:extLst>
            </p:cNvPr>
            <p:cNvSpPr/>
            <p:nvPr/>
          </p:nvSpPr>
          <p:spPr>
            <a:xfrm>
              <a:off x="5597891" y="1185631"/>
              <a:ext cx="314023" cy="145044"/>
            </a:xfrm>
            <a:prstGeom prst="rightArrow">
              <a:avLst/>
            </a:prstGeom>
            <a:solidFill>
              <a:srgbClr val="F0AB00"/>
            </a:solidFill>
            <a:ln>
              <a:noFill/>
            </a:ln>
            <a:effectLst/>
          </p:spPr>
          <p:style>
            <a:lnRef idx="1">
              <a:schemeClr val="accent1"/>
            </a:lnRef>
            <a:fillRef idx="3">
              <a:schemeClr val="accent1"/>
            </a:fillRef>
            <a:effectRef idx="2">
              <a:schemeClr val="accent1"/>
            </a:effectRef>
            <a:fontRef idx="minor">
              <a:schemeClr val="lt1"/>
            </a:fontRef>
          </p:style>
          <p:txBody>
            <a:bodyPr lIns="121920" tIns="60961" rIns="121920" bIns="60961" rtlCol="0" anchor="ctr"/>
            <a:lstStyle/>
            <a:p>
              <a:pPr marL="0" marR="0" lvl="0" indent="0" algn="ctr" defTabSz="1219140" rtl="0" eaLnBrk="0" fontAlgn="base" latinLnBrk="0" hangingPunct="0">
                <a:lnSpc>
                  <a:spcPct val="100000"/>
                </a:lnSpc>
                <a:spcBef>
                  <a:spcPct val="0"/>
                </a:spcBef>
                <a:spcAft>
                  <a:spcPct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Open Sans"/>
                <a:ea typeface="+mn-ea"/>
                <a:cs typeface="Arial"/>
                <a:sym typeface="Arial"/>
              </a:endParaRPr>
            </a:p>
          </p:txBody>
        </p:sp>
      </p:grpSp>
      <p:sp>
        <p:nvSpPr>
          <p:cNvPr id="2" name="TextBox 1">
            <a:extLst>
              <a:ext uri="{FF2B5EF4-FFF2-40B4-BE49-F238E27FC236}">
                <a16:creationId xmlns:a16="http://schemas.microsoft.com/office/drawing/2014/main" id="{6D04F60C-971E-3BDA-6E15-8773F0E4F510}"/>
              </a:ext>
            </a:extLst>
          </p:cNvPr>
          <p:cNvSpPr txBox="1"/>
          <p:nvPr/>
        </p:nvSpPr>
        <p:spPr>
          <a:xfrm>
            <a:off x="10393679" y="6230476"/>
            <a:ext cx="1628971" cy="461665"/>
          </a:xfrm>
          <a:prstGeom prst="rect">
            <a:avLst/>
          </a:prstGeom>
          <a:noFill/>
        </p:spPr>
        <p:txBody>
          <a:bodyPr wrap="none" rtlCol="0">
            <a:spAutoFit/>
          </a:bodyPr>
          <a:lstStyle/>
          <a:p>
            <a:pPr marL="0" marR="0" lvl="0" indent="0" algn="r" defTabSz="45560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 Heather McArthur</a:t>
            </a:r>
          </a:p>
          <a:p>
            <a:pPr marL="0" marR="0" lvl="0" indent="0" algn="r" defTabSz="45560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B1B1B"/>
                </a:solidFill>
                <a:effectLst/>
                <a:uLnTx/>
                <a:uFillTx/>
                <a:latin typeface="Arial" panose="020B0604020202020204" pitchFamily="34" charset="0"/>
                <a:ea typeface="+mn-ea"/>
                <a:cs typeface="Arial" panose="020B0604020202020204" pitchFamily="34" charset="0"/>
              </a:rPr>
              <a:t>NCT06112379</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197AFE2-A5C6-77F0-80C7-786AE1A82668}"/>
              </a:ext>
            </a:extLst>
          </p:cNvPr>
          <p:cNvSpPr txBox="1"/>
          <p:nvPr/>
        </p:nvSpPr>
        <p:spPr>
          <a:xfrm>
            <a:off x="0" y="123329"/>
            <a:ext cx="11342732" cy="400110"/>
          </a:xfrm>
          <a:prstGeom prst="rect">
            <a:avLst/>
          </a:prstGeom>
          <a:noFill/>
        </p:spPr>
        <p:txBody>
          <a:bodyPr wrap="square" rtlCol="0">
            <a:spAutoFit/>
          </a:bodyPr>
          <a:lstStyle/>
          <a:p>
            <a:pPr marL="0" marR="0" lvl="0" indent="0" algn="l" defTabSz="455613"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If ADCs are more effective in the NEOADJUVANT setting will the post K522 question be relevant? </a:t>
            </a:r>
          </a:p>
        </p:txBody>
      </p:sp>
    </p:spTree>
    <p:extLst>
      <p:ext uri="{BB962C8B-B14F-4D97-AF65-F5344CB8AC3E}">
        <p14:creationId xmlns:p14="http://schemas.microsoft.com/office/powerpoint/2010/main" val="2373849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5F54A-9CD5-C04E-91EF-F3BC4BAD6C83}"/>
              </a:ext>
            </a:extLst>
          </p:cNvPr>
          <p:cNvSpPr>
            <a:spLocks noGrp="1"/>
          </p:cNvSpPr>
          <p:nvPr>
            <p:ph type="title"/>
          </p:nvPr>
        </p:nvSpPr>
        <p:spPr>
          <a:xfrm>
            <a:off x="441936" y="170725"/>
            <a:ext cx="10972800" cy="783549"/>
          </a:xfrm>
        </p:spPr>
        <p:txBody>
          <a:bodyPr/>
          <a:lstStyle/>
          <a:p>
            <a:r>
              <a:rPr lang="en-US" b="1" dirty="0"/>
              <a:t>TroFuse-032 Study Design </a:t>
            </a:r>
          </a:p>
        </p:txBody>
      </p:sp>
      <p:cxnSp>
        <p:nvCxnSpPr>
          <p:cNvPr id="8" name="Straight Connector 7">
            <a:extLst>
              <a:ext uri="{FF2B5EF4-FFF2-40B4-BE49-F238E27FC236}">
                <a16:creationId xmlns:a16="http://schemas.microsoft.com/office/drawing/2014/main" id="{54C8BDA4-1201-496F-23A8-2637491CB12B}"/>
              </a:ext>
            </a:extLst>
          </p:cNvPr>
          <p:cNvCxnSpPr>
            <a:cxnSpLocks/>
          </p:cNvCxnSpPr>
          <p:nvPr/>
        </p:nvCxnSpPr>
        <p:spPr>
          <a:xfrm flipV="1">
            <a:off x="1646309" y="3794304"/>
            <a:ext cx="737477" cy="11723"/>
          </a:xfrm>
          <a:prstGeom prst="line">
            <a:avLst/>
          </a:prstGeom>
          <a:ln w="19050">
            <a:solidFill>
              <a:schemeClr val="tx1"/>
            </a:solidFill>
          </a:ln>
        </p:spPr>
        <p:style>
          <a:lnRef idx="1">
            <a:schemeClr val="accent4"/>
          </a:lnRef>
          <a:fillRef idx="0">
            <a:schemeClr val="accent4"/>
          </a:fillRef>
          <a:effectRef idx="0">
            <a:schemeClr val="accent4"/>
          </a:effectRef>
          <a:fontRef idx="minor">
            <a:schemeClr val="tx1"/>
          </a:fontRef>
        </p:style>
      </p:cxnSp>
      <p:sp>
        <p:nvSpPr>
          <p:cNvPr id="9" name="TextBox 8">
            <a:extLst>
              <a:ext uri="{FF2B5EF4-FFF2-40B4-BE49-F238E27FC236}">
                <a16:creationId xmlns:a16="http://schemas.microsoft.com/office/drawing/2014/main" id="{D10F9D86-28E2-CF6E-B181-14BF1D31334A}"/>
              </a:ext>
            </a:extLst>
          </p:cNvPr>
          <p:cNvSpPr txBox="1"/>
          <p:nvPr/>
        </p:nvSpPr>
        <p:spPr>
          <a:xfrm>
            <a:off x="2454759" y="2950793"/>
            <a:ext cx="273050" cy="98425"/>
          </a:xfrm>
          <a:prstGeom prst="rect">
            <a:avLst/>
          </a:prstGeom>
          <a:noFill/>
        </p:spPr>
        <p:txBody>
          <a:bodyPr wrap="none" lIns="0" tIns="0" rIns="0" bIns="0" rtlCol="0" anchor="t">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Invention Light"/>
                <a:ea typeface="+mn-ea"/>
                <a:cs typeface="+mn-cs"/>
              </a:rPr>
              <a:t>Arm A </a:t>
            </a:r>
          </a:p>
        </p:txBody>
      </p:sp>
      <p:sp>
        <p:nvSpPr>
          <p:cNvPr id="10" name="TextBox 9">
            <a:extLst>
              <a:ext uri="{FF2B5EF4-FFF2-40B4-BE49-F238E27FC236}">
                <a16:creationId xmlns:a16="http://schemas.microsoft.com/office/drawing/2014/main" id="{6AB7B78A-C56C-D2EF-02D1-EC92A2D1EC6B}"/>
              </a:ext>
            </a:extLst>
          </p:cNvPr>
          <p:cNvSpPr txBox="1"/>
          <p:nvPr/>
        </p:nvSpPr>
        <p:spPr>
          <a:xfrm>
            <a:off x="2946803" y="2604291"/>
            <a:ext cx="1928538" cy="1175611"/>
          </a:xfrm>
          <a:prstGeom prst="rect">
            <a:avLst/>
          </a:prstGeom>
          <a:solidFill>
            <a:srgbClr val="78C144"/>
          </a:solidFill>
          <a:ln>
            <a:solidFill>
              <a:schemeClr val="tx1"/>
            </a:solidFill>
          </a:ln>
        </p:spPr>
        <p:txBody>
          <a:bodyPr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Invention Light"/>
                <a:ea typeface="+mn-ea"/>
                <a:cs typeface="+mn-cs"/>
              </a:rPr>
              <a:t>sac-TMT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Invention Light"/>
                <a:ea typeface="+mn-ea"/>
                <a:cs typeface="+mn-cs"/>
              </a:rPr>
              <a:t>(4.0 mg/kg q2w)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Invention Light"/>
                <a:ea typeface="+mn-ea"/>
                <a:cs typeface="+mn-cs"/>
              </a:rPr>
              <a: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Invention Light"/>
                <a:ea typeface="+mn-ea"/>
                <a:cs typeface="+mn-cs"/>
              </a:rPr>
              <a:t>Pembrolizumab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Invention Light"/>
                <a:ea typeface="+mn-ea"/>
                <a:cs typeface="+mn-cs"/>
              </a:rPr>
              <a:t>(200 mg q3w) </a:t>
            </a:r>
          </a:p>
        </p:txBody>
      </p:sp>
      <p:cxnSp>
        <p:nvCxnSpPr>
          <p:cNvPr id="11" name="Straight Arrow Connector 10">
            <a:extLst>
              <a:ext uri="{FF2B5EF4-FFF2-40B4-BE49-F238E27FC236}">
                <a16:creationId xmlns:a16="http://schemas.microsoft.com/office/drawing/2014/main" id="{FED4BEB4-0608-F5DE-5723-680B4A1D83F4}"/>
              </a:ext>
            </a:extLst>
          </p:cNvPr>
          <p:cNvCxnSpPr>
            <a:cxnSpLocks/>
          </p:cNvCxnSpPr>
          <p:nvPr/>
        </p:nvCxnSpPr>
        <p:spPr>
          <a:xfrm>
            <a:off x="2400882" y="4411700"/>
            <a:ext cx="49288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F50D155-7A2F-516B-973E-2F52827E57A3}"/>
              </a:ext>
            </a:extLst>
          </p:cNvPr>
          <p:cNvSpPr txBox="1"/>
          <p:nvPr/>
        </p:nvSpPr>
        <p:spPr>
          <a:xfrm>
            <a:off x="6992698" y="2604292"/>
            <a:ext cx="298938" cy="2648452"/>
          </a:xfrm>
          <a:prstGeom prst="rect">
            <a:avLst/>
          </a:prstGeom>
          <a:noFill/>
          <a:ln>
            <a:solidFill>
              <a:schemeClr val="tx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600" cap="none" spc="40" normalizeH="0" baseline="0" noProof="0">
                <a:ln>
                  <a:noFill/>
                </a:ln>
                <a:solidFill>
                  <a:prstClr val="black"/>
                </a:solidFill>
                <a:effectLst/>
                <a:uLnTx/>
                <a:uFillTx/>
                <a:latin typeface="Invention Light"/>
                <a:ea typeface="+mn-ea"/>
                <a:cs typeface="Arial" panose="020B0604020202020204" pitchFamily="34" charset="0"/>
              </a:rPr>
              <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600" cap="none" spc="40" normalizeH="0" baseline="0" noProof="0">
                <a:ln>
                  <a:noFill/>
                </a:ln>
                <a:solidFill>
                  <a:prstClr val="black"/>
                </a:solidFill>
                <a:effectLst/>
                <a:uLnTx/>
                <a:uFillTx/>
                <a:latin typeface="Invention Light"/>
                <a:ea typeface="+mn-ea"/>
                <a:cs typeface="Arial" panose="020B0604020202020204" pitchFamily="34" charset="0"/>
              </a:rPr>
              <a:t>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600" cap="none" spc="40" normalizeH="0" baseline="0" noProof="0">
                <a:ln>
                  <a:noFill/>
                </a:ln>
                <a:solidFill>
                  <a:prstClr val="black"/>
                </a:solidFill>
                <a:effectLst/>
                <a:uLnTx/>
                <a:uFillTx/>
                <a:latin typeface="Invention Light"/>
                <a:ea typeface="+mn-ea"/>
                <a:cs typeface="Arial" panose="020B0604020202020204" pitchFamily="34" charset="0"/>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600" cap="none" spc="40" normalizeH="0" baseline="0" noProof="0">
                <a:ln>
                  <a:noFill/>
                </a:ln>
                <a:solidFill>
                  <a:prstClr val="black"/>
                </a:solidFill>
                <a:effectLst/>
                <a:uLnTx/>
                <a:uFillTx/>
                <a:latin typeface="Invention Light"/>
                <a:ea typeface="+mn-ea"/>
                <a:cs typeface="Arial" panose="020B0604020202020204" pitchFamily="34" charset="0"/>
              </a:rPr>
              <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600" cap="none" spc="40" normalizeH="0" baseline="0" noProof="0">
                <a:ln>
                  <a:noFill/>
                </a:ln>
                <a:solidFill>
                  <a:prstClr val="black"/>
                </a:solidFill>
                <a:effectLst/>
                <a:uLnTx/>
                <a:uFillTx/>
                <a:latin typeface="Invention Light"/>
                <a:ea typeface="+mn-ea"/>
                <a:cs typeface="Arial" panose="020B0604020202020204" pitchFamily="34" charset="0"/>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600" cap="none" spc="40" normalizeH="0" baseline="0" noProof="0">
                <a:ln>
                  <a:noFill/>
                </a:ln>
                <a:solidFill>
                  <a:prstClr val="black"/>
                </a:solidFill>
                <a:effectLst/>
                <a:uLnTx/>
                <a:uFillTx/>
                <a:latin typeface="Invention Light"/>
                <a:ea typeface="+mn-ea"/>
                <a:cs typeface="Arial" panose="020B0604020202020204" pitchFamily="34" charset="0"/>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600" cap="none" spc="40" normalizeH="0" baseline="0" noProof="0">
                <a:ln>
                  <a:noFill/>
                </a:ln>
                <a:solidFill>
                  <a:prstClr val="black"/>
                </a:solidFill>
                <a:effectLst/>
                <a:uLnTx/>
                <a:uFillTx/>
                <a:latin typeface="Invention Light"/>
                <a:ea typeface="+mn-ea"/>
                <a:cs typeface="Arial" panose="020B0604020202020204" pitchFamily="34" charset="0"/>
              </a:rPr>
              <a:t>Y</a:t>
            </a:r>
            <a:endParaRPr kumimoji="0" lang="en-US" sz="900" b="0" i="0" u="none" strike="noStrike" kern="600" cap="none" spc="40" normalizeH="0" baseline="0" noProof="0">
              <a:ln>
                <a:noFill/>
              </a:ln>
              <a:solidFill>
                <a:prstClr val="black"/>
              </a:solidFill>
              <a:effectLst/>
              <a:uLnTx/>
              <a:uFillTx/>
              <a:latin typeface="Invention Light"/>
              <a:ea typeface="+mn-ea"/>
              <a:cs typeface="Arial" panose="020B0604020202020204" pitchFamily="34" charset="0"/>
            </a:endParaRPr>
          </a:p>
        </p:txBody>
      </p:sp>
      <p:sp>
        <p:nvSpPr>
          <p:cNvPr id="13" name="TextBox 12">
            <a:extLst>
              <a:ext uri="{FF2B5EF4-FFF2-40B4-BE49-F238E27FC236}">
                <a16:creationId xmlns:a16="http://schemas.microsoft.com/office/drawing/2014/main" id="{95F3B2C9-D9AB-E855-C997-3C949D49850A}"/>
              </a:ext>
            </a:extLst>
          </p:cNvPr>
          <p:cNvSpPr txBox="1"/>
          <p:nvPr/>
        </p:nvSpPr>
        <p:spPr>
          <a:xfrm>
            <a:off x="9692297" y="2604292"/>
            <a:ext cx="298938" cy="2663952"/>
          </a:xfrm>
          <a:prstGeom prst="rect">
            <a:avLst/>
          </a:prstGeom>
          <a:noFill/>
          <a:ln>
            <a:solidFill>
              <a:schemeClr val="tx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600" cap="none" spc="40" normalizeH="0" baseline="0" noProof="0">
                <a:ln>
                  <a:noFill/>
                </a:ln>
                <a:solidFill>
                  <a:prstClr val="black"/>
                </a:solidFill>
                <a:effectLst/>
                <a:uLnTx/>
                <a:uFillTx/>
                <a:latin typeface="Invention Light"/>
                <a:ea typeface="+mn-ea"/>
                <a:cs typeface="Arial" panose="020B0604020202020204" pitchFamily="34" charset="0"/>
              </a:rPr>
              <a:t>FOL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600" cap="none" spc="40" normalizeH="0" baseline="0" noProof="0">
                <a:ln>
                  <a:noFill/>
                </a:ln>
                <a:solidFill>
                  <a:prstClr val="black"/>
                </a:solidFill>
                <a:effectLst/>
                <a:uLnTx/>
                <a:uFillTx/>
                <a:latin typeface="Invention Light"/>
                <a:ea typeface="+mn-ea"/>
                <a:cs typeface="Arial" panose="020B0604020202020204" pitchFamily="34" charset="0"/>
              </a:rPr>
              <a:t>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600" cap="none" spc="40" normalizeH="0" baseline="0" noProof="0">
                <a:ln>
                  <a:noFill/>
                </a:ln>
                <a:solidFill>
                  <a:prstClr val="black"/>
                </a:solidFill>
                <a:effectLst/>
                <a:uLnTx/>
                <a:uFillTx/>
                <a:latin typeface="Invention Light"/>
                <a:ea typeface="+mn-ea"/>
                <a:cs typeface="Arial" panose="020B0604020202020204" pitchFamily="34" charset="0"/>
              </a:rPr>
              <a:t> UP</a:t>
            </a:r>
          </a:p>
        </p:txBody>
      </p:sp>
      <p:sp>
        <p:nvSpPr>
          <p:cNvPr id="14" name="Oval 13">
            <a:extLst>
              <a:ext uri="{FF2B5EF4-FFF2-40B4-BE49-F238E27FC236}">
                <a16:creationId xmlns:a16="http://schemas.microsoft.com/office/drawing/2014/main" id="{0900E9EF-8FBA-7A17-F28D-F57CF69FEBE6}"/>
              </a:ext>
            </a:extLst>
          </p:cNvPr>
          <p:cNvSpPr/>
          <p:nvPr/>
        </p:nvSpPr>
        <p:spPr>
          <a:xfrm>
            <a:off x="1793787" y="3566805"/>
            <a:ext cx="496216" cy="40495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vention Light"/>
              <a:ea typeface="+mn-ea"/>
              <a:cs typeface="+mn-cs"/>
            </a:endParaRPr>
          </a:p>
        </p:txBody>
      </p:sp>
      <p:sp>
        <p:nvSpPr>
          <p:cNvPr id="15" name="TextBox 14">
            <a:extLst>
              <a:ext uri="{FF2B5EF4-FFF2-40B4-BE49-F238E27FC236}">
                <a16:creationId xmlns:a16="http://schemas.microsoft.com/office/drawing/2014/main" id="{345D4E45-F2B5-ADB8-6AE1-22214BE8FB6F}"/>
              </a:ext>
            </a:extLst>
          </p:cNvPr>
          <p:cNvSpPr txBox="1"/>
          <p:nvPr/>
        </p:nvSpPr>
        <p:spPr>
          <a:xfrm>
            <a:off x="1857889" y="3645493"/>
            <a:ext cx="358844" cy="2462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Invention Light"/>
                <a:ea typeface="+mn-ea"/>
                <a:cs typeface="+mn-cs"/>
              </a:rPr>
              <a:t>1:1</a:t>
            </a:r>
          </a:p>
        </p:txBody>
      </p:sp>
      <p:cxnSp>
        <p:nvCxnSpPr>
          <p:cNvPr id="16" name="Straight Connector 15">
            <a:extLst>
              <a:ext uri="{FF2B5EF4-FFF2-40B4-BE49-F238E27FC236}">
                <a16:creationId xmlns:a16="http://schemas.microsoft.com/office/drawing/2014/main" id="{176E5DD9-FD5C-4362-7A63-FB32C5BEAC53}"/>
              </a:ext>
            </a:extLst>
          </p:cNvPr>
          <p:cNvCxnSpPr>
            <a:cxnSpLocks/>
          </p:cNvCxnSpPr>
          <p:nvPr/>
        </p:nvCxnSpPr>
        <p:spPr>
          <a:xfrm>
            <a:off x="2395327" y="3076694"/>
            <a:ext cx="0" cy="1337896"/>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68BB6417-E9C7-EFA9-1427-8927FEA86B2C}"/>
              </a:ext>
            </a:extLst>
          </p:cNvPr>
          <p:cNvCxnSpPr>
            <a:cxnSpLocks/>
          </p:cNvCxnSpPr>
          <p:nvPr/>
        </p:nvCxnSpPr>
        <p:spPr>
          <a:xfrm>
            <a:off x="2392090" y="3073071"/>
            <a:ext cx="49288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42CB03C-A04D-5521-E35B-D6D4E174623A}"/>
              </a:ext>
            </a:extLst>
          </p:cNvPr>
          <p:cNvSpPr txBox="1"/>
          <p:nvPr/>
        </p:nvSpPr>
        <p:spPr>
          <a:xfrm>
            <a:off x="2448365" y="4272570"/>
            <a:ext cx="273050" cy="98425"/>
          </a:xfrm>
          <a:prstGeom prst="rect">
            <a:avLst/>
          </a:prstGeom>
          <a:noFill/>
        </p:spPr>
        <p:txBody>
          <a:bodyPr wrap="none" lIns="0" tIns="0" rIns="0" bIns="0" rtlCol="0" anchor="t">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Invention Light"/>
                <a:ea typeface="+mn-ea"/>
                <a:cs typeface="+mn-cs"/>
              </a:rPr>
              <a:t>Arm B</a:t>
            </a:r>
          </a:p>
        </p:txBody>
      </p:sp>
      <p:sp>
        <p:nvSpPr>
          <p:cNvPr id="19" name="TextBox 18">
            <a:extLst>
              <a:ext uri="{FF2B5EF4-FFF2-40B4-BE49-F238E27FC236}">
                <a16:creationId xmlns:a16="http://schemas.microsoft.com/office/drawing/2014/main" id="{63FCAB68-347F-F796-3027-DBD5DA22CEDC}"/>
              </a:ext>
            </a:extLst>
          </p:cNvPr>
          <p:cNvSpPr txBox="1"/>
          <p:nvPr/>
        </p:nvSpPr>
        <p:spPr>
          <a:xfrm>
            <a:off x="2946804" y="3875028"/>
            <a:ext cx="1928539" cy="1393216"/>
          </a:xfrm>
          <a:prstGeom prst="rect">
            <a:avLst/>
          </a:prstGeom>
          <a:solidFill>
            <a:srgbClr val="F47524"/>
          </a:solidFill>
          <a:ln>
            <a:solidFill>
              <a:schemeClr val="tx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Invention Light"/>
                <a:ea typeface="+mn-ea"/>
                <a:cs typeface="+mn-cs"/>
              </a:rPr>
              <a:t>Carboplatin  (AUC 1.5 </a:t>
            </a:r>
            <a:r>
              <a:rPr kumimoji="0" lang="en-US" sz="1050" b="1" i="0" u="none" strike="noStrike" kern="1200" cap="none" spc="0" normalizeH="0" baseline="0" noProof="0" err="1">
                <a:ln>
                  <a:noFill/>
                </a:ln>
                <a:solidFill>
                  <a:prstClr val="black"/>
                </a:solidFill>
                <a:effectLst/>
                <a:uLnTx/>
                <a:uFillTx/>
                <a:latin typeface="Invention Light"/>
                <a:ea typeface="+mn-ea"/>
                <a:cs typeface="+mn-cs"/>
              </a:rPr>
              <a:t>qw</a:t>
            </a:r>
            <a:r>
              <a:rPr kumimoji="0" lang="en-US" sz="1050" b="1" i="0" u="none" strike="noStrike" kern="1200" cap="none" spc="0" normalizeH="0" baseline="0" noProof="0">
                <a:ln>
                  <a:noFill/>
                </a:ln>
                <a:solidFill>
                  <a:prstClr val="black"/>
                </a:solidFill>
                <a:effectLst/>
                <a:uLnTx/>
                <a:uFillTx/>
                <a:latin typeface="Invention Ligh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Invention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Invention Light"/>
                <a:ea typeface="+mn-ea"/>
                <a:cs typeface="+mn-cs"/>
              </a:rPr>
              <a:t>Paclitaxel  (80 mg/m</a:t>
            </a:r>
            <a:r>
              <a:rPr kumimoji="0" lang="en-US" sz="1050" b="1" i="0" u="none" strike="noStrike" kern="1200" cap="none" spc="0" normalizeH="0" baseline="30000" noProof="0">
                <a:ln>
                  <a:noFill/>
                </a:ln>
                <a:solidFill>
                  <a:prstClr val="black"/>
                </a:solidFill>
                <a:effectLst/>
                <a:uLnTx/>
                <a:uFillTx/>
                <a:latin typeface="Invention Light"/>
                <a:ea typeface="+mn-ea"/>
                <a:cs typeface="+mn-cs"/>
              </a:rPr>
              <a:t>2</a:t>
            </a:r>
            <a:r>
              <a:rPr kumimoji="0" lang="en-US" sz="1050" b="1" i="0" u="none" strike="noStrike" kern="1200" cap="none" spc="0" normalizeH="0" baseline="0" noProof="0">
                <a:ln>
                  <a:noFill/>
                </a:ln>
                <a:solidFill>
                  <a:prstClr val="black"/>
                </a:solidFill>
                <a:effectLst/>
                <a:uLnTx/>
                <a:uFillTx/>
                <a:latin typeface="Invention Light"/>
                <a:ea typeface="+mn-ea"/>
                <a:cs typeface="+mn-cs"/>
              </a:rPr>
              <a:t> </a:t>
            </a:r>
            <a:r>
              <a:rPr kumimoji="0" lang="en-US" sz="1050" b="1" i="0" u="none" strike="noStrike" kern="1200" cap="none" spc="0" normalizeH="0" baseline="0" noProof="0" err="1">
                <a:ln>
                  <a:noFill/>
                </a:ln>
                <a:solidFill>
                  <a:prstClr val="black"/>
                </a:solidFill>
                <a:effectLst/>
                <a:uLnTx/>
                <a:uFillTx/>
                <a:latin typeface="Invention Light"/>
                <a:ea typeface="+mn-ea"/>
                <a:cs typeface="+mn-cs"/>
              </a:rPr>
              <a:t>qw</a:t>
            </a:r>
            <a:r>
              <a:rPr kumimoji="0" lang="en-US" sz="1050" b="1" i="0" u="none" strike="noStrike" kern="1200" cap="none" spc="0" normalizeH="0" baseline="0" noProof="0">
                <a:ln>
                  <a:noFill/>
                </a:ln>
                <a:solidFill>
                  <a:prstClr val="black"/>
                </a:solidFill>
                <a:effectLst/>
                <a:uLnTx/>
                <a:uFillTx/>
                <a:latin typeface="Invention Ligh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Invention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Invention Light"/>
                <a:ea typeface="+mn-ea"/>
                <a:cs typeface="+mn-cs"/>
              </a:rPr>
              <a:t>Pembrolizumab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Invention Light"/>
                <a:ea typeface="+mn-ea"/>
                <a:cs typeface="+mn-cs"/>
              </a:rPr>
              <a:t>(200 mg q3w) </a:t>
            </a:r>
          </a:p>
        </p:txBody>
      </p:sp>
      <p:sp>
        <p:nvSpPr>
          <p:cNvPr id="21" name="Rectangle 20">
            <a:extLst>
              <a:ext uri="{FF2B5EF4-FFF2-40B4-BE49-F238E27FC236}">
                <a16:creationId xmlns:a16="http://schemas.microsoft.com/office/drawing/2014/main" id="{12BBDFA8-654B-2BEA-5B37-F3B98493AA9A}"/>
              </a:ext>
            </a:extLst>
          </p:cNvPr>
          <p:cNvSpPr/>
          <p:nvPr/>
        </p:nvSpPr>
        <p:spPr>
          <a:xfrm>
            <a:off x="135964" y="2532089"/>
            <a:ext cx="1668883" cy="2419271"/>
          </a:xfrm>
          <a:prstGeom prst="rect">
            <a:avLst/>
          </a:prstGeom>
          <a:solidFill>
            <a:srgbClr val="052460"/>
          </a:solidFill>
          <a:ln>
            <a:solidFill>
              <a:schemeClr val="tx1"/>
            </a:solidFill>
          </a:ln>
        </p:spPr>
        <p:txBody>
          <a:bodyPr wrap="square" lIns="91440" tIns="45720" rIns="91440" b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Invention Light"/>
                <a:ea typeface="+mn-ea"/>
                <a:cs typeface="+mn-cs"/>
              </a:rPr>
              <a:t>Key Eligibility</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Invention Light"/>
                <a:ea typeface="+mn-ea"/>
                <a:cs typeface="+mn-cs"/>
              </a:rPr>
              <a:t> Centrally confirmed TN or HR-low positive/HER2 negative breast cancer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Invention Light"/>
                <a:ea typeface="+mn-ea"/>
                <a:cs typeface="+mn-cs"/>
              </a:rPr>
              <a:t> cT1c N1-2 or cT2-4 N0-2</a:t>
            </a:r>
            <a:endParaRPr kumimoji="0" lang="en-US" sz="900" b="0" i="0" u="none" strike="noStrike" kern="1200" cap="none" spc="0" normalizeH="0" baseline="0" noProof="0">
              <a:ln>
                <a:noFill/>
              </a:ln>
              <a:solidFill>
                <a:prstClr val="white"/>
              </a:solidFill>
              <a:effectLst/>
              <a:uLnTx/>
              <a:uFillTx/>
              <a:latin typeface="Invention"/>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mn-ea"/>
                <a:cs typeface="Arial"/>
              </a:rPr>
              <a:t>• </a:t>
            </a:r>
            <a:r>
              <a:rPr kumimoji="0" lang="en-US" sz="1000" b="0" i="0" u="none" strike="noStrike" kern="1200" cap="none" spc="0" normalizeH="0" baseline="0" noProof="0">
                <a:ln>
                  <a:noFill/>
                </a:ln>
                <a:solidFill>
                  <a:prstClr val="white"/>
                </a:solidFill>
                <a:effectLst/>
                <a:uLnTx/>
                <a:uFillTx/>
                <a:latin typeface="Invention Light"/>
                <a:ea typeface="+mn-ea"/>
                <a:cs typeface="+mn-cs"/>
              </a:rPr>
              <a:t>No metastases</a:t>
            </a:r>
            <a:endParaRPr kumimoji="0" lang="en-US" sz="900" b="0" i="0" u="none" strike="noStrike" kern="1200" cap="none" spc="0" normalizeH="0" baseline="0" noProof="0">
              <a:ln>
                <a:noFill/>
              </a:ln>
              <a:solidFill>
                <a:prstClr val="white"/>
              </a:solidFill>
              <a:effectLst/>
              <a:uLnTx/>
              <a:uFillTx/>
              <a:latin typeface="Invention"/>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mn-ea"/>
                <a:cs typeface="Arial"/>
              </a:rPr>
              <a:t>• </a:t>
            </a:r>
            <a:r>
              <a:rPr kumimoji="0" lang="en-US" sz="1000" b="0" i="0" u="none" strike="noStrike" kern="1200" cap="none" spc="0" normalizeH="0" baseline="0" noProof="0">
                <a:ln>
                  <a:noFill/>
                </a:ln>
                <a:solidFill>
                  <a:prstClr val="white"/>
                </a:solidFill>
                <a:effectLst/>
                <a:uLnTx/>
                <a:uFillTx/>
                <a:latin typeface="Invention Light"/>
                <a:ea typeface="+mn-ea"/>
                <a:cs typeface="+mn-cs"/>
              </a:rPr>
              <a:t>No previous systemic therapy</a:t>
            </a:r>
            <a:endParaRPr kumimoji="0" lang="en-US" sz="900" b="0" i="0" u="none" strike="noStrike" kern="1200" cap="none" spc="0" normalizeH="0" baseline="0" noProof="0">
              <a:ln>
                <a:noFill/>
              </a:ln>
              <a:solidFill>
                <a:prstClr val="white"/>
              </a:solidFill>
              <a:effectLst/>
              <a:uLnTx/>
              <a:uFillTx/>
              <a:latin typeface="Invention"/>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mn-ea"/>
                <a:cs typeface="Arial"/>
              </a:rPr>
              <a:t>• </a:t>
            </a:r>
            <a:r>
              <a:rPr kumimoji="0" lang="en-US" sz="1000" b="0" i="0" u="none" strike="noStrike" kern="1200" cap="none" spc="0" normalizeH="0" baseline="0" noProof="0">
                <a:ln>
                  <a:noFill/>
                </a:ln>
                <a:solidFill>
                  <a:prstClr val="white"/>
                </a:solidFill>
                <a:effectLst/>
                <a:uLnTx/>
                <a:uFillTx/>
                <a:latin typeface="Invention Light"/>
                <a:ea typeface="+mn-ea"/>
                <a:cs typeface="+mn-cs"/>
              </a:rPr>
              <a:t>No previous excision of primary tumor</a:t>
            </a:r>
          </a:p>
          <a:p>
            <a:pPr marL="0" marR="0" lvl="0" indent="0" algn="l" defTabSz="914400" rtl="0" eaLnBrk="1" fontAlgn="auto" latinLnBrk="0" hangingPunct="1">
              <a:lnSpc>
                <a:spcPct val="100000"/>
              </a:lnSpc>
              <a:spcBef>
                <a:spcPts val="600"/>
              </a:spcBef>
              <a:spcAft>
                <a:spcPts val="0"/>
              </a:spcAft>
              <a:buClrTx/>
              <a:buSzTx/>
              <a:buFont typeface="Arial"/>
              <a:buChar char="•"/>
              <a:tabLst/>
              <a:defRPr/>
            </a:pPr>
            <a:r>
              <a:rPr kumimoji="0" lang="en-US" sz="1000" b="0" i="0" u="none" strike="noStrike" kern="1200" cap="none" spc="0" normalizeH="0" baseline="0" noProof="0">
                <a:ln>
                  <a:noFill/>
                </a:ln>
                <a:solidFill>
                  <a:prstClr val="white"/>
                </a:solidFill>
                <a:effectLst/>
                <a:uLnTx/>
                <a:uFillTx/>
                <a:latin typeface="Invention Light"/>
                <a:ea typeface="+mn-ea"/>
                <a:cs typeface="+mn-cs"/>
              </a:rPr>
              <a:t> ECOG 0 or 1</a:t>
            </a:r>
            <a:endParaRPr kumimoji="0" lang="en-US" sz="900" b="0" i="0" u="none" strike="noStrike" kern="1200" cap="none" spc="0" normalizeH="0" baseline="0" noProof="0">
              <a:ln>
                <a:noFill/>
              </a:ln>
              <a:solidFill>
                <a:prstClr val="white"/>
              </a:solidFill>
              <a:effectLst/>
              <a:uLnTx/>
              <a:uFillTx/>
              <a:latin typeface="Invention"/>
              <a:ea typeface="+mn-ea"/>
              <a:cs typeface="+mn-cs"/>
            </a:endParaRPr>
          </a:p>
        </p:txBody>
      </p:sp>
      <p:sp>
        <p:nvSpPr>
          <p:cNvPr id="22" name="Rectangle 21">
            <a:extLst>
              <a:ext uri="{FF2B5EF4-FFF2-40B4-BE49-F238E27FC236}">
                <a16:creationId xmlns:a16="http://schemas.microsoft.com/office/drawing/2014/main" id="{42DE53CF-675E-95B7-B894-3A0C14372153}"/>
              </a:ext>
            </a:extLst>
          </p:cNvPr>
          <p:cNvSpPr/>
          <p:nvPr/>
        </p:nvSpPr>
        <p:spPr>
          <a:xfrm>
            <a:off x="10055866" y="2606524"/>
            <a:ext cx="2000170" cy="2661720"/>
          </a:xfrm>
          <a:prstGeom prst="rect">
            <a:avLst/>
          </a:prstGeom>
          <a:solidFill>
            <a:srgbClr val="052460"/>
          </a:solidFill>
          <a:ln>
            <a:solidFill>
              <a:schemeClr val="tx1"/>
            </a:solidFill>
          </a:ln>
        </p:spPr>
        <p:txBody>
          <a:bodyPr wrap="square" lIns="91440" tIns="45720" rIns="91440" b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Invention Light"/>
                <a:ea typeface="+mn-ea"/>
                <a:cs typeface="+mn-cs"/>
              </a:rPr>
              <a:t>Primary Endpoints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err="1">
                <a:ln>
                  <a:noFill/>
                </a:ln>
                <a:solidFill>
                  <a:prstClr val="white"/>
                </a:solidFill>
                <a:effectLst/>
                <a:uLnTx/>
                <a:uFillTx/>
                <a:latin typeface="Invention Light"/>
                <a:ea typeface="+mn-ea"/>
                <a:cs typeface="+mn-cs"/>
              </a:rPr>
              <a:t>pCR</a:t>
            </a:r>
            <a:r>
              <a:rPr kumimoji="0" lang="en-US" sz="1100" b="0" i="0" u="none" strike="noStrike" kern="1200" cap="none" spc="0" normalizeH="0" baseline="0" noProof="0">
                <a:ln>
                  <a:noFill/>
                </a:ln>
                <a:solidFill>
                  <a:prstClr val="white"/>
                </a:solidFill>
                <a:effectLst/>
                <a:uLnTx/>
                <a:uFillTx/>
                <a:latin typeface="Invention Light"/>
                <a:ea typeface="+mn-ea"/>
                <a:cs typeface="+mn-cs"/>
              </a:rPr>
              <a:t> rate (ypT0/Tis ypN0)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white"/>
                </a:solidFill>
                <a:effectLst/>
                <a:uLnTx/>
                <a:uFillTx/>
                <a:latin typeface="Invention Light"/>
                <a:ea typeface="+mn-ea"/>
                <a:cs typeface="+mn-cs"/>
              </a:rPr>
              <a:t>EFS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Invention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Invention Light"/>
                <a:ea typeface="+mn-ea"/>
                <a:cs typeface="+mn-cs"/>
              </a:rPr>
              <a:t>Secondary Endpoints</a:t>
            </a:r>
          </a:p>
          <a:p>
            <a:pPr marL="171450" marR="0" lvl="0" indent="-171450" algn="l" defTabSz="914400" rtl="0" eaLnBrk="1" fontAlgn="auto" latinLnBrk="0" hangingPunct="1">
              <a:lnSpc>
                <a:spcPts val="14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white"/>
                </a:solidFill>
                <a:effectLst/>
                <a:uLnTx/>
                <a:uFillTx/>
                <a:latin typeface="Invention Light"/>
                <a:ea typeface="+mn-ea"/>
                <a:cs typeface="+mn-cs"/>
              </a:rPr>
              <a:t>OS </a:t>
            </a:r>
          </a:p>
          <a:p>
            <a:pPr marL="171450" marR="0" lvl="0" indent="-171450" algn="l" defTabSz="914400" rtl="0" eaLnBrk="1" fontAlgn="auto" latinLnBrk="0" hangingPunct="1">
              <a:lnSpc>
                <a:spcPts val="14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err="1">
                <a:ln>
                  <a:noFill/>
                </a:ln>
                <a:solidFill>
                  <a:prstClr val="white"/>
                </a:solidFill>
                <a:effectLst/>
                <a:uLnTx/>
                <a:uFillTx/>
                <a:latin typeface="Invention Light"/>
                <a:ea typeface="+mn-ea"/>
                <a:cs typeface="+mn-cs"/>
              </a:rPr>
              <a:t>pCR</a:t>
            </a:r>
            <a:r>
              <a:rPr kumimoji="0" lang="en-US" sz="1100" b="0" i="0" u="none" strike="noStrike" kern="1200" cap="none" spc="0" normalizeH="0" baseline="0" noProof="0">
                <a:ln>
                  <a:noFill/>
                </a:ln>
                <a:solidFill>
                  <a:prstClr val="white"/>
                </a:solidFill>
                <a:effectLst/>
                <a:uLnTx/>
                <a:uFillTx/>
                <a:latin typeface="Invention Light"/>
                <a:ea typeface="+mn-ea"/>
                <a:cs typeface="+mn-cs"/>
              </a:rPr>
              <a:t> no-DCIS (ypT0 ypN0) </a:t>
            </a:r>
          </a:p>
          <a:p>
            <a:pPr marL="171450" marR="0" lvl="0" indent="-171450" algn="l" defTabSz="914400" rtl="0" eaLnBrk="1" fontAlgn="auto" latinLnBrk="0" hangingPunct="1">
              <a:lnSpc>
                <a:spcPts val="14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white"/>
                </a:solidFill>
                <a:effectLst/>
                <a:uLnTx/>
                <a:uFillTx/>
                <a:latin typeface="Invention Light"/>
                <a:ea typeface="+mn-ea"/>
                <a:cs typeface="+mn-cs"/>
              </a:rPr>
              <a:t>DPDRFS</a:t>
            </a:r>
          </a:p>
          <a:p>
            <a:pPr marL="171450" marR="0" lvl="0" indent="-171450" algn="l" defTabSz="914400" rtl="0" eaLnBrk="1" fontAlgn="auto" latinLnBrk="0" hangingPunct="1">
              <a:lnSpc>
                <a:spcPts val="14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err="1">
                <a:ln>
                  <a:noFill/>
                </a:ln>
                <a:solidFill>
                  <a:prstClr val="white"/>
                </a:solidFill>
                <a:effectLst/>
                <a:uLnTx/>
                <a:uFillTx/>
                <a:latin typeface="Invention Light"/>
                <a:ea typeface="+mn-ea"/>
                <a:cs typeface="+mn-cs"/>
              </a:rPr>
              <a:t>ePROS</a:t>
            </a:r>
            <a:endParaRPr kumimoji="0" lang="en-US" sz="1100" b="0" i="0" u="none" strike="noStrike" kern="1200" cap="none" spc="0" normalizeH="0" baseline="0" noProof="0">
              <a:ln>
                <a:noFill/>
              </a:ln>
              <a:solidFill>
                <a:prstClr val="white"/>
              </a:solidFill>
              <a:effectLst/>
              <a:uLnTx/>
              <a:uFillTx/>
              <a:latin typeface="Invention Light"/>
              <a:ea typeface="+mn-ea"/>
              <a:cs typeface="+mn-cs"/>
            </a:endParaRPr>
          </a:p>
          <a:p>
            <a:pPr marL="365760" marR="0" lvl="1" indent="-171450" algn="l" defTabSz="914400" rtl="0" eaLnBrk="1" fontAlgn="auto" latinLnBrk="0" hangingPunct="1">
              <a:lnSpc>
                <a:spcPts val="14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white"/>
                </a:solidFill>
                <a:effectLst/>
                <a:uLnTx/>
                <a:uFillTx/>
                <a:latin typeface="Invention Light"/>
                <a:ea typeface="+mn-ea"/>
                <a:cs typeface="+mn-cs"/>
              </a:rPr>
              <a:t>EORTC QLQ-C30</a:t>
            </a:r>
          </a:p>
          <a:p>
            <a:pPr marL="0" marR="0" lvl="0" indent="-262890" algn="l" defTabSz="914400" rtl="0" eaLnBrk="1" fontAlgn="auto" latinLnBrk="0" hangingPunct="1">
              <a:lnSpc>
                <a:spcPts val="14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white"/>
                </a:solidFill>
                <a:effectLst/>
                <a:uLnTx/>
                <a:uFillTx/>
                <a:latin typeface="Invention Light"/>
                <a:ea typeface="+mn-ea"/>
                <a:cs typeface="+mn-cs"/>
              </a:rPr>
              <a:t>Safety and tolerability </a:t>
            </a:r>
          </a:p>
        </p:txBody>
      </p:sp>
      <p:sp>
        <p:nvSpPr>
          <p:cNvPr id="24" name="TextBox 23">
            <a:extLst>
              <a:ext uri="{FF2B5EF4-FFF2-40B4-BE49-F238E27FC236}">
                <a16:creationId xmlns:a16="http://schemas.microsoft.com/office/drawing/2014/main" id="{A97E471D-1EA0-2872-C509-A744B8D6CE2B}"/>
              </a:ext>
            </a:extLst>
          </p:cNvPr>
          <p:cNvSpPr txBox="1"/>
          <p:nvPr/>
        </p:nvSpPr>
        <p:spPr>
          <a:xfrm>
            <a:off x="4912832" y="3875029"/>
            <a:ext cx="2031011" cy="1393218"/>
          </a:xfrm>
          <a:prstGeom prst="rect">
            <a:avLst/>
          </a:prstGeom>
          <a:solidFill>
            <a:srgbClr val="F47524"/>
          </a:solidFill>
          <a:ln>
            <a:solidFill>
              <a:schemeClr val="tx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nvention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Invention Light"/>
                <a:ea typeface="+mn-ea"/>
                <a:cs typeface="+mn-cs"/>
              </a:rPr>
              <a:t>Doxorubicin (60 mg/m2  q3w)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Invention Light"/>
                <a:ea typeface="+mn-ea"/>
                <a:cs typeface="+mn-cs"/>
              </a:rPr>
              <a:t>or </a:t>
            </a:r>
            <a:r>
              <a:rPr kumimoji="0" lang="en-US" sz="1050" b="1" i="0" u="none" strike="noStrike" kern="1200" cap="none" spc="0" normalizeH="0" baseline="0" noProof="0" dirty="0" err="1">
                <a:ln>
                  <a:noFill/>
                </a:ln>
                <a:solidFill>
                  <a:prstClr val="black"/>
                </a:solidFill>
                <a:effectLst/>
                <a:uLnTx/>
                <a:uFillTx/>
                <a:latin typeface="Invention Light"/>
                <a:ea typeface="+mn-ea"/>
                <a:cs typeface="+mn-cs"/>
              </a:rPr>
              <a:t>epirubicin</a:t>
            </a:r>
            <a:r>
              <a:rPr kumimoji="0" lang="en-US" sz="1050" b="1" i="0" u="none" strike="noStrike" kern="1200" cap="none" spc="0" normalizeH="0" baseline="0" noProof="0" dirty="0">
                <a:ln>
                  <a:noFill/>
                </a:ln>
                <a:solidFill>
                  <a:prstClr val="black"/>
                </a:solidFill>
                <a:effectLst/>
                <a:uLnTx/>
                <a:uFillTx/>
                <a:latin typeface="Invention Light"/>
                <a:ea typeface="+mn-ea"/>
                <a:cs typeface="+mn-cs"/>
              </a:rPr>
              <a:t> (90 mg/m</a:t>
            </a:r>
            <a:r>
              <a:rPr kumimoji="0" lang="en-US" sz="1050" b="1" i="0" u="none" strike="noStrike" kern="1200" cap="none" spc="0" normalizeH="0" baseline="30000" noProof="0" dirty="0">
                <a:ln>
                  <a:noFill/>
                </a:ln>
                <a:solidFill>
                  <a:prstClr val="black"/>
                </a:solidFill>
                <a:effectLst/>
                <a:uLnTx/>
                <a:uFillTx/>
                <a:latin typeface="Invention Light"/>
                <a:ea typeface="+mn-ea"/>
                <a:cs typeface="+mn-cs"/>
              </a:rPr>
              <a:t>2</a:t>
            </a:r>
            <a:r>
              <a:rPr kumimoji="0" lang="en-US" sz="1050" b="1" i="0" u="none" strike="noStrike" kern="1200" cap="none" spc="0" normalizeH="0" baseline="0" noProof="0" dirty="0">
                <a:ln>
                  <a:noFill/>
                </a:ln>
                <a:solidFill>
                  <a:prstClr val="black"/>
                </a:solidFill>
                <a:effectLst/>
                <a:uLnTx/>
                <a:uFillTx/>
                <a:latin typeface="Invention Light"/>
                <a:ea typeface="+mn-ea"/>
                <a:cs typeface="+mn-cs"/>
              </a:rPr>
              <a:t> q3w)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Invention Ligh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Invention Light"/>
                <a:ea typeface="+mn-ea"/>
                <a:cs typeface="+mn-cs"/>
              </a:rPr>
              <a:t>Cyclophosphamide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Invention Light"/>
                <a:ea typeface="+mn-ea"/>
                <a:cs typeface="+mn-cs"/>
              </a:rPr>
              <a:t>(600 mg/m</a:t>
            </a:r>
            <a:r>
              <a:rPr kumimoji="0" lang="en-US" sz="1050" b="1" i="0" u="none" strike="noStrike" kern="1200" cap="none" spc="0" normalizeH="0" baseline="30000" noProof="0" dirty="0">
                <a:ln>
                  <a:noFill/>
                </a:ln>
                <a:solidFill>
                  <a:prstClr val="black"/>
                </a:solidFill>
                <a:effectLst/>
                <a:uLnTx/>
                <a:uFillTx/>
                <a:latin typeface="Invention Light"/>
                <a:ea typeface="+mn-ea"/>
                <a:cs typeface="+mn-cs"/>
              </a:rPr>
              <a:t>2 </a:t>
            </a:r>
            <a:r>
              <a:rPr kumimoji="0" lang="en-US" sz="1050" b="1" i="0" u="none" strike="noStrike" kern="1200" cap="none" spc="0" normalizeH="0" baseline="0" noProof="0" dirty="0">
                <a:ln>
                  <a:noFill/>
                </a:ln>
                <a:solidFill>
                  <a:prstClr val="black"/>
                </a:solidFill>
                <a:effectLst/>
                <a:uLnTx/>
                <a:uFillTx/>
                <a:latin typeface="Invention Light"/>
                <a:ea typeface="+mn-ea"/>
                <a:cs typeface="+mn-cs"/>
              </a:rPr>
              <a:t> q3w)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Invention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Invention Light"/>
                <a:ea typeface="+mn-ea"/>
                <a:cs typeface="+mn-cs"/>
              </a:rPr>
              <a:t>Pembrolizumab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Invention Light"/>
                <a:ea typeface="+mn-ea"/>
                <a:cs typeface="+mn-cs"/>
              </a:rPr>
              <a:t>(200 mg q3w)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Invention Light"/>
              <a:ea typeface="+mn-ea"/>
              <a:cs typeface="+mn-cs"/>
            </a:endParaRPr>
          </a:p>
        </p:txBody>
      </p:sp>
      <p:sp>
        <p:nvSpPr>
          <p:cNvPr id="25" name="TextBox 24">
            <a:extLst>
              <a:ext uri="{FF2B5EF4-FFF2-40B4-BE49-F238E27FC236}">
                <a16:creationId xmlns:a16="http://schemas.microsoft.com/office/drawing/2014/main" id="{584ECEE0-CE97-731C-2B7F-9F68BE6606C4}"/>
              </a:ext>
            </a:extLst>
          </p:cNvPr>
          <p:cNvSpPr txBox="1"/>
          <p:nvPr/>
        </p:nvSpPr>
        <p:spPr>
          <a:xfrm>
            <a:off x="4912832" y="2604292"/>
            <a:ext cx="2031010" cy="1175614"/>
          </a:xfrm>
          <a:prstGeom prst="rect">
            <a:avLst/>
          </a:prstGeom>
          <a:solidFill>
            <a:srgbClr val="78C144"/>
          </a:solidFill>
          <a:ln>
            <a:solidFill>
              <a:schemeClr val="tx1"/>
            </a:solidFill>
          </a:ln>
        </p:spPr>
        <p:txBody>
          <a:bodyPr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Invention Light"/>
                <a:ea typeface="+mn-ea"/>
                <a:cs typeface="+mn-cs"/>
              </a:rPr>
              <a:t>Carboplatin (AUC 1.5 </a:t>
            </a:r>
            <a:r>
              <a:rPr kumimoji="0" lang="en-US" sz="1050" b="1" i="0" u="none" strike="noStrike" kern="1200" cap="none" spc="0" normalizeH="0" baseline="0" noProof="0" err="1">
                <a:ln>
                  <a:noFill/>
                </a:ln>
                <a:solidFill>
                  <a:prstClr val="black"/>
                </a:solidFill>
                <a:effectLst/>
                <a:uLnTx/>
                <a:uFillTx/>
                <a:latin typeface="Invention Light"/>
                <a:ea typeface="+mn-ea"/>
                <a:cs typeface="+mn-cs"/>
              </a:rPr>
              <a:t>qw</a:t>
            </a:r>
            <a:r>
              <a:rPr kumimoji="0" lang="en-US" sz="1050" b="1" i="0" u="none" strike="noStrike" kern="1200" cap="none" spc="0" normalizeH="0" baseline="0" noProof="0">
                <a:ln>
                  <a:noFill/>
                </a:ln>
                <a:solidFill>
                  <a:prstClr val="black"/>
                </a:solidFill>
                <a:effectLst/>
                <a:uLnTx/>
                <a:uFillTx/>
                <a:latin typeface="Invention Ligh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Invention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Invention Light"/>
                <a:ea typeface="+mn-ea"/>
                <a:cs typeface="+mn-cs"/>
              </a:rPr>
              <a:t>Paclitaxel (80 mg/m2 </a:t>
            </a:r>
            <a:r>
              <a:rPr kumimoji="0" lang="en-US" sz="1050" b="1" i="0" u="none" strike="noStrike" kern="1200" cap="none" spc="0" normalizeH="0" baseline="0" noProof="0" err="1">
                <a:ln>
                  <a:noFill/>
                </a:ln>
                <a:solidFill>
                  <a:prstClr val="black"/>
                </a:solidFill>
                <a:effectLst/>
                <a:uLnTx/>
                <a:uFillTx/>
                <a:latin typeface="Invention Light"/>
                <a:ea typeface="+mn-ea"/>
                <a:cs typeface="+mn-cs"/>
              </a:rPr>
              <a:t>qw</a:t>
            </a:r>
            <a:r>
              <a:rPr kumimoji="0" lang="en-US" sz="1050" b="1" i="0" u="none" strike="noStrike" kern="1200" cap="none" spc="0" normalizeH="0" baseline="0" noProof="0">
                <a:ln>
                  <a:noFill/>
                </a:ln>
                <a:solidFill>
                  <a:prstClr val="black"/>
                </a:solidFill>
                <a:effectLst/>
                <a:uLnTx/>
                <a:uFillTx/>
                <a:latin typeface="Invention Ligh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Invention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Invention Light"/>
                <a:ea typeface="+mn-ea"/>
                <a:cs typeface="+mn-cs"/>
              </a:rPr>
              <a:t>Pembrolizumab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Invention Light"/>
                <a:ea typeface="+mn-ea"/>
                <a:cs typeface="+mn-cs"/>
              </a:rPr>
              <a:t>(200 mg q3q)</a:t>
            </a:r>
          </a:p>
        </p:txBody>
      </p:sp>
      <p:sp>
        <p:nvSpPr>
          <p:cNvPr id="26" name="TextBox 25">
            <a:extLst>
              <a:ext uri="{FF2B5EF4-FFF2-40B4-BE49-F238E27FC236}">
                <a16:creationId xmlns:a16="http://schemas.microsoft.com/office/drawing/2014/main" id="{5C325B73-7878-7CC8-DC74-55A52D1D9D66}"/>
              </a:ext>
            </a:extLst>
          </p:cNvPr>
          <p:cNvSpPr txBox="1"/>
          <p:nvPr/>
        </p:nvSpPr>
        <p:spPr>
          <a:xfrm>
            <a:off x="2946804" y="2086414"/>
            <a:ext cx="1928539" cy="451154"/>
          </a:xfrm>
          <a:prstGeom prst="rect">
            <a:avLst/>
          </a:prstGeom>
          <a:solidFill>
            <a:srgbClr val="052460"/>
          </a:solidFill>
        </p:spPr>
        <p:txBody>
          <a:bodyPr wrap="square" lIns="0" tIns="0" rIns="0" bIns="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Invention"/>
                <a:ea typeface="+mn-ea"/>
                <a:cs typeface="+mn-cs"/>
              </a:rPr>
              <a:t>Neoadjuvant Treatment 1 Cycle 1-2</a:t>
            </a:r>
          </a:p>
        </p:txBody>
      </p:sp>
      <p:sp>
        <p:nvSpPr>
          <p:cNvPr id="27" name="TextBox 26">
            <a:extLst>
              <a:ext uri="{FF2B5EF4-FFF2-40B4-BE49-F238E27FC236}">
                <a16:creationId xmlns:a16="http://schemas.microsoft.com/office/drawing/2014/main" id="{B2C57AA6-9DBC-4611-6CDE-1B0546CADA0D}"/>
              </a:ext>
            </a:extLst>
          </p:cNvPr>
          <p:cNvSpPr txBox="1"/>
          <p:nvPr/>
        </p:nvSpPr>
        <p:spPr>
          <a:xfrm>
            <a:off x="4912832" y="2086414"/>
            <a:ext cx="2031009" cy="451154"/>
          </a:xfrm>
          <a:prstGeom prst="rect">
            <a:avLst/>
          </a:prstGeom>
          <a:solidFill>
            <a:srgbClr val="052460"/>
          </a:solidFill>
        </p:spPr>
        <p:txBody>
          <a:bodyPr wrap="square" lIns="0" tIns="0" rIns="0" bIns="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Invention"/>
                <a:ea typeface="+mn-ea"/>
                <a:cs typeface="+mn-cs"/>
              </a:rPr>
              <a:t>Neoadjuvant Treatment 2</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Invention"/>
                <a:ea typeface="+mn-ea"/>
                <a:cs typeface="+mn-cs"/>
              </a:rPr>
              <a:t>Cycle 3-4</a:t>
            </a:r>
          </a:p>
        </p:txBody>
      </p:sp>
      <p:sp>
        <p:nvSpPr>
          <p:cNvPr id="28" name="TextBox 27">
            <a:extLst>
              <a:ext uri="{FF2B5EF4-FFF2-40B4-BE49-F238E27FC236}">
                <a16:creationId xmlns:a16="http://schemas.microsoft.com/office/drawing/2014/main" id="{895D308A-678B-CED8-370F-F06E1F8AD12B}"/>
              </a:ext>
            </a:extLst>
          </p:cNvPr>
          <p:cNvSpPr txBox="1"/>
          <p:nvPr/>
        </p:nvSpPr>
        <p:spPr>
          <a:xfrm>
            <a:off x="7353113" y="2086413"/>
            <a:ext cx="2262969" cy="451153"/>
          </a:xfrm>
          <a:prstGeom prst="rect">
            <a:avLst/>
          </a:prstGeom>
          <a:solidFill>
            <a:srgbClr val="052460"/>
          </a:solidFill>
        </p:spPr>
        <p:txBody>
          <a:bodyPr wrap="square" lIns="0" tIns="0" rIns="0" bIns="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Invention"/>
                <a:ea typeface="+mn-ea"/>
                <a:cs typeface="+mn-cs"/>
              </a:rPr>
              <a:t>Adjuvant Treatment</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Invention"/>
                <a:ea typeface="+mn-ea"/>
                <a:cs typeface="+mn-cs"/>
              </a:rPr>
              <a:t>30 weeks (5xQ6W)*</a:t>
            </a:r>
          </a:p>
        </p:txBody>
      </p:sp>
      <p:sp>
        <p:nvSpPr>
          <p:cNvPr id="29" name="TextBox 28">
            <a:extLst>
              <a:ext uri="{FF2B5EF4-FFF2-40B4-BE49-F238E27FC236}">
                <a16:creationId xmlns:a16="http://schemas.microsoft.com/office/drawing/2014/main" id="{75B8AD4A-F320-C657-42BE-30D1787B6BED}"/>
              </a:ext>
            </a:extLst>
          </p:cNvPr>
          <p:cNvSpPr txBox="1"/>
          <p:nvPr/>
        </p:nvSpPr>
        <p:spPr>
          <a:xfrm>
            <a:off x="2946803" y="1569328"/>
            <a:ext cx="3997038" cy="451154"/>
          </a:xfrm>
          <a:prstGeom prst="rect">
            <a:avLst/>
          </a:prstGeom>
          <a:solidFill>
            <a:srgbClr val="052460"/>
          </a:solidFill>
        </p:spPr>
        <p:txBody>
          <a:bodyPr wrap="square" lIns="0" tIns="0" rIns="0" bIns="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Invention"/>
                <a:ea typeface="+mn-ea"/>
                <a:cs typeface="+mn-cs"/>
              </a:rPr>
              <a:t>Neoadjuvant Treatment Phase</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Invention"/>
                <a:ea typeface="+mn-ea"/>
                <a:cs typeface="+mn-cs"/>
              </a:rPr>
              <a:t>(cycle length – 6weeks)</a:t>
            </a:r>
          </a:p>
        </p:txBody>
      </p:sp>
      <p:sp>
        <p:nvSpPr>
          <p:cNvPr id="30" name="TextBox 29">
            <a:extLst>
              <a:ext uri="{FF2B5EF4-FFF2-40B4-BE49-F238E27FC236}">
                <a16:creationId xmlns:a16="http://schemas.microsoft.com/office/drawing/2014/main" id="{B3EFDF1D-F586-957F-DE49-F8A7243986AE}"/>
              </a:ext>
            </a:extLst>
          </p:cNvPr>
          <p:cNvSpPr txBox="1"/>
          <p:nvPr/>
        </p:nvSpPr>
        <p:spPr>
          <a:xfrm>
            <a:off x="7364698" y="2619792"/>
            <a:ext cx="2262969" cy="2648452"/>
          </a:xfrm>
          <a:prstGeom prst="rect">
            <a:avLst/>
          </a:prstGeom>
          <a:solidFill>
            <a:srgbClr val="B21F63"/>
          </a:solidFill>
          <a:ln w="12700">
            <a:solidFill>
              <a:schemeClr val="tx1"/>
            </a:solidFill>
          </a:ln>
        </p:spPr>
        <p:txBody>
          <a:bodyPr wrap="square" lIns="91440" tIns="45720" rIns="91440" bIns="45720" anchor="t">
            <a:noAutofit/>
          </a:bodyPr>
          <a:lstStyle>
            <a:defPPr>
              <a:defRPr lang="en-US"/>
            </a:defPPr>
            <a:lvl1pPr marR="0" lvl="0" indent="0" defTabSz="228600" fontAlgn="auto">
              <a:lnSpc>
                <a:spcPct val="100000"/>
              </a:lnSpc>
              <a:spcBef>
                <a:spcPts val="0"/>
              </a:spcBef>
              <a:spcAft>
                <a:spcPts val="0"/>
              </a:spcAft>
              <a:buClrTx/>
              <a:buSzTx/>
              <a:buFontTx/>
              <a:buNone/>
              <a:tabLst/>
              <a:defRPr kumimoji="0" sz="700" b="0" i="0" u="none" strike="noStrike" cap="none" spc="0" normalizeH="0" baseline="0">
                <a:ln>
                  <a:noFill/>
                </a:ln>
                <a:solidFill>
                  <a:prstClr val="black"/>
                </a:solidFill>
                <a:effectLst/>
                <a:uLnTx/>
                <a:uFillTx/>
                <a:latin typeface="Invention Light"/>
              </a:defRPr>
            </a:lvl1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mn-cs"/>
              </a:rPr>
              <a:t>Participants </a:t>
            </a:r>
            <a:r>
              <a:rPr kumimoji="0" lang="en-US" sz="900" b="1" i="0" u="sng" strike="noStrike" kern="1200" cap="none" spc="0" normalizeH="0" baseline="0" noProof="0">
                <a:ln>
                  <a:noFill/>
                </a:ln>
                <a:solidFill>
                  <a:srgbClr val="FFFFFF"/>
                </a:solidFill>
                <a:effectLst/>
                <a:uLnTx/>
                <a:uFillTx/>
                <a:latin typeface="Arial" panose="020B0604020202020204"/>
                <a:ea typeface="+mn-ea"/>
                <a:cs typeface="+mn-cs"/>
              </a:rPr>
              <a:t>without</a:t>
            </a:r>
            <a:r>
              <a:rPr kumimoji="0" lang="en-US" sz="900" b="1" i="0" u="none" strike="noStrike" kern="1200" cap="none" spc="0" normalizeH="0" baseline="0" noProof="0">
                <a:ln>
                  <a:noFill/>
                </a:ln>
                <a:solidFill>
                  <a:srgbClr val="FFFFFF"/>
                </a:solidFill>
                <a:effectLst/>
                <a:uLnTx/>
                <a:uFillTx/>
                <a:latin typeface="Arial" panose="020B0604020202020204"/>
                <a:ea typeface="+mn-ea"/>
                <a:cs typeface="+mn-cs"/>
              </a:rPr>
              <a:t> residual disease:</a:t>
            </a:r>
          </a:p>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a:p>
            <a:pPr marL="171450" marR="0" lvl="0" indent="-17145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mn-cs"/>
              </a:rPr>
              <a:t>Pembrolizumab</a:t>
            </a: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 (400 mg q6w or 200 mg q3w )</a:t>
            </a:r>
          </a:p>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mn-cs"/>
              </a:rPr>
              <a:t>Participants </a:t>
            </a:r>
            <a:r>
              <a:rPr kumimoji="0" lang="en-US" sz="900" b="1" i="0" u="sng" strike="noStrike" kern="1200" cap="none" spc="0" normalizeH="0" baseline="0" noProof="0">
                <a:ln>
                  <a:noFill/>
                </a:ln>
                <a:solidFill>
                  <a:srgbClr val="FFFFFF"/>
                </a:solidFill>
                <a:effectLst/>
                <a:uLnTx/>
                <a:uFillTx/>
                <a:latin typeface="Arial" panose="020B0604020202020204"/>
                <a:ea typeface="+mn-ea"/>
                <a:cs typeface="+mn-cs"/>
              </a:rPr>
              <a:t>with</a:t>
            </a:r>
            <a:r>
              <a:rPr kumimoji="0" lang="en-US" sz="900" b="1" i="0" u="none" strike="noStrike" kern="1200" cap="none" spc="0" normalizeH="0" baseline="0" noProof="0">
                <a:ln>
                  <a:noFill/>
                </a:ln>
                <a:solidFill>
                  <a:srgbClr val="FFFFFF"/>
                </a:solidFill>
                <a:effectLst/>
                <a:uLnTx/>
                <a:uFillTx/>
                <a:latin typeface="Arial" panose="020B0604020202020204"/>
                <a:ea typeface="+mn-ea"/>
                <a:cs typeface="+mn-cs"/>
              </a:rPr>
              <a:t> residual disease:</a:t>
            </a:r>
          </a:p>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a:p>
            <a:pPr marL="171450" marR="0" lvl="0" indent="-17145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mn-cs"/>
              </a:rPr>
              <a:t>Pembrolizumab</a:t>
            </a: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 (400 mg q6w or 200 mg q3w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Times New Roman" panose="02020603050405020304" pitchFamily="18" charset="0"/>
              </a:rPr>
              <a:t>±</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Optional additional treatment per physicians' choice: </a:t>
            </a:r>
          </a:p>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a:p>
            <a:pPr marL="171450" marR="0" lvl="0" indent="-17145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mn-cs"/>
              </a:rPr>
              <a:t>Capecitabine</a:t>
            </a:r>
          </a:p>
          <a:p>
            <a:pPr marL="171450" marR="0" lvl="0" indent="-17145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mn-cs"/>
              </a:rPr>
              <a:t>Olaparib (if </a:t>
            </a:r>
            <a:r>
              <a:rPr kumimoji="0" lang="en-US" sz="900" b="1" i="0" u="none" strike="noStrike" kern="1200" cap="none" spc="0" normalizeH="0" baseline="0" noProof="0" err="1">
                <a:ln>
                  <a:noFill/>
                </a:ln>
                <a:solidFill>
                  <a:srgbClr val="FFFFFF"/>
                </a:solidFill>
                <a:effectLst/>
                <a:uLnTx/>
                <a:uFillTx/>
                <a:latin typeface="Arial" panose="020B0604020202020204"/>
                <a:ea typeface="+mn-ea"/>
                <a:cs typeface="+mn-cs"/>
              </a:rPr>
              <a:t>gBRCAm</a:t>
            </a:r>
            <a:r>
              <a:rPr kumimoji="0" lang="en-US" sz="900" b="1" i="0" u="none" strike="noStrike" kern="1200" cap="none" spc="0" normalizeH="0" baseline="0" noProof="0">
                <a:ln>
                  <a:noFill/>
                </a:ln>
                <a:solidFill>
                  <a:srgbClr val="FFFFFF"/>
                </a:solidFill>
                <a:effectLst/>
                <a:uLnTx/>
                <a:uFillTx/>
                <a:latin typeface="Arial" panose="020B0604020202020204"/>
                <a:ea typeface="+mn-ea"/>
                <a:cs typeface="+mn-cs"/>
              </a:rPr>
              <a:t>)</a:t>
            </a:r>
          </a:p>
          <a:p>
            <a:pPr marL="171450" marR="0" lvl="0" indent="-17145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mn-cs"/>
              </a:rPr>
              <a:t>AC/EC (only in Treatment Arm A)</a:t>
            </a:r>
          </a:p>
        </p:txBody>
      </p:sp>
      <p:sp>
        <p:nvSpPr>
          <p:cNvPr id="31" name="TextBox 30">
            <a:extLst>
              <a:ext uri="{FF2B5EF4-FFF2-40B4-BE49-F238E27FC236}">
                <a16:creationId xmlns:a16="http://schemas.microsoft.com/office/drawing/2014/main" id="{09F87563-E7BF-8E30-4F6E-6366B516A096}"/>
              </a:ext>
            </a:extLst>
          </p:cNvPr>
          <p:cNvSpPr txBox="1"/>
          <p:nvPr/>
        </p:nvSpPr>
        <p:spPr>
          <a:xfrm>
            <a:off x="2426005" y="6381290"/>
            <a:ext cx="9489314" cy="523512"/>
          </a:xfrm>
          <a:prstGeom prst="rect">
            <a:avLst/>
          </a:prstGeom>
          <a:noFill/>
        </p:spPr>
        <p:txBody>
          <a:bodyPr wrap="square" lIns="0" tIns="0" rIns="0" bIns="0" rtlCol="0" anchor="t">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Adjuvant radiotherapy is permitted after surgery concurrently with pembrolizumab.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XRT must be completed before optional additional TPC (if used). </a:t>
            </a:r>
          </a:p>
        </p:txBody>
      </p:sp>
      <p:sp>
        <p:nvSpPr>
          <p:cNvPr id="5" name="TextBox 4">
            <a:extLst>
              <a:ext uri="{FF2B5EF4-FFF2-40B4-BE49-F238E27FC236}">
                <a16:creationId xmlns:a16="http://schemas.microsoft.com/office/drawing/2014/main" id="{03B1474C-C765-BC21-D96A-CCDD69284C14}"/>
              </a:ext>
            </a:extLst>
          </p:cNvPr>
          <p:cNvSpPr txBox="1"/>
          <p:nvPr/>
        </p:nvSpPr>
        <p:spPr>
          <a:xfrm>
            <a:off x="365287" y="1806524"/>
            <a:ext cx="121023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N</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2400</a:t>
            </a:r>
          </a:p>
        </p:txBody>
      </p:sp>
    </p:spTree>
    <p:extLst>
      <p:ext uri="{BB962C8B-B14F-4D97-AF65-F5344CB8AC3E}">
        <p14:creationId xmlns:p14="http://schemas.microsoft.com/office/powerpoint/2010/main" val="3091440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and person talking in front of a microphone&#10;&#10;AI-generated content may be incorrect.">
            <a:extLst>
              <a:ext uri="{FF2B5EF4-FFF2-40B4-BE49-F238E27FC236}">
                <a16:creationId xmlns:a16="http://schemas.microsoft.com/office/drawing/2014/main" id="{B973C6F9-F148-5504-1159-4A0291EF47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469070"/>
            <a:ext cx="5029200" cy="2531430"/>
          </a:xfrm>
          <a:prstGeom prst="rect">
            <a:avLst/>
          </a:prstGeom>
          <a:ln w="50800">
            <a:solidFill>
              <a:schemeClr val="bg1"/>
            </a:solidFill>
          </a:ln>
          <a:effectLst>
            <a:outerShdw blurRad="50800" dist="38100" dir="2700000" algn="tl" rotWithShape="0">
              <a:prstClr val="black">
                <a:alpha val="40000"/>
              </a:prstClr>
            </a:outerShdw>
          </a:effectLst>
        </p:spPr>
      </p:pic>
      <p:pic>
        <p:nvPicPr>
          <p:cNvPr id="13" name="Picture 12" descr="A collage of men wearing headphones&#10;&#10;AI-generated content may be incorrect.">
            <a:extLst>
              <a:ext uri="{FF2B5EF4-FFF2-40B4-BE49-F238E27FC236}">
                <a16:creationId xmlns:a16="http://schemas.microsoft.com/office/drawing/2014/main" id="{6E48B551-ED5F-DCCA-E72A-A3AAA5B12F6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57200" y="3401760"/>
            <a:ext cx="5029200" cy="2824740"/>
          </a:xfrm>
          <a:prstGeom prst="rect">
            <a:avLst/>
          </a:prstGeom>
          <a:ln w="50800">
            <a:solidFill>
              <a:schemeClr val="bg1"/>
            </a:solidFill>
          </a:ln>
          <a:effectLst>
            <a:outerShdw blurRad="50800" dist="38100" dir="2700000" algn="tl" rotWithShape="0">
              <a:prstClr val="black">
                <a:alpha val="40000"/>
              </a:prstClr>
            </a:outerShdw>
          </a:effectLst>
        </p:spPr>
      </p:pic>
      <p:pic>
        <p:nvPicPr>
          <p:cNvPr id="19" name="Picture 18" descr="A collage of men with headsets&#10;&#10;AI-generated content may be incorrect.">
            <a:extLst>
              <a:ext uri="{FF2B5EF4-FFF2-40B4-BE49-F238E27FC236}">
                <a16:creationId xmlns:a16="http://schemas.microsoft.com/office/drawing/2014/main" id="{7635A0F5-1461-6D84-F3CC-5CF3FFFAEB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8400" y="185902"/>
            <a:ext cx="5029200" cy="2814598"/>
          </a:xfrm>
          <a:prstGeom prst="rect">
            <a:avLst/>
          </a:prstGeom>
          <a:ln w="50800">
            <a:solidFill>
              <a:schemeClr val="bg1"/>
            </a:solidFill>
          </a:ln>
          <a:effectLst>
            <a:outerShdw blurRad="50800" dist="38100" dir="2700000" algn="tl" rotWithShape="0">
              <a:prstClr val="black">
                <a:alpha val="40000"/>
              </a:prstClr>
            </a:outerShdw>
          </a:effectLst>
        </p:spPr>
      </p:pic>
      <p:pic>
        <p:nvPicPr>
          <p:cNvPr id="2" name="Picture 1" descr="A person wearing a headset and a microphone&#10;&#10;AI-generated content may be incorrect.">
            <a:extLst>
              <a:ext uri="{FF2B5EF4-FFF2-40B4-BE49-F238E27FC236}">
                <a16:creationId xmlns:a16="http://schemas.microsoft.com/office/drawing/2014/main" id="{BFC2377D-57A9-D28D-E1BF-879970F39C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7000" y="3733800"/>
            <a:ext cx="5029200" cy="2727756"/>
          </a:xfrm>
          <a:prstGeom prst="rect">
            <a:avLst/>
          </a:prstGeom>
          <a:ln w="508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C10B6-15D5-D4C6-1386-18BA15AF46CB}"/>
            </a:ext>
          </a:extLst>
        </p:cNvPr>
        <p:cNvGrpSpPr/>
        <p:nvPr/>
      </p:nvGrpSpPr>
      <p:grpSpPr>
        <a:xfrm>
          <a:off x="0" y="0"/>
          <a:ext cx="0" cy="0"/>
          <a:chOff x="0" y="0"/>
          <a:chExt cx="0" cy="0"/>
        </a:xfrm>
      </p:grpSpPr>
      <p:sp>
        <p:nvSpPr>
          <p:cNvPr id="6" name="Rectangle 4">
            <a:extLst>
              <a:ext uri="{FF2B5EF4-FFF2-40B4-BE49-F238E27FC236}">
                <a16:creationId xmlns:a16="http://schemas.microsoft.com/office/drawing/2014/main" id="{7F155314-5B7F-1BC6-CAE2-333538D7A4BB}"/>
              </a:ext>
            </a:extLst>
          </p:cNvPr>
          <p:cNvSpPr>
            <a:spLocks noGrp="1" noChangeArrowheads="1"/>
          </p:cNvSpPr>
          <p:nvPr>
            <p:ph type="title"/>
          </p:nvPr>
        </p:nvSpPr>
        <p:spPr>
          <a:xfrm>
            <a:off x="381000" y="1280389"/>
            <a:ext cx="11430000" cy="3206825"/>
          </a:xfrm>
        </p:spPr>
        <p:txBody>
          <a:bodyPr wrap="square" anchor="b">
            <a:noAutofit/>
          </a:bodyPr>
          <a:lstStyle/>
          <a:p>
            <a:pPr>
              <a:spcBef>
                <a:spcPts val="600"/>
              </a:spcBef>
            </a:pPr>
            <a:r>
              <a:rPr lang="en-US" sz="4600" dirty="0">
                <a:solidFill>
                  <a:srgbClr val="0331FF"/>
                </a:solidFill>
                <a:latin typeface="Calibri" panose="020F0502020204030204" pitchFamily="34" charset="0"/>
                <a:cs typeface="Calibri" panose="020F0502020204030204" pitchFamily="34" charset="0"/>
              </a:rPr>
              <a:t>Data + Perspectives: Clinical Investigators Explore the Application of Recent Datasets </a:t>
            </a:r>
            <a:br>
              <a:rPr lang="en-US" sz="4600" dirty="0">
                <a:solidFill>
                  <a:srgbClr val="0331FF"/>
                </a:solidFill>
                <a:latin typeface="Calibri" panose="020F0502020204030204" pitchFamily="34" charset="0"/>
                <a:cs typeface="Calibri" panose="020F0502020204030204" pitchFamily="34" charset="0"/>
              </a:rPr>
            </a:br>
            <a:r>
              <a:rPr lang="en-US" sz="4600" dirty="0">
                <a:solidFill>
                  <a:srgbClr val="0331FF"/>
                </a:solidFill>
                <a:latin typeface="Calibri" panose="020F0502020204030204" pitchFamily="34" charset="0"/>
                <a:cs typeface="Calibri" panose="020F0502020204030204" pitchFamily="34" charset="0"/>
              </a:rPr>
              <a:t>in Current Oncology Care</a:t>
            </a:r>
            <a:br>
              <a:rPr lang="en-US" sz="4600" dirty="0">
                <a:solidFill>
                  <a:srgbClr val="0331FF"/>
                </a:solidFill>
                <a:latin typeface="Calibri" panose="020F0502020204030204" pitchFamily="34" charset="0"/>
                <a:cs typeface="Calibri" panose="020F0502020204030204" pitchFamily="34" charset="0"/>
              </a:rPr>
            </a:br>
            <a:br>
              <a:rPr lang="en-US" sz="1000" dirty="0">
                <a:solidFill>
                  <a:srgbClr val="0331FF"/>
                </a:solidFill>
                <a:latin typeface="Calibri" panose="020F0502020204030204" pitchFamily="34" charset="0"/>
                <a:cs typeface="Calibri" panose="020F0502020204030204" pitchFamily="34" charset="0"/>
              </a:rPr>
            </a:br>
            <a:r>
              <a:rPr lang="en-US" sz="4000" b="0" i="1" dirty="0">
                <a:solidFill>
                  <a:srgbClr val="015593"/>
                </a:solidFill>
                <a:latin typeface="Calibri" panose="020F0502020204030204" pitchFamily="34" charset="0"/>
                <a:cs typeface="Calibri" panose="020F0502020204030204" pitchFamily="34" charset="0"/>
              </a:rPr>
              <a:t>CME/MOC, NCPD and ACPE Accredited</a:t>
            </a:r>
          </a:p>
        </p:txBody>
      </p:sp>
      <p:sp>
        <p:nvSpPr>
          <p:cNvPr id="13" name="Rectangle 4">
            <a:extLst>
              <a:ext uri="{FF2B5EF4-FFF2-40B4-BE49-F238E27FC236}">
                <a16:creationId xmlns:a16="http://schemas.microsoft.com/office/drawing/2014/main" id="{F49B73A0-4393-7997-9292-87B2520A8929}"/>
              </a:ext>
            </a:extLst>
          </p:cNvPr>
          <p:cNvSpPr txBox="1">
            <a:spLocks noChangeArrowheads="1"/>
          </p:cNvSpPr>
          <p:nvPr/>
        </p:nvSpPr>
        <p:spPr bwMode="auto">
          <a:xfrm>
            <a:off x="381000" y="4487214"/>
            <a:ext cx="11430000" cy="18941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Saturday, October 11, 2025</a:t>
            </a:r>
            <a:b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7:15 AM – 12:30 PM ET</a:t>
            </a:r>
          </a:p>
        </p:txBody>
      </p:sp>
    </p:spTree>
    <p:custDataLst>
      <p:tags r:id="rId1"/>
    </p:custDataLst>
    <p:extLst>
      <p:ext uri="{BB962C8B-B14F-4D97-AF65-F5344CB8AC3E}">
        <p14:creationId xmlns:p14="http://schemas.microsoft.com/office/powerpoint/2010/main" val="2312846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56CE3-A18F-7109-329E-9D31B48340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F7889A-C763-0C34-4C00-9536B103C936}"/>
              </a:ext>
            </a:extLst>
          </p:cNvPr>
          <p:cNvSpPr>
            <a:spLocks noGrp="1"/>
          </p:cNvSpPr>
          <p:nvPr>
            <p:ph type="title"/>
          </p:nvPr>
        </p:nvSpPr>
        <p:spPr>
          <a:xfrm>
            <a:off x="838633" y="726575"/>
            <a:ext cx="10493931" cy="2829091"/>
          </a:xfrm>
        </p:spPr>
        <p:txBody>
          <a:bodyPr/>
          <a:lstStyle/>
          <a:p>
            <a:pPr algn="l"/>
            <a:r>
              <a:rPr lang="en-US" sz="3600" dirty="0"/>
              <a:t>Primary </a:t>
            </a:r>
            <a:r>
              <a:rPr lang="en-US" sz="3600"/>
              <a:t>Results from </a:t>
            </a:r>
            <a:r>
              <a:rPr lang="en-US" sz="3600" dirty="0"/>
              <a:t>ASCENT-03: A Randomized Phase 3 Study of Sacituzumab </a:t>
            </a:r>
            <a:r>
              <a:rPr lang="en-US" sz="3600" dirty="0" err="1"/>
              <a:t>Govitecan</a:t>
            </a:r>
            <a:r>
              <a:rPr lang="en-US" sz="3600" dirty="0"/>
              <a:t> (SG) vs Chemotherapy (Chemo) in Patients (pts) with Previously Untreated Advanced Triple-Negative Breast Cancer (TNBC) Who Are Unable to Receive PD-(L)1 Inhibitors (PD-[L]1i)</a:t>
            </a:r>
            <a:br>
              <a:rPr lang="en-US" sz="3600" dirty="0"/>
            </a:br>
            <a:endParaRPr lang="en-US" sz="3600" dirty="0"/>
          </a:p>
        </p:txBody>
      </p:sp>
      <p:sp>
        <p:nvSpPr>
          <p:cNvPr id="3" name="TextBox 2">
            <a:extLst>
              <a:ext uri="{FF2B5EF4-FFF2-40B4-BE49-F238E27FC236}">
                <a16:creationId xmlns:a16="http://schemas.microsoft.com/office/drawing/2014/main" id="{78804F19-094C-AE79-B6F6-EDCB33C9D2C0}"/>
              </a:ext>
            </a:extLst>
          </p:cNvPr>
          <p:cNvSpPr txBox="1"/>
          <p:nvPr/>
        </p:nvSpPr>
        <p:spPr>
          <a:xfrm>
            <a:off x="902473" y="3825064"/>
            <a:ext cx="10147445"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Cortés JC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ESMO 2025;Abstract LBA20.</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PROFFERED PAPER | SUNDAY, OCTOBER 19 | 9:15 CEST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068999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2F909-6573-FB6F-E41C-461EA9FDA0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2DF1C7-5B25-5755-7D44-E716D943027C}"/>
              </a:ext>
            </a:extLst>
          </p:cNvPr>
          <p:cNvSpPr>
            <a:spLocks noGrp="1"/>
          </p:cNvSpPr>
          <p:nvPr>
            <p:ph type="title"/>
          </p:nvPr>
        </p:nvSpPr>
        <p:spPr>
          <a:xfrm>
            <a:off x="838633" y="726575"/>
            <a:ext cx="10493931" cy="2829091"/>
          </a:xfrm>
        </p:spPr>
        <p:txBody>
          <a:bodyPr/>
          <a:lstStyle/>
          <a:p>
            <a:pPr algn="l"/>
            <a:r>
              <a:rPr lang="en-US" sz="3600" dirty="0"/>
              <a:t>First-Line (1L) </a:t>
            </a:r>
            <a:r>
              <a:rPr lang="en-US" sz="3600" dirty="0" err="1"/>
              <a:t>Datopotamab</a:t>
            </a:r>
            <a:r>
              <a:rPr lang="en-US" sz="3600" dirty="0"/>
              <a:t> </a:t>
            </a:r>
            <a:r>
              <a:rPr lang="en-US" sz="3600" dirty="0" err="1"/>
              <a:t>Deruxtecan</a:t>
            </a:r>
            <a:r>
              <a:rPr lang="en-US" sz="3600" dirty="0"/>
              <a:t> (Dato-</a:t>
            </a:r>
            <a:r>
              <a:rPr lang="en-US" sz="3600" dirty="0" err="1"/>
              <a:t>DXd</a:t>
            </a:r>
            <a:r>
              <a:rPr lang="en-US" sz="3600" dirty="0"/>
              <a:t>) vs Chemotherapy in Patients with Locally Recurrent Inoperable or Metastatic Triple-Negative Breast Cancer (</a:t>
            </a:r>
            <a:r>
              <a:rPr lang="en-US" sz="3600" dirty="0" err="1"/>
              <a:t>mTNBC</a:t>
            </a:r>
            <a:r>
              <a:rPr lang="en-US" sz="3600" dirty="0"/>
              <a:t>) for Whom Immunotherapy Was Not an Option: Primary Results from the </a:t>
            </a:r>
            <a:r>
              <a:rPr lang="en-US" sz="3600" dirty="0" err="1"/>
              <a:t>Randomised</a:t>
            </a:r>
            <a:r>
              <a:rPr lang="en-US" sz="3600" dirty="0"/>
              <a:t>, Phase 3 TROPION-Breast02 Trial</a:t>
            </a:r>
          </a:p>
        </p:txBody>
      </p:sp>
      <p:sp>
        <p:nvSpPr>
          <p:cNvPr id="3" name="TextBox 2">
            <a:extLst>
              <a:ext uri="{FF2B5EF4-FFF2-40B4-BE49-F238E27FC236}">
                <a16:creationId xmlns:a16="http://schemas.microsoft.com/office/drawing/2014/main" id="{E06AD6F8-6537-7E65-13B0-205D5F8F05D0}"/>
              </a:ext>
            </a:extLst>
          </p:cNvPr>
          <p:cNvSpPr txBox="1"/>
          <p:nvPr/>
        </p:nvSpPr>
        <p:spPr>
          <a:xfrm>
            <a:off x="902473" y="3825064"/>
            <a:ext cx="10147445"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Dent RA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ESMO 2025;Abstract LBA21.</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PROFFERED PAPER | SUNDAY, OCTOBER 19 | 9:25 CEST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35410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9576201" cy="4514258"/>
          </a:xfrm>
        </p:spPr>
        <p:txBody>
          <a:bodyPr/>
          <a:lstStyle/>
          <a:p>
            <a:r>
              <a:rPr lang="en-US" dirty="0"/>
              <a:t>Is sacituzumab in combination with pembrolizumab the new standard of care first-line treatment for PD-L1-positive mTNBC? </a:t>
            </a:r>
          </a:p>
          <a:p>
            <a:r>
              <a:rPr lang="en-US" dirty="0"/>
              <a:t>If a patient received pembrolizumab in the early TNBC setting, would you use it in combination with sacituzumab if they progress?</a:t>
            </a:r>
          </a:p>
          <a:p>
            <a:r>
              <a:rPr lang="en-US" dirty="0"/>
              <a:t>Is a TROP2-directed ADC now standard of care first-line treatment for patients with mTNBC not eligible for I/O? How will you select between sacituzumab and Dato-DXd for these patients? </a:t>
            </a:r>
          </a:p>
          <a:p>
            <a:endParaRPr lang="en-US" dirty="0"/>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3431306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9864233" cy="4514258"/>
          </a:xfrm>
        </p:spPr>
        <p:txBody>
          <a:bodyPr/>
          <a:lstStyle/>
          <a:p>
            <a:r>
              <a:rPr lang="en-US" dirty="0"/>
              <a:t>How do you manage the toxicities (diarrhea, neutropenia) associated with </a:t>
            </a:r>
            <a:r>
              <a:rPr lang="en-US" dirty="0" err="1"/>
              <a:t>sacituzumab</a:t>
            </a:r>
            <a:r>
              <a:rPr lang="en-US" dirty="0"/>
              <a:t>/pembrolizumab? Do you generally use prophylactic growth factors?</a:t>
            </a: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4141483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9864233" cy="4514258"/>
          </a:xfrm>
        </p:spPr>
        <p:txBody>
          <a:bodyPr/>
          <a:lstStyle/>
          <a:p>
            <a:r>
              <a:rPr lang="en-US" dirty="0"/>
              <a:t>To which patients with localized TNBC and a BRCA mutation do you give olaparib and pembrolizumab? </a:t>
            </a: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2497045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9864233" cy="4514258"/>
          </a:xfrm>
        </p:spPr>
        <p:txBody>
          <a:bodyPr/>
          <a:lstStyle/>
          <a:p>
            <a:r>
              <a:rPr lang="en-US" dirty="0"/>
              <a:t>What’s your approach to prevention and management of anemia associated with </a:t>
            </a:r>
            <a:r>
              <a:rPr lang="en-US" dirty="0" err="1"/>
              <a:t>olaparib</a:t>
            </a:r>
            <a:r>
              <a:rPr lang="en-US" dirty="0"/>
              <a:t>? How about GI side effects? Is there an update on the incidence of AML/MDS with </a:t>
            </a:r>
            <a:r>
              <a:rPr lang="en-US" dirty="0" err="1"/>
              <a:t>PARPi</a:t>
            </a:r>
            <a:r>
              <a:rPr lang="en-US" dirty="0"/>
              <a:t>?  </a:t>
            </a: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1321211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9864233" cy="4514258"/>
          </a:xfrm>
        </p:spPr>
        <p:txBody>
          <a:bodyPr/>
          <a:lstStyle/>
          <a:p>
            <a:r>
              <a:rPr lang="en-US" dirty="0"/>
              <a:t>Are there any data on using PARP inhibitors in combination with any of the available antibody-drug conjugates?</a:t>
            </a:r>
          </a:p>
          <a:p>
            <a:r>
              <a:rPr lang="en-US" dirty="0"/>
              <a:t>Is there evidence of intracranial efficacy with either sacituzumab or </a:t>
            </a:r>
            <a:br>
              <a:rPr lang="en-US" dirty="0"/>
            </a:br>
            <a:r>
              <a:rPr lang="en-US" dirty="0"/>
              <a:t>Dato-DXd in patients with brain metastases?</a:t>
            </a: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3171257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9864233" cy="4514258"/>
          </a:xfrm>
        </p:spPr>
        <p:txBody>
          <a:bodyPr/>
          <a:lstStyle/>
          <a:p>
            <a:r>
              <a:rPr lang="en-US" dirty="0">
                <a:solidFill>
                  <a:schemeClr val="tx1"/>
                </a:solidFill>
              </a:rPr>
              <a:t>Case: </a:t>
            </a:r>
            <a:r>
              <a:rPr lang="en-US" dirty="0"/>
              <a:t>60F treated with KN-522 for Stage IIIC TNBC with </a:t>
            </a:r>
            <a:r>
              <a:rPr lang="en-US" dirty="0" err="1"/>
              <a:t>pCR</a:t>
            </a:r>
            <a:r>
              <a:rPr lang="en-US" dirty="0"/>
              <a:t>. Approximately 1 year into follow-up she developed neuro symptoms and underwent surgical debulking and XRT for a 3-cm brain lesion. No other evidence of disease. HER2 1+ — what would you recommend as systemic management?</a:t>
            </a: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2111765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ECC57-F61D-6F35-220B-60A8E3B4B3F8}"/>
            </a:ext>
          </a:extLst>
        </p:cNvPr>
        <p:cNvGrpSpPr/>
        <p:nvPr/>
      </p:nvGrpSpPr>
      <p:grpSpPr>
        <a:xfrm>
          <a:off x="0" y="0"/>
          <a:ext cx="0" cy="0"/>
          <a:chOff x="0" y="0"/>
          <a:chExt cx="0" cy="0"/>
        </a:xfrm>
      </p:grpSpPr>
      <p:sp>
        <p:nvSpPr>
          <p:cNvPr id="6" name="Rectangle 4">
            <a:extLst>
              <a:ext uri="{FF2B5EF4-FFF2-40B4-BE49-F238E27FC236}">
                <a16:creationId xmlns:a16="http://schemas.microsoft.com/office/drawing/2014/main" id="{08B8C881-68DB-95D7-9C0F-3D1E64420F63}"/>
              </a:ext>
            </a:extLst>
          </p:cNvPr>
          <p:cNvSpPr>
            <a:spLocks noGrp="1" noChangeArrowheads="1"/>
          </p:cNvSpPr>
          <p:nvPr>
            <p:ph type="title"/>
          </p:nvPr>
        </p:nvSpPr>
        <p:spPr>
          <a:xfrm>
            <a:off x="381000" y="1280389"/>
            <a:ext cx="11430000" cy="3206825"/>
          </a:xfrm>
        </p:spPr>
        <p:txBody>
          <a:bodyPr wrap="square" anchor="b">
            <a:noAutofit/>
          </a:bodyPr>
          <a:lstStyle/>
          <a:p>
            <a:pPr>
              <a:spcBef>
                <a:spcPts val="600"/>
              </a:spcBef>
            </a:pPr>
            <a:r>
              <a:rPr lang="en-US" sz="4600" dirty="0">
                <a:solidFill>
                  <a:srgbClr val="0331FF"/>
                </a:solidFill>
                <a:latin typeface="Calibri" panose="020F0502020204030204" pitchFamily="34" charset="0"/>
                <a:cs typeface="Calibri" panose="020F0502020204030204" pitchFamily="34" charset="0"/>
              </a:rPr>
              <a:t>Data + Perspectives: Clinical Investigators Explore the Application of Recent Datasets </a:t>
            </a:r>
            <a:br>
              <a:rPr lang="en-US" sz="4600" dirty="0">
                <a:solidFill>
                  <a:srgbClr val="0331FF"/>
                </a:solidFill>
                <a:latin typeface="Calibri" panose="020F0502020204030204" pitchFamily="34" charset="0"/>
                <a:cs typeface="Calibri" panose="020F0502020204030204" pitchFamily="34" charset="0"/>
              </a:rPr>
            </a:br>
            <a:r>
              <a:rPr lang="en-US" sz="4600" dirty="0">
                <a:solidFill>
                  <a:srgbClr val="0331FF"/>
                </a:solidFill>
                <a:latin typeface="Calibri" panose="020F0502020204030204" pitchFamily="34" charset="0"/>
                <a:cs typeface="Calibri" panose="020F0502020204030204" pitchFamily="34" charset="0"/>
              </a:rPr>
              <a:t>in Current Oncology Care</a:t>
            </a:r>
            <a:br>
              <a:rPr lang="en-US" sz="4600" dirty="0">
                <a:solidFill>
                  <a:srgbClr val="0331FF"/>
                </a:solidFill>
                <a:latin typeface="Calibri" panose="020F0502020204030204" pitchFamily="34" charset="0"/>
                <a:cs typeface="Calibri" panose="020F0502020204030204" pitchFamily="34" charset="0"/>
              </a:rPr>
            </a:br>
            <a:br>
              <a:rPr lang="en-US" sz="1000" dirty="0">
                <a:solidFill>
                  <a:srgbClr val="0331FF"/>
                </a:solidFill>
                <a:latin typeface="Calibri" panose="020F0502020204030204" pitchFamily="34" charset="0"/>
                <a:cs typeface="Calibri" panose="020F0502020204030204" pitchFamily="34" charset="0"/>
              </a:rPr>
            </a:br>
            <a:r>
              <a:rPr lang="en-US" sz="4000" b="0" i="1" dirty="0">
                <a:solidFill>
                  <a:srgbClr val="015593"/>
                </a:solidFill>
                <a:latin typeface="Calibri" panose="020F0502020204030204" pitchFamily="34" charset="0"/>
                <a:cs typeface="Calibri" panose="020F0502020204030204" pitchFamily="34" charset="0"/>
              </a:rPr>
              <a:t>CME/MOC, NCPD and ACPE Accredited</a:t>
            </a:r>
          </a:p>
        </p:txBody>
      </p:sp>
      <p:sp>
        <p:nvSpPr>
          <p:cNvPr id="13" name="Rectangle 4">
            <a:extLst>
              <a:ext uri="{FF2B5EF4-FFF2-40B4-BE49-F238E27FC236}">
                <a16:creationId xmlns:a16="http://schemas.microsoft.com/office/drawing/2014/main" id="{D74708A5-1883-FCA2-81A0-9EB33707B24A}"/>
              </a:ext>
            </a:extLst>
          </p:cNvPr>
          <p:cNvSpPr txBox="1">
            <a:spLocks noChangeArrowheads="1"/>
          </p:cNvSpPr>
          <p:nvPr/>
        </p:nvSpPr>
        <p:spPr bwMode="auto">
          <a:xfrm>
            <a:off x="381000" y="4487214"/>
            <a:ext cx="11430000" cy="18941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Saturday, October 11, 2025</a:t>
            </a:r>
            <a:b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7:15 AM – 12:30 PM ET</a:t>
            </a:r>
          </a:p>
        </p:txBody>
      </p:sp>
    </p:spTree>
    <p:custDataLst>
      <p:tags r:id="rId1"/>
    </p:custDataLst>
    <p:extLst>
      <p:ext uri="{BB962C8B-B14F-4D97-AF65-F5344CB8AC3E}">
        <p14:creationId xmlns:p14="http://schemas.microsoft.com/office/powerpoint/2010/main" val="1973336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llage of men with headsets&#10;&#10;AI-generated content may be incorrect.">
            <a:extLst>
              <a:ext uri="{FF2B5EF4-FFF2-40B4-BE49-F238E27FC236}">
                <a16:creationId xmlns:a16="http://schemas.microsoft.com/office/drawing/2014/main" id="{BE234504-1B7E-24E9-B5C2-7671294C68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9221" y="533400"/>
            <a:ext cx="5029200" cy="2715296"/>
          </a:xfrm>
          <a:prstGeom prst="rect">
            <a:avLst/>
          </a:prstGeom>
          <a:ln w="50800">
            <a:solidFill>
              <a:schemeClr val="bg1"/>
            </a:solidFill>
          </a:ln>
          <a:effectLst>
            <a:outerShdw blurRad="50800" dist="38100" dir="2700000" algn="tl" rotWithShape="0">
              <a:prstClr val="black">
                <a:alpha val="40000"/>
              </a:prstClr>
            </a:outerShdw>
          </a:effectLst>
        </p:spPr>
      </p:pic>
      <p:pic>
        <p:nvPicPr>
          <p:cNvPr id="10" name="Picture 9" descr="A person and person with headsets&#10;&#10;AI-generated content may be incorrect.">
            <a:extLst>
              <a:ext uri="{FF2B5EF4-FFF2-40B4-BE49-F238E27FC236}">
                <a16:creationId xmlns:a16="http://schemas.microsoft.com/office/drawing/2014/main" id="{6D4E63A2-3AAB-3E1F-3312-F83E9F7C8B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 y="3761705"/>
            <a:ext cx="5029200" cy="2704592"/>
          </a:xfrm>
          <a:prstGeom prst="rect">
            <a:avLst/>
          </a:prstGeom>
          <a:ln w="50800">
            <a:solidFill>
              <a:schemeClr val="bg1"/>
            </a:solidFill>
          </a:ln>
          <a:effectLst>
            <a:outerShdw blurRad="50800" dist="38100" dir="2700000" algn="tl" rotWithShape="0">
              <a:prstClr val="black">
                <a:alpha val="40000"/>
              </a:prstClr>
            </a:outerShdw>
          </a:effectLst>
        </p:spPr>
      </p:pic>
      <p:pic>
        <p:nvPicPr>
          <p:cNvPr id="32" name="Picture 31" descr="A collage of people with headsets&#10;&#10;AI-generated content may be incorrect.">
            <a:extLst>
              <a:ext uri="{FF2B5EF4-FFF2-40B4-BE49-F238E27FC236}">
                <a16:creationId xmlns:a16="http://schemas.microsoft.com/office/drawing/2014/main" id="{19B5CFA7-E3B2-028C-61D3-D042B7A244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5600" y="228600"/>
            <a:ext cx="5029200" cy="2704833"/>
          </a:xfrm>
          <a:prstGeom prst="rect">
            <a:avLst/>
          </a:prstGeom>
          <a:ln w="50800">
            <a:solidFill>
              <a:schemeClr val="bg1"/>
            </a:solidFill>
          </a:ln>
          <a:effectLst>
            <a:outerShdw blurRad="50800" dist="38100" dir="2700000" algn="tl" rotWithShape="0">
              <a:prstClr val="black">
                <a:alpha val="40000"/>
              </a:prstClr>
            </a:outerShdw>
          </a:effectLst>
        </p:spPr>
      </p:pic>
      <p:pic>
        <p:nvPicPr>
          <p:cNvPr id="2" name="Picture 1" descr="A group of people wearing headphones&#10;&#10;AI-generated content may be incorrect.">
            <a:extLst>
              <a:ext uri="{FF2B5EF4-FFF2-40B4-BE49-F238E27FC236}">
                <a16:creationId xmlns:a16="http://schemas.microsoft.com/office/drawing/2014/main" id="{CD80E770-3214-2338-CE4D-9BB99B84A7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7000" y="3583691"/>
            <a:ext cx="5029200" cy="2701398"/>
          </a:xfrm>
          <a:prstGeom prst="rect">
            <a:avLst/>
          </a:prstGeom>
          <a:ln w="508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1329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logos&#10;&#10;Description automatically generated">
            <a:extLst>
              <a:ext uri="{FF2B5EF4-FFF2-40B4-BE49-F238E27FC236}">
                <a16:creationId xmlns:a16="http://schemas.microsoft.com/office/drawing/2014/main" id="{6E2514CE-BBCE-41D2-F2B4-F16A7F5D67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3120" y="480870"/>
            <a:ext cx="6605760" cy="4384092"/>
          </a:xfrm>
          <a:prstGeom prst="rect">
            <a:avLst/>
          </a:prstGeom>
        </p:spPr>
      </p:pic>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6517" y="3811067"/>
            <a:ext cx="10358967" cy="2448272"/>
          </a:xfrm>
        </p:spPr>
        <p:txBody>
          <a:bodyPr/>
          <a:lstStyle/>
          <a:p>
            <a:pPr>
              <a:lnSpc>
                <a:spcPts val="3640"/>
              </a:lnSpc>
            </a:pPr>
            <a:r>
              <a:rPr lang="en-US" sz="4400" i="1" dirty="0"/>
              <a:t>Welcome FCS Members! </a:t>
            </a:r>
            <a:endParaRPr lang="en-US" sz="3200" dirty="0"/>
          </a:p>
        </p:txBody>
      </p:sp>
    </p:spTree>
    <p:extLst>
      <p:ext uri="{BB962C8B-B14F-4D97-AF65-F5344CB8AC3E}">
        <p14:creationId xmlns:p14="http://schemas.microsoft.com/office/powerpoint/2010/main" val="804909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blue shirt and a person in a suit and tie&#10;&#10;AI-generated content may be incorrect.">
            <a:extLst>
              <a:ext uri="{FF2B5EF4-FFF2-40B4-BE49-F238E27FC236}">
                <a16:creationId xmlns:a16="http://schemas.microsoft.com/office/drawing/2014/main" id="{A717E8AD-8BE9-7037-A5B1-C1D8ABE27A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381000"/>
            <a:ext cx="5029200" cy="2734727"/>
          </a:xfrm>
          <a:prstGeom prst="rect">
            <a:avLst/>
          </a:prstGeom>
          <a:ln w="50800">
            <a:solidFill>
              <a:schemeClr val="bg1"/>
            </a:solidFill>
          </a:ln>
          <a:effectLst>
            <a:outerShdw blurRad="50800" dist="38100" dir="2700000" algn="tl" rotWithShape="0">
              <a:prstClr val="black">
                <a:alpha val="40000"/>
              </a:prstClr>
            </a:outerShdw>
          </a:effectLst>
        </p:spPr>
      </p:pic>
      <p:pic>
        <p:nvPicPr>
          <p:cNvPr id="13" name="Picture 12" descr="A group of people in a video conference&#10;&#10;AI-generated content may be incorrect.">
            <a:extLst>
              <a:ext uri="{FF2B5EF4-FFF2-40B4-BE49-F238E27FC236}">
                <a16:creationId xmlns:a16="http://schemas.microsoft.com/office/drawing/2014/main" id="{1F8B0F3F-CCBB-4B36-C8BC-79F667E1B5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9000" y="3745009"/>
            <a:ext cx="5029200" cy="2717880"/>
          </a:xfrm>
          <a:prstGeom prst="rect">
            <a:avLst/>
          </a:prstGeom>
          <a:ln w="50800">
            <a:solidFill>
              <a:schemeClr val="bg1"/>
            </a:solidFill>
          </a:ln>
          <a:effectLst>
            <a:outerShdw blurRad="50800" dist="38100" dir="2700000" algn="tl" rotWithShape="0">
              <a:prstClr val="black">
                <a:alpha val="40000"/>
              </a:prstClr>
            </a:outerShdw>
          </a:effectLst>
        </p:spPr>
      </p:pic>
      <p:pic>
        <p:nvPicPr>
          <p:cNvPr id="31" name="Picture 30" descr="A person wearing headphones and a microphone&#10;&#10;AI-generated content may be incorrect.">
            <a:extLst>
              <a:ext uri="{FF2B5EF4-FFF2-40B4-BE49-F238E27FC236}">
                <a16:creationId xmlns:a16="http://schemas.microsoft.com/office/drawing/2014/main" id="{9F3CFFD4-FDD1-B20A-F700-17EA10466F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3200" y="373902"/>
            <a:ext cx="5029200" cy="2739089"/>
          </a:xfrm>
          <a:prstGeom prst="rect">
            <a:avLst/>
          </a:prstGeom>
          <a:ln w="508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12159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CF7E6-95D7-DFAA-183C-22B641BAB6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F02C6B-5669-B1D1-E1A9-B9BD9A9EEE7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286000" y="228600"/>
            <a:ext cx="3086100" cy="61722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8595BC22-C63C-7041-461F-6AE1DC34BE3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00800" y="228600"/>
            <a:ext cx="3086100" cy="6172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9139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79DF8-1807-DB19-69EA-B8AB8DC5AAEA}"/>
            </a:ext>
          </a:extLst>
        </p:cNvPr>
        <p:cNvGrpSpPr/>
        <p:nvPr/>
      </p:nvGrpSpPr>
      <p:grpSpPr>
        <a:xfrm>
          <a:off x="0" y="0"/>
          <a:ext cx="0" cy="0"/>
          <a:chOff x="0" y="0"/>
          <a:chExt cx="0" cy="0"/>
        </a:xfrm>
      </p:grpSpPr>
      <p:pic>
        <p:nvPicPr>
          <p:cNvPr id="3" name="Picture 2" descr="A collage of people with headsets&#10;&#10;AI-generated content may be incorrect.">
            <a:extLst>
              <a:ext uri="{FF2B5EF4-FFF2-40B4-BE49-F238E27FC236}">
                <a16:creationId xmlns:a16="http://schemas.microsoft.com/office/drawing/2014/main" id="{FA19BC69-347F-4E33-9318-F05A321E59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979" y="248016"/>
            <a:ext cx="6698268" cy="3631797"/>
          </a:xfrm>
          <a:prstGeom prst="rect">
            <a:avLst/>
          </a:prstGeom>
          <a:ln w="50800">
            <a:solidFill>
              <a:schemeClr val="bg1"/>
            </a:solidFill>
          </a:ln>
          <a:effectLst>
            <a:outerShdw blurRad="50800" dist="38100" dir="2700000" algn="tl" rotWithShape="0">
              <a:prstClr val="black">
                <a:alpha val="40000"/>
              </a:prstClr>
            </a:outerShdw>
          </a:effectLst>
        </p:spPr>
      </p:pic>
      <p:pic>
        <p:nvPicPr>
          <p:cNvPr id="6" name="Picture 5" descr="A person wearing a headset&#10;&#10;AI-generated content may be incorrect.">
            <a:extLst>
              <a:ext uri="{FF2B5EF4-FFF2-40B4-BE49-F238E27FC236}">
                <a16:creationId xmlns:a16="http://schemas.microsoft.com/office/drawing/2014/main" id="{A395B917-2985-C616-A797-9926999459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430" y="4148176"/>
            <a:ext cx="4343400" cy="2443163"/>
          </a:xfrm>
          <a:prstGeom prst="rect">
            <a:avLst/>
          </a:prstGeom>
          <a:ln w="50800">
            <a:solidFill>
              <a:schemeClr val="bg1"/>
            </a:solidFill>
          </a:ln>
          <a:effectLst>
            <a:outerShdw blurRad="50800" dist="38100" dir="2700000" algn="tl" rotWithShape="0">
              <a:prstClr val="black">
                <a:alpha val="40000"/>
              </a:prstClr>
            </a:outerShdw>
          </a:effectLst>
        </p:spPr>
      </p:pic>
      <p:pic>
        <p:nvPicPr>
          <p:cNvPr id="9" name="Picture 8" descr="A person wearing glasses&#10;&#10;AI-generated content may be incorrect.">
            <a:extLst>
              <a:ext uri="{FF2B5EF4-FFF2-40B4-BE49-F238E27FC236}">
                <a16:creationId xmlns:a16="http://schemas.microsoft.com/office/drawing/2014/main" id="{75A74368-F444-A2F0-6C44-CE783FEA4F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4133851"/>
            <a:ext cx="4343400" cy="2443163"/>
          </a:xfrm>
          <a:prstGeom prst="rect">
            <a:avLst/>
          </a:prstGeom>
          <a:ln w="50800">
            <a:solidFill>
              <a:schemeClr val="bg1"/>
            </a:solidFill>
          </a:ln>
          <a:effectLst>
            <a:outerShdw blurRad="50800" dist="38100" dir="2700000" algn="tl" rotWithShape="0">
              <a:prstClr val="black">
                <a:alpha val="40000"/>
              </a:prstClr>
            </a:outerShdw>
          </a:effectLst>
        </p:spPr>
      </p:pic>
      <p:pic>
        <p:nvPicPr>
          <p:cNvPr id="12" name="Picture 11" descr="A person wearing a headset&#10;&#10;AI-generated content may be incorrect.">
            <a:extLst>
              <a:ext uri="{FF2B5EF4-FFF2-40B4-BE49-F238E27FC236}">
                <a16:creationId xmlns:a16="http://schemas.microsoft.com/office/drawing/2014/main" id="{D83ABB1A-5F81-8D1B-8429-E2E92FB054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91400" y="609600"/>
            <a:ext cx="4343400" cy="2443163"/>
          </a:xfrm>
          <a:prstGeom prst="rect">
            <a:avLst/>
          </a:prstGeom>
          <a:ln w="508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7482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wearing headphones&#10;&#10;AI-generated content may be incorrect.">
            <a:extLst>
              <a:ext uri="{FF2B5EF4-FFF2-40B4-BE49-F238E27FC236}">
                <a16:creationId xmlns:a16="http://schemas.microsoft.com/office/drawing/2014/main" id="{83376263-9AE4-A09C-F898-0FC3596209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3811" y="155256"/>
            <a:ext cx="3749040" cy="2108835"/>
          </a:xfrm>
          <a:prstGeom prst="rect">
            <a:avLst/>
          </a:prstGeom>
          <a:ln w="50800">
            <a:solidFill>
              <a:schemeClr val="bg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6C8A2E4A-07B9-AABE-6A51-22B119DDEFF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931618" y="235655"/>
            <a:ext cx="3749040" cy="1939792"/>
          </a:xfrm>
          <a:prstGeom prst="rect">
            <a:avLst/>
          </a:prstGeom>
          <a:ln w="50800">
            <a:solidFill>
              <a:schemeClr val="bg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B060E776-9435-71D3-8214-5D9027373E4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924800" y="2463387"/>
            <a:ext cx="3749040" cy="1930599"/>
          </a:xfrm>
          <a:prstGeom prst="rect">
            <a:avLst/>
          </a:prstGeom>
          <a:ln w="50800">
            <a:solidFill>
              <a:schemeClr val="bg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93681D94-3158-DC21-D953-B15F6CE950B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665563" y="4690670"/>
            <a:ext cx="3749040" cy="1922349"/>
          </a:xfrm>
          <a:prstGeom prst="rect">
            <a:avLst/>
          </a:prstGeom>
          <a:ln w="50800">
            <a:solidFill>
              <a:schemeClr val="bg1"/>
            </a:solidFill>
          </a:ln>
          <a:effectLst>
            <a:outerShdw blurRad="50800" dist="38100" dir="2700000" algn="tl" rotWithShape="0">
              <a:prstClr val="black">
                <a:alpha val="40000"/>
              </a:prstClr>
            </a:outerShdw>
          </a:effectLst>
        </p:spPr>
      </p:pic>
      <p:pic>
        <p:nvPicPr>
          <p:cNvPr id="2" name="Picture 1" descr="A person wearing headphones&#10;&#10;AI-generated content may be incorrect.">
            <a:extLst>
              <a:ext uri="{FF2B5EF4-FFF2-40B4-BE49-F238E27FC236}">
                <a16:creationId xmlns:a16="http://schemas.microsoft.com/office/drawing/2014/main" id="{0C328642-A3C9-07CA-D363-97CBADC78F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 y="4744177"/>
            <a:ext cx="3657600" cy="1961423"/>
          </a:xfrm>
          <a:prstGeom prst="rect">
            <a:avLst/>
          </a:prstGeom>
          <a:ln w="50800">
            <a:solidFill>
              <a:schemeClr val="bg1"/>
            </a:solidFill>
          </a:ln>
          <a:effectLst>
            <a:outerShdw blurRad="50800" dist="38100" dir="2700000" algn="tl" rotWithShape="0">
              <a:prstClr val="black">
                <a:alpha val="40000"/>
              </a:prstClr>
            </a:outerShdw>
          </a:effectLst>
        </p:spPr>
      </p:pic>
      <p:pic>
        <p:nvPicPr>
          <p:cNvPr id="3" name="Picture 2" descr="A person wearing glasses and a suit&#10;&#10;AI-generated content may be incorrect.">
            <a:extLst>
              <a:ext uri="{FF2B5EF4-FFF2-40B4-BE49-F238E27FC236}">
                <a16:creationId xmlns:a16="http://schemas.microsoft.com/office/drawing/2014/main" id="{31A009F3-305D-FCF3-6B57-0BAAE5697D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28800" y="2513588"/>
            <a:ext cx="3657600" cy="1979353"/>
          </a:xfrm>
          <a:prstGeom prst="rect">
            <a:avLst/>
          </a:prstGeom>
          <a:ln w="508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1482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73408-627E-6794-F023-CD89DB34AFE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0E4BCD9-EB8D-B427-0212-022F6F41AF47}"/>
              </a:ext>
            </a:extLst>
          </p:cNvPr>
          <p:cNvSpPr>
            <a:spLocks noGrp="1"/>
          </p:cNvSpPr>
          <p:nvPr>
            <p:ph type="title"/>
          </p:nvPr>
        </p:nvSpPr>
        <p:spPr>
          <a:xfrm>
            <a:off x="609600" y="2492896"/>
            <a:ext cx="10972800" cy="1075556"/>
          </a:xfrm>
        </p:spPr>
        <p:txBody>
          <a:bodyPr/>
          <a:lstStyle/>
          <a:p>
            <a:r>
              <a:rPr lang="en-US" sz="4000" dirty="0"/>
              <a:t>Survey of Attendees and Other Community-Based</a:t>
            </a:r>
            <a:br>
              <a:rPr lang="en-US" sz="4000" dirty="0"/>
            </a:br>
            <a:r>
              <a:rPr lang="en-US" sz="4000" dirty="0"/>
              <a:t>General Medical Oncologists</a:t>
            </a:r>
            <a:endParaRPr lang="en-US" sz="4000" i="1" dirty="0"/>
          </a:p>
        </p:txBody>
      </p:sp>
      <p:sp>
        <p:nvSpPr>
          <p:cNvPr id="2" name="Title 9">
            <a:extLst>
              <a:ext uri="{FF2B5EF4-FFF2-40B4-BE49-F238E27FC236}">
                <a16:creationId xmlns:a16="http://schemas.microsoft.com/office/drawing/2014/main" id="{5A8262FA-9B74-EB16-22D2-BBEACBE4C93F}"/>
              </a:ext>
            </a:extLst>
          </p:cNvPr>
          <p:cNvSpPr txBox="1">
            <a:spLocks/>
          </p:cNvSpPr>
          <p:nvPr/>
        </p:nvSpPr>
        <p:spPr bwMode="auto">
          <a:xfrm>
            <a:off x="609600" y="3361556"/>
            <a:ext cx="10972800" cy="107555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3333FF"/>
                </a:solidFill>
                <a:effectLst/>
                <a:uLnTx/>
                <a:uFillTx/>
                <a:latin typeface="Calibri"/>
                <a:ea typeface="MS PGothic" pitchFamily="34" charset="-128"/>
                <a:cs typeface="Calibri"/>
              </a:rPr>
              <a:t>September 30 – October 8, 2025</a:t>
            </a:r>
            <a:endParaRPr kumimoji="0" lang="en-US" sz="4000" b="1" i="1"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165889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FD886-5FE1-CD45-8796-9B22620E78B7}"/>
              </a:ext>
            </a:extLst>
          </p:cNvPr>
          <p:cNvSpPr>
            <a:spLocks noGrp="1"/>
          </p:cNvSpPr>
          <p:nvPr>
            <p:ph type="title"/>
          </p:nvPr>
        </p:nvSpPr>
        <p:spPr>
          <a:xfrm>
            <a:off x="912286" y="1"/>
            <a:ext cx="10358967" cy="1268760"/>
          </a:xfrm>
        </p:spPr>
        <p:txBody>
          <a:bodyPr/>
          <a:lstStyle/>
          <a:p>
            <a:pPr>
              <a:spcBef>
                <a:spcPts val="600"/>
              </a:spcBef>
              <a:defRPr/>
            </a:pPr>
            <a:r>
              <a:rPr lang="en-US" sz="3200" dirty="0">
                <a:solidFill>
                  <a:srgbClr val="0432FF"/>
                </a:solidFill>
                <a:latin typeface="Calibri" panose="020F0502020204030204" pitchFamily="34" charset="0"/>
                <a:cs typeface="Calibri" panose="020F0502020204030204" pitchFamily="34" charset="0"/>
              </a:rPr>
              <a:t>Agenda</a:t>
            </a:r>
          </a:p>
        </p:txBody>
      </p:sp>
      <p:sp>
        <p:nvSpPr>
          <p:cNvPr id="4" name="Content Placeholder 2">
            <a:extLst>
              <a:ext uri="{FF2B5EF4-FFF2-40B4-BE49-F238E27FC236}">
                <a16:creationId xmlns:a16="http://schemas.microsoft.com/office/drawing/2014/main" id="{E945B3B8-E924-5D4F-B5AC-4347B4A2A6F1}"/>
              </a:ext>
            </a:extLst>
          </p:cNvPr>
          <p:cNvSpPr txBox="1">
            <a:spLocks/>
          </p:cNvSpPr>
          <p:nvPr/>
        </p:nvSpPr>
        <p:spPr bwMode="auto">
          <a:xfrm>
            <a:off x="990651" y="1628800"/>
            <a:ext cx="9641854" cy="41357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nSpc>
                <a:spcPts val="2920"/>
              </a:lnSpc>
              <a:spcBef>
                <a:spcPts val="2280"/>
              </a:spcBef>
              <a:spcAft>
                <a:spcPts val="0"/>
              </a:spcAft>
              <a:buNone/>
              <a:defRPr/>
            </a:pPr>
            <a:r>
              <a:rPr lang="en-US" sz="3000" dirty="0">
                <a:solidFill>
                  <a:schemeClr val="tx1"/>
                </a:solidFill>
              </a:rPr>
              <a:t>Module 1 — Breast Cancer: </a:t>
            </a:r>
            <a:r>
              <a:rPr lang="en-US" sz="3000" b="0" i="1" dirty="0">
                <a:solidFill>
                  <a:schemeClr val="tx1"/>
                </a:solidFill>
              </a:rPr>
              <a:t>Drs Burstein, Goetz, McArthur and Nanda</a:t>
            </a:r>
          </a:p>
          <a:p>
            <a:pPr marL="98425" lvl="0" indent="0">
              <a:lnSpc>
                <a:spcPts val="2920"/>
              </a:lnSpc>
              <a:spcBef>
                <a:spcPts val="2280"/>
              </a:spcBef>
              <a:spcAft>
                <a:spcPts val="0"/>
              </a:spcAft>
              <a:buNone/>
              <a:defRPr/>
            </a:pPr>
            <a:r>
              <a:rPr lang="en-US" sz="3000" dirty="0">
                <a:solidFill>
                  <a:schemeClr val="tx1"/>
                </a:solidFill>
              </a:rPr>
              <a:t>Module 2 — Prostate Cancer: </a:t>
            </a:r>
            <a:r>
              <a:rPr lang="en-US" sz="3000" b="0" i="1" dirty="0">
                <a:solidFill>
                  <a:schemeClr val="tx1"/>
                </a:solidFill>
              </a:rPr>
              <a:t>Drs </a:t>
            </a:r>
            <a:r>
              <a:rPr lang="en-US" sz="3000" b="0" i="1" dirty="0" err="1">
                <a:solidFill>
                  <a:schemeClr val="tx1"/>
                </a:solidFill>
              </a:rPr>
              <a:t>Antonarakis</a:t>
            </a:r>
            <a:r>
              <a:rPr lang="en-US" sz="3000" b="0" i="1" dirty="0">
                <a:solidFill>
                  <a:schemeClr val="tx1"/>
                </a:solidFill>
              </a:rPr>
              <a:t> and M Smith</a:t>
            </a:r>
          </a:p>
          <a:p>
            <a:pPr marL="98425" lvl="0" indent="0">
              <a:lnSpc>
                <a:spcPts val="2920"/>
              </a:lnSpc>
              <a:spcBef>
                <a:spcPts val="2280"/>
              </a:spcBef>
              <a:spcAft>
                <a:spcPts val="0"/>
              </a:spcAft>
              <a:buNone/>
              <a:defRPr/>
            </a:pPr>
            <a:r>
              <a:rPr lang="en-US" sz="3000" dirty="0">
                <a:solidFill>
                  <a:schemeClr val="tx1"/>
                </a:solidFill>
              </a:rPr>
              <a:t>Module 3 — Colorectal Cancer: </a:t>
            </a:r>
            <a:r>
              <a:rPr lang="en-US" sz="3000" b="0" i="1" dirty="0">
                <a:solidFill>
                  <a:schemeClr val="tx1"/>
                </a:solidFill>
              </a:rPr>
              <a:t>Drs Lieu and Strickler</a:t>
            </a:r>
          </a:p>
          <a:p>
            <a:pPr marL="98425" lvl="0" indent="0">
              <a:lnSpc>
                <a:spcPts val="2920"/>
              </a:lnSpc>
              <a:spcBef>
                <a:spcPts val="2280"/>
              </a:spcBef>
              <a:spcAft>
                <a:spcPts val="0"/>
              </a:spcAft>
              <a:buNone/>
              <a:defRPr/>
            </a:pPr>
            <a:r>
              <a:rPr lang="en-US" sz="3000" dirty="0">
                <a:solidFill>
                  <a:schemeClr val="tx1"/>
                </a:solidFill>
              </a:rPr>
              <a:t>Module 4 — Diffuse Large B-Cell Lymphoma and Follicular Lymphoma: </a:t>
            </a:r>
            <a:r>
              <a:rPr lang="en-US" sz="3000" b="0" i="1" dirty="0">
                <a:solidFill>
                  <a:schemeClr val="tx1"/>
                </a:solidFill>
              </a:rPr>
              <a:t>Drs Lunning and S Smith</a:t>
            </a:r>
          </a:p>
        </p:txBody>
      </p:sp>
    </p:spTree>
    <p:extLst>
      <p:ext uri="{BB962C8B-B14F-4D97-AF65-F5344CB8AC3E}">
        <p14:creationId xmlns:p14="http://schemas.microsoft.com/office/powerpoint/2010/main" val="1973317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FD886-5FE1-CD45-8796-9B22620E78B7}"/>
              </a:ext>
            </a:extLst>
          </p:cNvPr>
          <p:cNvSpPr>
            <a:spLocks noGrp="1"/>
          </p:cNvSpPr>
          <p:nvPr>
            <p:ph type="title"/>
          </p:nvPr>
        </p:nvSpPr>
        <p:spPr>
          <a:xfrm>
            <a:off x="912286" y="1"/>
            <a:ext cx="10358967" cy="1268760"/>
          </a:xfrm>
        </p:spPr>
        <p:txBody>
          <a:bodyPr/>
          <a:lstStyle/>
          <a:p>
            <a:pPr>
              <a:spcBef>
                <a:spcPts val="600"/>
              </a:spcBef>
              <a:defRPr/>
            </a:pPr>
            <a:r>
              <a:rPr lang="en-US" sz="3200" dirty="0">
                <a:solidFill>
                  <a:srgbClr val="0432FF"/>
                </a:solidFill>
                <a:latin typeface="Calibri" panose="020F0502020204030204" pitchFamily="34" charset="0"/>
                <a:cs typeface="Calibri" panose="020F0502020204030204" pitchFamily="34" charset="0"/>
              </a:rPr>
              <a:t>Agenda</a:t>
            </a:r>
          </a:p>
        </p:txBody>
      </p:sp>
      <p:sp>
        <p:nvSpPr>
          <p:cNvPr id="4" name="Content Placeholder 2">
            <a:extLst>
              <a:ext uri="{FF2B5EF4-FFF2-40B4-BE49-F238E27FC236}">
                <a16:creationId xmlns:a16="http://schemas.microsoft.com/office/drawing/2014/main" id="{E945B3B8-E924-5D4F-B5AC-4347B4A2A6F1}"/>
              </a:ext>
            </a:extLst>
          </p:cNvPr>
          <p:cNvSpPr txBox="1">
            <a:spLocks/>
          </p:cNvSpPr>
          <p:nvPr/>
        </p:nvSpPr>
        <p:spPr bwMode="auto">
          <a:xfrm>
            <a:off x="990651" y="1628800"/>
            <a:ext cx="9641854" cy="41357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nSpc>
                <a:spcPts val="2920"/>
              </a:lnSpc>
              <a:spcBef>
                <a:spcPts val="2280"/>
              </a:spcBef>
              <a:spcAft>
                <a:spcPts val="0"/>
              </a:spcAft>
              <a:buNone/>
              <a:defRPr/>
            </a:pPr>
            <a:r>
              <a:rPr lang="en-US" sz="3000" dirty="0">
                <a:solidFill>
                  <a:srgbClr val="0432FF"/>
                </a:solidFill>
              </a:rPr>
              <a:t>Module 1 — Breast Cancer: </a:t>
            </a:r>
            <a:r>
              <a:rPr lang="en-US" sz="3000" b="0" i="1" dirty="0">
                <a:solidFill>
                  <a:srgbClr val="0432FF"/>
                </a:solidFill>
              </a:rPr>
              <a:t>Drs Burstein, Goetz, McArthur and Nanda</a:t>
            </a:r>
          </a:p>
          <a:p>
            <a:pPr marL="98425" lvl="0" indent="0">
              <a:lnSpc>
                <a:spcPts val="2920"/>
              </a:lnSpc>
              <a:spcBef>
                <a:spcPts val="2280"/>
              </a:spcBef>
              <a:spcAft>
                <a:spcPts val="0"/>
              </a:spcAft>
              <a:buNone/>
              <a:defRPr/>
            </a:pPr>
            <a:r>
              <a:rPr lang="en-US" sz="3000" dirty="0">
                <a:solidFill>
                  <a:schemeClr val="tx1"/>
                </a:solidFill>
              </a:rPr>
              <a:t>Module 2 — Prostate Cancer: </a:t>
            </a:r>
            <a:r>
              <a:rPr lang="en-US" sz="3000" b="0" i="1" dirty="0">
                <a:solidFill>
                  <a:schemeClr val="tx1"/>
                </a:solidFill>
              </a:rPr>
              <a:t>Drs </a:t>
            </a:r>
            <a:r>
              <a:rPr lang="en-US" sz="3000" b="0" i="1" dirty="0" err="1">
                <a:solidFill>
                  <a:schemeClr val="tx1"/>
                </a:solidFill>
              </a:rPr>
              <a:t>Antonarakis</a:t>
            </a:r>
            <a:r>
              <a:rPr lang="en-US" sz="3000" b="0" i="1" dirty="0">
                <a:solidFill>
                  <a:schemeClr val="tx1"/>
                </a:solidFill>
              </a:rPr>
              <a:t> and M Smith</a:t>
            </a:r>
          </a:p>
          <a:p>
            <a:pPr marL="98425" lvl="0" indent="0">
              <a:lnSpc>
                <a:spcPts val="2920"/>
              </a:lnSpc>
              <a:spcBef>
                <a:spcPts val="2280"/>
              </a:spcBef>
              <a:spcAft>
                <a:spcPts val="0"/>
              </a:spcAft>
              <a:buNone/>
              <a:defRPr/>
            </a:pPr>
            <a:r>
              <a:rPr lang="en-US" sz="3000" dirty="0">
                <a:solidFill>
                  <a:schemeClr val="tx1"/>
                </a:solidFill>
              </a:rPr>
              <a:t>Module 3 — Colorectal Cancer: </a:t>
            </a:r>
            <a:r>
              <a:rPr lang="en-US" sz="3000" b="0" i="1" dirty="0">
                <a:solidFill>
                  <a:schemeClr val="tx1"/>
                </a:solidFill>
              </a:rPr>
              <a:t>Drs Lieu and Strickler</a:t>
            </a:r>
          </a:p>
          <a:p>
            <a:pPr marL="98425" lvl="0" indent="0">
              <a:lnSpc>
                <a:spcPts val="2920"/>
              </a:lnSpc>
              <a:spcBef>
                <a:spcPts val="2280"/>
              </a:spcBef>
              <a:spcAft>
                <a:spcPts val="0"/>
              </a:spcAft>
              <a:buNone/>
              <a:defRPr/>
            </a:pPr>
            <a:r>
              <a:rPr lang="en-US" sz="3000" dirty="0">
                <a:solidFill>
                  <a:schemeClr val="tx1"/>
                </a:solidFill>
              </a:rPr>
              <a:t>Module 4 — Diffuse Large B-Cell Lymphoma and Follicular Lymphoma: </a:t>
            </a:r>
            <a:r>
              <a:rPr lang="en-US" sz="3000" b="0" i="1" dirty="0">
                <a:solidFill>
                  <a:schemeClr val="tx1"/>
                </a:solidFill>
              </a:rPr>
              <a:t>Drs Lunning and S Smith</a:t>
            </a:r>
          </a:p>
        </p:txBody>
      </p:sp>
    </p:spTree>
    <p:extLst>
      <p:ext uri="{BB962C8B-B14F-4D97-AF65-F5344CB8AC3E}">
        <p14:creationId xmlns:p14="http://schemas.microsoft.com/office/powerpoint/2010/main" val="1156693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CABD270-C006-8F4C-80DD-6029A954101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59295" y="1484784"/>
            <a:ext cx="1371600" cy="1371600"/>
          </a:xfrm>
          <a:prstGeom prst="rect">
            <a:avLst/>
          </a:prstGeom>
        </p:spPr>
      </p:pic>
      <p:sp>
        <p:nvSpPr>
          <p:cNvPr id="2" name="Title 1"/>
          <p:cNvSpPr>
            <a:spLocks noGrp="1"/>
          </p:cNvSpPr>
          <p:nvPr>
            <p:ph type="title"/>
          </p:nvPr>
        </p:nvSpPr>
        <p:spPr>
          <a:xfrm>
            <a:off x="912286" y="35088"/>
            <a:ext cx="10358967" cy="1143000"/>
          </a:xfrm>
        </p:spPr>
        <p:txBody>
          <a:bodyPr/>
          <a:lstStyle/>
          <a:p>
            <a:r>
              <a:rPr lang="en-US" dirty="0"/>
              <a:t>Breast Cancer</a:t>
            </a:r>
          </a:p>
        </p:txBody>
      </p:sp>
      <p:sp>
        <p:nvSpPr>
          <p:cNvPr id="9" name="Text Box 7"/>
          <p:cNvSpPr txBox="1">
            <a:spLocks noChangeArrowheads="1"/>
          </p:cNvSpPr>
          <p:nvPr/>
        </p:nvSpPr>
        <p:spPr bwMode="auto">
          <a:xfrm>
            <a:off x="1775519" y="1484784"/>
            <a:ext cx="4536505" cy="171053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Harold J Burstein,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Director of Academic Partnerships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Institute Physician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Boston, Massachusetts</a:t>
            </a:r>
          </a:p>
        </p:txBody>
      </p:sp>
      <p:sp>
        <p:nvSpPr>
          <p:cNvPr id="14" name="Text Box 7"/>
          <p:cNvSpPr txBox="1">
            <a:spLocks noChangeArrowheads="1"/>
          </p:cNvSpPr>
          <p:nvPr/>
        </p:nvSpPr>
        <p:spPr bwMode="auto">
          <a:xfrm>
            <a:off x="8064035" y="1484784"/>
            <a:ext cx="3708609" cy="130050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Heather McArthur, MD, MPH, FASCO</a:t>
            </a:r>
          </a:p>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Department of Internal Medicine</a:t>
            </a:r>
          </a:p>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Clinical Director, Breast Cancer Program</a:t>
            </a:r>
          </a:p>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Komen Distinguished Chair in Clinical Breast Cancer Research</a:t>
            </a:r>
          </a:p>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UT Southwestern Medical Center</a:t>
            </a:r>
          </a:p>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Dallas, Texas</a:t>
            </a:r>
          </a:p>
        </p:txBody>
      </p:sp>
      <p:pic>
        <p:nvPicPr>
          <p:cNvPr id="17" name="Picture 16">
            <a:extLst>
              <a:ext uri="{FF2B5EF4-FFF2-40B4-BE49-F238E27FC236}">
                <a16:creationId xmlns:a16="http://schemas.microsoft.com/office/drawing/2014/main" id="{A3DBE2E7-AEC4-464A-BE31-1B7D79A3263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7368" y="1484784"/>
            <a:ext cx="1371600" cy="1371600"/>
          </a:xfrm>
          <a:prstGeom prst="rect">
            <a:avLst/>
          </a:prstGeom>
        </p:spPr>
      </p:pic>
      <p:sp>
        <p:nvSpPr>
          <p:cNvPr id="3" name="Text Box 7">
            <a:extLst>
              <a:ext uri="{FF2B5EF4-FFF2-40B4-BE49-F238E27FC236}">
                <a16:creationId xmlns:a16="http://schemas.microsoft.com/office/drawing/2014/main" id="{5207742F-2D6B-6D36-9115-9CCCB5B0D118}"/>
              </a:ext>
            </a:extLst>
          </p:cNvPr>
          <p:cNvSpPr txBox="1">
            <a:spLocks noChangeArrowheads="1"/>
          </p:cNvSpPr>
          <p:nvPr/>
        </p:nvSpPr>
        <p:spPr bwMode="auto">
          <a:xfrm>
            <a:off x="1775519" y="4028646"/>
            <a:ext cx="4536505" cy="171053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Matthew P Goetz,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Erivan K Haub Family Professor of Cancer Research Honoring Richard F Emslander,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Professor of Oncology and Pharmacology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Department of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Mayo Clinic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Rochester, Minnesota</a:t>
            </a:r>
          </a:p>
        </p:txBody>
      </p:sp>
      <p:pic>
        <p:nvPicPr>
          <p:cNvPr id="4" name="Picture 3">
            <a:extLst>
              <a:ext uri="{FF2B5EF4-FFF2-40B4-BE49-F238E27FC236}">
                <a16:creationId xmlns:a16="http://schemas.microsoft.com/office/drawing/2014/main" id="{86B0B18D-18A7-9140-347D-7265085BF8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7368" y="4028646"/>
            <a:ext cx="1371600" cy="1371600"/>
          </a:xfrm>
          <a:prstGeom prst="rect">
            <a:avLst/>
          </a:prstGeom>
        </p:spPr>
      </p:pic>
      <p:pic>
        <p:nvPicPr>
          <p:cNvPr id="5" name="Picture 4">
            <a:extLst>
              <a:ext uri="{FF2B5EF4-FFF2-40B4-BE49-F238E27FC236}">
                <a16:creationId xmlns:a16="http://schemas.microsoft.com/office/drawing/2014/main" id="{D4506424-73E5-D021-6B53-E28EE818E56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659295" y="4072713"/>
            <a:ext cx="1371600" cy="1371600"/>
          </a:xfrm>
          <a:prstGeom prst="rect">
            <a:avLst/>
          </a:prstGeom>
        </p:spPr>
      </p:pic>
      <p:sp>
        <p:nvSpPr>
          <p:cNvPr id="6" name="Text Box 7">
            <a:extLst>
              <a:ext uri="{FF2B5EF4-FFF2-40B4-BE49-F238E27FC236}">
                <a16:creationId xmlns:a16="http://schemas.microsoft.com/office/drawing/2014/main" id="{38484262-B242-55A5-D714-E6CB630805D1}"/>
              </a:ext>
            </a:extLst>
          </p:cNvPr>
          <p:cNvSpPr txBox="1">
            <a:spLocks noChangeArrowheads="1"/>
          </p:cNvSpPr>
          <p:nvPr/>
        </p:nvSpPr>
        <p:spPr bwMode="auto">
          <a:xfrm>
            <a:off x="8064035" y="4072713"/>
            <a:ext cx="3708609" cy="130050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Rita Nanda, MD</a:t>
            </a:r>
          </a:p>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Breast Oncology</a:t>
            </a:r>
          </a:p>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 of Medicine</a:t>
            </a:r>
          </a:p>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Section of Hematology/Oncology</a:t>
            </a:r>
          </a:p>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University of Chicago</a:t>
            </a:r>
          </a:p>
          <a:p>
            <a:pPr marL="0" marR="0" lvl="0" indent="0" algn="l" defTabSz="455613" rtl="0" eaLnBrk="0" fontAlgn="base" latinLnBrk="0" hangingPunct="0">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Chicago, Illinois</a:t>
            </a:r>
          </a:p>
        </p:txBody>
      </p:sp>
    </p:spTree>
    <p:custDataLst>
      <p:tags r:id="rId1"/>
    </p:custDataLst>
    <p:extLst>
      <p:ext uri="{BB962C8B-B14F-4D97-AF65-F5344CB8AC3E}">
        <p14:creationId xmlns:p14="http://schemas.microsoft.com/office/powerpoint/2010/main" val="736927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3B61C2D1-FD1D-D85F-D284-CB9F78260B63}"/>
              </a:ext>
            </a:extLst>
          </p:cNvPr>
          <p:cNvSpPr>
            <a:spLocks noChangeAspect="1" noEditPoints="1"/>
          </p:cNvSpPr>
          <p:nvPr/>
        </p:nvSpPr>
        <p:spPr bwMode="auto">
          <a:xfrm>
            <a:off x="135432" y="220171"/>
            <a:ext cx="1108753" cy="1209627"/>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Placeholder 5">
            <a:extLst>
              <a:ext uri="{FF2B5EF4-FFF2-40B4-BE49-F238E27FC236}">
                <a16:creationId xmlns:a16="http://schemas.microsoft.com/office/drawing/2014/main" id="{137B5081-CBA0-C013-4A15-FD872B7CE348}"/>
              </a:ext>
            </a:extLst>
          </p:cNvPr>
          <p:cNvPicPr>
            <a:picLocks noChangeAspect="1"/>
          </p:cNvPicPr>
          <p:nvPr/>
        </p:nvPicPr>
        <p:blipFill rotWithShape="1">
          <a:blip r:embed="rId2">
            <a:extLst>
              <a:ext uri="{28A0092B-C50C-407E-A947-70E740481C1C}">
                <a14:useLocalDpi xmlns:a14="http://schemas.microsoft.com/office/drawing/2010/main" val="0"/>
              </a:ext>
            </a:extLst>
          </a:blip>
          <a:srcRect l="11383" r="55323"/>
          <a:stretch/>
        </p:blipFill>
        <p:spPr>
          <a:xfrm>
            <a:off x="7931757" y="892"/>
            <a:ext cx="4258657" cy="6856214"/>
          </a:xfrm>
          <a:prstGeom prst="rect">
            <a:avLst/>
          </a:prstGeom>
        </p:spPr>
      </p:pic>
      <p:sp>
        <p:nvSpPr>
          <p:cNvPr id="4" name="Rectangle 2">
            <a:extLst>
              <a:ext uri="{FF2B5EF4-FFF2-40B4-BE49-F238E27FC236}">
                <a16:creationId xmlns:a16="http://schemas.microsoft.com/office/drawing/2014/main" id="{D8BAEABA-7D15-C71E-459A-C6E6659C5BD8}"/>
              </a:ext>
            </a:extLst>
          </p:cNvPr>
          <p:cNvSpPr txBox="1">
            <a:spLocks noChangeArrowheads="1"/>
          </p:cNvSpPr>
          <p:nvPr/>
        </p:nvSpPr>
        <p:spPr bwMode="auto">
          <a:xfrm>
            <a:off x="-71839" y="1698834"/>
            <a:ext cx="8210866"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lnSpc>
                <a:spcPct val="90000"/>
              </a:lnSpc>
              <a:spcBef>
                <a:spcPct val="0"/>
              </a:spcBef>
              <a:spcAft>
                <a:spcPct val="0"/>
              </a:spcAft>
              <a:defRPr sz="4000" b="1">
                <a:solidFill>
                  <a:schemeClr val="tx2"/>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4000" b="1">
                <a:solidFill>
                  <a:schemeClr val="tx2"/>
                </a:solidFill>
                <a:latin typeface="Times New Roman" pitchFamily="18" charset="0"/>
                <a:ea typeface="ＭＳ Ｐゴシック" charset="0"/>
                <a:cs typeface="ＭＳ Ｐゴシック" charset="0"/>
              </a:defRPr>
            </a:lvl2pPr>
            <a:lvl3pPr algn="ctr" rtl="0" eaLnBrk="0" fontAlgn="base" hangingPunct="0">
              <a:lnSpc>
                <a:spcPct val="90000"/>
              </a:lnSpc>
              <a:spcBef>
                <a:spcPct val="0"/>
              </a:spcBef>
              <a:spcAft>
                <a:spcPct val="0"/>
              </a:spcAft>
              <a:defRPr sz="4000" b="1">
                <a:solidFill>
                  <a:schemeClr val="tx2"/>
                </a:solidFill>
                <a:latin typeface="Times New Roman" pitchFamily="18" charset="0"/>
                <a:ea typeface="ＭＳ Ｐゴシック" charset="0"/>
                <a:cs typeface="ＭＳ Ｐゴシック" charset="0"/>
              </a:defRPr>
            </a:lvl3pPr>
            <a:lvl4pPr algn="ctr" rtl="0" eaLnBrk="0" fontAlgn="base" hangingPunct="0">
              <a:lnSpc>
                <a:spcPct val="90000"/>
              </a:lnSpc>
              <a:spcBef>
                <a:spcPct val="0"/>
              </a:spcBef>
              <a:spcAft>
                <a:spcPct val="0"/>
              </a:spcAft>
              <a:defRPr sz="4000" b="1">
                <a:solidFill>
                  <a:schemeClr val="tx2"/>
                </a:solidFill>
                <a:latin typeface="Times New Roman" pitchFamily="18" charset="0"/>
                <a:ea typeface="ＭＳ Ｐゴシック" charset="0"/>
                <a:cs typeface="ＭＳ Ｐゴシック" charset="0"/>
              </a:defRPr>
            </a:lvl4pPr>
            <a:lvl5pPr algn="ctr" rtl="0" eaLnBrk="0" fontAlgn="base" hangingPunct="0">
              <a:lnSpc>
                <a:spcPct val="90000"/>
              </a:lnSpc>
              <a:spcBef>
                <a:spcPct val="0"/>
              </a:spcBef>
              <a:spcAft>
                <a:spcPct val="0"/>
              </a:spcAft>
              <a:defRPr sz="4000" b="1">
                <a:solidFill>
                  <a:schemeClr val="tx2"/>
                </a:solidFill>
                <a:latin typeface="Times New Roman" pitchFamily="18" charset="0"/>
                <a:ea typeface="ＭＳ Ｐゴシック" charset="0"/>
                <a:cs typeface="ＭＳ Ｐゴシック" charset="0"/>
              </a:defRPr>
            </a:lvl5pPr>
            <a:lvl6pPr marL="457200" algn="ctr" rtl="0" fontAlgn="base">
              <a:lnSpc>
                <a:spcPct val="90000"/>
              </a:lnSpc>
              <a:spcBef>
                <a:spcPct val="0"/>
              </a:spcBef>
              <a:spcAft>
                <a:spcPct val="0"/>
              </a:spcAft>
              <a:defRPr sz="4000" b="1">
                <a:solidFill>
                  <a:schemeClr val="tx2"/>
                </a:solidFill>
                <a:latin typeface="Times New Roman" pitchFamily="18" charset="0"/>
              </a:defRPr>
            </a:lvl6pPr>
            <a:lvl7pPr marL="914400" algn="ctr" rtl="0" fontAlgn="base">
              <a:lnSpc>
                <a:spcPct val="90000"/>
              </a:lnSpc>
              <a:spcBef>
                <a:spcPct val="0"/>
              </a:spcBef>
              <a:spcAft>
                <a:spcPct val="0"/>
              </a:spcAft>
              <a:defRPr sz="4000" b="1">
                <a:solidFill>
                  <a:schemeClr val="tx2"/>
                </a:solidFill>
                <a:latin typeface="Times New Roman" pitchFamily="18" charset="0"/>
              </a:defRPr>
            </a:lvl7pPr>
            <a:lvl8pPr marL="1371600" algn="ctr" rtl="0" fontAlgn="base">
              <a:lnSpc>
                <a:spcPct val="90000"/>
              </a:lnSpc>
              <a:spcBef>
                <a:spcPct val="0"/>
              </a:spcBef>
              <a:spcAft>
                <a:spcPct val="0"/>
              </a:spcAft>
              <a:defRPr sz="4000" b="1">
                <a:solidFill>
                  <a:schemeClr val="tx2"/>
                </a:solidFill>
                <a:latin typeface="Times New Roman" pitchFamily="18" charset="0"/>
              </a:defRPr>
            </a:lvl8pPr>
            <a:lvl9pPr marL="1828800" algn="ctr" rtl="0" fontAlgn="base">
              <a:lnSpc>
                <a:spcPct val="90000"/>
              </a:lnSpc>
              <a:spcBef>
                <a:spcPct val="0"/>
              </a:spcBef>
              <a:spcAft>
                <a:spcPct val="0"/>
              </a:spcAft>
              <a:defRPr sz="4000" b="1">
                <a:solidFill>
                  <a:schemeClr val="tx2"/>
                </a:solidFill>
                <a:latin typeface="Times New Roman" pitchFamily="18"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5792"/>
                </a:solidFill>
                <a:effectLst/>
                <a:uLnTx/>
                <a:uFillTx/>
                <a:latin typeface="Arial"/>
                <a:ea typeface="ＭＳ Ｐゴシック" charset="0"/>
              </a:rPr>
              <a:t>Localized Hormone Receptor (HR)-Positive Breast Cancer (BC); Initial Therapy for Metastatic Disease</a:t>
            </a:r>
            <a:endParaRPr kumimoji="0" lang="en-US" sz="2800" b="1" i="0" u="none" strike="noStrike" kern="1200" cap="none" spc="0" normalizeH="0" baseline="0" noProof="0" dirty="0">
              <a:ln>
                <a:noFill/>
              </a:ln>
              <a:solidFill>
                <a:srgbClr val="005792"/>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5792"/>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5792"/>
                </a:solidFill>
                <a:effectLst/>
                <a:uLnTx/>
                <a:uFillTx/>
                <a:latin typeface="Arial" panose="020B0604020202020204" pitchFamily="34" charset="0"/>
                <a:ea typeface="ＭＳ Ｐゴシック" charset="0"/>
                <a:cs typeface="Arial" panose="020B0604020202020204" pitchFamily="34" charset="0"/>
              </a:rPr>
              <a:t>FCS 2025 Symposium </a:t>
            </a:r>
            <a:br>
              <a:rPr kumimoji="0" lang="en-US" altLang="en-US" sz="3600" b="1" i="0" u="none" strike="noStrike" kern="0" cap="none" spc="0" normalizeH="0" baseline="0" noProof="0" dirty="0">
                <a:ln>
                  <a:noFill/>
                </a:ln>
                <a:solidFill>
                  <a:srgbClr val="005792"/>
                </a:solidFill>
                <a:effectLst/>
                <a:uLnTx/>
                <a:uFillTx/>
                <a:latin typeface="Arial"/>
                <a:ea typeface="ＭＳ Ｐゴシック" panose="020B0600070205080204" pitchFamily="34" charset="-128"/>
              </a:rPr>
            </a:br>
            <a:endParaRPr kumimoji="0" lang="en-US" altLang="en-US" sz="3600" b="1" i="0" u="none" strike="noStrike" kern="0" cap="none" spc="0" normalizeH="0" baseline="0" noProof="0" dirty="0">
              <a:ln>
                <a:noFill/>
              </a:ln>
              <a:solidFill>
                <a:srgbClr val="005792"/>
              </a:solidFill>
              <a:effectLst/>
              <a:uLnTx/>
              <a:uFillTx/>
              <a:latin typeface="Arial"/>
              <a:ea typeface="ＭＳ Ｐゴシック" panose="020B0600070205080204" pitchFamily="34" charset="-128"/>
            </a:endParaRPr>
          </a:p>
        </p:txBody>
      </p:sp>
      <p:sp>
        <p:nvSpPr>
          <p:cNvPr id="9" name="Rectangle 3">
            <a:extLst>
              <a:ext uri="{FF2B5EF4-FFF2-40B4-BE49-F238E27FC236}">
                <a16:creationId xmlns:a16="http://schemas.microsoft.com/office/drawing/2014/main" id="{71463957-3BDC-D77B-F4FD-706FBEB37852}"/>
              </a:ext>
            </a:extLst>
          </p:cNvPr>
          <p:cNvSpPr txBox="1">
            <a:spLocks noChangeArrowheads="1"/>
          </p:cNvSpPr>
          <p:nvPr/>
        </p:nvSpPr>
        <p:spPr bwMode="auto">
          <a:xfrm>
            <a:off x="279474" y="4115803"/>
            <a:ext cx="7508240" cy="23698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gn="l" rtl="0" eaLnBrk="0" fontAlgn="base" hangingPunct="0">
              <a:lnSpc>
                <a:spcPct val="90000"/>
              </a:lnSpc>
              <a:spcBef>
                <a:spcPct val="50000"/>
              </a:spcBef>
              <a:spcAft>
                <a:spcPct val="0"/>
              </a:spcAft>
              <a:buClr>
                <a:schemeClr val="tx2"/>
              </a:buClr>
              <a:buSzPct val="120000"/>
              <a:buChar char="•"/>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ＭＳ Ｐゴシック" charset="0"/>
              </a:defRPr>
            </a:lvl2pPr>
            <a:lvl3pPr marL="12001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ＭＳ Ｐゴシック" charset="0"/>
              </a:defRPr>
            </a:lvl3pPr>
            <a:lvl4pPr marL="16573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ＭＳ Ｐゴシック" charset="0"/>
              </a:defRPr>
            </a:lvl4pPr>
            <a:lvl5pPr marL="21145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ＭＳ Ｐゴシック" charset="0"/>
              </a:defRPr>
            </a:lvl5pPr>
            <a:lvl6pPr marL="25717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6pPr>
            <a:lvl7pPr marL="30289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7pPr>
            <a:lvl8pPr marL="34861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8pPr>
            <a:lvl9pPr marL="39433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000000"/>
                </a:solidFill>
                <a:effectLst/>
                <a:uLnTx/>
                <a:uFillTx/>
                <a:latin typeface="Arial"/>
                <a:ea typeface="ＭＳ Ｐゴシック" panose="020B0600070205080204" pitchFamily="34" charset="-128"/>
              </a:rPr>
              <a:t>Matthew P. Goetz,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000000"/>
                </a:solidFill>
                <a:effectLst/>
                <a:uLnTx/>
                <a:uFillTx/>
                <a:latin typeface="Arial"/>
                <a:ea typeface="ＭＳ Ｐゴシック" panose="020B0600070205080204" pitchFamily="34" charset="-128"/>
              </a:rPr>
              <a:t>Erivan K. Haub Family Professor of Cancer Research Honoring Richard F. Emslander,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000000"/>
                </a:solidFill>
                <a:effectLst/>
                <a:uLnTx/>
                <a:uFillTx/>
                <a:latin typeface="Arial"/>
                <a:ea typeface="ＭＳ Ｐゴシック" panose="020B0600070205080204" pitchFamily="34" charset="-128"/>
              </a:rPr>
              <a:t>Mayo Clinic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000000"/>
                </a:solidFill>
                <a:effectLst/>
                <a:uLnTx/>
                <a:uFillTx/>
                <a:latin typeface="Arial"/>
                <a:ea typeface="ＭＳ Ｐゴシック" panose="020B0600070205080204" pitchFamily="34" charset="-128"/>
              </a:rPr>
              <a:t>Rochester, MN USA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0" cap="none" spc="0" normalizeH="0" baseline="0" noProof="0" dirty="0">
              <a:ln>
                <a:noFill/>
              </a:ln>
              <a:solidFill>
                <a:srgbClr val="000000"/>
              </a:solidFill>
              <a:effectLst/>
              <a:uLnTx/>
              <a:uFillTx/>
              <a:latin typeface="Arial"/>
              <a:ea typeface="ＭＳ Ｐゴシック" panose="020B060007020508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0" cap="none" spc="0" normalizeH="0" baseline="0" noProof="0" dirty="0">
              <a:ln>
                <a:noFill/>
              </a:ln>
              <a:solidFill>
                <a:srgbClr val="000000"/>
              </a:solidFill>
              <a:effectLst/>
              <a:uLnTx/>
              <a:uFillTx/>
              <a:latin typeface="Arial"/>
              <a:ea typeface="ＭＳ Ｐゴシック" panose="020B0600070205080204" pitchFamily="34" charset="-128"/>
            </a:endParaRPr>
          </a:p>
        </p:txBody>
      </p:sp>
    </p:spTree>
    <p:extLst>
      <p:ext uri="{BB962C8B-B14F-4D97-AF65-F5344CB8AC3E}">
        <p14:creationId xmlns:p14="http://schemas.microsoft.com/office/powerpoint/2010/main" val="2501199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a:extLst>
              <a:ext uri="{FF2B5EF4-FFF2-40B4-BE49-F238E27FC236}">
                <a16:creationId xmlns:a16="http://schemas.microsoft.com/office/drawing/2014/main" id="{E42CED7C-AEF3-0143-A453-A4452AA83C12}"/>
              </a:ext>
            </a:extLst>
          </p:cNvPr>
          <p:cNvSpPr>
            <a:spLocks noGrp="1" noChangeArrowheads="1"/>
          </p:cNvSpPr>
          <p:nvPr>
            <p:ph type="body" idx="4294967295"/>
          </p:nvPr>
        </p:nvSpPr>
        <p:spPr bwMode="auto">
          <a:xfrm>
            <a:off x="839117" y="1041400"/>
            <a:ext cx="10513765" cy="5689600"/>
          </a:xfrm>
          <a:prstGeom prst="rect">
            <a:avLst/>
          </a:prstGeom>
        </p:spPr>
        <p:txBody>
          <a:bodyPr lIns="91311" tIns="45658" rIns="91311" bIns="45658"/>
          <a:lstStyle/>
          <a:p>
            <a:pPr>
              <a:lnSpc>
                <a:spcPct val="80000"/>
              </a:lnSpc>
              <a:defRPr/>
            </a:pPr>
            <a:endParaRPr lang="en-US" sz="2000" dirty="0">
              <a:cs typeface="ＭＳ Ｐゴシック" charset="0"/>
            </a:endParaRPr>
          </a:p>
          <a:p>
            <a:r>
              <a:rPr lang="en-US" sz="2200" dirty="0"/>
              <a:t>Key studies informing the use of the 21-gene Recurrence Score (RS) to guide treatment decision-making for patients with HR-positive, HER2-negative BC</a:t>
            </a:r>
          </a:p>
          <a:p>
            <a:r>
              <a:rPr lang="en-US" sz="2200" dirty="0"/>
              <a:t>Extended follow-up with the addition of abemaciclib and ribociclib, respectively, to standard adjuvant endocrine therapy for patients with localized HR-positive, HER2- negative BC </a:t>
            </a:r>
          </a:p>
          <a:p>
            <a:r>
              <a:rPr lang="en-US" sz="2200" dirty="0"/>
              <a:t>Long-term follow-up from key clinical trials of approved CDK4/6 inhibitors in patients with HR-positive, HER2-negative metastatic BC </a:t>
            </a:r>
          </a:p>
          <a:p>
            <a:r>
              <a:rPr lang="en-US" sz="2200" dirty="0"/>
              <a:t>Published data from the Phase III SERENA-6 trial of early therapeutic switching from an aromatase inhibitor to camizestrant after detection of an emergent ESR1 mutation during first-line therapy for HR-positive, HER2-negative mBC</a:t>
            </a:r>
          </a:p>
          <a:p>
            <a:endParaRPr lang="en-US" sz="1800" dirty="0"/>
          </a:p>
          <a:p>
            <a:endParaRPr lang="en-US" sz="2400" dirty="0"/>
          </a:p>
          <a:p>
            <a:endParaRPr lang="en-US" sz="2400" dirty="0"/>
          </a:p>
          <a:p>
            <a:pPr marL="0" indent="0">
              <a:lnSpc>
                <a:spcPct val="80000"/>
              </a:lnSpc>
              <a:buNone/>
              <a:defRPr/>
            </a:pPr>
            <a:endParaRPr lang="en-US" sz="2400" b="1" dirty="0">
              <a:cs typeface="ＭＳ Ｐゴシック" charset="0"/>
            </a:endParaRPr>
          </a:p>
          <a:p>
            <a:pPr lvl="1">
              <a:lnSpc>
                <a:spcPct val="80000"/>
              </a:lnSpc>
              <a:defRPr/>
            </a:pPr>
            <a:endParaRPr lang="en-US" sz="2400" b="1" dirty="0"/>
          </a:p>
          <a:p>
            <a:pPr lvl="1">
              <a:lnSpc>
                <a:spcPct val="80000"/>
              </a:lnSpc>
              <a:defRPr/>
            </a:pPr>
            <a:endParaRPr lang="en-US" sz="2400" b="1" dirty="0"/>
          </a:p>
          <a:p>
            <a:pPr lvl="1">
              <a:lnSpc>
                <a:spcPct val="80000"/>
              </a:lnSpc>
              <a:defRPr/>
            </a:pPr>
            <a:endParaRPr lang="en-US" sz="2800" b="1" dirty="0"/>
          </a:p>
          <a:p>
            <a:pPr>
              <a:lnSpc>
                <a:spcPct val="80000"/>
              </a:lnSpc>
              <a:defRPr/>
            </a:pPr>
            <a:endParaRPr lang="en-US" sz="2800" b="1" dirty="0">
              <a:cs typeface="ＭＳ Ｐゴシック" charset="0"/>
            </a:endParaRPr>
          </a:p>
          <a:p>
            <a:pPr lvl="1">
              <a:lnSpc>
                <a:spcPct val="80000"/>
              </a:lnSpc>
              <a:defRPr/>
            </a:pPr>
            <a:endParaRPr lang="en-US" sz="2800" b="1" dirty="0"/>
          </a:p>
          <a:p>
            <a:pPr>
              <a:lnSpc>
                <a:spcPct val="80000"/>
              </a:lnSpc>
              <a:defRPr/>
            </a:pPr>
            <a:endParaRPr lang="en-US" sz="2800" b="1" dirty="0">
              <a:cs typeface="ＭＳ Ｐゴシック" charset="0"/>
            </a:endParaRPr>
          </a:p>
          <a:p>
            <a:pPr marL="457200" lvl="1" indent="0">
              <a:lnSpc>
                <a:spcPct val="80000"/>
              </a:lnSpc>
              <a:buNone/>
              <a:defRPr/>
            </a:pPr>
            <a:endParaRPr lang="en-US" b="1" dirty="0">
              <a:ea typeface="ＭＳ Ｐゴシック" charset="0"/>
            </a:endParaRPr>
          </a:p>
          <a:p>
            <a:pPr>
              <a:lnSpc>
                <a:spcPct val="80000"/>
              </a:lnSpc>
              <a:defRPr/>
            </a:pPr>
            <a:endParaRPr lang="en-US"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sz="2400" b="1" dirty="0">
              <a:cs typeface="ＭＳ Ｐゴシック" charset="0"/>
            </a:endParaRPr>
          </a:p>
          <a:p>
            <a:pPr lvl="1">
              <a:lnSpc>
                <a:spcPct val="80000"/>
              </a:lnSpc>
              <a:defRPr/>
            </a:pPr>
            <a:endParaRPr lang="en-US" sz="2400" b="1" dirty="0"/>
          </a:p>
          <a:p>
            <a:pPr>
              <a:lnSpc>
                <a:spcPct val="80000"/>
              </a:lnSpc>
              <a:defRPr/>
            </a:pPr>
            <a:endParaRPr lang="en-US" b="1" dirty="0">
              <a:ea typeface="ＭＳ Ｐゴシック" charset="0"/>
              <a:cs typeface="ＭＳ Ｐゴシック" charset="0"/>
            </a:endParaRPr>
          </a:p>
        </p:txBody>
      </p:sp>
      <p:sp>
        <p:nvSpPr>
          <p:cNvPr id="224258" name="Rectangle 27">
            <a:extLst>
              <a:ext uri="{FF2B5EF4-FFF2-40B4-BE49-F238E27FC236}">
                <a16:creationId xmlns:a16="http://schemas.microsoft.com/office/drawing/2014/main" id="{4561E830-F9E4-5A4A-8D04-15DC0D5C481E}"/>
              </a:ext>
            </a:extLst>
          </p:cNvPr>
          <p:cNvSpPr>
            <a:spLocks noChangeArrowheads="1"/>
          </p:cNvSpPr>
          <p:nvPr/>
        </p:nvSpPr>
        <p:spPr bwMode="auto">
          <a:xfrm>
            <a:off x="1524000" y="261938"/>
            <a:ext cx="9118600" cy="709612"/>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945" tIns="45975" rIns="91945" bIns="45975"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Outline</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1143000"/>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893881"/>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3031563"/>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premeeting survey.</a:t>
            </a:r>
          </a:p>
        </p:txBody>
      </p:sp>
      <p:sp>
        <p:nvSpPr>
          <p:cNvPr id="25" name="Rectangle 13"/>
          <p:cNvSpPr>
            <a:spLocks noChangeArrowheads="1"/>
          </p:cNvSpPr>
          <p:nvPr/>
        </p:nvSpPr>
        <p:spPr bwMode="auto">
          <a:xfrm>
            <a:off x="1920479" y="4220749"/>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847655"/>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4191311"/>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3017092"/>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2814145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838A-59A3-AD88-5F5D-F67F42E904C6}"/>
              </a:ext>
            </a:extLst>
          </p:cNvPr>
          <p:cNvSpPr>
            <a:spLocks noGrp="1"/>
          </p:cNvSpPr>
          <p:nvPr>
            <p:ph type="title"/>
          </p:nvPr>
        </p:nvSpPr>
        <p:spPr>
          <a:xfrm>
            <a:off x="0" y="143940"/>
            <a:ext cx="12192000" cy="535531"/>
          </a:xfrm>
        </p:spPr>
        <p:txBody>
          <a:bodyPr>
            <a:normAutofit fontScale="90000"/>
          </a:bodyPr>
          <a:lstStyle/>
          <a:p>
            <a:r>
              <a:rPr lang="en-US" sz="3200" dirty="0">
                <a:solidFill>
                  <a:schemeClr val="tx1"/>
                </a:solidFill>
                <a:latin typeface="Arial" panose="020B0604020202020204" pitchFamily="34" charset="0"/>
                <a:cs typeface="Arial" panose="020B0604020202020204" pitchFamily="34" charset="0"/>
              </a:rPr>
              <a:t>PACCT-1: Prospective Validation of 21-Gene Recurrence Score (RS)</a:t>
            </a:r>
          </a:p>
        </p:txBody>
      </p:sp>
      <p:pic>
        <p:nvPicPr>
          <p:cNvPr id="3" name="Picture 2">
            <a:extLst>
              <a:ext uri="{FF2B5EF4-FFF2-40B4-BE49-F238E27FC236}">
                <a16:creationId xmlns:a16="http://schemas.microsoft.com/office/drawing/2014/main" id="{A90CDAE5-D872-45BF-5F48-35A313713819}"/>
              </a:ext>
            </a:extLst>
          </p:cNvPr>
          <p:cNvPicPr>
            <a:picLocks noChangeAspect="1"/>
          </p:cNvPicPr>
          <p:nvPr/>
        </p:nvPicPr>
        <p:blipFill>
          <a:blip r:embed="rId2"/>
          <a:stretch>
            <a:fillRect/>
          </a:stretch>
        </p:blipFill>
        <p:spPr>
          <a:xfrm>
            <a:off x="2601912" y="844753"/>
            <a:ext cx="6988176" cy="5436258"/>
          </a:xfrm>
          <a:prstGeom prst="rect">
            <a:avLst/>
          </a:prstGeom>
        </p:spPr>
      </p:pic>
      <p:sp>
        <p:nvSpPr>
          <p:cNvPr id="4" name="Footer Placeholder 687">
            <a:extLst>
              <a:ext uri="{FF2B5EF4-FFF2-40B4-BE49-F238E27FC236}">
                <a16:creationId xmlns:a16="http://schemas.microsoft.com/office/drawing/2014/main" id="{A8712FCF-979A-0D6F-4854-C4339077CFC1}"/>
              </a:ext>
            </a:extLst>
          </p:cNvPr>
          <p:cNvSpPr txBox="1">
            <a:spLocks/>
          </p:cNvSpPr>
          <p:nvPr/>
        </p:nvSpPr>
        <p:spPr>
          <a:xfrm>
            <a:off x="0" y="6506886"/>
            <a:ext cx="115823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altLang="en-US" sz="1200" b="0" i="0" u="none" strike="noStrike" kern="1200" cap="none" spc="-11" normalizeH="0" baseline="0" noProof="0" dirty="0">
                <a:ln>
                  <a:noFill/>
                </a:ln>
                <a:solidFill>
                  <a:srgbClr val="000000"/>
                </a:solidFill>
                <a:effectLst/>
                <a:uLnTx/>
                <a:uFillTx/>
                <a:latin typeface="Arial"/>
                <a:ea typeface="+mn-ea"/>
                <a:cs typeface="Arial"/>
                <a:sym typeface="Arial"/>
              </a:rPr>
              <a:t>https://clinicaltrials.gov/study/NCT00310180.</a:t>
            </a:r>
          </a:p>
        </p:txBody>
      </p:sp>
    </p:spTree>
    <p:extLst>
      <p:ext uri="{BB962C8B-B14F-4D97-AF65-F5344CB8AC3E}">
        <p14:creationId xmlns:p14="http://schemas.microsoft.com/office/powerpoint/2010/main" val="4266761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AE94-AE9A-2986-6501-34F426A81CB6}"/>
              </a:ext>
            </a:extLst>
          </p:cNvPr>
          <p:cNvSpPr>
            <a:spLocks noGrp="1"/>
          </p:cNvSpPr>
          <p:nvPr>
            <p:ph type="title"/>
          </p:nvPr>
        </p:nvSpPr>
        <p:spPr>
          <a:xfrm>
            <a:off x="0" y="361950"/>
            <a:ext cx="12192000" cy="646331"/>
          </a:xfrm>
        </p:spPr>
        <p:txBody>
          <a:bodyPr/>
          <a:lstStyle/>
          <a:p>
            <a:r>
              <a:rPr lang="en-US" dirty="0">
                <a:solidFill>
                  <a:schemeClr val="tx1"/>
                </a:solidFill>
                <a:latin typeface="Arial" panose="020B0604020202020204" pitchFamily="34" charset="0"/>
                <a:cs typeface="Arial" panose="020B0604020202020204" pitchFamily="34" charset="0"/>
              </a:rPr>
              <a:t>PACCT-1: Clinical Outcomes (RS 11 to 25)</a:t>
            </a:r>
          </a:p>
        </p:txBody>
      </p:sp>
      <p:sp>
        <p:nvSpPr>
          <p:cNvPr id="3" name="Footer Placeholder 687">
            <a:extLst>
              <a:ext uri="{FF2B5EF4-FFF2-40B4-BE49-F238E27FC236}">
                <a16:creationId xmlns:a16="http://schemas.microsoft.com/office/drawing/2014/main" id="{FDED2D4D-6A1F-CEDE-1310-B37384060E39}"/>
              </a:ext>
            </a:extLst>
          </p:cNvPr>
          <p:cNvSpPr txBox="1">
            <a:spLocks/>
          </p:cNvSpPr>
          <p:nvPr/>
        </p:nvSpPr>
        <p:spPr>
          <a:xfrm>
            <a:off x="84666" y="6492875"/>
            <a:ext cx="115823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altLang="en-US" sz="1200" b="0" i="0" u="none" strike="noStrike" kern="1200" cap="none" spc="-11" normalizeH="0" baseline="0" noProof="0" dirty="0">
                <a:ln>
                  <a:noFill/>
                </a:ln>
                <a:solidFill>
                  <a:srgbClr val="000000"/>
                </a:solidFill>
                <a:effectLst/>
                <a:uLnTx/>
                <a:uFillTx/>
                <a:latin typeface="Arial"/>
                <a:ea typeface="+mn-ea"/>
                <a:cs typeface="Arial"/>
                <a:sym typeface="Arial"/>
              </a:rPr>
              <a:t>Sparano JA et al. </a:t>
            </a:r>
            <a:r>
              <a:rPr kumimoji="0" lang="en-US" altLang="en-US" sz="1200" b="0" i="1" u="none" strike="noStrike" kern="1200" cap="none" spc="-11" normalizeH="0" baseline="0" noProof="0" dirty="0">
                <a:ln>
                  <a:noFill/>
                </a:ln>
                <a:solidFill>
                  <a:srgbClr val="000000"/>
                </a:solidFill>
                <a:effectLst/>
                <a:uLnTx/>
                <a:uFillTx/>
                <a:latin typeface="Arial"/>
                <a:ea typeface="+mn-ea"/>
                <a:cs typeface="Arial"/>
                <a:sym typeface="Arial"/>
              </a:rPr>
              <a:t>N Engl J Med</a:t>
            </a:r>
            <a:r>
              <a:rPr kumimoji="0" lang="en-US" altLang="en-US" sz="1200" b="0" i="0" u="none" strike="noStrike" kern="1200" cap="none" spc="-11" normalizeH="0" baseline="0" noProof="0" dirty="0">
                <a:ln>
                  <a:noFill/>
                </a:ln>
                <a:solidFill>
                  <a:srgbClr val="000000"/>
                </a:solidFill>
                <a:effectLst/>
                <a:uLnTx/>
                <a:uFillTx/>
                <a:latin typeface="Arial"/>
                <a:ea typeface="+mn-ea"/>
                <a:cs typeface="Arial"/>
                <a:sym typeface="Arial"/>
              </a:rPr>
              <a:t>. 2018;379:111-121.</a:t>
            </a:r>
          </a:p>
        </p:txBody>
      </p:sp>
      <p:pic>
        <p:nvPicPr>
          <p:cNvPr id="1026" name="Picture 2">
            <a:extLst>
              <a:ext uri="{FF2B5EF4-FFF2-40B4-BE49-F238E27FC236}">
                <a16:creationId xmlns:a16="http://schemas.microsoft.com/office/drawing/2014/main" id="{114087AB-9946-C188-C5A4-F5235EEE6D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5309"/>
          <a:stretch>
            <a:fillRect/>
          </a:stretch>
        </p:blipFill>
        <p:spPr bwMode="auto">
          <a:xfrm>
            <a:off x="269459" y="5116783"/>
            <a:ext cx="11683999" cy="5646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54AC216F-95EF-CCC9-7818-36202FB70E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833" t="7677" r="11618" b="56544"/>
          <a:stretch>
            <a:fillRect/>
          </a:stretch>
        </p:blipFill>
        <p:spPr bwMode="auto">
          <a:xfrm>
            <a:off x="238542" y="1741214"/>
            <a:ext cx="5637325" cy="33755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EC7498F6-ABF3-90AF-653F-AA9A969C68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851" t="55579" r="10602" b="9136"/>
          <a:stretch>
            <a:fillRect/>
          </a:stretch>
        </p:blipFill>
        <p:spPr bwMode="auto">
          <a:xfrm>
            <a:off x="6316133" y="1764508"/>
            <a:ext cx="5637325" cy="33289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EB8443A-7B4A-B7C3-3619-359581BCB345}"/>
              </a:ext>
            </a:extLst>
          </p:cNvPr>
          <p:cNvSpPr txBox="1"/>
          <p:nvPr/>
        </p:nvSpPr>
        <p:spPr>
          <a:xfrm>
            <a:off x="371059" y="1319137"/>
            <a:ext cx="55048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Invasive Disease-Free Survival</a:t>
            </a:r>
          </a:p>
        </p:txBody>
      </p:sp>
      <p:sp>
        <p:nvSpPr>
          <p:cNvPr id="7" name="TextBox 6">
            <a:extLst>
              <a:ext uri="{FF2B5EF4-FFF2-40B4-BE49-F238E27FC236}">
                <a16:creationId xmlns:a16="http://schemas.microsoft.com/office/drawing/2014/main" id="{E7FAFB89-27F4-ECAE-7B9B-2C9DF72D5B0A}"/>
              </a:ext>
            </a:extLst>
          </p:cNvPr>
          <p:cNvSpPr txBox="1"/>
          <p:nvPr/>
        </p:nvSpPr>
        <p:spPr>
          <a:xfrm>
            <a:off x="6316133" y="1341104"/>
            <a:ext cx="55048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Freedom from Recurrence at a Distant Site</a:t>
            </a:r>
          </a:p>
        </p:txBody>
      </p:sp>
    </p:spTree>
    <p:extLst>
      <p:ext uri="{BB962C8B-B14F-4D97-AF65-F5344CB8AC3E}">
        <p14:creationId xmlns:p14="http://schemas.microsoft.com/office/powerpoint/2010/main" val="9947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CF45427-5C6E-54A9-D0A7-ACC63EEEE138}"/>
              </a:ext>
            </a:extLst>
          </p:cNvPr>
          <p:cNvGraphicFramePr>
            <a:graphicFrameLocks noGrp="1"/>
          </p:cNvGraphicFramePr>
          <p:nvPr/>
        </p:nvGraphicFramePr>
        <p:xfrm>
          <a:off x="7439190" y="1950818"/>
          <a:ext cx="3941506" cy="3925925"/>
        </p:xfrm>
        <a:graphic>
          <a:graphicData uri="http://schemas.openxmlformats.org/drawingml/2006/table">
            <a:tbl>
              <a:tblPr firstRow="1" firstCol="1" lastRow="1" lastCol="1" bandRow="1" bandCol="1">
                <a:tableStyleId>{2D5ABB26-0587-4C30-8999-92F81FD0307C}</a:tableStyleId>
              </a:tblPr>
              <a:tblGrid>
                <a:gridCol w="761762">
                  <a:extLst>
                    <a:ext uri="{9D8B030D-6E8A-4147-A177-3AD203B41FA5}">
                      <a16:colId xmlns:a16="http://schemas.microsoft.com/office/drawing/2014/main" val="912780992"/>
                    </a:ext>
                  </a:extLst>
                </a:gridCol>
                <a:gridCol w="3179744">
                  <a:extLst>
                    <a:ext uri="{9D8B030D-6E8A-4147-A177-3AD203B41FA5}">
                      <a16:colId xmlns:a16="http://schemas.microsoft.com/office/drawing/2014/main" val="191636931"/>
                    </a:ext>
                  </a:extLst>
                </a:gridCol>
              </a:tblGrid>
              <a:tr h="432510">
                <a:tc>
                  <a:txBody>
                    <a:bodyPr/>
                    <a:lstStyle/>
                    <a:p>
                      <a:pPr marL="0" marR="0" algn="ctr">
                        <a:spcBef>
                          <a:spcPts val="0"/>
                        </a:spcBef>
                        <a:spcAft>
                          <a:spcPts val="0"/>
                        </a:spcAft>
                      </a:pPr>
                      <a:r>
                        <a:rPr lang="en-US" sz="1200" dirty="0">
                          <a:solidFill>
                            <a:schemeClr val="accent3"/>
                          </a:solidFill>
                          <a:effectLst/>
                          <a:latin typeface="Arial" panose="020B0604020202020204" pitchFamily="34" charset="0"/>
                          <a:cs typeface="Arial" panose="020B0604020202020204" pitchFamily="34" charset="0"/>
                        </a:rPr>
                        <a:t>Event </a:t>
                      </a:r>
                      <a:endParaRPr lang="en-US" sz="1200" dirty="0">
                        <a:solidFill>
                          <a:schemeClr val="accent3"/>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2"/>
                    </a:solidFill>
                  </a:tcPr>
                </a:tc>
                <a:tc>
                  <a:txBody>
                    <a:bodyPr/>
                    <a:lstStyle/>
                    <a:p>
                      <a:pPr marL="437515" marR="431165" algn="ctr">
                        <a:spcBef>
                          <a:spcPts val="0"/>
                        </a:spcBef>
                        <a:spcAft>
                          <a:spcPts val="0"/>
                        </a:spcAft>
                      </a:pPr>
                      <a:r>
                        <a:rPr lang="en-US" sz="1200" dirty="0">
                          <a:solidFill>
                            <a:schemeClr val="accent3"/>
                          </a:solidFill>
                          <a:effectLst/>
                          <a:latin typeface="Arial" panose="020B0604020202020204" pitchFamily="34" charset="0"/>
                          <a:cs typeface="Arial" panose="020B0604020202020204" pitchFamily="34" charset="0"/>
                        </a:rPr>
                        <a:t>Hazard Ratio:</a:t>
                      </a:r>
                    </a:p>
                    <a:p>
                      <a:pPr marL="437515" marR="431165" algn="ctr">
                        <a:spcBef>
                          <a:spcPts val="0"/>
                        </a:spcBef>
                        <a:spcAft>
                          <a:spcPts val="0"/>
                        </a:spcAft>
                      </a:pPr>
                      <a:r>
                        <a:rPr lang="en-US" sz="1000" dirty="0">
                          <a:solidFill>
                            <a:schemeClr val="accent3"/>
                          </a:solidFill>
                          <a:effectLst/>
                          <a:latin typeface="Arial" panose="020B0604020202020204" pitchFamily="34" charset="0"/>
                          <a:cs typeface="Arial" panose="020B0604020202020204" pitchFamily="34" charset="0"/>
                        </a:rPr>
                        <a:t>Arm B vs. C (95% CI)</a:t>
                      </a: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2"/>
                    </a:solidFill>
                  </a:tcPr>
                </a:tc>
                <a:extLst>
                  <a:ext uri="{0D108BD9-81ED-4DB2-BD59-A6C34878D82A}">
                    <a16:rowId xmlns:a16="http://schemas.microsoft.com/office/drawing/2014/main" val="3868564538"/>
                  </a:ext>
                </a:extLst>
              </a:tr>
              <a:tr h="347926">
                <a:tc rowSpan="2">
                  <a:txBody>
                    <a:bodyPr/>
                    <a:lstStyle/>
                    <a:p>
                      <a:pPr marL="0" marR="0" algn="ctr">
                        <a:spcBef>
                          <a:spcPts val="35"/>
                        </a:spcBef>
                        <a:spcAft>
                          <a:spcPts val="0"/>
                        </a:spcAft>
                      </a:pPr>
                      <a:r>
                        <a:rPr lang="en-US" sz="1200" dirty="0">
                          <a:solidFill>
                            <a:srgbClr val="FFFF00"/>
                          </a:solidFill>
                          <a:effectLst/>
                          <a:latin typeface="Arial" panose="020B0604020202020204" pitchFamily="34" charset="0"/>
                          <a:cs typeface="Arial" panose="020B0604020202020204" pitchFamily="34" charset="0"/>
                        </a:rPr>
                        <a:t> </a:t>
                      </a:r>
                    </a:p>
                    <a:p>
                      <a:pPr marL="69215" marR="0" algn="ctr">
                        <a:spcBef>
                          <a:spcPts val="5"/>
                        </a:spcBef>
                        <a:spcAft>
                          <a:spcPts val="0"/>
                        </a:spcAft>
                      </a:pPr>
                      <a:r>
                        <a:rPr lang="en-US" sz="1200" spc="-20" dirty="0">
                          <a:solidFill>
                            <a:srgbClr val="FFFF00"/>
                          </a:solidFill>
                          <a:effectLst/>
                          <a:latin typeface="Arial" panose="020B0604020202020204" pitchFamily="34" charset="0"/>
                          <a:cs typeface="Arial" panose="020B0604020202020204" pitchFamily="34" charset="0"/>
                        </a:rPr>
                        <a:t>IDFS</a:t>
                      </a:r>
                      <a:endParaRPr lang="en-US" sz="1200" dirty="0">
                        <a:solidFill>
                          <a:srgbClr val="FFFF0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356235" marR="0" algn="ctr">
                        <a:lnSpc>
                          <a:spcPts val="1255"/>
                        </a:lnSpc>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Primary</a:t>
                      </a:r>
                      <a:r>
                        <a:rPr lang="en-US" sz="1200" spc="-35" dirty="0">
                          <a:solidFill>
                            <a:schemeClr val="bg1"/>
                          </a:solidFill>
                          <a:effectLst/>
                          <a:latin typeface="Arial" panose="020B0604020202020204" pitchFamily="34" charset="0"/>
                          <a:cs typeface="Arial" panose="020B0604020202020204" pitchFamily="34" charset="0"/>
                        </a:rPr>
                        <a:t> </a:t>
                      </a:r>
                      <a:r>
                        <a:rPr lang="en-US" sz="1200" spc="-10" dirty="0">
                          <a:solidFill>
                            <a:schemeClr val="bg1"/>
                          </a:solidFill>
                          <a:effectLst/>
                          <a:latin typeface="Arial" panose="020B0604020202020204" pitchFamily="34" charset="0"/>
                          <a:cs typeface="Arial" panose="020B0604020202020204" pitchFamily="34" charset="0"/>
                        </a:rPr>
                        <a:t>analysis:</a:t>
                      </a:r>
                      <a:endParaRPr lang="en-US" sz="1200" dirty="0">
                        <a:solidFill>
                          <a:schemeClr val="bg1"/>
                        </a:solidFill>
                        <a:effectLst/>
                        <a:latin typeface="Arial" panose="020B0604020202020204" pitchFamily="34" charset="0"/>
                        <a:cs typeface="Arial" panose="020B0604020202020204" pitchFamily="34" charset="0"/>
                      </a:endParaRPr>
                    </a:p>
                    <a:p>
                      <a:pPr marL="120650" marR="0" algn="ctr">
                        <a:lnSpc>
                          <a:spcPts val="1160"/>
                        </a:lnSpc>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1.08</a:t>
                      </a:r>
                      <a:r>
                        <a:rPr lang="en-US" sz="1200" spc="-25" dirty="0">
                          <a:solidFill>
                            <a:schemeClr val="bg1"/>
                          </a:solidFill>
                          <a:effectLst/>
                          <a:latin typeface="Arial" panose="020B0604020202020204" pitchFamily="34" charset="0"/>
                          <a:cs typeface="Arial" panose="020B0604020202020204" pitchFamily="34" charset="0"/>
                        </a:rPr>
                        <a:t> </a:t>
                      </a:r>
                      <a:r>
                        <a:rPr lang="en-US" sz="1200" dirty="0">
                          <a:solidFill>
                            <a:schemeClr val="bg1"/>
                          </a:solidFill>
                          <a:effectLst/>
                          <a:latin typeface="Arial" panose="020B0604020202020204" pitchFamily="34" charset="0"/>
                          <a:cs typeface="Arial" panose="020B0604020202020204" pitchFamily="34" charset="0"/>
                        </a:rPr>
                        <a:t>(0.94,</a:t>
                      </a:r>
                      <a:r>
                        <a:rPr lang="en-US" sz="1200" spc="-25" dirty="0">
                          <a:solidFill>
                            <a:schemeClr val="bg1"/>
                          </a:solidFill>
                          <a:effectLst/>
                          <a:latin typeface="Arial" panose="020B0604020202020204" pitchFamily="34" charset="0"/>
                          <a:cs typeface="Arial" panose="020B0604020202020204" pitchFamily="34" charset="0"/>
                        </a:rPr>
                        <a:t> </a:t>
                      </a:r>
                      <a:r>
                        <a:rPr lang="en-US" sz="1200" dirty="0">
                          <a:solidFill>
                            <a:schemeClr val="bg1"/>
                          </a:solidFill>
                          <a:effectLst/>
                          <a:latin typeface="Arial" panose="020B0604020202020204" pitchFamily="34" charset="0"/>
                          <a:cs typeface="Arial" panose="020B0604020202020204" pitchFamily="34" charset="0"/>
                        </a:rPr>
                        <a:t>1.24,</a:t>
                      </a:r>
                      <a:r>
                        <a:rPr lang="en-US" sz="1200" spc="-25" dirty="0">
                          <a:solidFill>
                            <a:schemeClr val="bg1"/>
                          </a:solidFill>
                          <a:effectLst/>
                          <a:latin typeface="Arial" panose="020B0604020202020204" pitchFamily="34" charset="0"/>
                          <a:cs typeface="Arial" panose="020B0604020202020204" pitchFamily="34" charset="0"/>
                        </a:rPr>
                        <a:t> </a:t>
                      </a:r>
                      <a:r>
                        <a:rPr lang="en-US" sz="1200" spc="-10" dirty="0">
                          <a:solidFill>
                            <a:schemeClr val="bg1"/>
                          </a:solidFill>
                          <a:effectLst/>
                          <a:latin typeface="Arial" panose="020B0604020202020204" pitchFamily="34" charset="0"/>
                          <a:cs typeface="Arial" panose="020B0604020202020204" pitchFamily="34" charset="0"/>
                        </a:rPr>
                        <a:t>p=0.26)</a:t>
                      </a: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2129905272"/>
                  </a:ext>
                </a:extLst>
              </a:tr>
              <a:tr h="367410">
                <a:tc vMerge="1">
                  <a:txBody>
                    <a:bodyPr/>
                    <a:lstStyle/>
                    <a:p>
                      <a:endParaRPr lang="en-US"/>
                    </a:p>
                  </a:txBody>
                  <a:tcPr/>
                </a:tc>
                <a:tc>
                  <a:txBody>
                    <a:bodyPr/>
                    <a:lstStyle/>
                    <a:p>
                      <a:pPr marL="332740" marR="0" algn="ctr">
                        <a:spcBef>
                          <a:spcPts val="0"/>
                        </a:spcBef>
                        <a:spcAft>
                          <a:spcPts val="0"/>
                        </a:spcAft>
                      </a:pPr>
                      <a:r>
                        <a:rPr lang="en-US" sz="1200" dirty="0">
                          <a:solidFill>
                            <a:srgbClr val="FFFF00"/>
                          </a:solidFill>
                          <a:effectLst/>
                          <a:latin typeface="Arial" panose="020B0604020202020204" pitchFamily="34" charset="0"/>
                          <a:cs typeface="Arial" panose="020B0604020202020204" pitchFamily="34" charset="0"/>
                        </a:rPr>
                        <a:t>Updated</a:t>
                      </a:r>
                      <a:r>
                        <a:rPr lang="en-US" sz="1200" spc="-35" dirty="0">
                          <a:solidFill>
                            <a:srgbClr val="FFFF00"/>
                          </a:solidFill>
                          <a:effectLst/>
                          <a:latin typeface="Arial" panose="020B0604020202020204" pitchFamily="34" charset="0"/>
                          <a:cs typeface="Arial" panose="020B0604020202020204" pitchFamily="34" charset="0"/>
                        </a:rPr>
                        <a:t> </a:t>
                      </a:r>
                      <a:r>
                        <a:rPr lang="en-US" sz="1200" spc="-10" dirty="0">
                          <a:solidFill>
                            <a:srgbClr val="FFFF00"/>
                          </a:solidFill>
                          <a:effectLst/>
                          <a:latin typeface="Arial" panose="020B0604020202020204" pitchFamily="34" charset="0"/>
                          <a:cs typeface="Arial" panose="020B0604020202020204" pitchFamily="34" charset="0"/>
                        </a:rPr>
                        <a:t>analysis:</a:t>
                      </a:r>
                      <a:endParaRPr lang="en-US" sz="1200" dirty="0">
                        <a:solidFill>
                          <a:srgbClr val="FFFF00"/>
                        </a:solidFill>
                        <a:effectLst/>
                        <a:latin typeface="Arial" panose="020B0604020202020204" pitchFamily="34" charset="0"/>
                        <a:cs typeface="Arial" panose="020B0604020202020204" pitchFamily="34" charset="0"/>
                      </a:endParaRPr>
                    </a:p>
                    <a:p>
                      <a:pPr marL="355600" marR="0" algn="ctr">
                        <a:lnSpc>
                          <a:spcPts val="1170"/>
                        </a:lnSpc>
                        <a:spcBef>
                          <a:spcPts val="5"/>
                        </a:spcBef>
                        <a:spcAft>
                          <a:spcPts val="0"/>
                        </a:spcAft>
                      </a:pPr>
                      <a:r>
                        <a:rPr lang="en-US" sz="1200" dirty="0">
                          <a:solidFill>
                            <a:srgbClr val="FFFF00"/>
                          </a:solidFill>
                          <a:effectLst/>
                          <a:latin typeface="Arial" panose="020B0604020202020204" pitchFamily="34" charset="0"/>
                          <a:cs typeface="Arial" panose="020B0604020202020204" pitchFamily="34" charset="0"/>
                        </a:rPr>
                        <a:t>1.08</a:t>
                      </a:r>
                      <a:r>
                        <a:rPr lang="en-US" sz="1200" spc="270" dirty="0">
                          <a:solidFill>
                            <a:srgbClr val="FFFF00"/>
                          </a:solidFill>
                          <a:effectLst/>
                          <a:latin typeface="Arial" panose="020B0604020202020204" pitchFamily="34" charset="0"/>
                          <a:cs typeface="Arial" panose="020B0604020202020204" pitchFamily="34" charset="0"/>
                        </a:rPr>
                        <a:t> </a:t>
                      </a:r>
                      <a:r>
                        <a:rPr lang="en-US" sz="1200" dirty="0">
                          <a:solidFill>
                            <a:srgbClr val="FFFF00"/>
                          </a:solidFill>
                          <a:effectLst/>
                          <a:latin typeface="Arial" panose="020B0604020202020204" pitchFamily="34" charset="0"/>
                          <a:cs typeface="Arial" panose="020B0604020202020204" pitchFamily="34" charset="0"/>
                        </a:rPr>
                        <a:t>(0.96,</a:t>
                      </a:r>
                      <a:r>
                        <a:rPr lang="en-US" sz="1200" spc="-15" dirty="0">
                          <a:solidFill>
                            <a:srgbClr val="FFFF00"/>
                          </a:solidFill>
                          <a:effectLst/>
                          <a:latin typeface="Arial" panose="020B0604020202020204" pitchFamily="34" charset="0"/>
                          <a:cs typeface="Arial" panose="020B0604020202020204" pitchFamily="34" charset="0"/>
                        </a:rPr>
                        <a:t> </a:t>
                      </a:r>
                      <a:r>
                        <a:rPr lang="en-US" sz="1200" spc="-10" dirty="0">
                          <a:solidFill>
                            <a:srgbClr val="FFFF00"/>
                          </a:solidFill>
                          <a:effectLst/>
                          <a:latin typeface="Arial" panose="020B0604020202020204" pitchFamily="34" charset="0"/>
                          <a:cs typeface="Arial" panose="020B0604020202020204" pitchFamily="34" charset="0"/>
                        </a:rPr>
                        <a:t>1.20)</a:t>
                      </a:r>
                      <a:endParaRPr lang="en-US" sz="1200" dirty="0">
                        <a:solidFill>
                          <a:srgbClr val="FFFF0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4128977623"/>
                  </a:ext>
                </a:extLst>
              </a:tr>
              <a:tr h="200405">
                <a:tc>
                  <a:txBody>
                    <a:bodyPr/>
                    <a:lstStyle/>
                    <a:p>
                      <a:pPr marL="0" marR="0" algn="ctr">
                        <a:spcBef>
                          <a:spcPts val="0"/>
                        </a:spcBef>
                        <a:spcAft>
                          <a:spcPts val="0"/>
                        </a:spcAft>
                      </a:pPr>
                      <a:r>
                        <a:rPr lang="en-US" sz="1200" dirty="0">
                          <a:solidFill>
                            <a:schemeClr val="bg1"/>
                          </a:solidFill>
                          <a:effectLst/>
                          <a:highlight>
                            <a:srgbClr val="C0C0C0"/>
                          </a:highlight>
                          <a:latin typeface="Arial" panose="020B0604020202020204" pitchFamily="34" charset="0"/>
                          <a:cs typeface="Arial" panose="020B0604020202020204" pitchFamily="34" charset="0"/>
                        </a:rPr>
                        <a:t> </a:t>
                      </a:r>
                      <a:endParaRPr lang="en-US" sz="1200" dirty="0">
                        <a:solidFill>
                          <a:schemeClr val="bg1"/>
                        </a:solidFill>
                        <a:effectLst/>
                        <a:highlight>
                          <a:srgbClr val="C0C0C0"/>
                        </a:highligh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2">
                        <a:lumMod val="90000"/>
                      </a:schemeClr>
                    </a:solidFill>
                  </a:tcPr>
                </a:tc>
                <a:tc>
                  <a:txBody>
                    <a:bodyPr/>
                    <a:lstStyle/>
                    <a:p>
                      <a:pPr marL="0" marR="0" algn="ctr">
                        <a:spcBef>
                          <a:spcPts val="0"/>
                        </a:spcBef>
                        <a:spcAft>
                          <a:spcPts val="0"/>
                        </a:spcAft>
                      </a:pPr>
                      <a:r>
                        <a:rPr lang="en-US" sz="1200" dirty="0">
                          <a:solidFill>
                            <a:schemeClr val="bg1"/>
                          </a:solidFill>
                          <a:effectLst/>
                          <a:highlight>
                            <a:srgbClr val="C0C0C0"/>
                          </a:highlight>
                          <a:latin typeface="Arial" panose="020B0604020202020204" pitchFamily="34" charset="0"/>
                          <a:cs typeface="Arial" panose="020B0604020202020204" pitchFamily="34" charset="0"/>
                        </a:rPr>
                        <a:t> </a:t>
                      </a:r>
                      <a:endParaRPr lang="en-US" sz="1200" dirty="0">
                        <a:solidFill>
                          <a:schemeClr val="bg1"/>
                        </a:solidFill>
                        <a:effectLst/>
                        <a:highlight>
                          <a:srgbClr val="C0C0C0"/>
                        </a:highligh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921832953"/>
                  </a:ext>
                </a:extLst>
              </a:tr>
              <a:tr h="347926">
                <a:tc rowSpan="2">
                  <a:txBody>
                    <a:bodyPr/>
                    <a:lstStyle/>
                    <a:p>
                      <a:pPr marL="0" marR="0" algn="ctr">
                        <a:spcBef>
                          <a:spcPts val="35"/>
                        </a:spcBef>
                        <a:spcAft>
                          <a:spcPts val="0"/>
                        </a:spcAft>
                      </a:pPr>
                      <a:r>
                        <a:rPr lang="en-US" sz="1200" dirty="0">
                          <a:solidFill>
                            <a:srgbClr val="FFFF00"/>
                          </a:solidFill>
                          <a:effectLst/>
                          <a:latin typeface="Arial" panose="020B0604020202020204" pitchFamily="34" charset="0"/>
                          <a:cs typeface="Arial" panose="020B0604020202020204" pitchFamily="34" charset="0"/>
                        </a:rPr>
                        <a:t> </a:t>
                      </a:r>
                    </a:p>
                    <a:p>
                      <a:pPr marL="69215" marR="0" algn="ctr">
                        <a:spcBef>
                          <a:spcPts val="5"/>
                        </a:spcBef>
                        <a:spcAft>
                          <a:spcPts val="0"/>
                        </a:spcAft>
                      </a:pPr>
                      <a:r>
                        <a:rPr lang="en-US" sz="1200" spc="-20" dirty="0">
                          <a:solidFill>
                            <a:srgbClr val="FFFF00"/>
                          </a:solidFill>
                          <a:effectLst/>
                          <a:latin typeface="Arial" panose="020B0604020202020204" pitchFamily="34" charset="0"/>
                          <a:cs typeface="Arial" panose="020B0604020202020204" pitchFamily="34" charset="0"/>
                        </a:rPr>
                        <a:t>DRFI</a:t>
                      </a:r>
                      <a:endParaRPr lang="en-US" sz="1200" dirty="0">
                        <a:solidFill>
                          <a:srgbClr val="FFFF0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356235" marR="0" algn="ctr">
                        <a:lnSpc>
                          <a:spcPts val="1255"/>
                        </a:lnSpc>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Primary</a:t>
                      </a:r>
                      <a:r>
                        <a:rPr lang="en-US" sz="1200" spc="-35" dirty="0">
                          <a:solidFill>
                            <a:schemeClr val="bg1"/>
                          </a:solidFill>
                          <a:effectLst/>
                          <a:latin typeface="Arial" panose="020B0604020202020204" pitchFamily="34" charset="0"/>
                          <a:cs typeface="Arial" panose="020B0604020202020204" pitchFamily="34" charset="0"/>
                        </a:rPr>
                        <a:t> </a:t>
                      </a:r>
                      <a:r>
                        <a:rPr lang="en-US" sz="1200" spc="-10" dirty="0">
                          <a:solidFill>
                            <a:schemeClr val="bg1"/>
                          </a:solidFill>
                          <a:effectLst/>
                          <a:latin typeface="Arial" panose="020B0604020202020204" pitchFamily="34" charset="0"/>
                          <a:cs typeface="Arial" panose="020B0604020202020204" pitchFamily="34" charset="0"/>
                        </a:rPr>
                        <a:t>analysis:</a:t>
                      </a:r>
                      <a:endParaRPr lang="en-US" sz="1200" dirty="0">
                        <a:solidFill>
                          <a:schemeClr val="bg1"/>
                        </a:solidFill>
                        <a:effectLst/>
                        <a:latin typeface="Arial" panose="020B0604020202020204" pitchFamily="34" charset="0"/>
                        <a:cs typeface="Arial" panose="020B0604020202020204" pitchFamily="34" charset="0"/>
                      </a:endParaRPr>
                    </a:p>
                    <a:p>
                      <a:pPr marL="140335" marR="0" algn="ctr">
                        <a:lnSpc>
                          <a:spcPts val="1160"/>
                        </a:lnSpc>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1.10</a:t>
                      </a:r>
                      <a:r>
                        <a:rPr lang="en-US" sz="1200" spc="-40" dirty="0">
                          <a:solidFill>
                            <a:schemeClr val="bg1"/>
                          </a:solidFill>
                          <a:effectLst/>
                          <a:latin typeface="Arial" panose="020B0604020202020204" pitchFamily="34" charset="0"/>
                          <a:cs typeface="Arial" panose="020B0604020202020204" pitchFamily="34" charset="0"/>
                        </a:rPr>
                        <a:t> </a:t>
                      </a:r>
                      <a:r>
                        <a:rPr lang="en-US" sz="1200" dirty="0">
                          <a:solidFill>
                            <a:schemeClr val="bg1"/>
                          </a:solidFill>
                          <a:effectLst/>
                          <a:latin typeface="Arial" panose="020B0604020202020204" pitchFamily="34" charset="0"/>
                          <a:cs typeface="Arial" panose="020B0604020202020204" pitchFamily="34" charset="0"/>
                        </a:rPr>
                        <a:t>(0.85,1.41,</a:t>
                      </a:r>
                      <a:r>
                        <a:rPr lang="en-US" sz="1200" spc="-35" dirty="0">
                          <a:solidFill>
                            <a:schemeClr val="bg1"/>
                          </a:solidFill>
                          <a:effectLst/>
                          <a:latin typeface="Arial" panose="020B0604020202020204" pitchFamily="34" charset="0"/>
                          <a:cs typeface="Arial" panose="020B0604020202020204" pitchFamily="34" charset="0"/>
                        </a:rPr>
                        <a:t> </a:t>
                      </a:r>
                      <a:r>
                        <a:rPr lang="en-US" sz="1200" spc="-10" dirty="0">
                          <a:solidFill>
                            <a:schemeClr val="bg1"/>
                          </a:solidFill>
                          <a:effectLst/>
                          <a:latin typeface="Arial" panose="020B0604020202020204" pitchFamily="34" charset="0"/>
                          <a:cs typeface="Arial" panose="020B0604020202020204" pitchFamily="34" charset="0"/>
                        </a:rPr>
                        <a:t>p=0.48)</a:t>
                      </a: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769342126"/>
                  </a:ext>
                </a:extLst>
              </a:tr>
              <a:tr h="367410">
                <a:tc vMerge="1">
                  <a:txBody>
                    <a:bodyPr/>
                    <a:lstStyle/>
                    <a:p>
                      <a:endParaRPr lang="en-US"/>
                    </a:p>
                  </a:txBody>
                  <a:tcPr/>
                </a:tc>
                <a:tc>
                  <a:txBody>
                    <a:bodyPr/>
                    <a:lstStyle/>
                    <a:p>
                      <a:pPr marL="332740" marR="0" algn="ctr">
                        <a:spcBef>
                          <a:spcPts val="0"/>
                        </a:spcBef>
                        <a:spcAft>
                          <a:spcPts val="0"/>
                        </a:spcAft>
                      </a:pPr>
                      <a:r>
                        <a:rPr lang="en-US" sz="1200" dirty="0">
                          <a:solidFill>
                            <a:srgbClr val="FFFF00"/>
                          </a:solidFill>
                          <a:effectLst/>
                          <a:latin typeface="Arial" panose="020B0604020202020204" pitchFamily="34" charset="0"/>
                          <a:cs typeface="Arial" panose="020B0604020202020204" pitchFamily="34" charset="0"/>
                        </a:rPr>
                        <a:t>Updated</a:t>
                      </a:r>
                      <a:r>
                        <a:rPr lang="en-US" sz="1200" spc="-35" dirty="0">
                          <a:solidFill>
                            <a:srgbClr val="FFFF00"/>
                          </a:solidFill>
                          <a:effectLst/>
                          <a:latin typeface="Arial" panose="020B0604020202020204" pitchFamily="34" charset="0"/>
                          <a:cs typeface="Arial" panose="020B0604020202020204" pitchFamily="34" charset="0"/>
                        </a:rPr>
                        <a:t> </a:t>
                      </a:r>
                      <a:r>
                        <a:rPr lang="en-US" sz="1200" spc="-10" dirty="0">
                          <a:solidFill>
                            <a:srgbClr val="FFFF00"/>
                          </a:solidFill>
                          <a:effectLst/>
                          <a:latin typeface="Arial" panose="020B0604020202020204" pitchFamily="34" charset="0"/>
                          <a:cs typeface="Arial" panose="020B0604020202020204" pitchFamily="34" charset="0"/>
                        </a:rPr>
                        <a:t>analysis:</a:t>
                      </a:r>
                      <a:endParaRPr lang="en-US" sz="1200" dirty="0">
                        <a:solidFill>
                          <a:srgbClr val="FFFF00"/>
                        </a:solidFill>
                        <a:effectLst/>
                        <a:latin typeface="Arial" panose="020B0604020202020204" pitchFamily="34" charset="0"/>
                        <a:cs typeface="Arial" panose="020B0604020202020204" pitchFamily="34" charset="0"/>
                      </a:endParaRPr>
                    </a:p>
                    <a:p>
                      <a:pPr marL="375285" marR="0" algn="ctr">
                        <a:lnSpc>
                          <a:spcPts val="1170"/>
                        </a:lnSpc>
                        <a:spcBef>
                          <a:spcPts val="5"/>
                        </a:spcBef>
                        <a:spcAft>
                          <a:spcPts val="0"/>
                        </a:spcAft>
                      </a:pPr>
                      <a:r>
                        <a:rPr lang="en-US" sz="1200" dirty="0">
                          <a:solidFill>
                            <a:srgbClr val="FFFF00"/>
                          </a:solidFill>
                          <a:effectLst/>
                          <a:latin typeface="Arial" panose="020B0604020202020204" pitchFamily="34" charset="0"/>
                          <a:cs typeface="Arial" panose="020B0604020202020204" pitchFamily="34" charset="0"/>
                        </a:rPr>
                        <a:t>1.11</a:t>
                      </a:r>
                      <a:r>
                        <a:rPr lang="en-US" sz="1200" spc="-25" dirty="0">
                          <a:solidFill>
                            <a:srgbClr val="FFFF00"/>
                          </a:solidFill>
                          <a:effectLst/>
                          <a:latin typeface="Arial" panose="020B0604020202020204" pitchFamily="34" charset="0"/>
                          <a:cs typeface="Arial" panose="020B0604020202020204" pitchFamily="34" charset="0"/>
                        </a:rPr>
                        <a:t> </a:t>
                      </a:r>
                      <a:r>
                        <a:rPr lang="en-US" sz="1200" dirty="0">
                          <a:solidFill>
                            <a:srgbClr val="FFFF00"/>
                          </a:solidFill>
                          <a:effectLst/>
                          <a:latin typeface="Arial" panose="020B0604020202020204" pitchFamily="34" charset="0"/>
                          <a:cs typeface="Arial" panose="020B0604020202020204" pitchFamily="34" charset="0"/>
                        </a:rPr>
                        <a:t>(0.90,</a:t>
                      </a:r>
                      <a:r>
                        <a:rPr lang="en-US" sz="1200" spc="-25" dirty="0">
                          <a:solidFill>
                            <a:srgbClr val="FFFF00"/>
                          </a:solidFill>
                          <a:effectLst/>
                          <a:latin typeface="Arial" panose="020B0604020202020204" pitchFamily="34" charset="0"/>
                          <a:cs typeface="Arial" panose="020B0604020202020204" pitchFamily="34" charset="0"/>
                        </a:rPr>
                        <a:t> </a:t>
                      </a:r>
                      <a:r>
                        <a:rPr lang="en-US" sz="1200" spc="-10" dirty="0">
                          <a:solidFill>
                            <a:srgbClr val="FFFF00"/>
                          </a:solidFill>
                          <a:effectLst/>
                          <a:latin typeface="Arial" panose="020B0604020202020204" pitchFamily="34" charset="0"/>
                          <a:cs typeface="Arial" panose="020B0604020202020204" pitchFamily="34" charset="0"/>
                        </a:rPr>
                        <a:t>1.36)</a:t>
                      </a:r>
                      <a:endParaRPr lang="en-US" sz="1200" dirty="0">
                        <a:solidFill>
                          <a:srgbClr val="FFFF0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4063549997"/>
                  </a:ext>
                </a:extLst>
              </a:tr>
              <a:tr h="200405">
                <a:tc>
                  <a:txBody>
                    <a:bodyPr/>
                    <a:lstStyle/>
                    <a:p>
                      <a:pPr marL="0" marR="0" algn="ctr">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 </a:t>
                      </a:r>
                      <a:endParaRPr lang="en-US" sz="12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 </a:t>
                      </a:r>
                      <a:endParaRPr lang="en-US" sz="12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2"/>
                    </a:solidFill>
                  </a:tcPr>
                </a:tc>
                <a:extLst>
                  <a:ext uri="{0D108BD9-81ED-4DB2-BD59-A6C34878D82A}">
                    <a16:rowId xmlns:a16="http://schemas.microsoft.com/office/drawing/2014/main" val="2616820551"/>
                  </a:ext>
                </a:extLst>
              </a:tr>
              <a:tr h="334009">
                <a:tc rowSpan="2">
                  <a:txBody>
                    <a:bodyPr/>
                    <a:lstStyle/>
                    <a:p>
                      <a:pPr marL="0" marR="0" algn="ctr">
                        <a:spcBef>
                          <a:spcPts val="35"/>
                        </a:spcBef>
                        <a:spcAft>
                          <a:spcPts val="0"/>
                        </a:spcAft>
                      </a:pPr>
                      <a:r>
                        <a:rPr lang="en-US" sz="1200" dirty="0">
                          <a:solidFill>
                            <a:srgbClr val="FFFF00"/>
                          </a:solidFill>
                          <a:effectLst/>
                          <a:latin typeface="Arial" panose="020B0604020202020204" pitchFamily="34" charset="0"/>
                          <a:cs typeface="Arial" panose="020B0604020202020204" pitchFamily="34" charset="0"/>
                        </a:rPr>
                        <a:t> </a:t>
                      </a:r>
                    </a:p>
                    <a:p>
                      <a:pPr marL="120015" marR="0" algn="ctr">
                        <a:spcBef>
                          <a:spcPts val="5"/>
                        </a:spcBef>
                        <a:spcAft>
                          <a:spcPts val="0"/>
                        </a:spcAft>
                      </a:pPr>
                      <a:r>
                        <a:rPr lang="en-US" sz="1200" spc="-25" dirty="0">
                          <a:solidFill>
                            <a:srgbClr val="FFFF00"/>
                          </a:solidFill>
                          <a:effectLst/>
                          <a:latin typeface="Arial" panose="020B0604020202020204" pitchFamily="34" charset="0"/>
                          <a:cs typeface="Arial" panose="020B0604020202020204" pitchFamily="34" charset="0"/>
                        </a:rPr>
                        <a:t>RFI</a:t>
                      </a:r>
                      <a:endParaRPr lang="en-US" sz="1200" dirty="0">
                        <a:solidFill>
                          <a:srgbClr val="FFFF0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356235" marR="0" algn="ctr">
                        <a:lnSpc>
                          <a:spcPts val="1240"/>
                        </a:lnSpc>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Primary</a:t>
                      </a:r>
                      <a:r>
                        <a:rPr lang="en-US" sz="1200" spc="-35" dirty="0">
                          <a:solidFill>
                            <a:schemeClr val="bg1"/>
                          </a:solidFill>
                          <a:effectLst/>
                          <a:latin typeface="Arial" panose="020B0604020202020204" pitchFamily="34" charset="0"/>
                          <a:cs typeface="Arial" panose="020B0604020202020204" pitchFamily="34" charset="0"/>
                        </a:rPr>
                        <a:t> </a:t>
                      </a:r>
                      <a:r>
                        <a:rPr lang="en-US" sz="1200" spc="-10" dirty="0">
                          <a:solidFill>
                            <a:schemeClr val="bg1"/>
                          </a:solidFill>
                          <a:effectLst/>
                          <a:latin typeface="Arial" panose="020B0604020202020204" pitchFamily="34" charset="0"/>
                          <a:cs typeface="Arial" panose="020B0604020202020204" pitchFamily="34" charset="0"/>
                        </a:rPr>
                        <a:t>analysis:</a:t>
                      </a:r>
                      <a:endParaRPr lang="en-US" sz="1200" dirty="0">
                        <a:solidFill>
                          <a:schemeClr val="bg1"/>
                        </a:solidFill>
                        <a:effectLst/>
                        <a:latin typeface="Arial" panose="020B0604020202020204" pitchFamily="34" charset="0"/>
                        <a:cs typeface="Arial" panose="020B0604020202020204" pitchFamily="34" charset="0"/>
                      </a:endParaRPr>
                    </a:p>
                    <a:p>
                      <a:pPr marL="120650" marR="0" algn="ctr">
                        <a:lnSpc>
                          <a:spcPts val="1170"/>
                        </a:lnSpc>
                        <a:spcBef>
                          <a:spcPts val="5"/>
                        </a:spcBef>
                        <a:spcAft>
                          <a:spcPts val="0"/>
                        </a:spcAft>
                      </a:pPr>
                      <a:r>
                        <a:rPr lang="en-US" sz="1200" dirty="0">
                          <a:solidFill>
                            <a:schemeClr val="bg1"/>
                          </a:solidFill>
                          <a:effectLst/>
                          <a:latin typeface="Arial" panose="020B0604020202020204" pitchFamily="34" charset="0"/>
                          <a:cs typeface="Arial" panose="020B0604020202020204" pitchFamily="34" charset="0"/>
                        </a:rPr>
                        <a:t>1.11</a:t>
                      </a:r>
                      <a:r>
                        <a:rPr lang="en-US" sz="1200" spc="-25" dirty="0">
                          <a:solidFill>
                            <a:schemeClr val="bg1"/>
                          </a:solidFill>
                          <a:effectLst/>
                          <a:latin typeface="Arial" panose="020B0604020202020204" pitchFamily="34" charset="0"/>
                          <a:cs typeface="Arial" panose="020B0604020202020204" pitchFamily="34" charset="0"/>
                        </a:rPr>
                        <a:t> </a:t>
                      </a:r>
                      <a:r>
                        <a:rPr lang="en-US" sz="1200" dirty="0">
                          <a:solidFill>
                            <a:schemeClr val="bg1"/>
                          </a:solidFill>
                          <a:effectLst/>
                          <a:latin typeface="Arial" panose="020B0604020202020204" pitchFamily="34" charset="0"/>
                          <a:cs typeface="Arial" panose="020B0604020202020204" pitchFamily="34" charset="0"/>
                        </a:rPr>
                        <a:t>(0.90,</a:t>
                      </a:r>
                      <a:r>
                        <a:rPr lang="en-US" sz="1200" spc="-25" dirty="0">
                          <a:solidFill>
                            <a:schemeClr val="bg1"/>
                          </a:solidFill>
                          <a:effectLst/>
                          <a:latin typeface="Arial" panose="020B0604020202020204" pitchFamily="34" charset="0"/>
                          <a:cs typeface="Arial" panose="020B0604020202020204" pitchFamily="34" charset="0"/>
                        </a:rPr>
                        <a:t> </a:t>
                      </a:r>
                      <a:r>
                        <a:rPr lang="en-US" sz="1200" dirty="0">
                          <a:solidFill>
                            <a:schemeClr val="bg1"/>
                          </a:solidFill>
                          <a:effectLst/>
                          <a:latin typeface="Arial" panose="020B0604020202020204" pitchFamily="34" charset="0"/>
                          <a:cs typeface="Arial" panose="020B0604020202020204" pitchFamily="34" charset="0"/>
                        </a:rPr>
                        <a:t>1.37,</a:t>
                      </a:r>
                      <a:r>
                        <a:rPr lang="en-US" sz="1200" spc="-25" dirty="0">
                          <a:solidFill>
                            <a:schemeClr val="bg1"/>
                          </a:solidFill>
                          <a:effectLst/>
                          <a:latin typeface="Arial" panose="020B0604020202020204" pitchFamily="34" charset="0"/>
                          <a:cs typeface="Arial" panose="020B0604020202020204" pitchFamily="34" charset="0"/>
                        </a:rPr>
                        <a:t> </a:t>
                      </a:r>
                      <a:r>
                        <a:rPr lang="en-US" sz="1200" spc="-10" dirty="0">
                          <a:solidFill>
                            <a:schemeClr val="bg1"/>
                          </a:solidFill>
                          <a:effectLst/>
                          <a:latin typeface="Arial" panose="020B0604020202020204" pitchFamily="34" charset="0"/>
                          <a:cs typeface="Arial" panose="020B0604020202020204" pitchFamily="34" charset="0"/>
                        </a:rPr>
                        <a:t>p=0.33)</a:t>
                      </a: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183810615"/>
                  </a:ext>
                </a:extLst>
              </a:tr>
              <a:tr h="367410">
                <a:tc vMerge="1">
                  <a:txBody>
                    <a:bodyPr/>
                    <a:lstStyle/>
                    <a:p>
                      <a:endParaRPr lang="en-US"/>
                    </a:p>
                  </a:txBody>
                  <a:tcPr/>
                </a:tc>
                <a:tc>
                  <a:txBody>
                    <a:bodyPr/>
                    <a:lstStyle/>
                    <a:p>
                      <a:pPr marL="332740" marR="0" algn="ctr">
                        <a:spcBef>
                          <a:spcPts val="0"/>
                        </a:spcBef>
                        <a:spcAft>
                          <a:spcPts val="0"/>
                        </a:spcAft>
                      </a:pPr>
                      <a:r>
                        <a:rPr lang="en-US" sz="1200" dirty="0">
                          <a:solidFill>
                            <a:srgbClr val="FFFF00"/>
                          </a:solidFill>
                          <a:effectLst/>
                          <a:latin typeface="Arial" panose="020B0604020202020204" pitchFamily="34" charset="0"/>
                          <a:cs typeface="Arial" panose="020B0604020202020204" pitchFamily="34" charset="0"/>
                        </a:rPr>
                        <a:t>Updated</a:t>
                      </a:r>
                      <a:r>
                        <a:rPr lang="en-US" sz="1200" spc="-35" dirty="0">
                          <a:solidFill>
                            <a:srgbClr val="FFFF00"/>
                          </a:solidFill>
                          <a:effectLst/>
                          <a:latin typeface="Arial" panose="020B0604020202020204" pitchFamily="34" charset="0"/>
                          <a:cs typeface="Arial" panose="020B0604020202020204" pitchFamily="34" charset="0"/>
                        </a:rPr>
                        <a:t> </a:t>
                      </a:r>
                      <a:r>
                        <a:rPr lang="en-US" sz="1200" spc="-10" dirty="0">
                          <a:solidFill>
                            <a:srgbClr val="FFFF00"/>
                          </a:solidFill>
                          <a:effectLst/>
                          <a:latin typeface="Arial" panose="020B0604020202020204" pitchFamily="34" charset="0"/>
                          <a:cs typeface="Arial" panose="020B0604020202020204" pitchFamily="34" charset="0"/>
                        </a:rPr>
                        <a:t>analysis:</a:t>
                      </a:r>
                      <a:endParaRPr lang="en-US" sz="1200" dirty="0">
                        <a:solidFill>
                          <a:srgbClr val="FFFF00"/>
                        </a:solidFill>
                        <a:effectLst/>
                        <a:latin typeface="Arial" panose="020B0604020202020204" pitchFamily="34" charset="0"/>
                        <a:cs typeface="Arial" panose="020B0604020202020204" pitchFamily="34" charset="0"/>
                      </a:endParaRPr>
                    </a:p>
                    <a:p>
                      <a:pPr marL="375285" marR="0" algn="ctr">
                        <a:lnSpc>
                          <a:spcPts val="1170"/>
                        </a:lnSpc>
                        <a:spcBef>
                          <a:spcPts val="5"/>
                        </a:spcBef>
                        <a:spcAft>
                          <a:spcPts val="0"/>
                        </a:spcAft>
                      </a:pPr>
                      <a:r>
                        <a:rPr lang="en-US" sz="1200" dirty="0">
                          <a:solidFill>
                            <a:srgbClr val="FFFF00"/>
                          </a:solidFill>
                          <a:effectLst/>
                          <a:latin typeface="Arial" panose="020B0604020202020204" pitchFamily="34" charset="0"/>
                          <a:cs typeface="Arial" panose="020B0604020202020204" pitchFamily="34" charset="0"/>
                        </a:rPr>
                        <a:t>1.15</a:t>
                      </a:r>
                      <a:r>
                        <a:rPr lang="en-US" sz="1200" spc="-25" dirty="0">
                          <a:solidFill>
                            <a:srgbClr val="FFFF00"/>
                          </a:solidFill>
                          <a:effectLst/>
                          <a:latin typeface="Arial" panose="020B0604020202020204" pitchFamily="34" charset="0"/>
                          <a:cs typeface="Arial" panose="020B0604020202020204" pitchFamily="34" charset="0"/>
                        </a:rPr>
                        <a:t> </a:t>
                      </a:r>
                      <a:r>
                        <a:rPr lang="en-US" sz="1200" dirty="0">
                          <a:solidFill>
                            <a:srgbClr val="FFFF00"/>
                          </a:solidFill>
                          <a:effectLst/>
                          <a:latin typeface="Arial" panose="020B0604020202020204" pitchFamily="34" charset="0"/>
                          <a:cs typeface="Arial" panose="020B0604020202020204" pitchFamily="34" charset="0"/>
                        </a:rPr>
                        <a:t>(0.96,</a:t>
                      </a:r>
                      <a:r>
                        <a:rPr lang="en-US" sz="1200" spc="-25" dirty="0">
                          <a:solidFill>
                            <a:srgbClr val="FFFF00"/>
                          </a:solidFill>
                          <a:effectLst/>
                          <a:latin typeface="Arial" panose="020B0604020202020204" pitchFamily="34" charset="0"/>
                          <a:cs typeface="Arial" panose="020B0604020202020204" pitchFamily="34" charset="0"/>
                        </a:rPr>
                        <a:t> </a:t>
                      </a:r>
                      <a:r>
                        <a:rPr lang="en-US" sz="1200" spc="-10" dirty="0">
                          <a:solidFill>
                            <a:srgbClr val="FFFF00"/>
                          </a:solidFill>
                          <a:effectLst/>
                          <a:latin typeface="Arial" panose="020B0604020202020204" pitchFamily="34" charset="0"/>
                          <a:cs typeface="Arial" panose="020B0604020202020204" pitchFamily="34" charset="0"/>
                        </a:rPr>
                        <a:t>1.36)</a:t>
                      </a:r>
                      <a:endParaRPr lang="en-US" sz="1200" dirty="0">
                        <a:solidFill>
                          <a:srgbClr val="FFFF0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4158247391"/>
                  </a:ext>
                </a:extLst>
              </a:tr>
              <a:tr h="200405">
                <a:tc>
                  <a:txBody>
                    <a:bodyPr/>
                    <a:lstStyle/>
                    <a:p>
                      <a:pPr marL="0" marR="0" algn="ctr">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 </a:t>
                      </a:r>
                      <a:endParaRPr lang="en-US" sz="12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 </a:t>
                      </a:r>
                      <a:endParaRPr lang="en-US" sz="12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2"/>
                    </a:solidFill>
                  </a:tcPr>
                </a:tc>
                <a:extLst>
                  <a:ext uri="{0D108BD9-81ED-4DB2-BD59-A6C34878D82A}">
                    <a16:rowId xmlns:a16="http://schemas.microsoft.com/office/drawing/2014/main" val="885554103"/>
                  </a:ext>
                </a:extLst>
              </a:tr>
              <a:tr h="367410">
                <a:tc rowSpan="2">
                  <a:txBody>
                    <a:bodyPr/>
                    <a:lstStyle/>
                    <a:p>
                      <a:pPr marL="0" marR="0" algn="ctr">
                        <a:spcBef>
                          <a:spcPts val="5"/>
                        </a:spcBef>
                        <a:spcAft>
                          <a:spcPts val="0"/>
                        </a:spcAft>
                      </a:pPr>
                      <a:r>
                        <a:rPr lang="en-US" sz="1200" dirty="0">
                          <a:solidFill>
                            <a:srgbClr val="FFFF00"/>
                          </a:solidFill>
                          <a:effectLst/>
                          <a:latin typeface="Arial" panose="020B0604020202020204" pitchFamily="34" charset="0"/>
                          <a:cs typeface="Arial" panose="020B0604020202020204" pitchFamily="34" charset="0"/>
                        </a:rPr>
                        <a:t> </a:t>
                      </a:r>
                    </a:p>
                    <a:p>
                      <a:pPr marL="131445" marR="0" algn="ctr">
                        <a:spcBef>
                          <a:spcPts val="0"/>
                        </a:spcBef>
                        <a:spcAft>
                          <a:spcPts val="0"/>
                        </a:spcAft>
                      </a:pPr>
                      <a:r>
                        <a:rPr lang="en-US" sz="1200" spc="-25" dirty="0">
                          <a:solidFill>
                            <a:srgbClr val="FFFF00"/>
                          </a:solidFill>
                          <a:effectLst/>
                          <a:latin typeface="Arial" panose="020B0604020202020204" pitchFamily="34" charset="0"/>
                          <a:cs typeface="Arial" panose="020B0604020202020204" pitchFamily="34" charset="0"/>
                        </a:rPr>
                        <a:t>OS</a:t>
                      </a:r>
                      <a:endParaRPr lang="en-US" sz="1200" dirty="0">
                        <a:solidFill>
                          <a:srgbClr val="FFFF0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356235" marR="0" algn="ctr">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Primary</a:t>
                      </a:r>
                      <a:r>
                        <a:rPr lang="en-US" sz="1200" spc="-35" dirty="0">
                          <a:solidFill>
                            <a:schemeClr val="bg1"/>
                          </a:solidFill>
                          <a:effectLst/>
                          <a:latin typeface="Arial" panose="020B0604020202020204" pitchFamily="34" charset="0"/>
                          <a:cs typeface="Arial" panose="020B0604020202020204" pitchFamily="34" charset="0"/>
                        </a:rPr>
                        <a:t> </a:t>
                      </a:r>
                      <a:r>
                        <a:rPr lang="en-US" sz="1200" spc="-10" dirty="0">
                          <a:solidFill>
                            <a:schemeClr val="bg1"/>
                          </a:solidFill>
                          <a:effectLst/>
                          <a:latin typeface="Arial" panose="020B0604020202020204" pitchFamily="34" charset="0"/>
                          <a:cs typeface="Arial" panose="020B0604020202020204" pitchFamily="34" charset="0"/>
                        </a:rPr>
                        <a:t>analysis:</a:t>
                      </a:r>
                      <a:endParaRPr lang="en-US" sz="1200" dirty="0">
                        <a:solidFill>
                          <a:schemeClr val="bg1"/>
                        </a:solidFill>
                        <a:effectLst/>
                        <a:latin typeface="Arial" panose="020B0604020202020204" pitchFamily="34" charset="0"/>
                        <a:cs typeface="Arial" panose="020B0604020202020204" pitchFamily="34" charset="0"/>
                      </a:endParaRPr>
                    </a:p>
                    <a:p>
                      <a:pPr marL="120650" marR="0" algn="ctr">
                        <a:lnSpc>
                          <a:spcPts val="1170"/>
                        </a:lnSpc>
                        <a:spcBef>
                          <a:spcPts val="5"/>
                        </a:spcBef>
                        <a:spcAft>
                          <a:spcPts val="0"/>
                        </a:spcAft>
                      </a:pPr>
                      <a:r>
                        <a:rPr lang="en-US" sz="1200" dirty="0">
                          <a:solidFill>
                            <a:schemeClr val="bg1"/>
                          </a:solidFill>
                          <a:effectLst/>
                          <a:latin typeface="Arial" panose="020B0604020202020204" pitchFamily="34" charset="0"/>
                          <a:cs typeface="Arial" panose="020B0604020202020204" pitchFamily="34" charset="0"/>
                        </a:rPr>
                        <a:t>0.99</a:t>
                      </a:r>
                      <a:r>
                        <a:rPr lang="en-US" sz="1200" spc="-25" dirty="0">
                          <a:solidFill>
                            <a:schemeClr val="bg1"/>
                          </a:solidFill>
                          <a:effectLst/>
                          <a:latin typeface="Arial" panose="020B0604020202020204" pitchFamily="34" charset="0"/>
                          <a:cs typeface="Arial" panose="020B0604020202020204" pitchFamily="34" charset="0"/>
                        </a:rPr>
                        <a:t> </a:t>
                      </a:r>
                      <a:r>
                        <a:rPr lang="en-US" sz="1200" dirty="0">
                          <a:solidFill>
                            <a:schemeClr val="bg1"/>
                          </a:solidFill>
                          <a:effectLst/>
                          <a:latin typeface="Arial" panose="020B0604020202020204" pitchFamily="34" charset="0"/>
                          <a:cs typeface="Arial" panose="020B0604020202020204" pitchFamily="34" charset="0"/>
                        </a:rPr>
                        <a:t>(0.79,</a:t>
                      </a:r>
                      <a:r>
                        <a:rPr lang="en-US" sz="1200" spc="-25" dirty="0">
                          <a:solidFill>
                            <a:schemeClr val="bg1"/>
                          </a:solidFill>
                          <a:effectLst/>
                          <a:latin typeface="Arial" panose="020B0604020202020204" pitchFamily="34" charset="0"/>
                          <a:cs typeface="Arial" panose="020B0604020202020204" pitchFamily="34" charset="0"/>
                        </a:rPr>
                        <a:t> </a:t>
                      </a:r>
                      <a:r>
                        <a:rPr lang="en-US" sz="1200" dirty="0">
                          <a:solidFill>
                            <a:schemeClr val="bg1"/>
                          </a:solidFill>
                          <a:effectLst/>
                          <a:latin typeface="Arial" panose="020B0604020202020204" pitchFamily="34" charset="0"/>
                          <a:cs typeface="Arial" panose="020B0604020202020204" pitchFamily="34" charset="0"/>
                        </a:rPr>
                        <a:t>1.22,</a:t>
                      </a:r>
                      <a:r>
                        <a:rPr lang="en-US" sz="1200" spc="-25" dirty="0">
                          <a:solidFill>
                            <a:schemeClr val="bg1"/>
                          </a:solidFill>
                          <a:effectLst/>
                          <a:latin typeface="Arial" panose="020B0604020202020204" pitchFamily="34" charset="0"/>
                          <a:cs typeface="Arial" panose="020B0604020202020204" pitchFamily="34" charset="0"/>
                        </a:rPr>
                        <a:t> </a:t>
                      </a:r>
                      <a:r>
                        <a:rPr lang="en-US" sz="1200" spc="-10" dirty="0">
                          <a:solidFill>
                            <a:schemeClr val="bg1"/>
                          </a:solidFill>
                          <a:effectLst/>
                          <a:latin typeface="Arial" panose="020B0604020202020204" pitchFamily="34" charset="0"/>
                          <a:cs typeface="Arial" panose="020B0604020202020204" pitchFamily="34" charset="0"/>
                        </a:rPr>
                        <a:t>p=0.89)</a:t>
                      </a:r>
                      <a:endParaRPr lang="en-US" sz="12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2660224916"/>
                  </a:ext>
                </a:extLst>
              </a:tr>
              <a:tr h="392699">
                <a:tc vMerge="1">
                  <a:txBody>
                    <a:bodyPr/>
                    <a:lstStyle/>
                    <a:p>
                      <a:endParaRPr lang="en-US"/>
                    </a:p>
                  </a:txBody>
                  <a:tcPr/>
                </a:tc>
                <a:tc>
                  <a:txBody>
                    <a:bodyPr/>
                    <a:lstStyle/>
                    <a:p>
                      <a:pPr marL="313055" marR="0" algn="ctr">
                        <a:lnSpc>
                          <a:spcPts val="1255"/>
                        </a:lnSpc>
                        <a:spcBef>
                          <a:spcPts val="0"/>
                        </a:spcBef>
                        <a:spcAft>
                          <a:spcPts val="0"/>
                        </a:spcAft>
                      </a:pPr>
                      <a:r>
                        <a:rPr lang="en-US" sz="1200" dirty="0">
                          <a:solidFill>
                            <a:srgbClr val="FFFF00"/>
                          </a:solidFill>
                          <a:effectLst/>
                          <a:latin typeface="Arial" panose="020B0604020202020204" pitchFamily="34" charset="0"/>
                          <a:cs typeface="Arial" panose="020B0604020202020204" pitchFamily="34" charset="0"/>
                        </a:rPr>
                        <a:t>Updated</a:t>
                      </a:r>
                      <a:r>
                        <a:rPr lang="en-US" sz="1200" spc="270" dirty="0">
                          <a:solidFill>
                            <a:srgbClr val="FFFF00"/>
                          </a:solidFill>
                          <a:effectLst/>
                          <a:latin typeface="Arial" panose="020B0604020202020204" pitchFamily="34" charset="0"/>
                          <a:cs typeface="Arial" panose="020B0604020202020204" pitchFamily="34" charset="0"/>
                        </a:rPr>
                        <a:t> </a:t>
                      </a:r>
                      <a:r>
                        <a:rPr lang="en-US" sz="1200" spc="-10" dirty="0">
                          <a:solidFill>
                            <a:srgbClr val="FFFF00"/>
                          </a:solidFill>
                          <a:effectLst/>
                          <a:latin typeface="Arial" panose="020B0604020202020204" pitchFamily="34" charset="0"/>
                          <a:cs typeface="Arial" panose="020B0604020202020204" pitchFamily="34" charset="0"/>
                        </a:rPr>
                        <a:t>analysis:</a:t>
                      </a:r>
                      <a:endParaRPr lang="en-US" sz="1200" dirty="0">
                        <a:solidFill>
                          <a:srgbClr val="FFFF00"/>
                        </a:solidFill>
                        <a:effectLst/>
                        <a:latin typeface="Arial" panose="020B0604020202020204" pitchFamily="34" charset="0"/>
                        <a:cs typeface="Arial" panose="020B0604020202020204" pitchFamily="34" charset="0"/>
                      </a:endParaRPr>
                    </a:p>
                    <a:p>
                      <a:pPr marL="375285" marR="0" algn="ctr">
                        <a:lnSpc>
                          <a:spcPts val="1255"/>
                        </a:lnSpc>
                        <a:spcBef>
                          <a:spcPts val="0"/>
                        </a:spcBef>
                        <a:spcAft>
                          <a:spcPts val="0"/>
                        </a:spcAft>
                      </a:pPr>
                      <a:r>
                        <a:rPr lang="en-US" sz="1200" dirty="0">
                          <a:solidFill>
                            <a:srgbClr val="FFFF00"/>
                          </a:solidFill>
                          <a:effectLst/>
                          <a:latin typeface="Arial" panose="020B0604020202020204" pitchFamily="34" charset="0"/>
                          <a:cs typeface="Arial" panose="020B0604020202020204" pitchFamily="34" charset="0"/>
                        </a:rPr>
                        <a:t>1.06</a:t>
                      </a:r>
                      <a:r>
                        <a:rPr lang="en-US" sz="1200" spc="-25" dirty="0">
                          <a:solidFill>
                            <a:srgbClr val="FFFF00"/>
                          </a:solidFill>
                          <a:effectLst/>
                          <a:latin typeface="Arial" panose="020B0604020202020204" pitchFamily="34" charset="0"/>
                          <a:cs typeface="Arial" panose="020B0604020202020204" pitchFamily="34" charset="0"/>
                        </a:rPr>
                        <a:t> </a:t>
                      </a:r>
                      <a:r>
                        <a:rPr lang="en-US" sz="1200" dirty="0">
                          <a:solidFill>
                            <a:srgbClr val="FFFF00"/>
                          </a:solidFill>
                          <a:effectLst/>
                          <a:latin typeface="Arial" panose="020B0604020202020204" pitchFamily="34" charset="0"/>
                          <a:cs typeface="Arial" panose="020B0604020202020204" pitchFamily="34" charset="0"/>
                        </a:rPr>
                        <a:t>(0.91,</a:t>
                      </a:r>
                      <a:r>
                        <a:rPr lang="en-US" sz="1200" spc="-25" dirty="0">
                          <a:solidFill>
                            <a:srgbClr val="FFFF00"/>
                          </a:solidFill>
                          <a:effectLst/>
                          <a:latin typeface="Arial" panose="020B0604020202020204" pitchFamily="34" charset="0"/>
                          <a:cs typeface="Arial" panose="020B0604020202020204" pitchFamily="34" charset="0"/>
                        </a:rPr>
                        <a:t> </a:t>
                      </a:r>
                      <a:r>
                        <a:rPr lang="en-US" sz="1200" spc="-10" dirty="0">
                          <a:solidFill>
                            <a:srgbClr val="FFFF00"/>
                          </a:solidFill>
                          <a:effectLst/>
                          <a:latin typeface="Arial" panose="020B0604020202020204" pitchFamily="34" charset="0"/>
                          <a:cs typeface="Arial" panose="020B0604020202020204" pitchFamily="34" charset="0"/>
                        </a:rPr>
                        <a:t>1.24)</a:t>
                      </a:r>
                      <a:endParaRPr lang="en-US" sz="1200" dirty="0">
                        <a:solidFill>
                          <a:srgbClr val="FFFF0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2022183893"/>
                  </a:ext>
                </a:extLst>
              </a:tr>
            </a:tbl>
          </a:graphicData>
        </a:graphic>
      </p:graphicFrame>
      <p:sp>
        <p:nvSpPr>
          <p:cNvPr id="9" name="Title 4">
            <a:extLst>
              <a:ext uri="{FF2B5EF4-FFF2-40B4-BE49-F238E27FC236}">
                <a16:creationId xmlns:a16="http://schemas.microsoft.com/office/drawing/2014/main" id="{AFB8ACD3-3BA7-C0BE-C401-083769B56774}"/>
              </a:ext>
            </a:extLst>
          </p:cNvPr>
          <p:cNvSpPr txBox="1">
            <a:spLocks/>
          </p:cNvSpPr>
          <p:nvPr/>
        </p:nvSpPr>
        <p:spPr>
          <a:xfrm>
            <a:off x="0" y="332129"/>
            <a:ext cx="12192000" cy="475093"/>
          </a:xfrm>
          <a:prstGeom prst="rect">
            <a:avLst/>
          </a:prstGeom>
        </p:spPr>
        <p:txBody>
          <a:bodyPr>
            <a:noAutofit/>
          </a:bodyPr>
          <a:lstStyle>
            <a:lvl1pPr algn="l" defTabSz="685800" rtl="0" eaLnBrk="1" latinLnBrk="0" hangingPunct="1">
              <a:lnSpc>
                <a:spcPct val="90000"/>
              </a:lnSpc>
              <a:spcBef>
                <a:spcPct val="0"/>
              </a:spcBef>
              <a:buNone/>
              <a:defRPr sz="2900" b="1" i="0" kern="1200" baseline="0">
                <a:solidFill>
                  <a:schemeClr val="bg1"/>
                </a:solidFill>
                <a:latin typeface="+mj-lt"/>
                <a:ea typeface="+mj-ea"/>
                <a:cs typeface="+mj-cs"/>
              </a:defRPr>
            </a:lvl1pPr>
          </a:lstStyle>
          <a:p>
            <a:pPr marL="0" marR="0" lvl="0" indent="0" algn="ctr" defTabSz="685800" rtl="0" eaLnBrk="1" fontAlgn="auto" latinLnBrk="0" hangingPunct="1">
              <a:lnSpc>
                <a:spcPct val="12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8764">
                    <a:lumMod val="60000"/>
                    <a:lumOff val="40000"/>
                  </a:srgbClr>
                </a:solidFill>
                <a:effectLst/>
                <a:uLnTx/>
                <a:uFillTx/>
                <a:latin typeface="Arial" panose="020B0604020202020204" pitchFamily="34" charset="0"/>
                <a:ea typeface="+mj-ea"/>
                <a:cs typeface="Arial" panose="020B0604020202020204" pitchFamily="34" charset="0"/>
              </a:rPr>
              <a:t>TAILORx: </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Updated Analysis - Kaplan-Meier Curves in RS 11-25 Arms (ITT population)</a:t>
            </a:r>
          </a:p>
        </p:txBody>
      </p:sp>
      <p:sp>
        <p:nvSpPr>
          <p:cNvPr id="16" name="TextBox 15">
            <a:extLst>
              <a:ext uri="{FF2B5EF4-FFF2-40B4-BE49-F238E27FC236}">
                <a16:creationId xmlns:a16="http://schemas.microsoft.com/office/drawing/2014/main" id="{16DCA848-9C18-AA88-0871-8340640CEEB5}"/>
              </a:ext>
            </a:extLst>
          </p:cNvPr>
          <p:cNvSpPr txBox="1"/>
          <p:nvPr/>
        </p:nvSpPr>
        <p:spPr>
          <a:xfrm>
            <a:off x="7415375" y="1417395"/>
            <a:ext cx="3941505" cy="523220"/>
          </a:xfrm>
          <a:prstGeom prst="rect">
            <a:avLst/>
          </a:prstGeom>
          <a:noFill/>
          <a:ln>
            <a:solidFill>
              <a:srgbClr val="FFFF00"/>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itchFamily="34" charset="0"/>
                <a:ea typeface="+mn-ea"/>
                <a:cs typeface="Arial" panose="020B0604020202020204" pitchFamily="34" charset="0"/>
              </a:rPr>
              <a:t>Primary trial conclusions unchanged: </a:t>
            </a: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anose="020B0604020202020204" pitchFamily="34" charset="0"/>
              </a:rPr>
              <a:t>ET non-inferior to CET  (N=6711)</a:t>
            </a:r>
          </a:p>
        </p:txBody>
      </p:sp>
      <p:grpSp>
        <p:nvGrpSpPr>
          <p:cNvPr id="10" name="Group 9">
            <a:extLst>
              <a:ext uri="{FF2B5EF4-FFF2-40B4-BE49-F238E27FC236}">
                <a16:creationId xmlns:a16="http://schemas.microsoft.com/office/drawing/2014/main" id="{DD93C500-D5BB-D316-2CDE-514C05811EBF}"/>
              </a:ext>
            </a:extLst>
          </p:cNvPr>
          <p:cNvGrpSpPr/>
          <p:nvPr/>
        </p:nvGrpSpPr>
        <p:grpSpPr>
          <a:xfrm>
            <a:off x="525927" y="1377863"/>
            <a:ext cx="6489523" cy="4672502"/>
            <a:chOff x="1592763" y="1767309"/>
            <a:chExt cx="5556156" cy="4000471"/>
          </a:xfrm>
        </p:grpSpPr>
        <p:pic>
          <p:nvPicPr>
            <p:cNvPr id="5" name="Picture 4">
              <a:extLst>
                <a:ext uri="{FF2B5EF4-FFF2-40B4-BE49-F238E27FC236}">
                  <a16:creationId xmlns:a16="http://schemas.microsoft.com/office/drawing/2014/main" id="{6199B707-C993-7961-8D88-B1ED85DBE215}"/>
                </a:ext>
              </a:extLst>
            </p:cNvPr>
            <p:cNvPicPr>
              <a:picLocks noChangeAspect="1"/>
            </p:cNvPicPr>
            <p:nvPr/>
          </p:nvPicPr>
          <p:blipFill>
            <a:blip r:embed="rId2"/>
            <a:stretch>
              <a:fillRect/>
            </a:stretch>
          </p:blipFill>
          <p:spPr>
            <a:xfrm>
              <a:off x="1606132" y="1770606"/>
              <a:ext cx="2766628" cy="1963189"/>
            </a:xfrm>
            <a:prstGeom prst="rect">
              <a:avLst/>
            </a:prstGeom>
            <a:ln w="63500">
              <a:noFill/>
            </a:ln>
          </p:spPr>
        </p:pic>
        <p:pic>
          <p:nvPicPr>
            <p:cNvPr id="6" name="Picture 5">
              <a:extLst>
                <a:ext uri="{FF2B5EF4-FFF2-40B4-BE49-F238E27FC236}">
                  <a16:creationId xmlns:a16="http://schemas.microsoft.com/office/drawing/2014/main" id="{CC339CFB-EB13-5DB8-F59F-450DC7D9EE81}"/>
                </a:ext>
              </a:extLst>
            </p:cNvPr>
            <p:cNvPicPr>
              <a:picLocks noChangeAspect="1"/>
            </p:cNvPicPr>
            <p:nvPr/>
          </p:nvPicPr>
          <p:blipFill>
            <a:blip r:embed="rId3"/>
            <a:stretch>
              <a:fillRect/>
            </a:stretch>
          </p:blipFill>
          <p:spPr>
            <a:xfrm>
              <a:off x="4433757" y="1767309"/>
              <a:ext cx="2715160" cy="1964012"/>
            </a:xfrm>
            <a:prstGeom prst="rect">
              <a:avLst/>
            </a:prstGeom>
          </p:spPr>
        </p:pic>
        <p:pic>
          <p:nvPicPr>
            <p:cNvPr id="7" name="Picture 6">
              <a:extLst>
                <a:ext uri="{FF2B5EF4-FFF2-40B4-BE49-F238E27FC236}">
                  <a16:creationId xmlns:a16="http://schemas.microsoft.com/office/drawing/2014/main" id="{AE9B0630-ABA1-84A6-1805-5F491115903C}"/>
                </a:ext>
              </a:extLst>
            </p:cNvPr>
            <p:cNvPicPr>
              <a:picLocks noChangeAspect="1"/>
            </p:cNvPicPr>
            <p:nvPr/>
          </p:nvPicPr>
          <p:blipFill>
            <a:blip r:embed="rId4"/>
            <a:stretch>
              <a:fillRect/>
            </a:stretch>
          </p:blipFill>
          <p:spPr>
            <a:xfrm>
              <a:off x="1592763" y="3764312"/>
              <a:ext cx="2793366" cy="2003468"/>
            </a:xfrm>
            <a:prstGeom prst="rect">
              <a:avLst/>
            </a:prstGeom>
          </p:spPr>
        </p:pic>
        <p:pic>
          <p:nvPicPr>
            <p:cNvPr id="8" name="Picture 7">
              <a:extLst>
                <a:ext uri="{FF2B5EF4-FFF2-40B4-BE49-F238E27FC236}">
                  <a16:creationId xmlns:a16="http://schemas.microsoft.com/office/drawing/2014/main" id="{DDE25DD9-AFCF-5F95-8994-131E6351CBEB}"/>
                </a:ext>
              </a:extLst>
            </p:cNvPr>
            <p:cNvPicPr>
              <a:picLocks noChangeAspect="1"/>
            </p:cNvPicPr>
            <p:nvPr/>
          </p:nvPicPr>
          <p:blipFill>
            <a:blip r:embed="rId5"/>
            <a:stretch>
              <a:fillRect/>
            </a:stretch>
          </p:blipFill>
          <p:spPr>
            <a:xfrm>
              <a:off x="4439604" y="3764312"/>
              <a:ext cx="2709315" cy="2003468"/>
            </a:xfrm>
            <a:prstGeom prst="rect">
              <a:avLst/>
            </a:prstGeom>
          </p:spPr>
        </p:pic>
        <p:sp>
          <p:nvSpPr>
            <p:cNvPr id="12" name="TextBox 11">
              <a:extLst>
                <a:ext uri="{FF2B5EF4-FFF2-40B4-BE49-F238E27FC236}">
                  <a16:creationId xmlns:a16="http://schemas.microsoft.com/office/drawing/2014/main" id="{D01A49EA-2F52-B5C9-0D54-426A07289DC0}"/>
                </a:ext>
              </a:extLst>
            </p:cNvPr>
            <p:cNvSpPr txBox="1"/>
            <p:nvPr/>
          </p:nvSpPr>
          <p:spPr>
            <a:xfrm>
              <a:off x="1965381" y="2119302"/>
              <a:ext cx="829366" cy="461665"/>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rebuchet MS"/>
                  <a:ea typeface="+mn-ea"/>
                  <a:cs typeface="+mn-cs"/>
                </a:rPr>
                <a:t>IDFS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Trebuchet MS"/>
                  <a:ea typeface="+mn-ea"/>
                  <a:cs typeface="+mn-cs"/>
                </a:rPr>
                <a:t>P=0.19</a:t>
              </a:r>
            </a:p>
          </p:txBody>
        </p:sp>
        <p:sp>
          <p:nvSpPr>
            <p:cNvPr id="13" name="TextBox 12">
              <a:extLst>
                <a:ext uri="{FF2B5EF4-FFF2-40B4-BE49-F238E27FC236}">
                  <a16:creationId xmlns:a16="http://schemas.microsoft.com/office/drawing/2014/main" id="{2C1650F6-4747-379C-6C1D-F56607C88AD2}"/>
                </a:ext>
              </a:extLst>
            </p:cNvPr>
            <p:cNvSpPr txBox="1"/>
            <p:nvPr/>
          </p:nvSpPr>
          <p:spPr>
            <a:xfrm>
              <a:off x="3817425" y="4963069"/>
              <a:ext cx="705394"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13468"/>
                  </a:solidFill>
                  <a:effectLst/>
                  <a:uLnTx/>
                  <a:uFillTx/>
                  <a:latin typeface="Trebuchet MS"/>
                  <a:ea typeface="+mn-ea"/>
                  <a:cs typeface="+mn-cs"/>
                </a:rPr>
                <a:t>RFI </a:t>
              </a:r>
            </a:p>
          </p:txBody>
        </p:sp>
        <p:sp>
          <p:nvSpPr>
            <p:cNvPr id="19" name="TextBox 18">
              <a:extLst>
                <a:ext uri="{FF2B5EF4-FFF2-40B4-BE49-F238E27FC236}">
                  <a16:creationId xmlns:a16="http://schemas.microsoft.com/office/drawing/2014/main" id="{E14C6E49-03BA-678D-4E55-969947297390}"/>
                </a:ext>
              </a:extLst>
            </p:cNvPr>
            <p:cNvSpPr txBox="1"/>
            <p:nvPr/>
          </p:nvSpPr>
          <p:spPr>
            <a:xfrm>
              <a:off x="4758747" y="4061423"/>
              <a:ext cx="829366" cy="461665"/>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rebuchet MS"/>
                  <a:ea typeface="+mn-ea"/>
                  <a:cs typeface="+mn-cs"/>
                </a:rPr>
                <a:t>OS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Trebuchet MS"/>
                  <a:ea typeface="+mn-ea"/>
                  <a:cs typeface="+mn-cs"/>
                </a:rPr>
                <a:t>P=0.46</a:t>
              </a:r>
            </a:p>
          </p:txBody>
        </p:sp>
        <p:sp>
          <p:nvSpPr>
            <p:cNvPr id="20" name="TextBox 19">
              <a:extLst>
                <a:ext uri="{FF2B5EF4-FFF2-40B4-BE49-F238E27FC236}">
                  <a16:creationId xmlns:a16="http://schemas.microsoft.com/office/drawing/2014/main" id="{8EBA04AA-6A16-7CDE-0A82-53BA4C12B64F}"/>
                </a:ext>
              </a:extLst>
            </p:cNvPr>
            <p:cNvSpPr txBox="1"/>
            <p:nvPr/>
          </p:nvSpPr>
          <p:spPr>
            <a:xfrm>
              <a:off x="1965381" y="4004058"/>
              <a:ext cx="829366" cy="461665"/>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rebuchet MS"/>
                  <a:ea typeface="+mn-ea"/>
                  <a:cs typeface="+mn-cs"/>
                </a:rPr>
                <a:t>RFI</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Trebuchet MS"/>
                  <a:ea typeface="+mn-ea"/>
                  <a:cs typeface="+mn-cs"/>
                </a:rPr>
                <a:t>P=0.12</a:t>
              </a:r>
            </a:p>
          </p:txBody>
        </p:sp>
        <p:sp>
          <p:nvSpPr>
            <p:cNvPr id="21" name="TextBox 20">
              <a:extLst>
                <a:ext uri="{FF2B5EF4-FFF2-40B4-BE49-F238E27FC236}">
                  <a16:creationId xmlns:a16="http://schemas.microsoft.com/office/drawing/2014/main" id="{A86BBD94-AF30-2DDA-A4E2-2B18B6E2BA5A}"/>
                </a:ext>
              </a:extLst>
            </p:cNvPr>
            <p:cNvSpPr txBox="1"/>
            <p:nvPr/>
          </p:nvSpPr>
          <p:spPr>
            <a:xfrm>
              <a:off x="4822881" y="2119301"/>
              <a:ext cx="829366" cy="461665"/>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rebuchet MS"/>
                  <a:ea typeface="+mn-ea"/>
                  <a:cs typeface="+mn-cs"/>
                </a:rPr>
                <a:t>DRFI</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Trebuchet MS"/>
                  <a:ea typeface="+mn-ea"/>
                  <a:cs typeface="+mn-cs"/>
                </a:rPr>
                <a:t>P=0.34</a:t>
              </a:r>
            </a:p>
          </p:txBody>
        </p:sp>
      </p:grpSp>
      <p:sp>
        <p:nvSpPr>
          <p:cNvPr id="2" name="Footer Placeholder 687">
            <a:extLst>
              <a:ext uri="{FF2B5EF4-FFF2-40B4-BE49-F238E27FC236}">
                <a16:creationId xmlns:a16="http://schemas.microsoft.com/office/drawing/2014/main" id="{2D7FA1D3-23E4-7BCD-2083-CE98E41466A9}"/>
              </a:ext>
            </a:extLst>
          </p:cNvPr>
          <p:cNvSpPr txBox="1">
            <a:spLocks/>
          </p:cNvSpPr>
          <p:nvPr/>
        </p:nvSpPr>
        <p:spPr>
          <a:xfrm>
            <a:off x="238542" y="6354572"/>
            <a:ext cx="115823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altLang="en-US" sz="1200" b="0" i="0" u="none" strike="noStrike" kern="1200" cap="none" spc="-11" normalizeH="0" baseline="0" noProof="0" dirty="0">
                <a:ln>
                  <a:noFill/>
                </a:ln>
                <a:solidFill>
                  <a:prstClr val="white"/>
                </a:solidFill>
                <a:effectLst/>
                <a:uLnTx/>
                <a:uFillTx/>
                <a:latin typeface="Trebuchet MS"/>
                <a:ea typeface="+mn-ea"/>
                <a:cs typeface="Arial"/>
                <a:sym typeface="Arial"/>
              </a:rPr>
              <a:t>Sparano JA et al. SABCS 2022;Abstract GS01-05</a:t>
            </a:r>
          </a:p>
        </p:txBody>
      </p:sp>
    </p:spTree>
    <p:extLst>
      <p:ext uri="{BB962C8B-B14F-4D97-AF65-F5344CB8AC3E}">
        <p14:creationId xmlns:p14="http://schemas.microsoft.com/office/powerpoint/2010/main" val="3280455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2F34BC-44A2-0083-F9B6-CD932A635465}"/>
              </a:ext>
            </a:extLst>
          </p:cNvPr>
          <p:cNvPicPr>
            <a:picLocks noChangeAspect="1"/>
          </p:cNvPicPr>
          <p:nvPr/>
        </p:nvPicPr>
        <p:blipFill>
          <a:blip r:embed="rId2"/>
          <a:stretch>
            <a:fillRect/>
          </a:stretch>
        </p:blipFill>
        <p:spPr>
          <a:xfrm>
            <a:off x="0" y="0"/>
            <a:ext cx="12192002" cy="6858000"/>
          </a:xfrm>
          <a:prstGeom prst="rect">
            <a:avLst/>
          </a:prstGeom>
        </p:spPr>
      </p:pic>
      <p:sp>
        <p:nvSpPr>
          <p:cNvPr id="3" name="Rectangle 2">
            <a:extLst>
              <a:ext uri="{FF2B5EF4-FFF2-40B4-BE49-F238E27FC236}">
                <a16:creationId xmlns:a16="http://schemas.microsoft.com/office/drawing/2014/main" id="{7AE4ED8C-27DB-1DA3-71EA-EF1C44144541}"/>
              </a:ext>
            </a:extLst>
          </p:cNvPr>
          <p:cNvSpPr/>
          <p:nvPr/>
        </p:nvSpPr>
        <p:spPr>
          <a:xfrm>
            <a:off x="11589745" y="6290631"/>
            <a:ext cx="440674" cy="451692"/>
          </a:xfrm>
          <a:prstGeom prst="rect">
            <a:avLst/>
          </a:prstGeom>
          <a:solidFill>
            <a:srgbClr val="134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35451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7">
            <a:extLst>
              <a:ext uri="{FF2B5EF4-FFF2-40B4-BE49-F238E27FC236}">
                <a16:creationId xmlns:a16="http://schemas.microsoft.com/office/drawing/2014/main" id="{6A148EAD-0A39-CF6F-C5C5-FE7DFF136030}"/>
              </a:ext>
            </a:extLst>
          </p:cNvPr>
          <p:cNvSpPr>
            <a:spLocks noChangeArrowheads="1"/>
          </p:cNvSpPr>
          <p:nvPr/>
        </p:nvSpPr>
        <p:spPr bwMode="auto">
          <a:xfrm>
            <a:off x="1524000" y="200988"/>
            <a:ext cx="9118600" cy="831512"/>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945" tIns="45975" rIns="91945" bIns="45975"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Development and validation of the RSClin educational tool integrating the 21-gene RS and clinicopathologic features</a:t>
            </a:r>
          </a:p>
        </p:txBody>
      </p:sp>
      <p:pic>
        <p:nvPicPr>
          <p:cNvPr id="5" name="Picture 4">
            <a:extLst>
              <a:ext uri="{FF2B5EF4-FFF2-40B4-BE49-F238E27FC236}">
                <a16:creationId xmlns:a16="http://schemas.microsoft.com/office/drawing/2014/main" id="{A60C88B2-0454-BF73-689F-FCAC15C6940F}"/>
              </a:ext>
            </a:extLst>
          </p:cNvPr>
          <p:cNvPicPr>
            <a:picLocks noChangeAspect="1"/>
          </p:cNvPicPr>
          <p:nvPr/>
        </p:nvPicPr>
        <p:blipFill>
          <a:blip r:embed="rId2"/>
          <a:stretch>
            <a:fillRect/>
          </a:stretch>
        </p:blipFill>
        <p:spPr>
          <a:xfrm>
            <a:off x="255222" y="1509311"/>
            <a:ext cx="7227064" cy="4065224"/>
          </a:xfrm>
          <a:prstGeom prst="rect">
            <a:avLst/>
          </a:prstGeom>
        </p:spPr>
      </p:pic>
      <p:pic>
        <p:nvPicPr>
          <p:cNvPr id="2" name="Picture 1">
            <a:extLst>
              <a:ext uri="{FF2B5EF4-FFF2-40B4-BE49-F238E27FC236}">
                <a16:creationId xmlns:a16="http://schemas.microsoft.com/office/drawing/2014/main" id="{434CDC58-8A8E-2A81-5B7F-A4D73A3E17A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638719" y="1123328"/>
            <a:ext cx="3091709" cy="5611417"/>
          </a:xfrm>
          <a:prstGeom prst="rect">
            <a:avLst/>
          </a:prstGeom>
        </p:spPr>
      </p:pic>
      <p:sp>
        <p:nvSpPr>
          <p:cNvPr id="3" name="Footer Placeholder 687">
            <a:extLst>
              <a:ext uri="{FF2B5EF4-FFF2-40B4-BE49-F238E27FC236}">
                <a16:creationId xmlns:a16="http://schemas.microsoft.com/office/drawing/2014/main" id="{74935B12-3C01-9E1E-2C23-C551FA423A3B}"/>
              </a:ext>
            </a:extLst>
          </p:cNvPr>
          <p:cNvSpPr txBox="1">
            <a:spLocks/>
          </p:cNvSpPr>
          <p:nvPr/>
        </p:nvSpPr>
        <p:spPr>
          <a:xfrm>
            <a:off x="238542" y="6354572"/>
            <a:ext cx="115823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altLang="en-US" sz="1200" b="0" i="0" u="none" strike="noStrike" kern="1200" cap="none" spc="-11" normalizeH="0" baseline="0" noProof="0" dirty="0">
                <a:ln>
                  <a:noFill/>
                </a:ln>
                <a:solidFill>
                  <a:srgbClr val="000000"/>
                </a:solidFill>
                <a:effectLst/>
                <a:uLnTx/>
                <a:uFillTx/>
                <a:latin typeface="Arial"/>
                <a:ea typeface="+mn-ea"/>
                <a:cs typeface="Arial"/>
                <a:sym typeface="Arial"/>
              </a:rPr>
              <a:t>Sparano JA et al. NEJM Evid. 2024 Aug;3(8):EVIDoa2300267.</a:t>
            </a:r>
          </a:p>
        </p:txBody>
      </p:sp>
    </p:spTree>
    <p:extLst>
      <p:ext uri="{BB962C8B-B14F-4D97-AF65-F5344CB8AC3E}">
        <p14:creationId xmlns:p14="http://schemas.microsoft.com/office/powerpoint/2010/main" val="2990517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94124-F17D-ACDA-AB82-EE727B22F19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RxPONDER: Study Design</a:t>
            </a:r>
          </a:p>
        </p:txBody>
      </p:sp>
      <p:pic>
        <p:nvPicPr>
          <p:cNvPr id="4098" name="Picture 2" descr="Image">
            <a:extLst>
              <a:ext uri="{FF2B5EF4-FFF2-40B4-BE49-F238E27FC236}">
                <a16:creationId xmlns:a16="http://schemas.microsoft.com/office/drawing/2014/main" id="{9CD95E36-843F-6FFA-FC09-AB1A2C17C8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91" t="18114" r="2924" b="9434"/>
          <a:stretch>
            <a:fillRect/>
          </a:stretch>
        </p:blipFill>
        <p:spPr bwMode="auto">
          <a:xfrm>
            <a:off x="172405" y="1242204"/>
            <a:ext cx="11714672" cy="496881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687">
            <a:extLst>
              <a:ext uri="{FF2B5EF4-FFF2-40B4-BE49-F238E27FC236}">
                <a16:creationId xmlns:a16="http://schemas.microsoft.com/office/drawing/2014/main" id="{B99E47E7-B89B-1FBB-E749-0B980F23157C}"/>
              </a:ext>
            </a:extLst>
          </p:cNvPr>
          <p:cNvSpPr txBox="1">
            <a:spLocks/>
          </p:cNvSpPr>
          <p:nvPr/>
        </p:nvSpPr>
        <p:spPr>
          <a:xfrm>
            <a:off x="238542" y="6354572"/>
            <a:ext cx="115823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altLang="en-US" sz="1200" b="0" i="0" u="none" strike="noStrike" kern="1200" cap="none" spc="-11" normalizeH="0" baseline="0" noProof="0" dirty="0">
                <a:ln>
                  <a:noFill/>
                </a:ln>
                <a:solidFill>
                  <a:srgbClr val="000000"/>
                </a:solidFill>
                <a:effectLst/>
                <a:uLnTx/>
                <a:uFillTx/>
                <a:latin typeface="Arial"/>
                <a:ea typeface="+mn-ea"/>
                <a:cs typeface="Arial"/>
                <a:sym typeface="Arial"/>
              </a:rPr>
              <a:t>Kalinsky K et al. SABCS 2020;Abstract GS3-00</a:t>
            </a:r>
          </a:p>
        </p:txBody>
      </p:sp>
    </p:spTree>
    <p:extLst>
      <p:ext uri="{BB962C8B-B14F-4D97-AF65-F5344CB8AC3E}">
        <p14:creationId xmlns:p14="http://schemas.microsoft.com/office/powerpoint/2010/main" val="1082491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083930" y="3818948"/>
            <a:ext cx="3781021" cy="2373203"/>
          </a:xfrm>
          <a:prstGeom prst="rect">
            <a:avLst/>
          </a:prstGeom>
        </p:spPr>
      </p:pic>
      <p:pic>
        <p:nvPicPr>
          <p:cNvPr id="9" name="Picture 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083930" y="1392629"/>
            <a:ext cx="3781021" cy="2373203"/>
          </a:xfrm>
          <a:prstGeom prst="rect">
            <a:avLst/>
          </a:prstGeom>
        </p:spPr>
      </p:pic>
      <p:pic>
        <p:nvPicPr>
          <p:cNvPr id="8" name="Picture 7"/>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136220" y="3823657"/>
            <a:ext cx="4261280" cy="2402824"/>
          </a:xfrm>
          <a:prstGeom prst="rect">
            <a:avLst/>
          </a:prstGeom>
        </p:spPr>
      </p:pic>
      <p:pic>
        <p:nvPicPr>
          <p:cNvPr id="6" name="Picture 5"/>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141085" y="1470103"/>
            <a:ext cx="4251551" cy="2402824"/>
          </a:xfrm>
          <a:prstGeom prst="rect">
            <a:avLst/>
          </a:prstGeom>
        </p:spPr>
      </p:pic>
      <p:sp>
        <p:nvSpPr>
          <p:cNvPr id="2" name="Title 1">
            <a:extLst>
              <a:ext uri="{FF2B5EF4-FFF2-40B4-BE49-F238E27FC236}">
                <a16:creationId xmlns:a16="http://schemas.microsoft.com/office/drawing/2014/main" id="{E399D1B8-ABFF-4D44-B347-A64C10CBFFBD}"/>
              </a:ext>
            </a:extLst>
          </p:cNvPr>
          <p:cNvSpPr>
            <a:spLocks noGrp="1"/>
          </p:cNvSpPr>
          <p:nvPr>
            <p:ph type="title"/>
          </p:nvPr>
        </p:nvSpPr>
        <p:spPr>
          <a:xfrm>
            <a:off x="2153841" y="1209919"/>
            <a:ext cx="7886700" cy="994172"/>
          </a:xfrm>
        </p:spPr>
        <p:txBody>
          <a:bodyPr>
            <a:normAutofit fontScale="90000"/>
          </a:bodyPr>
          <a:lstStyle/>
          <a:p>
            <a:pPr>
              <a:lnSpc>
                <a:spcPct val="100000"/>
              </a:lnSpc>
              <a:spcBef>
                <a:spcPts val="450"/>
              </a:spcBef>
            </a:pPr>
            <a:br>
              <a:rPr lang="en-US" dirty="0">
                <a:latin typeface="Arial" panose="020B0604020202020204" pitchFamily="34" charset="0"/>
                <a:cs typeface="Arial" panose="020B0604020202020204" pitchFamily="34" charset="0"/>
              </a:rPr>
            </a:br>
            <a:endParaRPr lang="en-US" dirty="0"/>
          </a:p>
        </p:txBody>
      </p:sp>
      <p:sp>
        <p:nvSpPr>
          <p:cNvPr id="3" name="Text Placeholder 2">
            <a:extLst>
              <a:ext uri="{FF2B5EF4-FFF2-40B4-BE49-F238E27FC236}">
                <a16:creationId xmlns:a16="http://schemas.microsoft.com/office/drawing/2014/main" id="{E70CE7BF-546E-074D-950E-C938D296FBE8}"/>
              </a:ext>
            </a:extLst>
          </p:cNvPr>
          <p:cNvSpPr>
            <a:spLocks noGrp="1"/>
          </p:cNvSpPr>
          <p:nvPr>
            <p:ph type="body" idx="1"/>
          </p:nvPr>
        </p:nvSpPr>
        <p:spPr>
          <a:xfrm>
            <a:off x="1821573" y="1106544"/>
            <a:ext cx="3201182" cy="365780"/>
          </a:xfrm>
        </p:spPr>
        <p:txBody>
          <a:bodyPr>
            <a:normAutofit/>
          </a:bodyPr>
          <a:lstStyle/>
          <a:p>
            <a:pPr algn="ctr"/>
            <a:r>
              <a:rPr lang="en-US" sz="1500" dirty="0">
                <a:latin typeface="Arial" charset="0"/>
                <a:ea typeface="Arial" charset="0"/>
                <a:cs typeface="Arial" charset="0"/>
              </a:rPr>
              <a:t>Postmenopausal</a:t>
            </a:r>
          </a:p>
        </p:txBody>
      </p:sp>
      <p:sp>
        <p:nvSpPr>
          <p:cNvPr id="5" name="Text Placeholder 4">
            <a:extLst>
              <a:ext uri="{FF2B5EF4-FFF2-40B4-BE49-F238E27FC236}">
                <a16:creationId xmlns:a16="http://schemas.microsoft.com/office/drawing/2014/main" id="{3C1CE614-0D7A-B640-9B0B-87D01214F42C}"/>
              </a:ext>
            </a:extLst>
          </p:cNvPr>
          <p:cNvSpPr>
            <a:spLocks noGrp="1"/>
          </p:cNvSpPr>
          <p:nvPr>
            <p:ph type="body" sz="quarter" idx="3"/>
          </p:nvPr>
        </p:nvSpPr>
        <p:spPr>
          <a:xfrm>
            <a:off x="6850476" y="1145694"/>
            <a:ext cx="2769080" cy="365780"/>
          </a:xfrm>
        </p:spPr>
        <p:txBody>
          <a:bodyPr/>
          <a:lstStyle/>
          <a:p>
            <a:pPr algn="ctr"/>
            <a:r>
              <a:rPr lang="en-US" sz="1500" dirty="0">
                <a:latin typeface="Arial" charset="0"/>
                <a:ea typeface="Arial" charset="0"/>
                <a:cs typeface="Arial" charset="0"/>
              </a:rPr>
              <a:t>Premenopausal</a:t>
            </a:r>
            <a:endParaRPr lang="en-US" dirty="0">
              <a:latin typeface="Arial" charset="0"/>
              <a:ea typeface="Arial" charset="0"/>
              <a:cs typeface="Arial" charset="0"/>
            </a:endParaRPr>
          </a:p>
        </p:txBody>
      </p:sp>
      <p:sp>
        <p:nvSpPr>
          <p:cNvPr id="7" name="Title 1">
            <a:extLst>
              <a:ext uri="{FF2B5EF4-FFF2-40B4-BE49-F238E27FC236}">
                <a16:creationId xmlns:a16="http://schemas.microsoft.com/office/drawing/2014/main" id="{D0B51D17-CD3B-7440-BFCE-980B286B6C23}"/>
              </a:ext>
            </a:extLst>
          </p:cNvPr>
          <p:cNvSpPr txBox="1">
            <a:spLocks/>
          </p:cNvSpPr>
          <p:nvPr/>
        </p:nvSpPr>
        <p:spPr>
          <a:xfrm>
            <a:off x="1698165" y="402455"/>
            <a:ext cx="8663152" cy="55526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IDFS Stratified by Recurrence Score and Menopausal Status </a:t>
            </a:r>
          </a:p>
        </p:txBody>
      </p:sp>
      <p:sp>
        <p:nvSpPr>
          <p:cNvPr id="27" name="Text Placeholder 2">
            <a:extLst>
              <a:ext uri="{FF2B5EF4-FFF2-40B4-BE49-F238E27FC236}">
                <a16:creationId xmlns:a16="http://schemas.microsoft.com/office/drawing/2014/main" id="{E70CE7BF-546E-074D-950E-C938D296FBE8}"/>
              </a:ext>
            </a:extLst>
          </p:cNvPr>
          <p:cNvSpPr txBox="1">
            <a:spLocks/>
          </p:cNvSpPr>
          <p:nvPr/>
        </p:nvSpPr>
        <p:spPr>
          <a:xfrm>
            <a:off x="5375383" y="4594798"/>
            <a:ext cx="879266" cy="365780"/>
          </a:xfrm>
          <a:prstGeom prst="rect">
            <a:avLst/>
          </a:prstGeom>
        </p:spPr>
        <p:txBody>
          <a:bodyPr vert="horz" lIns="68580" tIns="34290" rIns="68580" bIns="3429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Arial" charset="0"/>
                <a:ea typeface="Arial" charset="0"/>
                <a:cs typeface="Arial" charset="0"/>
              </a:rPr>
              <a:t>RS 14-25</a:t>
            </a:r>
          </a:p>
        </p:txBody>
      </p:sp>
      <p:sp>
        <p:nvSpPr>
          <p:cNvPr id="33" name="TextBox 32"/>
          <p:cNvSpPr txBox="1"/>
          <p:nvPr/>
        </p:nvSpPr>
        <p:spPr>
          <a:xfrm>
            <a:off x="7145105" y="2528641"/>
            <a:ext cx="2393487" cy="2308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ea typeface="Arial" charset="0"/>
                <a:cs typeface="Arial" charset="0"/>
              </a:rPr>
              <a:t>5-year IDFS Absolute Difference 3.9%</a:t>
            </a:r>
          </a:p>
        </p:txBody>
      </p:sp>
      <p:sp>
        <p:nvSpPr>
          <p:cNvPr id="26" name="Text Placeholder 2">
            <a:extLst>
              <a:ext uri="{FF2B5EF4-FFF2-40B4-BE49-F238E27FC236}">
                <a16:creationId xmlns:a16="http://schemas.microsoft.com/office/drawing/2014/main" id="{E70CE7BF-546E-074D-950E-C938D296FBE8}"/>
              </a:ext>
            </a:extLst>
          </p:cNvPr>
          <p:cNvSpPr txBox="1">
            <a:spLocks/>
          </p:cNvSpPr>
          <p:nvPr/>
        </p:nvSpPr>
        <p:spPr>
          <a:xfrm>
            <a:off x="5357759" y="2246792"/>
            <a:ext cx="879266" cy="365780"/>
          </a:xfrm>
          <a:prstGeom prst="rect">
            <a:avLst/>
          </a:prstGeom>
        </p:spPr>
        <p:txBody>
          <a:bodyPr vert="horz" lIns="68580" tIns="34290" rIns="68580" bIns="3429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Arial" charset="0"/>
                <a:ea typeface="Arial" charset="0"/>
                <a:cs typeface="Arial" charset="0"/>
              </a:rPr>
              <a:t>RS 0-13</a:t>
            </a:r>
          </a:p>
        </p:txBody>
      </p:sp>
      <p:sp>
        <p:nvSpPr>
          <p:cNvPr id="25" name="TextBox 24"/>
          <p:cNvSpPr txBox="1"/>
          <p:nvPr/>
        </p:nvSpPr>
        <p:spPr>
          <a:xfrm>
            <a:off x="2671959" y="4946128"/>
            <a:ext cx="2503889" cy="22991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ea typeface="Arial" charset="0"/>
                <a:cs typeface="Arial" charset="0"/>
              </a:rPr>
              <a:t>No Statistically Significant IDFS Difference</a:t>
            </a:r>
          </a:p>
        </p:txBody>
      </p:sp>
      <p:sp>
        <p:nvSpPr>
          <p:cNvPr id="19" name="TextBox 18"/>
          <p:cNvSpPr txBox="1"/>
          <p:nvPr/>
        </p:nvSpPr>
        <p:spPr>
          <a:xfrm>
            <a:off x="2671960" y="2618467"/>
            <a:ext cx="2503890" cy="22991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ea typeface="Arial" charset="0"/>
                <a:cs typeface="Arial" charset="0"/>
              </a:rPr>
              <a:t>No Statistically Significant IDFS Difference</a:t>
            </a:r>
          </a:p>
        </p:txBody>
      </p:sp>
      <p:sp>
        <p:nvSpPr>
          <p:cNvPr id="23" name="Text Placeholder 2">
            <a:extLst>
              <a:ext uri="{FF2B5EF4-FFF2-40B4-BE49-F238E27FC236}">
                <a16:creationId xmlns:a16="http://schemas.microsoft.com/office/drawing/2014/main" id="{E70CE7BF-546E-074D-950E-C938D296FBE8}"/>
              </a:ext>
            </a:extLst>
          </p:cNvPr>
          <p:cNvSpPr txBox="1">
            <a:spLocks/>
          </p:cNvSpPr>
          <p:nvPr/>
        </p:nvSpPr>
        <p:spPr>
          <a:xfrm>
            <a:off x="323225" y="2311734"/>
            <a:ext cx="879266" cy="365780"/>
          </a:xfrm>
          <a:prstGeom prst="rect">
            <a:avLst/>
          </a:prstGeom>
        </p:spPr>
        <p:txBody>
          <a:bodyPr vert="horz" lIns="68580" tIns="34290" rIns="68580" bIns="3429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Arial" charset="0"/>
                <a:ea typeface="Arial" charset="0"/>
                <a:cs typeface="Arial" charset="0"/>
              </a:rPr>
              <a:t>RS 0-13</a:t>
            </a:r>
          </a:p>
        </p:txBody>
      </p:sp>
      <p:sp>
        <p:nvSpPr>
          <p:cNvPr id="24" name="Text Placeholder 2">
            <a:extLst>
              <a:ext uri="{FF2B5EF4-FFF2-40B4-BE49-F238E27FC236}">
                <a16:creationId xmlns:a16="http://schemas.microsoft.com/office/drawing/2014/main" id="{E70CE7BF-546E-074D-950E-C938D296FBE8}"/>
              </a:ext>
            </a:extLst>
          </p:cNvPr>
          <p:cNvSpPr txBox="1">
            <a:spLocks/>
          </p:cNvSpPr>
          <p:nvPr/>
        </p:nvSpPr>
        <p:spPr>
          <a:xfrm>
            <a:off x="323225" y="4477928"/>
            <a:ext cx="879266" cy="365780"/>
          </a:xfrm>
          <a:prstGeom prst="rect">
            <a:avLst/>
          </a:prstGeom>
        </p:spPr>
        <p:txBody>
          <a:bodyPr vert="horz" lIns="68580" tIns="34290" rIns="68580" bIns="3429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Arial" charset="0"/>
                <a:ea typeface="Arial" charset="0"/>
                <a:cs typeface="Arial" charset="0"/>
              </a:rPr>
              <a:t>RS 14-25</a:t>
            </a:r>
          </a:p>
        </p:txBody>
      </p:sp>
      <p:sp>
        <p:nvSpPr>
          <p:cNvPr id="32" name="TextBox 31"/>
          <p:cNvSpPr txBox="1"/>
          <p:nvPr/>
        </p:nvSpPr>
        <p:spPr>
          <a:xfrm>
            <a:off x="7038272" y="4944717"/>
            <a:ext cx="2393487" cy="2308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ea typeface="Arial" charset="0"/>
                <a:cs typeface="Arial" charset="0"/>
              </a:rPr>
              <a:t>5-year IDFS Absolute Difference 6.2%</a:t>
            </a:r>
          </a:p>
        </p:txBody>
      </p:sp>
      <p:sp>
        <p:nvSpPr>
          <p:cNvPr id="18" name="Right Brace 17">
            <a:extLst>
              <a:ext uri="{FF2B5EF4-FFF2-40B4-BE49-F238E27FC236}">
                <a16:creationId xmlns:a16="http://schemas.microsoft.com/office/drawing/2014/main" id="{BB156FC0-0E1B-A78C-5C4D-9869D1057ADA}"/>
              </a:ext>
            </a:extLst>
          </p:cNvPr>
          <p:cNvSpPr/>
          <p:nvPr/>
        </p:nvSpPr>
        <p:spPr>
          <a:xfrm>
            <a:off x="9814794" y="1518158"/>
            <a:ext cx="217415" cy="326587"/>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Right Brace 27">
            <a:extLst>
              <a:ext uri="{FF2B5EF4-FFF2-40B4-BE49-F238E27FC236}">
                <a16:creationId xmlns:a16="http://schemas.microsoft.com/office/drawing/2014/main" id="{FE634D5F-B533-F628-E3B1-EA27F64139C1}"/>
              </a:ext>
            </a:extLst>
          </p:cNvPr>
          <p:cNvSpPr/>
          <p:nvPr/>
        </p:nvSpPr>
        <p:spPr>
          <a:xfrm>
            <a:off x="9729486" y="4026163"/>
            <a:ext cx="217415" cy="326587"/>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TextBox 20">
            <a:extLst>
              <a:ext uri="{FF2B5EF4-FFF2-40B4-BE49-F238E27FC236}">
                <a16:creationId xmlns:a16="http://schemas.microsoft.com/office/drawing/2014/main" id="{41742CF9-C4C6-5A53-A57B-5EA9052394D3}"/>
              </a:ext>
            </a:extLst>
          </p:cNvPr>
          <p:cNvSpPr txBox="1"/>
          <p:nvPr/>
        </p:nvSpPr>
        <p:spPr>
          <a:xfrm>
            <a:off x="10021395" y="1634911"/>
            <a:ext cx="1710980" cy="255454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itchFamily="34" charset="0"/>
                <a:ea typeface="+mn-ea"/>
                <a:cs typeface="+mn-cs"/>
              </a:rPr>
              <a:t>Premenopausal patients: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itchFamily="34" charset="0"/>
                <a:ea typeface="+mn-ea"/>
                <a:cs typeface="+mn-cs"/>
              </a:rPr>
              <a:t>84% and 75% received tamoxifen monotherapy in the chemo-endocrine and endocrine alone arms </a:t>
            </a:r>
          </a:p>
        </p:txBody>
      </p:sp>
      <p:sp>
        <p:nvSpPr>
          <p:cNvPr id="4" name="Footer Placeholder 687">
            <a:extLst>
              <a:ext uri="{FF2B5EF4-FFF2-40B4-BE49-F238E27FC236}">
                <a16:creationId xmlns:a16="http://schemas.microsoft.com/office/drawing/2014/main" id="{182485AC-773A-9CE2-8404-8B8F88054378}"/>
              </a:ext>
            </a:extLst>
          </p:cNvPr>
          <p:cNvSpPr txBox="1">
            <a:spLocks/>
          </p:cNvSpPr>
          <p:nvPr/>
        </p:nvSpPr>
        <p:spPr>
          <a:xfrm>
            <a:off x="238542" y="6354572"/>
            <a:ext cx="115823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altLang="en-US" sz="1200" b="0" i="0" u="none" strike="noStrike" kern="1200" cap="none" spc="-11" normalizeH="0" baseline="0" noProof="0" dirty="0">
                <a:ln>
                  <a:noFill/>
                </a:ln>
                <a:solidFill>
                  <a:srgbClr val="000000"/>
                </a:solidFill>
                <a:effectLst/>
                <a:uLnTx/>
                <a:uFillTx/>
                <a:latin typeface="Arial"/>
                <a:ea typeface="+mn-ea"/>
                <a:cs typeface="Arial"/>
                <a:sym typeface="Arial"/>
              </a:rPr>
              <a:t>Kalinsky K et al. SABCS 2020;Abstract GS3-00</a:t>
            </a:r>
          </a:p>
        </p:txBody>
      </p:sp>
    </p:spTree>
    <p:extLst>
      <p:ext uri="{BB962C8B-B14F-4D97-AF65-F5344CB8AC3E}">
        <p14:creationId xmlns:p14="http://schemas.microsoft.com/office/powerpoint/2010/main" val="3034914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7" grpId="0"/>
      <p:bldP spid="33" grpId="0"/>
      <p:bldP spid="33" grpId="1"/>
      <p:bldP spid="26" grpId="0"/>
      <p:bldP spid="32" grpId="0"/>
      <p:bldP spid="32" grpId="1"/>
      <p:bldP spid="18" grpId="0" animBg="1"/>
      <p:bldP spid="28" grpId="0" animBg="1"/>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CD33F30F-8220-8807-E3B2-206C68485975}"/>
              </a:ext>
            </a:extLst>
          </p:cNvPr>
          <p:cNvSpPr>
            <a:spLocks noChangeArrowheads="1"/>
          </p:cNvSpPr>
          <p:nvPr/>
        </p:nvSpPr>
        <p:spPr bwMode="auto">
          <a:xfrm>
            <a:off x="1524000" y="261938"/>
            <a:ext cx="9118600" cy="709612"/>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945" tIns="45975" rIns="91945" bIns="45975"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Summary</a:t>
            </a:r>
          </a:p>
        </p:txBody>
      </p:sp>
      <p:sp>
        <p:nvSpPr>
          <p:cNvPr id="5" name="Rectangle 3">
            <a:extLst>
              <a:ext uri="{FF2B5EF4-FFF2-40B4-BE49-F238E27FC236}">
                <a16:creationId xmlns:a16="http://schemas.microsoft.com/office/drawing/2014/main" id="{20BBE725-9390-7535-1319-050F4EC68236}"/>
              </a:ext>
            </a:extLst>
          </p:cNvPr>
          <p:cNvSpPr txBox="1">
            <a:spLocks noChangeArrowheads="1"/>
          </p:cNvSpPr>
          <p:nvPr/>
        </p:nvSpPr>
        <p:spPr bwMode="auto">
          <a:xfrm>
            <a:off x="1744664" y="1146629"/>
            <a:ext cx="8897937" cy="5689600"/>
          </a:xfrm>
          <a:prstGeom prst="rect">
            <a:avLst/>
          </a:prstGeom>
        </p:spPr>
        <p:txBody>
          <a:bodyPr lIns="91311" tIns="45658" rIns="91311" bIns="45658">
            <a:noAutofit/>
          </a:bodyPr>
          <a:lstStyle>
            <a:lvl1pPr marL="285750" indent="-285750" algn="l" rtl="0" eaLnBrk="0" fontAlgn="base" hangingPunct="0">
              <a:lnSpc>
                <a:spcPct val="90000"/>
              </a:lnSpc>
              <a:spcBef>
                <a:spcPct val="50000"/>
              </a:spcBef>
              <a:spcAft>
                <a:spcPct val="0"/>
              </a:spcAft>
              <a:buClr>
                <a:schemeClr val="tx2"/>
              </a:buClr>
              <a:buSzPct val="120000"/>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MS PGothic" panose="020B0600070205080204" pitchFamily="34" charset="-128"/>
              </a:defRPr>
            </a:lvl2pPr>
            <a:lvl3pPr marL="12001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MS PGothic" panose="020B0600070205080204" pitchFamily="34" charset="-128"/>
              </a:defRPr>
            </a:lvl3pPr>
            <a:lvl4pPr marL="16573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MS PGothic" panose="020B0600070205080204" pitchFamily="34" charset="-128"/>
              </a:defRPr>
            </a:lvl4pPr>
            <a:lvl5pPr marL="21145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MS PGothic" panose="020B0600070205080204" pitchFamily="34" charset="-128"/>
              </a:defRPr>
            </a:lvl5pPr>
            <a:lvl6pPr marL="25717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6pPr>
            <a:lvl7pPr marL="30289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7pPr>
            <a:lvl8pPr marL="34861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8pPr>
            <a:lvl9pPr marL="39433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9pPr>
          </a:lstStyle>
          <a:p>
            <a:pPr marL="285750" marR="0" lvl="0" indent="-285750" algn="l" defTabSz="914400" rtl="0" eaLnBrk="0" fontAlgn="base" latinLnBrk="0" hangingPunct="0">
              <a:lnSpc>
                <a:spcPct val="100000"/>
              </a:lnSpc>
              <a:spcBef>
                <a:spcPct val="50000"/>
              </a:spcBef>
              <a:spcAft>
                <a:spcPct val="0"/>
              </a:spcAft>
              <a:buClr>
                <a:srgbClr val="005792"/>
              </a:buClr>
              <a:buSzPct val="120000"/>
              <a:buFontTx/>
              <a:buChar char="•"/>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In RxPONDER, the addition of chemotherapy to endocrine therapy did not significantly improve IDFS</a:t>
            </a:r>
          </a:p>
          <a:p>
            <a:pPr marL="742950" marR="0" lvl="1" indent="-285750" algn="l" defTabSz="914400" rtl="0" eaLnBrk="0" fontAlgn="base" latinLnBrk="0" hangingPunct="0">
              <a:lnSpc>
                <a:spcPct val="100000"/>
              </a:lnSpc>
              <a:spcBef>
                <a:spcPct val="20000"/>
              </a:spcBef>
              <a:spcAft>
                <a:spcPct val="0"/>
              </a:spcAft>
              <a:buClr>
                <a:srgbClr val="C0C0C0"/>
              </a:buClr>
              <a:buSzPct val="120000"/>
              <a:buFontTx/>
              <a:buChar char="•"/>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Similar to TAILORx, an effect of age and menopausal status continues to be seen:</a:t>
            </a:r>
          </a:p>
          <a:p>
            <a:pPr marL="1200150" marR="0" lvl="2" indent="-285750" algn="l" defTabSz="914400" rtl="0" eaLnBrk="0" fontAlgn="base" latinLnBrk="0" hangingPunct="0">
              <a:lnSpc>
                <a:spcPct val="100000"/>
              </a:lnSpc>
              <a:spcBef>
                <a:spcPct val="20000"/>
              </a:spcBef>
              <a:spcAft>
                <a:spcPct val="0"/>
              </a:spcAft>
              <a:buClr>
                <a:srgbClr val="C0C0C0"/>
              </a:buClr>
              <a:buSzPct val="120000"/>
              <a:buFontTx/>
              <a:buChar char="•"/>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 benefit in postmenopausal women</a:t>
            </a:r>
          </a:p>
          <a:p>
            <a:pPr marL="1200150" marR="0" lvl="2" indent="-285750" algn="l" defTabSz="914400" rtl="0" eaLnBrk="0" fontAlgn="base" latinLnBrk="0" hangingPunct="0">
              <a:lnSpc>
                <a:spcPct val="100000"/>
              </a:lnSpc>
              <a:spcBef>
                <a:spcPct val="20000"/>
              </a:spcBef>
              <a:spcAft>
                <a:spcPct val="0"/>
              </a:spcAft>
              <a:buClr>
                <a:srgbClr val="C0C0C0"/>
              </a:buClr>
              <a:buSzPct val="120000"/>
              <a:buFontTx/>
              <a:buChar char="•"/>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In age &lt;50, clear benefit of chemotherapy regardless of RS</a:t>
            </a:r>
          </a:p>
          <a:p>
            <a:pPr marL="1200150" marR="0" lvl="2" indent="-285750" algn="l" defTabSz="914400" rtl="0" eaLnBrk="0" fontAlgn="base" latinLnBrk="0" hangingPunct="0">
              <a:lnSpc>
                <a:spcPct val="100000"/>
              </a:lnSpc>
              <a:spcBef>
                <a:spcPct val="20000"/>
              </a:spcBef>
              <a:spcAft>
                <a:spcPct val="0"/>
              </a:spcAft>
              <a:buClr>
                <a:srgbClr val="C0C0C0"/>
              </a:buClr>
              <a:buSzPct val="120000"/>
              <a:buFontTx/>
              <a:buChar char="•"/>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Similar findings in MINDACT</a:t>
            </a:r>
          </a:p>
          <a:p>
            <a:pPr marL="285750" marR="0" lvl="0" indent="-285750" algn="l" defTabSz="914400" rtl="0" eaLnBrk="0" fontAlgn="base" latinLnBrk="0" hangingPunct="0">
              <a:lnSpc>
                <a:spcPct val="100000"/>
              </a:lnSpc>
              <a:spcBef>
                <a:spcPct val="50000"/>
              </a:spcBef>
              <a:spcAft>
                <a:spcPct val="0"/>
              </a:spcAft>
              <a:buClr>
                <a:srgbClr val="005792"/>
              </a:buClr>
              <a:buSzPct val="120000"/>
              <a:buFontTx/>
              <a:buChar char="•"/>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In TAILORx, RxPonder, and MINDACT, the predominant adjuvant hormonal therapy for premenopausal patients was tamoxifen (without OFS)</a:t>
            </a:r>
          </a:p>
          <a:p>
            <a:pPr marL="285750" marR="0" lvl="0" indent="-285750" algn="l" defTabSz="914400" rtl="0" eaLnBrk="0" fontAlgn="base" latinLnBrk="0" hangingPunct="0">
              <a:lnSpc>
                <a:spcPct val="100000"/>
              </a:lnSpc>
              <a:spcBef>
                <a:spcPct val="50000"/>
              </a:spcBef>
              <a:spcAft>
                <a:spcPct val="0"/>
              </a:spcAft>
              <a:buClr>
                <a:srgbClr val="005792"/>
              </a:buClr>
              <a:buSzPct val="120000"/>
              <a:buFontTx/>
              <a:buChar char="•"/>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NRG 009 will answer whether the addition of chemotherapy to optimal endocrine therapy (AI + OFS) significantly improves outcomes in premenopausal women with ER+/HER2- breast cancer</a:t>
            </a:r>
          </a:p>
        </p:txBody>
      </p:sp>
    </p:spTree>
    <p:extLst>
      <p:ext uri="{BB962C8B-B14F-4D97-AF65-F5344CB8AC3E}">
        <p14:creationId xmlns:p14="http://schemas.microsoft.com/office/powerpoint/2010/main" val="4128102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68A8-679A-7BB9-A8C5-8A89FB204E1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Adjuvant CDK4/6i Trials</a:t>
            </a:r>
          </a:p>
        </p:txBody>
      </p:sp>
      <p:graphicFrame>
        <p:nvGraphicFramePr>
          <p:cNvPr id="4" name="Table 3">
            <a:extLst>
              <a:ext uri="{FF2B5EF4-FFF2-40B4-BE49-F238E27FC236}">
                <a16:creationId xmlns:a16="http://schemas.microsoft.com/office/drawing/2014/main" id="{7321E968-C21F-9BE8-00D6-ECC4331A139E}"/>
              </a:ext>
            </a:extLst>
          </p:cNvPr>
          <p:cNvGraphicFramePr>
            <a:graphicFrameLocks noGrp="1"/>
          </p:cNvGraphicFramePr>
          <p:nvPr/>
        </p:nvGraphicFramePr>
        <p:xfrm>
          <a:off x="253043" y="1277676"/>
          <a:ext cx="11791345" cy="4302648"/>
        </p:xfrm>
        <a:graphic>
          <a:graphicData uri="http://schemas.openxmlformats.org/drawingml/2006/table">
            <a:tbl>
              <a:tblPr firstRow="1" bandRow="1">
                <a:tableStyleId>{073A0DAA-6AF3-43AB-8588-CEC1D06C72B9}</a:tableStyleId>
              </a:tblPr>
              <a:tblGrid>
                <a:gridCol w="1488575">
                  <a:extLst>
                    <a:ext uri="{9D8B030D-6E8A-4147-A177-3AD203B41FA5}">
                      <a16:colId xmlns:a16="http://schemas.microsoft.com/office/drawing/2014/main" val="3928589824"/>
                    </a:ext>
                  </a:extLst>
                </a:gridCol>
                <a:gridCol w="787017">
                  <a:extLst>
                    <a:ext uri="{9D8B030D-6E8A-4147-A177-3AD203B41FA5}">
                      <a16:colId xmlns:a16="http://schemas.microsoft.com/office/drawing/2014/main" val="2930883974"/>
                    </a:ext>
                  </a:extLst>
                </a:gridCol>
                <a:gridCol w="1681355">
                  <a:extLst>
                    <a:ext uri="{9D8B030D-6E8A-4147-A177-3AD203B41FA5}">
                      <a16:colId xmlns:a16="http://schemas.microsoft.com/office/drawing/2014/main" val="3426645963"/>
                    </a:ext>
                  </a:extLst>
                </a:gridCol>
                <a:gridCol w="2182183">
                  <a:extLst>
                    <a:ext uri="{9D8B030D-6E8A-4147-A177-3AD203B41FA5}">
                      <a16:colId xmlns:a16="http://schemas.microsoft.com/office/drawing/2014/main" val="2925480290"/>
                    </a:ext>
                  </a:extLst>
                </a:gridCol>
                <a:gridCol w="3344823">
                  <a:extLst>
                    <a:ext uri="{9D8B030D-6E8A-4147-A177-3AD203B41FA5}">
                      <a16:colId xmlns:a16="http://schemas.microsoft.com/office/drawing/2014/main" val="1683488018"/>
                    </a:ext>
                  </a:extLst>
                </a:gridCol>
                <a:gridCol w="2307392">
                  <a:extLst>
                    <a:ext uri="{9D8B030D-6E8A-4147-A177-3AD203B41FA5}">
                      <a16:colId xmlns:a16="http://schemas.microsoft.com/office/drawing/2014/main" val="1586283225"/>
                    </a:ext>
                  </a:extLst>
                </a:gridCol>
              </a:tblGrid>
              <a:tr h="370840">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algn="l"/>
                      <a:r>
                        <a:rPr lang="en-US" sz="1900" dirty="0">
                          <a:solidFill>
                            <a:schemeClr val="bg1"/>
                          </a:solidFill>
                          <a:latin typeface="Arial" panose="020B0604020202020204" pitchFamily="34" charset="0"/>
                          <a:cs typeface="Arial" panose="020B0604020202020204" pitchFamily="34" charset="0"/>
                        </a:rPr>
                        <a:t>Trial Name</a:t>
                      </a:r>
                      <a:endParaRPr lang="en-US" sz="1900" b="1" dirty="0">
                        <a:solidFill>
                          <a:schemeClr val="bg1"/>
                        </a:solidFill>
                        <a:latin typeface="Arial" panose="020B0604020202020204" pitchFamily="34" charset="0"/>
                        <a:cs typeface="Arial" panose="020B0604020202020204" pitchFamily="34" charset="0"/>
                      </a:endParaRPr>
                    </a:p>
                  </a:txBody>
                  <a:tcPr marL="68581" marR="68581" marT="34276" marB="34276" anchor="ctr"/>
                </a:tc>
                <a:tc>
                  <a:txBody>
                    <a:bodyPr/>
                    <a:lstStyle/>
                    <a:p>
                      <a:pPr algn="ctr"/>
                      <a:r>
                        <a:rPr lang="en-US" sz="1900" b="1" dirty="0">
                          <a:solidFill>
                            <a:schemeClr val="bg1"/>
                          </a:solidFill>
                          <a:latin typeface="Arial" panose="020B0604020202020204" pitchFamily="34" charset="0"/>
                          <a:cs typeface="Arial" panose="020B0604020202020204" pitchFamily="34" charset="0"/>
                        </a:rPr>
                        <a:t>N</a:t>
                      </a:r>
                    </a:p>
                  </a:txBody>
                  <a:tcPr marL="68581" marR="68581" marT="34276" marB="34276" anchor="ctr"/>
                </a:tc>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algn="ctr"/>
                      <a:r>
                        <a:rPr lang="en-US" sz="1900" dirty="0">
                          <a:solidFill>
                            <a:schemeClr val="bg1"/>
                          </a:solidFill>
                          <a:latin typeface="Arial" panose="020B0604020202020204" pitchFamily="34" charset="0"/>
                          <a:cs typeface="Arial" panose="020B0604020202020204" pitchFamily="34" charset="0"/>
                        </a:rPr>
                        <a:t>CDK4/6i</a:t>
                      </a:r>
                      <a:endParaRPr lang="en-US" sz="1900" b="1" dirty="0">
                        <a:solidFill>
                          <a:schemeClr val="bg1"/>
                        </a:solidFill>
                        <a:latin typeface="Arial" panose="020B0604020202020204" pitchFamily="34" charset="0"/>
                        <a:cs typeface="Arial" panose="020B0604020202020204" pitchFamily="34" charset="0"/>
                      </a:endParaRPr>
                    </a:p>
                  </a:txBody>
                  <a:tcPr marL="68581" marR="68581" marT="34276" marB="34276" anchor="ctr"/>
                </a:tc>
                <a:tc>
                  <a:txBody>
                    <a:bodyPr/>
                    <a:lstStyle/>
                    <a:p>
                      <a:pPr algn="ctr"/>
                      <a:r>
                        <a:rPr lang="en-US" sz="1900" b="1" dirty="0">
                          <a:solidFill>
                            <a:schemeClr val="bg1"/>
                          </a:solidFill>
                          <a:latin typeface="Arial" panose="020B0604020202020204" pitchFamily="34" charset="0"/>
                          <a:cs typeface="Arial" panose="020B0604020202020204" pitchFamily="34" charset="0"/>
                        </a:rPr>
                        <a:t>Duration of CDKi</a:t>
                      </a:r>
                    </a:p>
                  </a:txBody>
                  <a:tcPr marL="68581" marR="68581" marT="34276" marB="34276" anchor="ctr"/>
                </a:tc>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algn="ctr"/>
                      <a:r>
                        <a:rPr lang="en-US" sz="1900" dirty="0">
                          <a:solidFill>
                            <a:schemeClr val="bg1"/>
                          </a:solidFill>
                          <a:latin typeface="Arial" panose="020B0604020202020204" pitchFamily="34" charset="0"/>
                          <a:cs typeface="Arial" panose="020B0604020202020204" pitchFamily="34" charset="0"/>
                        </a:rPr>
                        <a:t>Eligibility</a:t>
                      </a:r>
                      <a:endParaRPr lang="en-US" sz="1900" b="1" dirty="0">
                        <a:solidFill>
                          <a:schemeClr val="bg1"/>
                        </a:solidFill>
                        <a:latin typeface="Arial" panose="020B0604020202020204" pitchFamily="34" charset="0"/>
                        <a:cs typeface="Arial" panose="020B0604020202020204" pitchFamily="34" charset="0"/>
                      </a:endParaRPr>
                    </a:p>
                  </a:txBody>
                  <a:tcPr marL="68581" marR="68581" marT="34276" marB="34276" anchor="ctr"/>
                </a:tc>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solidFill>
                            <a:schemeClr val="bg1"/>
                          </a:solidFill>
                          <a:latin typeface="Arial" panose="020B0604020202020204" pitchFamily="34" charset="0"/>
                          <a:cs typeface="Arial" panose="020B0604020202020204" pitchFamily="34" charset="0"/>
                        </a:rPr>
                        <a:t>IDFS HR</a:t>
                      </a:r>
                      <a:endParaRPr lang="en-US" sz="1900" b="1" dirty="0">
                        <a:solidFill>
                          <a:schemeClr val="bg1"/>
                        </a:solidFill>
                        <a:latin typeface="Arial" panose="020B0604020202020204" pitchFamily="34" charset="0"/>
                        <a:cs typeface="Arial" panose="020B0604020202020204" pitchFamily="34" charset="0"/>
                      </a:endParaRPr>
                    </a:p>
                  </a:txBody>
                  <a:tcPr marL="68581" marR="68581" marT="34276" marB="34276" anchor="ctr"/>
                </a:tc>
                <a:extLst>
                  <a:ext uri="{0D108BD9-81ED-4DB2-BD59-A6C34878D82A}">
                    <a16:rowId xmlns:a16="http://schemas.microsoft.com/office/drawing/2014/main" val="1974006681"/>
                  </a:ext>
                </a:extLst>
              </a:tr>
              <a:tr h="370840">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algn="l"/>
                      <a:r>
                        <a:rPr lang="en-US" sz="1600" baseline="0" dirty="0">
                          <a:solidFill>
                            <a:schemeClr val="tx1"/>
                          </a:solidFill>
                          <a:latin typeface="Arial" panose="020B0604020202020204" pitchFamily="34" charset="0"/>
                          <a:cs typeface="Arial" panose="020B0604020202020204" pitchFamily="34" charset="0"/>
                        </a:rPr>
                        <a:t>Penelope-B</a:t>
                      </a:r>
                    </a:p>
                  </a:txBody>
                  <a:tcPr marL="68581" marR="68581" marT="34276" marB="34276" anchor="ctr"/>
                </a:tc>
                <a:tc>
                  <a:txBody>
                    <a:bodyPr/>
                    <a:lstStyle/>
                    <a:p>
                      <a:pPr algn="ctr"/>
                      <a:r>
                        <a:rPr lang="en-US" sz="1600" baseline="0" dirty="0">
                          <a:solidFill>
                            <a:schemeClr val="tx1"/>
                          </a:solidFill>
                          <a:latin typeface="Arial" panose="020B0604020202020204" pitchFamily="34" charset="0"/>
                          <a:cs typeface="Arial" panose="020B0604020202020204" pitchFamily="34" charset="0"/>
                        </a:rPr>
                        <a:t>1250</a:t>
                      </a:r>
                    </a:p>
                  </a:txBody>
                  <a:tcPr marL="68581" marR="68581" marT="34276" marB="34276" anchor="ctr"/>
                </a:tc>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algn="ctr"/>
                      <a:r>
                        <a:rPr lang="en-US" sz="1600" dirty="0">
                          <a:solidFill>
                            <a:schemeClr val="tx1"/>
                          </a:solidFill>
                          <a:latin typeface="Arial" panose="020B0604020202020204" pitchFamily="34" charset="0"/>
                          <a:cs typeface="Arial" panose="020B0604020202020204" pitchFamily="34" charset="0"/>
                        </a:rPr>
                        <a:t>Palbociclib</a:t>
                      </a:r>
                      <a:endParaRPr lang="en-US" sz="1600" baseline="30000" dirty="0">
                        <a:solidFill>
                          <a:schemeClr val="tx1"/>
                        </a:solidFill>
                        <a:latin typeface="Arial" panose="020B0604020202020204" pitchFamily="34" charset="0"/>
                        <a:cs typeface="Arial" panose="020B0604020202020204" pitchFamily="34" charset="0"/>
                      </a:endParaRPr>
                    </a:p>
                  </a:txBody>
                  <a:tcPr marL="68581" marR="68581" marT="34276" marB="34276" anchor="ctr"/>
                </a:tc>
                <a:tc>
                  <a:txBody>
                    <a:bodyPr/>
                    <a:lstStyle/>
                    <a:p>
                      <a:pPr algn="ctr"/>
                      <a:r>
                        <a:rPr lang="en-US" sz="1600" baseline="0" dirty="0">
                          <a:solidFill>
                            <a:schemeClr val="tx1"/>
                          </a:solidFill>
                          <a:latin typeface="Arial" panose="020B0604020202020204" pitchFamily="34" charset="0"/>
                          <a:cs typeface="Arial" panose="020B0604020202020204" pitchFamily="34" charset="0"/>
                        </a:rPr>
                        <a:t>1 y</a:t>
                      </a:r>
                    </a:p>
                  </a:txBody>
                  <a:tcPr marL="68581" marR="68581" marT="34276" marB="34276" anchor="ctr"/>
                </a:tc>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marL="180000" indent="-180000" algn="l" defTabSz="914377" rtl="0" eaLnBrk="1" latinLnBrk="0" hangingPunct="1">
                        <a:buFont typeface="Arial" panose="020B0604020202020204" pitchFamily="34" charset="0"/>
                        <a:buChar char="•"/>
                      </a:pPr>
                      <a:r>
                        <a:rPr lang="en-US" sz="1600" kern="1200" dirty="0">
                          <a:solidFill>
                            <a:schemeClr val="tx1"/>
                          </a:solidFill>
                          <a:latin typeface="Arial" panose="020B0604020202020204" pitchFamily="34" charset="0"/>
                          <a:ea typeface="+mn-ea"/>
                          <a:cs typeface="Arial" panose="020B0604020202020204" pitchFamily="34" charset="0"/>
                        </a:rPr>
                        <a:t>Residual disease after 16 wk of neoadjuvant CT</a:t>
                      </a:r>
                    </a:p>
                    <a:p>
                      <a:pPr marL="180000" indent="-180000" algn="l" defTabSz="914377" rtl="0" eaLnBrk="1" latinLnBrk="0" hangingPunct="1">
                        <a:buFont typeface="Arial" panose="020B0604020202020204" pitchFamily="34" charset="0"/>
                        <a:buChar char="•"/>
                      </a:pPr>
                      <a:r>
                        <a:rPr lang="en-US" sz="1600" kern="1200" dirty="0">
                          <a:solidFill>
                            <a:schemeClr val="tx1"/>
                          </a:solidFill>
                          <a:latin typeface="Arial" panose="020B0604020202020204" pitchFamily="34" charset="0"/>
                          <a:ea typeface="+mn-ea"/>
                          <a:cs typeface="Arial" panose="020B0604020202020204" pitchFamily="34" charset="0"/>
                        </a:rPr>
                        <a:t>CPS-EG score ≥3 or 2 with ypN+</a:t>
                      </a:r>
                    </a:p>
                  </a:txBody>
                  <a:tcPr marL="68581" marR="68581" marT="34276" marB="34276" anchor="ctr"/>
                </a:tc>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HR = 0.93</a:t>
                      </a:r>
                    </a:p>
                    <a:p>
                      <a:pPr marL="0" marR="0" indent="0" algn="ctr" defTabSz="914377"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(95% CI: 0.74-1.17)</a:t>
                      </a:r>
                    </a:p>
                    <a:p>
                      <a:pPr algn="ctr"/>
                      <a:r>
                        <a:rPr lang="en-US" sz="1600" i="1" dirty="0">
                          <a:solidFill>
                            <a:schemeClr val="tx1"/>
                          </a:solidFill>
                          <a:latin typeface="Arial" panose="020B0604020202020204" pitchFamily="34" charset="0"/>
                          <a:cs typeface="Arial" panose="020B0604020202020204" pitchFamily="34" charset="0"/>
                        </a:rPr>
                        <a:t>P</a:t>
                      </a:r>
                      <a:r>
                        <a:rPr lang="en-US" sz="1600" dirty="0">
                          <a:solidFill>
                            <a:schemeClr val="tx1"/>
                          </a:solidFill>
                          <a:latin typeface="Arial" panose="020B0604020202020204" pitchFamily="34" charset="0"/>
                          <a:cs typeface="Arial" panose="020B0604020202020204" pitchFamily="34" charset="0"/>
                        </a:rPr>
                        <a:t> = .53</a:t>
                      </a:r>
                    </a:p>
                  </a:txBody>
                  <a:tcPr marL="68581" marR="68581" marT="34276" marB="34276" anchor="ctr"/>
                </a:tc>
                <a:extLst>
                  <a:ext uri="{0D108BD9-81ED-4DB2-BD59-A6C34878D82A}">
                    <a16:rowId xmlns:a16="http://schemas.microsoft.com/office/drawing/2014/main" val="835249956"/>
                  </a:ext>
                </a:extLst>
              </a:tr>
              <a:tr h="370840">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algn="l"/>
                      <a:r>
                        <a:rPr lang="en-US" sz="1600" baseline="0" dirty="0">
                          <a:solidFill>
                            <a:schemeClr val="tx1"/>
                          </a:solidFill>
                          <a:latin typeface="Arial" panose="020B0604020202020204" pitchFamily="34" charset="0"/>
                          <a:cs typeface="Arial" panose="020B0604020202020204" pitchFamily="34" charset="0"/>
                        </a:rPr>
                        <a:t>PALLAS</a:t>
                      </a:r>
                    </a:p>
                  </a:txBody>
                  <a:tcPr marL="68581" marR="68581" marT="34276" marB="34276" anchor="ctr"/>
                </a:tc>
                <a:tc>
                  <a:txBody>
                    <a:bodyPr/>
                    <a:lstStyle/>
                    <a:p>
                      <a:pPr algn="ctr"/>
                      <a:r>
                        <a:rPr lang="en-US" sz="1600" baseline="0" dirty="0">
                          <a:solidFill>
                            <a:schemeClr val="tx1"/>
                          </a:solidFill>
                          <a:latin typeface="Arial" panose="020B0604020202020204" pitchFamily="34" charset="0"/>
                          <a:cs typeface="Arial" panose="020B0604020202020204" pitchFamily="34" charset="0"/>
                        </a:rPr>
                        <a:t>5761</a:t>
                      </a:r>
                    </a:p>
                  </a:txBody>
                  <a:tcPr marL="68581" marR="68581" marT="34276" marB="34276" anchor="ctr"/>
                </a:tc>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algn="ctr"/>
                      <a:r>
                        <a:rPr lang="en-US" sz="1600" dirty="0">
                          <a:solidFill>
                            <a:schemeClr val="tx1"/>
                          </a:solidFill>
                          <a:latin typeface="Arial" panose="020B0604020202020204" pitchFamily="34" charset="0"/>
                          <a:cs typeface="Arial" panose="020B0604020202020204" pitchFamily="34" charset="0"/>
                        </a:rPr>
                        <a:t>Palbociclib</a:t>
                      </a:r>
                      <a:endParaRPr lang="en-US" sz="1600" baseline="30000" dirty="0">
                        <a:solidFill>
                          <a:schemeClr val="tx1"/>
                        </a:solidFill>
                        <a:latin typeface="Arial" panose="020B0604020202020204" pitchFamily="34" charset="0"/>
                        <a:cs typeface="Arial" panose="020B0604020202020204" pitchFamily="34" charset="0"/>
                      </a:endParaRPr>
                    </a:p>
                  </a:txBody>
                  <a:tcPr marL="68581" marR="68581" marT="34276" marB="34276" anchor="ctr"/>
                </a:tc>
                <a:tc>
                  <a:txBody>
                    <a:bodyPr/>
                    <a:lstStyle/>
                    <a:p>
                      <a:pPr algn="ctr"/>
                      <a:r>
                        <a:rPr lang="en-US" sz="1600" baseline="0" dirty="0">
                          <a:solidFill>
                            <a:schemeClr val="tx1"/>
                          </a:solidFill>
                          <a:latin typeface="Arial" panose="020B0604020202020204" pitchFamily="34" charset="0"/>
                          <a:cs typeface="Arial" panose="020B0604020202020204" pitchFamily="34" charset="0"/>
                        </a:rPr>
                        <a:t>2 y</a:t>
                      </a:r>
                    </a:p>
                  </a:txBody>
                  <a:tcPr marL="68581" marR="68581" marT="34276" marB="34276" anchor="ctr"/>
                </a:tc>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marL="180000" indent="-180000" algn="l" defTabSz="914377" rtl="0" eaLnBrk="1" fontAlgn="auto" latinLnBrk="0" hangingPunct="1">
                        <a:spcBef>
                          <a:spcPts val="0"/>
                        </a:spcBef>
                        <a:spcAft>
                          <a:spcPts val="0"/>
                        </a:spcAft>
                        <a:buFont typeface="Arial" panose="020B0604020202020204" pitchFamily="34" charset="0"/>
                        <a:buChar char="•"/>
                        <a:defRPr/>
                      </a:pPr>
                      <a:r>
                        <a:rPr lang="en-US" sz="1600" kern="1200" dirty="0">
                          <a:solidFill>
                            <a:schemeClr val="tx1"/>
                          </a:solidFill>
                          <a:latin typeface="Arial" panose="020B0604020202020204" pitchFamily="34" charset="0"/>
                          <a:ea typeface="+mn-ea"/>
                          <a:cs typeface="Arial" panose="020B0604020202020204" pitchFamily="34" charset="0"/>
                        </a:rPr>
                        <a:t>Stage II-III</a:t>
                      </a:r>
                    </a:p>
                  </a:txBody>
                  <a:tcPr marL="68581" marR="68581" marT="34276" marB="34276" anchor="ctr"/>
                </a:tc>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HR = 0.96</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(95% CI: 0.81-1.14)</a:t>
                      </a:r>
                    </a:p>
                    <a:p>
                      <a:pPr algn="ctr"/>
                      <a:r>
                        <a:rPr lang="en-US" sz="1600" dirty="0">
                          <a:solidFill>
                            <a:schemeClr val="tx1"/>
                          </a:solidFill>
                          <a:latin typeface="Arial" panose="020B0604020202020204" pitchFamily="34" charset="0"/>
                          <a:cs typeface="Arial" panose="020B0604020202020204" pitchFamily="34" charset="0"/>
                        </a:rPr>
                        <a:t> </a:t>
                      </a:r>
                      <a:r>
                        <a:rPr lang="en-US" sz="1600" i="1" dirty="0">
                          <a:solidFill>
                            <a:schemeClr val="tx1"/>
                          </a:solidFill>
                          <a:latin typeface="Arial" panose="020B0604020202020204" pitchFamily="34" charset="0"/>
                          <a:cs typeface="Arial" panose="020B0604020202020204" pitchFamily="34" charset="0"/>
                        </a:rPr>
                        <a:t>P </a:t>
                      </a:r>
                      <a:r>
                        <a:rPr lang="en-US" sz="1600" dirty="0">
                          <a:solidFill>
                            <a:schemeClr val="tx1"/>
                          </a:solidFill>
                          <a:latin typeface="Arial" panose="020B0604020202020204" pitchFamily="34" charset="0"/>
                          <a:cs typeface="Arial" panose="020B0604020202020204" pitchFamily="34" charset="0"/>
                        </a:rPr>
                        <a:t>= .65 </a:t>
                      </a:r>
                    </a:p>
                  </a:txBody>
                  <a:tcPr marL="68581" marR="68581" marT="34276" marB="34276" anchor="ctr"/>
                </a:tc>
                <a:extLst>
                  <a:ext uri="{0D108BD9-81ED-4DB2-BD59-A6C34878D82A}">
                    <a16:rowId xmlns:a16="http://schemas.microsoft.com/office/drawing/2014/main" val="3828356278"/>
                  </a:ext>
                </a:extLst>
              </a:tr>
              <a:tr h="370840">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algn="l"/>
                      <a:r>
                        <a:rPr lang="en-US" sz="1600" dirty="0">
                          <a:solidFill>
                            <a:schemeClr val="tx1"/>
                          </a:solidFill>
                          <a:latin typeface="Arial" panose="020B0604020202020204" pitchFamily="34" charset="0"/>
                          <a:cs typeface="Arial" panose="020B0604020202020204" pitchFamily="34" charset="0"/>
                        </a:rPr>
                        <a:t>monarchE</a:t>
                      </a:r>
                    </a:p>
                  </a:txBody>
                  <a:tcPr marL="68581" marR="68581" marT="34276" marB="34276" anchor="ctr"/>
                </a:tc>
                <a:tc>
                  <a:txBody>
                    <a:bodyPr/>
                    <a:lstStyle/>
                    <a:p>
                      <a:pPr algn="ctr"/>
                      <a:r>
                        <a:rPr lang="en-US" sz="1600" dirty="0">
                          <a:solidFill>
                            <a:schemeClr val="tx1"/>
                          </a:solidFill>
                          <a:latin typeface="Arial" panose="020B0604020202020204" pitchFamily="34" charset="0"/>
                          <a:cs typeface="Arial" panose="020B0604020202020204" pitchFamily="34" charset="0"/>
                        </a:rPr>
                        <a:t>5637</a:t>
                      </a:r>
                    </a:p>
                  </a:txBody>
                  <a:tcPr marL="68581" marR="68581" marT="34276" marB="34276" anchor="ctr"/>
                </a:tc>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Abemaciclib</a:t>
                      </a:r>
                      <a:endParaRPr lang="en-US" sz="1600" baseline="30000" dirty="0">
                        <a:solidFill>
                          <a:schemeClr val="tx1"/>
                        </a:solidFill>
                        <a:latin typeface="Arial" panose="020B0604020202020204" pitchFamily="34" charset="0"/>
                        <a:cs typeface="Arial" panose="020B0604020202020204" pitchFamily="34" charset="0"/>
                      </a:endParaRPr>
                    </a:p>
                  </a:txBody>
                  <a:tcPr marL="68581" marR="68581" marT="34276" marB="3427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panose="020B0604020202020204" pitchFamily="34" charset="0"/>
                          <a:cs typeface="Arial" panose="020B0604020202020204" pitchFamily="34" charset="0"/>
                        </a:rPr>
                        <a:t>2 y</a:t>
                      </a:r>
                    </a:p>
                  </a:txBody>
                  <a:tcPr marL="68581" marR="68581" marT="34276" marB="34276" anchor="ctr"/>
                </a:tc>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marL="180000" indent="-180000" algn="l" defTabSz="914377" rtl="0" eaLnBrk="1" latinLnBrk="0" hangingPunct="1">
                        <a:buFont typeface="Arial" panose="020B0604020202020204" pitchFamily="34" charset="0"/>
                        <a:buChar char="•"/>
                      </a:pPr>
                      <a:r>
                        <a:rPr lang="en-US" sz="1600" kern="1200" dirty="0">
                          <a:solidFill>
                            <a:schemeClr val="tx1"/>
                          </a:solidFill>
                          <a:latin typeface="Arial" panose="020B0604020202020204" pitchFamily="34" charset="0"/>
                          <a:ea typeface="+mn-ea"/>
                          <a:cs typeface="Arial" panose="020B0604020202020204" pitchFamily="34" charset="0"/>
                        </a:rPr>
                        <a:t>&gt;4 ALN</a:t>
                      </a:r>
                    </a:p>
                    <a:p>
                      <a:pPr algn="l"/>
                      <a:r>
                        <a:rPr lang="en-US" sz="1600" dirty="0">
                          <a:solidFill>
                            <a:schemeClr val="tx1"/>
                          </a:solidFill>
                          <a:latin typeface="Arial" panose="020B0604020202020204" pitchFamily="34" charset="0"/>
                          <a:cs typeface="Arial" panose="020B0604020202020204" pitchFamily="34" charset="0"/>
                        </a:rPr>
                        <a:t>or</a:t>
                      </a:r>
                    </a:p>
                    <a:p>
                      <a:pPr marL="180000" indent="-180000" algn="l">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1-3 ALN and at least 1 below:</a:t>
                      </a:r>
                    </a:p>
                    <a:p>
                      <a:pPr marL="360000" indent="-180000" algn="l">
                        <a:buFont typeface="System Font Regular"/>
                        <a:buChar char="–"/>
                        <a:tabLst/>
                      </a:pPr>
                      <a:r>
                        <a:rPr lang="en-US" sz="1600" dirty="0">
                          <a:solidFill>
                            <a:schemeClr val="tx1"/>
                          </a:solidFill>
                          <a:latin typeface="Arial" panose="020B0604020202020204" pitchFamily="34" charset="0"/>
                          <a:cs typeface="Arial" panose="020B0604020202020204" pitchFamily="34" charset="0"/>
                        </a:rPr>
                        <a:t>T &gt;5 cm</a:t>
                      </a:r>
                    </a:p>
                    <a:p>
                      <a:pPr marL="360000" indent="-180000" algn="l">
                        <a:buFont typeface="System Font Regular"/>
                        <a:buChar char="–"/>
                        <a:tabLst/>
                      </a:pPr>
                      <a:r>
                        <a:rPr lang="en-US" sz="1600" dirty="0">
                          <a:solidFill>
                            <a:schemeClr val="tx1"/>
                          </a:solidFill>
                          <a:latin typeface="Arial" panose="020B0604020202020204" pitchFamily="34" charset="0"/>
                          <a:cs typeface="Arial" panose="020B0604020202020204" pitchFamily="34" charset="0"/>
                        </a:rPr>
                        <a:t>G3</a:t>
                      </a:r>
                    </a:p>
                    <a:p>
                      <a:pPr marL="360000" indent="-180000" algn="l">
                        <a:buFont typeface="System Font Regular"/>
                        <a:buChar char="–"/>
                        <a:tabLst/>
                      </a:pPr>
                      <a:r>
                        <a:rPr lang="en-US" sz="1600" dirty="0">
                          <a:solidFill>
                            <a:schemeClr val="tx1"/>
                          </a:solidFill>
                          <a:latin typeface="Arial" panose="020B0604020202020204" pitchFamily="34" charset="0"/>
                          <a:cs typeface="Arial" panose="020B0604020202020204" pitchFamily="34" charset="0"/>
                        </a:rPr>
                        <a:t>Ki-67 &gt;20%</a:t>
                      </a:r>
                    </a:p>
                  </a:txBody>
                  <a:tcPr marL="68581" marR="68581" marT="34276" marB="34276" anchor="ctr"/>
                </a:tc>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algn="ctr"/>
                      <a:r>
                        <a:rPr lang="en-US" sz="1600" b="1" dirty="0">
                          <a:solidFill>
                            <a:schemeClr val="tx1"/>
                          </a:solidFill>
                          <a:latin typeface="Arial" panose="020B0604020202020204" pitchFamily="34" charset="0"/>
                          <a:cs typeface="Arial" panose="020B0604020202020204" pitchFamily="34" charset="0"/>
                        </a:rPr>
                        <a:t>HR = 0.680 </a:t>
                      </a:r>
                    </a:p>
                    <a:p>
                      <a:pPr algn="ctr"/>
                      <a:r>
                        <a:rPr lang="en-US" sz="1600" b="1" dirty="0">
                          <a:solidFill>
                            <a:schemeClr val="tx1"/>
                          </a:solidFill>
                          <a:latin typeface="Arial" panose="020B0604020202020204" pitchFamily="34" charset="0"/>
                          <a:cs typeface="Arial" panose="020B0604020202020204" pitchFamily="34" charset="0"/>
                        </a:rPr>
                        <a:t>(95% CI: 0.599-0.772)</a:t>
                      </a:r>
                    </a:p>
                    <a:p>
                      <a:pPr algn="ctr"/>
                      <a:r>
                        <a:rPr lang="en-US" sz="1600" b="0" dirty="0">
                          <a:solidFill>
                            <a:schemeClr val="tx1"/>
                          </a:solidFill>
                          <a:latin typeface="Arial" panose="020B0604020202020204" pitchFamily="34" charset="0"/>
                          <a:cs typeface="Arial" panose="020B0604020202020204" pitchFamily="34" charset="0"/>
                        </a:rPr>
                        <a:t>Nominal </a:t>
                      </a:r>
                      <a:r>
                        <a:rPr lang="en-US" sz="1600" b="0" i="1" dirty="0">
                          <a:solidFill>
                            <a:schemeClr val="tx1"/>
                          </a:solidFill>
                          <a:latin typeface="Arial" panose="020B0604020202020204" pitchFamily="34" charset="0"/>
                          <a:cs typeface="Arial" panose="020B0604020202020204" pitchFamily="34" charset="0"/>
                        </a:rPr>
                        <a:t>P</a:t>
                      </a:r>
                      <a:r>
                        <a:rPr lang="en-US" sz="1600" b="0" dirty="0">
                          <a:solidFill>
                            <a:schemeClr val="tx1"/>
                          </a:solidFill>
                          <a:latin typeface="Arial" panose="020B0604020202020204" pitchFamily="34" charset="0"/>
                          <a:cs typeface="Arial" panose="020B0604020202020204" pitchFamily="34" charset="0"/>
                        </a:rPr>
                        <a:t> &lt; .001</a:t>
                      </a:r>
                    </a:p>
                  </a:txBody>
                  <a:tcPr marL="68581" marR="68581" marT="34276" marB="34276" anchor="ctr"/>
                </a:tc>
                <a:extLst>
                  <a:ext uri="{0D108BD9-81ED-4DB2-BD59-A6C34878D82A}">
                    <a16:rowId xmlns:a16="http://schemas.microsoft.com/office/drawing/2014/main" val="4027146779"/>
                  </a:ext>
                </a:extLst>
              </a:tr>
              <a:tr h="370840">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algn="l"/>
                      <a:r>
                        <a:rPr lang="en-US" sz="1600" dirty="0">
                          <a:solidFill>
                            <a:schemeClr val="tx1"/>
                          </a:solidFill>
                          <a:latin typeface="Arial" panose="020B0604020202020204" pitchFamily="34" charset="0"/>
                          <a:cs typeface="Arial" panose="020B0604020202020204" pitchFamily="34" charset="0"/>
                        </a:rPr>
                        <a:t>NATALEE</a:t>
                      </a:r>
                    </a:p>
                  </a:txBody>
                  <a:tcPr marL="68581" marR="68581" marT="34276" marB="34276" anchor="ct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5101</a:t>
                      </a:r>
                    </a:p>
                  </a:txBody>
                  <a:tcPr marL="68581" marR="68581" marT="34276" marB="34276" anchor="ctr"/>
                </a:tc>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algn="ctr"/>
                      <a:r>
                        <a:rPr lang="en-US" sz="1600" dirty="0">
                          <a:solidFill>
                            <a:schemeClr val="tx1"/>
                          </a:solidFill>
                          <a:latin typeface="Arial" panose="020B0604020202020204" pitchFamily="34" charset="0"/>
                          <a:cs typeface="Arial" panose="020B0604020202020204" pitchFamily="34" charset="0"/>
                        </a:rPr>
                        <a:t>Ribociclib</a:t>
                      </a:r>
                      <a:endParaRPr lang="en-US" sz="1600" baseline="30000" dirty="0">
                        <a:solidFill>
                          <a:schemeClr val="tx1"/>
                        </a:solidFill>
                        <a:latin typeface="Arial" panose="020B0604020202020204" pitchFamily="34" charset="0"/>
                        <a:cs typeface="Arial" panose="020B0604020202020204" pitchFamily="34" charset="0"/>
                      </a:endParaRPr>
                    </a:p>
                  </a:txBody>
                  <a:tcPr marL="68581" marR="68581" marT="34276" marB="34276" anchor="ctr"/>
                </a:tc>
                <a:tc>
                  <a:txBody>
                    <a:bodyPr/>
                    <a:lstStyle/>
                    <a:p>
                      <a:pPr algn="ctr"/>
                      <a:r>
                        <a:rPr lang="en-US" sz="1600" baseline="0" dirty="0">
                          <a:solidFill>
                            <a:schemeClr val="tx1"/>
                          </a:solidFill>
                          <a:latin typeface="Arial" panose="020B0604020202020204" pitchFamily="34" charset="0"/>
                          <a:cs typeface="Arial" panose="020B0604020202020204" pitchFamily="34" charset="0"/>
                        </a:rPr>
                        <a:t>3 y</a:t>
                      </a:r>
                    </a:p>
                  </a:txBody>
                  <a:tcPr marL="68581" marR="68581" marT="34276" marB="34276" anchor="ctr"/>
                </a:tc>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1"/>
                          </a:solidFill>
                          <a:latin typeface="Arial" panose="020B0604020202020204" pitchFamily="34" charset="0"/>
                          <a:cs typeface="Arial" panose="020B0604020202020204" pitchFamily="34" charset="0"/>
                        </a:rPr>
                        <a:t>S</a:t>
                      </a:r>
                      <a:r>
                        <a:rPr lang="en-US" sz="1600" kern="1200" dirty="0">
                          <a:solidFill>
                            <a:schemeClr val="tx1"/>
                          </a:solidFill>
                          <a:latin typeface="Arial" panose="020B0604020202020204" pitchFamily="34" charset="0"/>
                          <a:ea typeface="+mn-ea"/>
                          <a:cs typeface="Arial" panose="020B0604020202020204" pitchFamily="34" charset="0"/>
                        </a:rPr>
                        <a:t>tage II (either N0 with grade 2-3 and/or Ki67 ≥20% or N1) or III</a:t>
                      </a:r>
                    </a:p>
                  </a:txBody>
                  <a:tcPr marL="68581" marR="68581" marT="34276" marB="34276" anchor="ctr"/>
                </a:tc>
                <a:tc>
                  <a:txBody>
                    <a:bodyPr/>
                    <a:lstStyle>
                      <a:lvl1pPr marL="0" algn="l" defTabSz="914377" rtl="0" eaLnBrk="1" latinLnBrk="0" hangingPunct="1">
                        <a:defRPr sz="1800" kern="1200">
                          <a:solidFill>
                            <a:schemeClr val="tx1"/>
                          </a:solidFill>
                          <a:latin typeface="Calibri" panose="020F0502020204030204"/>
                        </a:defRPr>
                      </a:lvl1pPr>
                      <a:lvl2pPr marL="457189" algn="l" defTabSz="914377" rtl="0" eaLnBrk="1" latinLnBrk="0" hangingPunct="1">
                        <a:defRPr sz="1800" kern="1200">
                          <a:solidFill>
                            <a:schemeClr val="tx1"/>
                          </a:solidFill>
                          <a:latin typeface="Calibri" panose="020F0502020204030204"/>
                        </a:defRPr>
                      </a:lvl2pPr>
                      <a:lvl3pPr marL="914377" algn="l" defTabSz="914377" rtl="0" eaLnBrk="1" latinLnBrk="0" hangingPunct="1">
                        <a:defRPr sz="1800" kern="1200">
                          <a:solidFill>
                            <a:schemeClr val="tx1"/>
                          </a:solidFill>
                          <a:latin typeface="Calibri" panose="020F0502020204030204"/>
                        </a:defRPr>
                      </a:lvl3pPr>
                      <a:lvl4pPr marL="1371566" algn="l" defTabSz="914377" rtl="0" eaLnBrk="1" latinLnBrk="0" hangingPunct="1">
                        <a:defRPr sz="1800" kern="1200">
                          <a:solidFill>
                            <a:schemeClr val="tx1"/>
                          </a:solidFill>
                          <a:latin typeface="Calibri" panose="020F0502020204030204"/>
                        </a:defRPr>
                      </a:lvl4pPr>
                      <a:lvl5pPr marL="1828754" algn="l" defTabSz="914377" rtl="0" eaLnBrk="1" latinLnBrk="0" hangingPunct="1">
                        <a:defRPr sz="1800" kern="1200">
                          <a:solidFill>
                            <a:schemeClr val="tx1"/>
                          </a:solidFill>
                          <a:latin typeface="Calibri" panose="020F0502020204030204"/>
                        </a:defRPr>
                      </a:lvl5pPr>
                      <a:lvl6pPr marL="2285943" algn="l" defTabSz="914377" rtl="0" eaLnBrk="1" latinLnBrk="0" hangingPunct="1">
                        <a:defRPr sz="1800" kern="1200">
                          <a:solidFill>
                            <a:schemeClr val="tx1"/>
                          </a:solidFill>
                          <a:latin typeface="Calibri" panose="020F0502020204030204"/>
                        </a:defRPr>
                      </a:lvl6pPr>
                      <a:lvl7pPr marL="2743131" algn="l" defTabSz="914377" rtl="0" eaLnBrk="1" latinLnBrk="0" hangingPunct="1">
                        <a:defRPr sz="1800" kern="1200">
                          <a:solidFill>
                            <a:schemeClr val="tx1"/>
                          </a:solidFill>
                          <a:latin typeface="Calibri" panose="020F0502020204030204"/>
                        </a:defRPr>
                      </a:lvl7pPr>
                      <a:lvl8pPr marL="3200320" algn="l" defTabSz="914377" rtl="0" eaLnBrk="1" latinLnBrk="0" hangingPunct="1">
                        <a:defRPr sz="1800" kern="1200">
                          <a:solidFill>
                            <a:schemeClr val="tx1"/>
                          </a:solidFill>
                          <a:latin typeface="Calibri" panose="020F0502020204030204"/>
                        </a:defRPr>
                      </a:lvl8pPr>
                      <a:lvl9pPr marL="3657509" algn="l" defTabSz="914377" rtl="0" eaLnBrk="1" latinLnBrk="0" hangingPunct="1">
                        <a:defRPr sz="1800" kern="1200">
                          <a:solidFill>
                            <a:schemeClr val="tx1"/>
                          </a:solidFill>
                          <a:latin typeface="Calibri" panose="020F0502020204030204"/>
                        </a:defRPr>
                      </a:lvl9pPr>
                    </a:lstStyle>
                    <a:p>
                      <a:pPr algn="ctr"/>
                      <a:r>
                        <a:rPr lang="en-US" sz="1600" dirty="0">
                          <a:solidFill>
                            <a:schemeClr val="tx1"/>
                          </a:solidFill>
                          <a:latin typeface="Arial" panose="020B0604020202020204" pitchFamily="34" charset="0"/>
                          <a:cs typeface="Arial" panose="020B0604020202020204" pitchFamily="34" charset="0"/>
                        </a:rPr>
                        <a:t>HR = 0.749</a:t>
                      </a:r>
                    </a:p>
                    <a:p>
                      <a:pPr algn="ctr"/>
                      <a:r>
                        <a:rPr lang="en-US" sz="1600" dirty="0">
                          <a:solidFill>
                            <a:schemeClr val="tx1"/>
                          </a:solidFill>
                          <a:latin typeface="Arial" panose="020B0604020202020204" pitchFamily="34" charset="0"/>
                          <a:cs typeface="Arial" panose="020B0604020202020204" pitchFamily="34" charset="0"/>
                        </a:rPr>
                        <a:t>(95% CI: 0.628-0.892)</a:t>
                      </a:r>
                    </a:p>
                    <a:p>
                      <a:pPr algn="ctr"/>
                      <a:r>
                        <a:rPr lang="en-US" sz="1600" i="1" dirty="0">
                          <a:solidFill>
                            <a:schemeClr val="tx1"/>
                          </a:solidFill>
                          <a:latin typeface="Arial" panose="020B0604020202020204" pitchFamily="34" charset="0"/>
                          <a:cs typeface="Arial" panose="020B0604020202020204" pitchFamily="34" charset="0"/>
                        </a:rPr>
                        <a:t>P </a:t>
                      </a:r>
                      <a:r>
                        <a:rPr lang="en-US" sz="1600" dirty="0">
                          <a:solidFill>
                            <a:schemeClr val="tx1"/>
                          </a:solidFill>
                          <a:latin typeface="Arial" panose="020B0604020202020204" pitchFamily="34" charset="0"/>
                          <a:cs typeface="Arial" panose="020B0604020202020204" pitchFamily="34" charset="0"/>
                        </a:rPr>
                        <a:t>= .0012</a:t>
                      </a:r>
                    </a:p>
                  </a:txBody>
                  <a:tcPr marL="68581" marR="68581" marT="34276" marB="34276" anchor="ctr"/>
                </a:tc>
                <a:extLst>
                  <a:ext uri="{0D108BD9-81ED-4DB2-BD59-A6C34878D82A}">
                    <a16:rowId xmlns:a16="http://schemas.microsoft.com/office/drawing/2014/main" val="1606751580"/>
                  </a:ext>
                </a:extLst>
              </a:tr>
            </a:tbl>
          </a:graphicData>
        </a:graphic>
      </p:graphicFrame>
      <p:sp>
        <p:nvSpPr>
          <p:cNvPr id="5" name="Footer Placeholder 687">
            <a:extLst>
              <a:ext uri="{FF2B5EF4-FFF2-40B4-BE49-F238E27FC236}">
                <a16:creationId xmlns:a16="http://schemas.microsoft.com/office/drawing/2014/main" id="{DD838C65-611A-F07E-2C05-BEA210901255}"/>
              </a:ext>
            </a:extLst>
          </p:cNvPr>
          <p:cNvSpPr txBox="1">
            <a:spLocks/>
          </p:cNvSpPr>
          <p:nvPr/>
        </p:nvSpPr>
        <p:spPr>
          <a:xfrm>
            <a:off x="253043" y="6313487"/>
            <a:ext cx="11582399" cy="5445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Pts val="1400"/>
              <a:buFontTx/>
              <a:buNone/>
              <a:tabLst/>
              <a:defRPr/>
            </a:pPr>
            <a:r>
              <a:rPr kumimoji="0" lang="en-US" altLang="en-US" sz="1400" b="0" i="0" u="none" strike="noStrike" kern="1200" cap="none" spc="-11" normalizeH="0" baseline="0" noProof="0" dirty="0">
                <a:ln>
                  <a:noFill/>
                </a:ln>
                <a:solidFill>
                  <a:srgbClr val="000000"/>
                </a:solidFill>
                <a:effectLst/>
                <a:uLnTx/>
                <a:uFillTx/>
                <a:latin typeface="Arial"/>
                <a:ea typeface="+mn-ea"/>
                <a:cs typeface="Arial"/>
                <a:sym typeface="Arial"/>
              </a:rPr>
              <a:t>Loibl S et al. </a:t>
            </a:r>
            <a:r>
              <a:rPr kumimoji="0" lang="en-US" altLang="en-US" sz="1400" b="0" i="1" u="none" strike="noStrike" kern="1200" cap="none" spc="-11" normalizeH="0" baseline="0" noProof="0" dirty="0">
                <a:ln>
                  <a:noFill/>
                </a:ln>
                <a:solidFill>
                  <a:srgbClr val="000000"/>
                </a:solidFill>
                <a:effectLst/>
                <a:uLnTx/>
                <a:uFillTx/>
                <a:latin typeface="Arial"/>
                <a:ea typeface="+mn-ea"/>
                <a:cs typeface="Arial"/>
                <a:sym typeface="Arial"/>
              </a:rPr>
              <a:t>J Clin Oncol</a:t>
            </a:r>
            <a:r>
              <a:rPr kumimoji="0" lang="en-US" altLang="en-US" sz="1400" b="0" i="0" u="none" strike="noStrike" kern="1200" cap="none" spc="-11" normalizeH="0" baseline="0" noProof="0" dirty="0">
                <a:ln>
                  <a:noFill/>
                </a:ln>
                <a:solidFill>
                  <a:srgbClr val="000000"/>
                </a:solidFill>
                <a:effectLst/>
                <a:uLnTx/>
                <a:uFillTx/>
                <a:latin typeface="Arial"/>
                <a:ea typeface="+mn-ea"/>
                <a:cs typeface="Arial"/>
                <a:sym typeface="Arial"/>
              </a:rPr>
              <a:t>. 2021;39:1518-1530. Gnant M et al. </a:t>
            </a:r>
            <a:r>
              <a:rPr kumimoji="0" lang="en-US" altLang="en-US" sz="1400" b="0" i="1" u="none" strike="noStrike" kern="1200" cap="none" spc="-11" normalizeH="0" baseline="0" noProof="0" dirty="0">
                <a:ln>
                  <a:noFill/>
                </a:ln>
                <a:solidFill>
                  <a:srgbClr val="000000"/>
                </a:solidFill>
                <a:effectLst/>
                <a:uLnTx/>
                <a:uFillTx/>
                <a:latin typeface="Arial"/>
                <a:ea typeface="+mn-ea"/>
                <a:cs typeface="Arial"/>
                <a:sym typeface="Arial"/>
              </a:rPr>
              <a:t>J Clin Oncol</a:t>
            </a:r>
            <a:r>
              <a:rPr kumimoji="0" lang="en-US" altLang="en-US" sz="1400" b="0" i="0" u="none" strike="noStrike" kern="1200" cap="none" spc="-11" normalizeH="0" baseline="0" noProof="0" dirty="0">
                <a:ln>
                  <a:noFill/>
                </a:ln>
                <a:solidFill>
                  <a:srgbClr val="000000"/>
                </a:solidFill>
                <a:effectLst/>
                <a:uLnTx/>
                <a:uFillTx/>
                <a:latin typeface="Arial"/>
                <a:ea typeface="+mn-ea"/>
                <a:cs typeface="Arial"/>
                <a:sym typeface="Arial"/>
              </a:rPr>
              <a:t>. 2022;40:282-293. </a:t>
            </a:r>
            <a:br>
              <a:rPr kumimoji="0" lang="en-US" altLang="en-US" sz="1400" b="0" i="0" u="none" strike="noStrike" kern="1200" cap="none" spc="-11" normalizeH="0" baseline="0" noProof="0" dirty="0">
                <a:ln>
                  <a:noFill/>
                </a:ln>
                <a:solidFill>
                  <a:srgbClr val="000000"/>
                </a:solidFill>
                <a:effectLst/>
                <a:uLnTx/>
                <a:uFillTx/>
                <a:latin typeface="Arial"/>
                <a:ea typeface="+mn-ea"/>
                <a:cs typeface="Arial"/>
                <a:sym typeface="Arial"/>
              </a:rPr>
            </a:br>
            <a:r>
              <a:rPr kumimoji="0" lang="en-US" altLang="en-US" sz="1400" b="0" i="0" u="none" strike="noStrike" kern="1200" cap="none" spc="-11" normalizeH="0" baseline="0" noProof="0" dirty="0">
                <a:ln>
                  <a:noFill/>
                </a:ln>
                <a:solidFill>
                  <a:srgbClr val="000000"/>
                </a:solidFill>
                <a:effectLst/>
                <a:uLnTx/>
                <a:uFillTx/>
                <a:latin typeface="Arial"/>
                <a:ea typeface="+mn-ea"/>
                <a:cs typeface="Arial"/>
                <a:sym typeface="Arial"/>
              </a:rPr>
              <a:t>Rastogi P et al. </a:t>
            </a:r>
            <a:r>
              <a:rPr kumimoji="0" lang="en-US" altLang="en-US" sz="1400" b="0" i="1" u="none" strike="noStrike" kern="1200" cap="none" spc="-11" normalizeH="0" baseline="0" noProof="0" dirty="0">
                <a:ln>
                  <a:noFill/>
                </a:ln>
                <a:solidFill>
                  <a:srgbClr val="000000"/>
                </a:solidFill>
                <a:effectLst/>
                <a:uLnTx/>
                <a:uFillTx/>
                <a:latin typeface="Arial"/>
                <a:ea typeface="+mn-ea"/>
                <a:cs typeface="Arial"/>
                <a:sym typeface="Arial"/>
              </a:rPr>
              <a:t>J Clin Oncol. </a:t>
            </a:r>
            <a:r>
              <a:rPr kumimoji="0" lang="en-US" altLang="en-US" sz="1400" b="0" i="0" u="none" strike="noStrike" kern="1200" cap="none" spc="-11" normalizeH="0" baseline="0" noProof="0" dirty="0">
                <a:ln>
                  <a:noFill/>
                </a:ln>
                <a:solidFill>
                  <a:srgbClr val="000000"/>
                </a:solidFill>
                <a:effectLst/>
                <a:uLnTx/>
                <a:uFillTx/>
                <a:latin typeface="Arial"/>
                <a:ea typeface="+mn-ea"/>
                <a:cs typeface="Arial"/>
                <a:sym typeface="Arial"/>
              </a:rPr>
              <a:t>2024 Mar 20;42(9):987-993. Hortobagyi GN et al. </a:t>
            </a:r>
            <a:r>
              <a:rPr kumimoji="0" lang="en-US" altLang="en-US" sz="1400" b="0" i="1" u="none" strike="noStrike" kern="1200" cap="none" spc="-11" normalizeH="0" baseline="0" noProof="0" dirty="0">
                <a:ln>
                  <a:noFill/>
                </a:ln>
                <a:solidFill>
                  <a:srgbClr val="000000"/>
                </a:solidFill>
                <a:effectLst/>
                <a:uLnTx/>
                <a:uFillTx/>
                <a:latin typeface="Arial"/>
                <a:ea typeface="+mn-ea"/>
                <a:cs typeface="Arial"/>
                <a:sym typeface="Arial"/>
              </a:rPr>
              <a:t>Ann Oncol</a:t>
            </a:r>
            <a:r>
              <a:rPr kumimoji="0" lang="en-US" altLang="en-US" sz="1400" b="0" i="0" u="none" strike="noStrike" kern="1200" cap="none" spc="-11" normalizeH="0" baseline="0" noProof="0" dirty="0">
                <a:ln>
                  <a:noFill/>
                </a:ln>
                <a:solidFill>
                  <a:srgbClr val="000000"/>
                </a:solidFill>
                <a:effectLst/>
                <a:uLnTx/>
                <a:uFillTx/>
                <a:latin typeface="Arial"/>
                <a:ea typeface="+mn-ea"/>
                <a:cs typeface="Arial"/>
                <a:sym typeface="Arial"/>
              </a:rPr>
              <a:t>. 2025 Feb;36(2):149-157.</a:t>
            </a:r>
          </a:p>
        </p:txBody>
      </p:sp>
    </p:spTree>
    <p:extLst>
      <p:ext uri="{BB962C8B-B14F-4D97-AF65-F5344CB8AC3E}">
        <p14:creationId xmlns:p14="http://schemas.microsoft.com/office/powerpoint/2010/main" val="4069687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48B439-6B34-1AEA-6150-F211B08ACE52}"/>
              </a:ext>
            </a:extLst>
          </p:cNvPr>
          <p:cNvSpPr txBox="1"/>
          <p:nvPr/>
        </p:nvSpPr>
        <p:spPr>
          <a:xfrm>
            <a:off x="8851657" y="6530104"/>
            <a:ext cx="3318793"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C00000"/>
                </a:solidFill>
                <a:effectLst/>
                <a:uLnTx/>
                <a:uFillTx/>
                <a:latin typeface="Calibri" panose="020F0502020204030204"/>
                <a:ea typeface="+mn-ea"/>
                <a:cs typeface="+mn-cs"/>
              </a:rPr>
              <a:t>Rastogi et al J Clin Oncol 2024: 42: 987-993</a:t>
            </a:r>
          </a:p>
        </p:txBody>
      </p:sp>
      <p:pic>
        <p:nvPicPr>
          <p:cNvPr id="7" name="Picture 6">
            <a:extLst>
              <a:ext uri="{FF2B5EF4-FFF2-40B4-BE49-F238E27FC236}">
                <a16:creationId xmlns:a16="http://schemas.microsoft.com/office/drawing/2014/main" id="{2ADECFE0-D186-1768-FE90-3DB2C9810B6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1790" y="3423948"/>
            <a:ext cx="5329955" cy="3132091"/>
          </a:xfrm>
          <a:prstGeom prst="rect">
            <a:avLst/>
          </a:prstGeom>
        </p:spPr>
      </p:pic>
      <p:pic>
        <p:nvPicPr>
          <p:cNvPr id="5" name="Picture 4">
            <a:extLst>
              <a:ext uri="{FF2B5EF4-FFF2-40B4-BE49-F238E27FC236}">
                <a16:creationId xmlns:a16="http://schemas.microsoft.com/office/drawing/2014/main" id="{4E149445-79BC-C346-42A5-53AA35C5224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687126" y="223271"/>
            <a:ext cx="5504873" cy="3200677"/>
          </a:xfrm>
          <a:prstGeom prst="rect">
            <a:avLst/>
          </a:prstGeom>
        </p:spPr>
      </p:pic>
      <p:pic>
        <p:nvPicPr>
          <p:cNvPr id="9" name="Picture 8">
            <a:extLst>
              <a:ext uri="{FF2B5EF4-FFF2-40B4-BE49-F238E27FC236}">
                <a16:creationId xmlns:a16="http://schemas.microsoft.com/office/drawing/2014/main" id="{C57E0571-C80D-8325-3D2F-2FDA3D6D23D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6730222" y="3423948"/>
            <a:ext cx="5418680" cy="3132091"/>
          </a:xfrm>
          <a:prstGeom prst="rect">
            <a:avLst/>
          </a:prstGeom>
        </p:spPr>
      </p:pic>
      <p:sp>
        <p:nvSpPr>
          <p:cNvPr id="2" name="Title 1">
            <a:extLst>
              <a:ext uri="{FF2B5EF4-FFF2-40B4-BE49-F238E27FC236}">
                <a16:creationId xmlns:a16="http://schemas.microsoft.com/office/drawing/2014/main" id="{983691ED-0476-EFCA-A334-5C038C2BDCBB}"/>
              </a:ext>
            </a:extLst>
          </p:cNvPr>
          <p:cNvSpPr>
            <a:spLocks noGrp="1"/>
          </p:cNvSpPr>
          <p:nvPr>
            <p:ph type="title"/>
          </p:nvPr>
        </p:nvSpPr>
        <p:spPr>
          <a:xfrm>
            <a:off x="247075" y="47630"/>
            <a:ext cx="10515600" cy="558509"/>
          </a:xfrm>
        </p:spPr>
        <p:txBody>
          <a:bodyPr>
            <a:noAutofit/>
          </a:bodyPr>
          <a:lstStyle/>
          <a:p>
            <a:pPr algn="ctr"/>
            <a:r>
              <a:rPr lang="en-GB" sz="3600" b="1" dirty="0"/>
              <a:t>MonarchE</a:t>
            </a:r>
          </a:p>
        </p:txBody>
      </p:sp>
      <p:sp>
        <p:nvSpPr>
          <p:cNvPr id="10" name="Rectangle 9">
            <a:extLst>
              <a:ext uri="{FF2B5EF4-FFF2-40B4-BE49-F238E27FC236}">
                <a16:creationId xmlns:a16="http://schemas.microsoft.com/office/drawing/2014/main" id="{4EE7A8E0-7A5B-5A43-1C59-EA32BB86458B}"/>
              </a:ext>
            </a:extLst>
          </p:cNvPr>
          <p:cNvSpPr/>
          <p:nvPr/>
        </p:nvSpPr>
        <p:spPr>
          <a:xfrm>
            <a:off x="6620937" y="297159"/>
            <a:ext cx="341745" cy="2662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bject 6">
            <a:extLst>
              <a:ext uri="{FF2B5EF4-FFF2-40B4-BE49-F238E27FC236}">
                <a16:creationId xmlns:a16="http://schemas.microsoft.com/office/drawing/2014/main" id="{78A97075-69BC-018F-9E1B-3B6B4D810ED7}"/>
              </a:ext>
            </a:extLst>
          </p:cNvPr>
          <p:cNvSpPr/>
          <p:nvPr/>
        </p:nvSpPr>
        <p:spPr>
          <a:xfrm>
            <a:off x="91790" y="655782"/>
            <a:ext cx="6253026" cy="2768166"/>
          </a:xfrm>
          <a:prstGeom prst="rect">
            <a:avLst/>
          </a:prstGeom>
          <a:blipFill>
            <a:blip r:embed="rId8" cstate="print">
              <a:extLst>
                <a:ext uri="{BEBA8EAE-BF5A-486C-A8C5-ECC9F3942E4B}">
                  <a14:imgProps xmlns:a14="http://schemas.microsoft.com/office/drawing/2010/main">
                    <a14:imgLayer r:embed="rId9">
                      <a14:imgEffect>
                        <a14:sharpenSoften amount="25000"/>
                      </a14:imgEffect>
                    </a14:imgLayer>
                  </a14:imgProps>
                </a:ext>
              </a:extLst>
            </a:blip>
            <a:stretch>
              <a:fillRect/>
            </a:stretch>
          </a:blipFill>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2" name="object 4">
            <a:extLst>
              <a:ext uri="{FF2B5EF4-FFF2-40B4-BE49-F238E27FC236}">
                <a16:creationId xmlns:a16="http://schemas.microsoft.com/office/drawing/2014/main" id="{09CF4EAB-ADF4-79A7-0694-69CBC474EE54}"/>
              </a:ext>
            </a:extLst>
          </p:cNvPr>
          <p:cNvSpPr txBox="1"/>
          <p:nvPr/>
        </p:nvSpPr>
        <p:spPr>
          <a:xfrm>
            <a:off x="1181826" y="4099759"/>
            <a:ext cx="536575"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0" cap="none" spc="-20" normalizeH="0" baseline="0" noProof="0" dirty="0">
                <a:ln>
                  <a:noFill/>
                </a:ln>
                <a:solidFill>
                  <a:srgbClr val="1E315F"/>
                </a:solidFill>
                <a:effectLst/>
                <a:uLnTx/>
                <a:uFillTx/>
                <a:latin typeface="Arial Narrow"/>
                <a:ea typeface="+mn-ea"/>
                <a:cs typeface="Arial Narrow"/>
              </a:rPr>
              <a:t>D</a:t>
            </a:r>
            <a:r>
              <a:rPr kumimoji="0" lang="en-US" sz="1800" b="1" i="0" u="none" strike="noStrike" kern="0" cap="none" spc="-20" normalizeH="0" baseline="0" noProof="0" dirty="0">
                <a:ln>
                  <a:noFill/>
                </a:ln>
                <a:solidFill>
                  <a:srgbClr val="1E315F"/>
                </a:solidFill>
                <a:effectLst/>
                <a:uLnTx/>
                <a:uFillTx/>
                <a:latin typeface="Arial Narrow"/>
                <a:ea typeface="+mn-ea"/>
                <a:cs typeface="Arial Narrow"/>
              </a:rPr>
              <a:t>R</a:t>
            </a:r>
            <a:r>
              <a:rPr kumimoji="0" sz="1800" b="1" i="0" u="none" strike="noStrike" kern="0" cap="none" spc="-20" normalizeH="0" baseline="0" noProof="0" dirty="0">
                <a:ln>
                  <a:noFill/>
                </a:ln>
                <a:solidFill>
                  <a:srgbClr val="1E315F"/>
                </a:solidFill>
                <a:effectLst/>
                <a:uLnTx/>
                <a:uFillTx/>
                <a:latin typeface="Arial Narrow"/>
                <a:ea typeface="+mn-ea"/>
                <a:cs typeface="Arial Narrow"/>
              </a:rPr>
              <a:t>FS</a:t>
            </a:r>
            <a:endParaRPr kumimoji="0" sz="1800" b="0" i="0" u="none" strike="noStrike" kern="0" cap="none" spc="0" normalizeH="0" baseline="0" noProof="0" dirty="0">
              <a:ln>
                <a:noFill/>
              </a:ln>
              <a:solidFill>
                <a:sysClr val="windowText" lastClr="000000"/>
              </a:solidFill>
              <a:effectLst/>
              <a:uLnTx/>
              <a:uFillTx/>
              <a:latin typeface="Arial Narrow"/>
              <a:ea typeface="+mn-ea"/>
              <a:cs typeface="Arial Narrow"/>
            </a:endParaRPr>
          </a:p>
        </p:txBody>
      </p:sp>
      <p:sp>
        <p:nvSpPr>
          <p:cNvPr id="13" name="object 5">
            <a:extLst>
              <a:ext uri="{FF2B5EF4-FFF2-40B4-BE49-F238E27FC236}">
                <a16:creationId xmlns:a16="http://schemas.microsoft.com/office/drawing/2014/main" id="{F67C4C4E-F8C1-B091-5568-0FC12C7D7FCF}"/>
              </a:ext>
            </a:extLst>
          </p:cNvPr>
          <p:cNvSpPr txBox="1"/>
          <p:nvPr/>
        </p:nvSpPr>
        <p:spPr>
          <a:xfrm>
            <a:off x="7897693" y="3912729"/>
            <a:ext cx="297815"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0" cap="none" spc="-25" normalizeH="0" baseline="0" noProof="0" dirty="0">
                <a:ln>
                  <a:noFill/>
                </a:ln>
                <a:solidFill>
                  <a:srgbClr val="1E315F"/>
                </a:solidFill>
                <a:effectLst/>
                <a:uLnTx/>
                <a:uFillTx/>
                <a:latin typeface="Arial Narrow"/>
                <a:ea typeface="+mn-ea"/>
                <a:cs typeface="Arial Narrow"/>
              </a:rPr>
              <a:t>OS</a:t>
            </a:r>
            <a:endParaRPr kumimoji="0" sz="1800" b="0" i="0" u="none" strike="noStrike" kern="0" cap="none" spc="0" normalizeH="0" baseline="0" noProof="0" dirty="0">
              <a:ln>
                <a:noFill/>
              </a:ln>
              <a:solidFill>
                <a:sysClr val="windowText" lastClr="000000"/>
              </a:solidFill>
              <a:effectLst/>
              <a:uLnTx/>
              <a:uFillTx/>
              <a:latin typeface="Arial Narrow"/>
              <a:ea typeface="+mn-ea"/>
              <a:cs typeface="Arial Narrow"/>
            </a:endParaRPr>
          </a:p>
        </p:txBody>
      </p:sp>
      <p:sp>
        <p:nvSpPr>
          <p:cNvPr id="14" name="object 4">
            <a:extLst>
              <a:ext uri="{FF2B5EF4-FFF2-40B4-BE49-F238E27FC236}">
                <a16:creationId xmlns:a16="http://schemas.microsoft.com/office/drawing/2014/main" id="{99FFCC18-1718-19C2-77B6-D0CE75C60AC1}"/>
              </a:ext>
            </a:extLst>
          </p:cNvPr>
          <p:cNvSpPr txBox="1"/>
          <p:nvPr/>
        </p:nvSpPr>
        <p:spPr>
          <a:xfrm>
            <a:off x="7778314" y="788576"/>
            <a:ext cx="536575"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GB" sz="1800" b="1" i="0" u="none" strike="noStrike" kern="0" cap="none" spc="-20" normalizeH="0" baseline="0" noProof="0" dirty="0">
                <a:ln>
                  <a:noFill/>
                </a:ln>
                <a:solidFill>
                  <a:srgbClr val="1E315F"/>
                </a:solidFill>
                <a:effectLst/>
                <a:uLnTx/>
                <a:uFillTx/>
                <a:latin typeface="Arial Narrow"/>
                <a:ea typeface="+mn-ea"/>
                <a:cs typeface="Arial Narrow"/>
              </a:rPr>
              <a:t>i</a:t>
            </a:r>
            <a:r>
              <a:rPr kumimoji="0" sz="1800" b="1" i="0" u="none" strike="noStrike" kern="0" cap="none" spc="-20" normalizeH="0" baseline="0" noProof="0" dirty="0">
                <a:ln>
                  <a:noFill/>
                </a:ln>
                <a:solidFill>
                  <a:srgbClr val="1E315F"/>
                </a:solidFill>
                <a:effectLst/>
                <a:uLnTx/>
                <a:uFillTx/>
                <a:latin typeface="Arial Narrow"/>
                <a:ea typeface="+mn-ea"/>
                <a:cs typeface="Arial Narrow"/>
              </a:rPr>
              <a:t>DFS</a:t>
            </a:r>
            <a:endParaRPr kumimoji="0" sz="1800" b="0" i="0" u="none" strike="noStrike" kern="0" cap="none" spc="0" normalizeH="0" baseline="0" noProof="0" dirty="0">
              <a:ln>
                <a:noFill/>
              </a:ln>
              <a:solidFill>
                <a:sysClr val="windowText" lastClr="000000"/>
              </a:solidFill>
              <a:effectLst/>
              <a:uLnTx/>
              <a:uFillTx/>
              <a:latin typeface="Arial Narrow"/>
              <a:ea typeface="+mn-ea"/>
              <a:cs typeface="Arial Narrow"/>
            </a:endParaRPr>
          </a:p>
        </p:txBody>
      </p:sp>
      <p:sp>
        <p:nvSpPr>
          <p:cNvPr id="15" name="TextBox 14">
            <a:extLst>
              <a:ext uri="{FF2B5EF4-FFF2-40B4-BE49-F238E27FC236}">
                <a16:creationId xmlns:a16="http://schemas.microsoft.com/office/drawing/2014/main" id="{6A7ABA17-ED4B-61A8-E236-FC9D0541254F}"/>
              </a:ext>
            </a:extLst>
          </p:cNvPr>
          <p:cNvSpPr txBox="1"/>
          <p:nvPr/>
        </p:nvSpPr>
        <p:spPr>
          <a:xfrm>
            <a:off x="4584473" y="3628309"/>
            <a:ext cx="220733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C00000"/>
                </a:solidFill>
                <a:effectLst/>
                <a:uLnTx/>
                <a:uFillTx/>
                <a:latin typeface="Calibri" panose="020F0502020204030204"/>
                <a:ea typeface="+mn-ea"/>
                <a:cs typeface="+mn-cs"/>
              </a:rPr>
              <a:t>Median FU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C00000"/>
                </a:solidFill>
                <a:effectLst/>
                <a:uLnTx/>
                <a:uFillTx/>
                <a:latin typeface="AdvTTc5dbea8d"/>
                <a:ea typeface="+mn-ea"/>
                <a:cs typeface="+mn-cs"/>
              </a:rPr>
              <a:t>54 months (IQR, 49-59).</a:t>
            </a:r>
            <a:endParaRPr kumimoji="0" lang="en-GB" sz="1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B6B76FB-A66C-7377-E262-901245919C29}"/>
              </a:ext>
            </a:extLst>
          </p:cNvPr>
          <p:cNvSpPr/>
          <p:nvPr/>
        </p:nvSpPr>
        <p:spPr>
          <a:xfrm>
            <a:off x="91790" y="3503364"/>
            <a:ext cx="304817" cy="3194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B052205-F83C-034D-AEAD-B7B6F00E48C6}"/>
              </a:ext>
            </a:extLst>
          </p:cNvPr>
          <p:cNvSpPr/>
          <p:nvPr/>
        </p:nvSpPr>
        <p:spPr>
          <a:xfrm>
            <a:off x="6646827" y="3371161"/>
            <a:ext cx="304817" cy="3194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316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premeeting surveys.</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CME/ACPE/NCPD Credit: A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2748566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30AC4-5C1F-5061-A536-26522E4A84D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305B3F8-B800-E3EC-8BA7-29EB7DA10981}"/>
              </a:ext>
            </a:extLst>
          </p:cNvPr>
          <p:cNvSpPr>
            <a:spLocks noGrp="1"/>
          </p:cNvSpPr>
          <p:nvPr>
            <p:ph type="title"/>
          </p:nvPr>
        </p:nvSpPr>
        <p:spPr>
          <a:xfrm>
            <a:off x="838200" y="26538"/>
            <a:ext cx="10515600" cy="1325563"/>
          </a:xfrm>
        </p:spPr>
        <p:txBody>
          <a:bodyPr/>
          <a:lstStyle/>
          <a:p>
            <a:pPr algn="ctr"/>
            <a:r>
              <a:rPr lang="en-US" dirty="0">
                <a:latin typeface="Arial" panose="020B0604020202020204" pitchFamily="34" charset="0"/>
                <a:cs typeface="Arial" panose="020B0604020202020204" pitchFamily="34" charset="0"/>
              </a:rPr>
              <a:t>monarchE: Interim OS Analysis</a:t>
            </a:r>
          </a:p>
        </p:txBody>
      </p:sp>
      <p:sp>
        <p:nvSpPr>
          <p:cNvPr id="16" name="Footer Placeholder 687">
            <a:extLst>
              <a:ext uri="{FF2B5EF4-FFF2-40B4-BE49-F238E27FC236}">
                <a16:creationId xmlns:a16="http://schemas.microsoft.com/office/drawing/2014/main" id="{FB6ADA20-E83F-23FB-59B2-B99C9D407A38}"/>
              </a:ext>
            </a:extLst>
          </p:cNvPr>
          <p:cNvSpPr txBox="1">
            <a:spLocks/>
          </p:cNvSpPr>
          <p:nvPr/>
        </p:nvSpPr>
        <p:spPr>
          <a:xfrm>
            <a:off x="0" y="6475533"/>
            <a:ext cx="115823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Harbeck N. ESMO 2023;Abstract LBA17.</a:t>
            </a:r>
          </a:p>
        </p:txBody>
      </p:sp>
      <p:grpSp>
        <p:nvGrpSpPr>
          <p:cNvPr id="18" name="Group 17">
            <a:extLst>
              <a:ext uri="{FF2B5EF4-FFF2-40B4-BE49-F238E27FC236}">
                <a16:creationId xmlns:a16="http://schemas.microsoft.com/office/drawing/2014/main" id="{2D7D1A22-5DD9-08BF-5DDC-A6AEE44F37B4}"/>
              </a:ext>
            </a:extLst>
          </p:cNvPr>
          <p:cNvGrpSpPr/>
          <p:nvPr/>
        </p:nvGrpSpPr>
        <p:grpSpPr>
          <a:xfrm>
            <a:off x="838201" y="1350115"/>
            <a:ext cx="10515599" cy="5125418"/>
            <a:chOff x="838201" y="1350115"/>
            <a:chExt cx="10515599" cy="5125418"/>
          </a:xfrm>
        </p:grpSpPr>
        <p:pic>
          <p:nvPicPr>
            <p:cNvPr id="8" name="Picture 7">
              <a:extLst>
                <a:ext uri="{FF2B5EF4-FFF2-40B4-BE49-F238E27FC236}">
                  <a16:creationId xmlns:a16="http://schemas.microsoft.com/office/drawing/2014/main" id="{E525375D-409B-B99F-BD69-5D6A1D5E898D}"/>
                </a:ext>
              </a:extLst>
            </p:cNvPr>
            <p:cNvPicPr>
              <a:picLocks noChangeAspect="1"/>
            </p:cNvPicPr>
            <p:nvPr/>
          </p:nvPicPr>
          <p:blipFill>
            <a:blip r:embed="rId2"/>
            <a:srcRect r="19571"/>
            <a:stretch>
              <a:fillRect/>
            </a:stretch>
          </p:blipFill>
          <p:spPr>
            <a:xfrm>
              <a:off x="838201" y="1350115"/>
              <a:ext cx="10515599" cy="5125418"/>
            </a:xfrm>
            <a:prstGeom prst="rect">
              <a:avLst/>
            </a:prstGeom>
          </p:spPr>
        </p:pic>
        <p:pic>
          <p:nvPicPr>
            <p:cNvPr id="17" name="Picture 16">
              <a:extLst>
                <a:ext uri="{FF2B5EF4-FFF2-40B4-BE49-F238E27FC236}">
                  <a16:creationId xmlns:a16="http://schemas.microsoft.com/office/drawing/2014/main" id="{5C997B9F-2A41-22AB-582B-B8EBE13A1DBC}"/>
                </a:ext>
              </a:extLst>
            </p:cNvPr>
            <p:cNvPicPr>
              <a:picLocks noChangeAspect="1"/>
            </p:cNvPicPr>
            <p:nvPr/>
          </p:nvPicPr>
          <p:blipFill>
            <a:blip r:embed="rId2"/>
            <a:srcRect l="80311" t="44052" b="30526"/>
            <a:stretch>
              <a:fillRect/>
            </a:stretch>
          </p:blipFill>
          <p:spPr>
            <a:xfrm>
              <a:off x="1725282" y="2212586"/>
              <a:ext cx="2403173" cy="1216414"/>
            </a:xfrm>
            <a:prstGeom prst="rect">
              <a:avLst/>
            </a:prstGeom>
          </p:spPr>
        </p:pic>
      </p:grpSp>
    </p:spTree>
    <p:extLst>
      <p:ext uri="{BB962C8B-B14F-4D97-AF65-F5344CB8AC3E}">
        <p14:creationId xmlns:p14="http://schemas.microsoft.com/office/powerpoint/2010/main" val="1381882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45FD3-89BF-5B37-4F2A-7A1783FA347A}"/>
              </a:ext>
            </a:extLst>
          </p:cNvPr>
          <p:cNvSpPr>
            <a:spLocks noGrp="1"/>
          </p:cNvSpPr>
          <p:nvPr>
            <p:ph type="title"/>
          </p:nvPr>
        </p:nvSpPr>
        <p:spPr/>
        <p:txBody>
          <a:bodyPr>
            <a:normAutofit fontScale="90000"/>
          </a:bodyPr>
          <a:lstStyle/>
          <a:p>
            <a:r>
              <a:rPr lang="en-US" sz="3600" b="1" dirty="0"/>
              <a:t>Abemaciclib increases overall survival in HR+, HER2-, high-risk early breast cancer with two years of therapy</a:t>
            </a:r>
            <a:br>
              <a:rPr lang="en-US" b="1" dirty="0"/>
            </a:br>
            <a:r>
              <a:rPr lang="en-US" sz="3100" dirty="0"/>
              <a:t>Press Release: August 27, 2025</a:t>
            </a:r>
            <a:endParaRPr lang="en-US" dirty="0"/>
          </a:p>
        </p:txBody>
      </p:sp>
      <p:sp>
        <p:nvSpPr>
          <p:cNvPr id="3" name="Content Placeholder 2">
            <a:extLst>
              <a:ext uri="{FF2B5EF4-FFF2-40B4-BE49-F238E27FC236}">
                <a16:creationId xmlns:a16="http://schemas.microsoft.com/office/drawing/2014/main" id="{A375C4C1-F69F-9970-BEA2-595500C74F36}"/>
              </a:ext>
            </a:extLst>
          </p:cNvPr>
          <p:cNvSpPr>
            <a:spLocks noGrp="1"/>
          </p:cNvSpPr>
          <p:nvPr>
            <p:ph idx="1"/>
          </p:nvPr>
        </p:nvSpPr>
        <p:spPr>
          <a:xfrm>
            <a:off x="838200" y="1825625"/>
            <a:ext cx="10515600" cy="4649908"/>
          </a:xfrm>
        </p:spPr>
        <p:txBody>
          <a:bodyPr>
            <a:noAutofit/>
          </a:bodyPr>
          <a:lstStyle/>
          <a:p>
            <a:pPr marL="0" indent="0">
              <a:buNone/>
            </a:pPr>
            <a:r>
              <a:rPr lang="en-US" sz="2500" b="1" dirty="0"/>
              <a:t>“[The manufacturer] today announced positive topline results from the primary overall survival (OS) analysis of the Phase 3 monarchE trial. </a:t>
            </a:r>
            <a:r>
              <a:rPr lang="en-US" sz="2500" dirty="0"/>
              <a:t>Treatment with two years of abemaciclib plus endocrine therapy (ET) demonstrated a statistically significant and clinically meaningful improvement in OS compared to ET alone in patients with hormone receptor positive (HR+), HER2-, node-positive, high-risk early breast cancer.</a:t>
            </a:r>
          </a:p>
          <a:p>
            <a:pPr marL="0" indent="0">
              <a:buNone/>
            </a:pPr>
            <a:r>
              <a:rPr lang="en-US" sz="2500" dirty="0"/>
              <a:t>The seven-year landmark analysis also demonstrated sustained benefit in invasive disease-free survival (IDFS) and distant relapse-free survival (DRFS), reinforcing the consistency and durability of treatment effect across endpoints.</a:t>
            </a:r>
          </a:p>
          <a:p>
            <a:pPr marL="0" indent="0">
              <a:buNone/>
            </a:pPr>
            <a:r>
              <a:rPr lang="en-US" sz="2500" b="1" dirty="0"/>
              <a:t>Detailed results will be presented at a future medical meeting, submitted for publication in a peer-reviewed journal and discussed with regulatory bodies.</a:t>
            </a:r>
            <a:r>
              <a:rPr lang="en-US" sz="2500" dirty="0"/>
              <a:t>”</a:t>
            </a:r>
          </a:p>
        </p:txBody>
      </p:sp>
      <p:sp>
        <p:nvSpPr>
          <p:cNvPr id="4" name="Footer Placeholder 687">
            <a:extLst>
              <a:ext uri="{FF2B5EF4-FFF2-40B4-BE49-F238E27FC236}">
                <a16:creationId xmlns:a16="http://schemas.microsoft.com/office/drawing/2014/main" id="{187B8530-4BCA-CA74-0F65-B0F34E9A413A}"/>
              </a:ext>
            </a:extLst>
          </p:cNvPr>
          <p:cNvSpPr txBox="1">
            <a:spLocks/>
          </p:cNvSpPr>
          <p:nvPr/>
        </p:nvSpPr>
        <p:spPr>
          <a:xfrm>
            <a:off x="0" y="6475533"/>
            <a:ext cx="115823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https://investor.lilly.com/news-releases/news-release-details/lillys-verzenior-abemaciclib-increases-overall-survival-hr-her2</a:t>
            </a:r>
          </a:p>
        </p:txBody>
      </p:sp>
    </p:spTree>
    <p:extLst>
      <p:ext uri="{BB962C8B-B14F-4D97-AF65-F5344CB8AC3E}">
        <p14:creationId xmlns:p14="http://schemas.microsoft.com/office/powerpoint/2010/main" val="4212647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F3D7E-8C28-CBAB-8837-03FFBD0BC258}"/>
              </a:ext>
            </a:extLst>
          </p:cNvPr>
          <p:cNvSpPr>
            <a:spLocks noGrp="1"/>
          </p:cNvSpPr>
          <p:nvPr>
            <p:ph type="title"/>
          </p:nvPr>
        </p:nvSpPr>
        <p:spPr>
          <a:xfrm>
            <a:off x="838200" y="33096"/>
            <a:ext cx="10515600" cy="1325563"/>
          </a:xfrm>
        </p:spPr>
        <p:txBody>
          <a:bodyPr/>
          <a:lstStyle/>
          <a:p>
            <a:pPr algn="ctr"/>
            <a:r>
              <a:rPr lang="en-US" dirty="0"/>
              <a:t>Phase III NATALEE: Study Design</a:t>
            </a:r>
          </a:p>
        </p:txBody>
      </p:sp>
      <p:pic>
        <p:nvPicPr>
          <p:cNvPr id="6146" name="Picture 2">
            <a:extLst>
              <a:ext uri="{FF2B5EF4-FFF2-40B4-BE49-F238E27FC236}">
                <a16:creationId xmlns:a16="http://schemas.microsoft.com/office/drawing/2014/main" id="{F1E6853B-8E04-E479-2227-2207D2A383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97" t="22620" r="2028" b="8475"/>
          <a:stretch>
            <a:fillRect/>
          </a:stretch>
        </p:blipFill>
        <p:spPr bwMode="auto">
          <a:xfrm>
            <a:off x="101774" y="1358659"/>
            <a:ext cx="11988451" cy="495587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687">
            <a:extLst>
              <a:ext uri="{FF2B5EF4-FFF2-40B4-BE49-F238E27FC236}">
                <a16:creationId xmlns:a16="http://schemas.microsoft.com/office/drawing/2014/main" id="{0675C90A-0907-D0BD-095D-B7632ED928B4}"/>
              </a:ext>
            </a:extLst>
          </p:cNvPr>
          <p:cNvSpPr txBox="1">
            <a:spLocks/>
          </p:cNvSpPr>
          <p:nvPr/>
        </p:nvSpPr>
        <p:spPr>
          <a:xfrm>
            <a:off x="0" y="6492875"/>
            <a:ext cx="115823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Yardley DA et al. ASCO 2024;Abstract 512</a:t>
            </a:r>
          </a:p>
        </p:txBody>
      </p:sp>
    </p:spTree>
    <p:extLst>
      <p:ext uri="{BB962C8B-B14F-4D97-AF65-F5344CB8AC3E}">
        <p14:creationId xmlns:p14="http://schemas.microsoft.com/office/powerpoint/2010/main" val="2691417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4A678-698A-2B77-F3A7-A14098518BA7}"/>
              </a:ext>
            </a:extLst>
          </p:cNvPr>
          <p:cNvSpPr>
            <a:spLocks noGrp="1"/>
          </p:cNvSpPr>
          <p:nvPr>
            <p:ph type="title"/>
          </p:nvPr>
        </p:nvSpPr>
        <p:spPr>
          <a:xfrm>
            <a:off x="468198" y="161938"/>
            <a:ext cx="11255604" cy="551288"/>
          </a:xfrm>
        </p:spPr>
        <p:txBody>
          <a:bodyPr>
            <a:no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lang="en-GB" sz="2400" b="1" dirty="0"/>
              <a:t>NATALEE STUDY: iDFS, DDFS &amp; OS outcomes with RIB+NSAI </a:t>
            </a:r>
            <a:br>
              <a:rPr lang="en-GB" sz="2400" b="1" dirty="0"/>
            </a:br>
            <a:r>
              <a:rPr lang="en-GB" sz="2400" b="1" dirty="0"/>
              <a:t>after planned 3-year treatment</a:t>
            </a:r>
          </a:p>
        </p:txBody>
      </p:sp>
      <p:sp>
        <p:nvSpPr>
          <p:cNvPr id="3" name="object 2">
            <a:extLst>
              <a:ext uri="{FF2B5EF4-FFF2-40B4-BE49-F238E27FC236}">
                <a16:creationId xmlns:a16="http://schemas.microsoft.com/office/drawing/2014/main" id="{7243408F-DD1A-4B39-7C75-15A5B627992F}"/>
              </a:ext>
            </a:extLst>
          </p:cNvPr>
          <p:cNvSpPr txBox="1"/>
          <p:nvPr/>
        </p:nvSpPr>
        <p:spPr>
          <a:xfrm>
            <a:off x="480310" y="-396892"/>
            <a:ext cx="6950709" cy="33147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endParaRPr kumimoji="0" sz="2000" b="0" i="0" u="none" strike="noStrike" kern="0" cap="none" spc="0" normalizeH="0" baseline="0" noProof="0" dirty="0">
              <a:ln>
                <a:noFill/>
              </a:ln>
              <a:solidFill>
                <a:sysClr val="windowText" lastClr="000000"/>
              </a:solidFill>
              <a:effectLst/>
              <a:uLnTx/>
              <a:uFillTx/>
              <a:latin typeface="Arial Narrow"/>
              <a:ea typeface="+mn-ea"/>
              <a:cs typeface="Arial Narrow"/>
            </a:endParaRPr>
          </a:p>
        </p:txBody>
      </p:sp>
      <p:sp>
        <p:nvSpPr>
          <p:cNvPr id="4" name="object 4">
            <a:extLst>
              <a:ext uri="{FF2B5EF4-FFF2-40B4-BE49-F238E27FC236}">
                <a16:creationId xmlns:a16="http://schemas.microsoft.com/office/drawing/2014/main" id="{3FD51906-7CC7-FF69-5A79-D10671D6154F}"/>
              </a:ext>
            </a:extLst>
          </p:cNvPr>
          <p:cNvSpPr/>
          <p:nvPr/>
        </p:nvSpPr>
        <p:spPr>
          <a:xfrm>
            <a:off x="8643247" y="5234633"/>
            <a:ext cx="0" cy="72390"/>
          </a:xfrm>
          <a:custGeom>
            <a:avLst/>
            <a:gdLst/>
            <a:ahLst/>
            <a:cxnLst/>
            <a:rect l="l" t="t" r="r" b="b"/>
            <a:pathLst>
              <a:path h="72389">
                <a:moveTo>
                  <a:pt x="0" y="0"/>
                </a:moveTo>
                <a:lnTo>
                  <a:pt x="0" y="72250"/>
                </a:lnTo>
              </a:path>
            </a:pathLst>
          </a:custGeom>
          <a:ln w="19050">
            <a:solidFill>
              <a:srgbClr val="00000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object 5">
            <a:extLst>
              <a:ext uri="{FF2B5EF4-FFF2-40B4-BE49-F238E27FC236}">
                <a16:creationId xmlns:a16="http://schemas.microsoft.com/office/drawing/2014/main" id="{1B101F02-98D9-D63D-6EA8-246D9B46587E}"/>
              </a:ext>
            </a:extLst>
          </p:cNvPr>
          <p:cNvSpPr/>
          <p:nvPr/>
        </p:nvSpPr>
        <p:spPr>
          <a:xfrm>
            <a:off x="9657342" y="5234633"/>
            <a:ext cx="0" cy="72390"/>
          </a:xfrm>
          <a:custGeom>
            <a:avLst/>
            <a:gdLst/>
            <a:ahLst/>
            <a:cxnLst/>
            <a:rect l="l" t="t" r="r" b="b"/>
            <a:pathLst>
              <a:path h="72389">
                <a:moveTo>
                  <a:pt x="0" y="0"/>
                </a:moveTo>
                <a:lnTo>
                  <a:pt x="0" y="72250"/>
                </a:lnTo>
              </a:path>
            </a:pathLst>
          </a:custGeom>
          <a:ln w="19050">
            <a:solidFill>
              <a:srgbClr val="00000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object 6">
            <a:extLst>
              <a:ext uri="{FF2B5EF4-FFF2-40B4-BE49-F238E27FC236}">
                <a16:creationId xmlns:a16="http://schemas.microsoft.com/office/drawing/2014/main" id="{083FC809-6D30-F602-89C3-A00F48188990}"/>
              </a:ext>
            </a:extLst>
          </p:cNvPr>
          <p:cNvSpPr txBox="1"/>
          <p:nvPr/>
        </p:nvSpPr>
        <p:spPr>
          <a:xfrm>
            <a:off x="10383003" y="977158"/>
            <a:ext cx="404495" cy="1000760"/>
          </a:xfrm>
          <a:prstGeom prst="rect">
            <a:avLst/>
          </a:prstGeom>
        </p:spPr>
        <p:txBody>
          <a:bodyPr vert="horz" wrap="square" lIns="0" tIns="12700" rIns="0" bIns="0" rtlCol="0">
            <a:spAutoFit/>
          </a:bodyPr>
          <a:lstStyle/>
          <a:p>
            <a:pPr marL="2413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0" cap="none" spc="-10" normalizeH="0" baseline="0" noProof="0" dirty="0">
                <a:ln>
                  <a:noFill/>
                </a:ln>
                <a:solidFill>
                  <a:srgbClr val="126178"/>
                </a:solidFill>
                <a:effectLst/>
                <a:uLnTx/>
                <a:uFillTx/>
                <a:latin typeface="Arial Narrow"/>
                <a:ea typeface="+mn-ea"/>
                <a:cs typeface="Arial Narrow"/>
              </a:rPr>
              <a:t>88.5%</a:t>
            </a:r>
            <a:endParaRPr kumimoji="0" sz="1200" b="0" i="0" u="none" strike="noStrike" kern="0" cap="none" spc="0" normalizeH="0" baseline="0" noProof="0" dirty="0">
              <a:ln>
                <a:noFill/>
              </a:ln>
              <a:solidFill>
                <a:sysClr val="windowText" lastClr="000000"/>
              </a:solidFill>
              <a:effectLst/>
              <a:uLnTx/>
              <a:uFillTx/>
              <a:latin typeface="Arial Narrow"/>
              <a:ea typeface="+mn-ea"/>
              <a:cs typeface="Arial Narrow"/>
            </a:endParaRPr>
          </a:p>
          <a:p>
            <a:pPr marL="0" marR="0" lvl="0" indent="0" algn="l" defTabSz="914400" rtl="0" eaLnBrk="1" fontAlgn="auto" latinLnBrk="0" hangingPunct="1">
              <a:lnSpc>
                <a:spcPct val="100000"/>
              </a:lnSpc>
              <a:spcBef>
                <a:spcPts val="865"/>
              </a:spcBef>
              <a:spcAft>
                <a:spcPts val="0"/>
              </a:spcAft>
              <a:buClrTx/>
              <a:buSzTx/>
              <a:buFontTx/>
              <a:buNone/>
              <a:tabLst/>
              <a:defRPr/>
            </a:pPr>
            <a:endParaRPr kumimoji="0" sz="1200" b="0" i="0" u="none" strike="noStrike" kern="0" cap="none" spc="0" normalizeH="0" baseline="0" noProof="0" dirty="0">
              <a:ln>
                <a:noFill/>
              </a:ln>
              <a:solidFill>
                <a:sysClr val="windowText" lastClr="000000"/>
              </a:solidFill>
              <a:effectLst/>
              <a:uLnTx/>
              <a:uFillTx/>
              <a:latin typeface="Arial Narrow"/>
              <a:ea typeface="+mn-ea"/>
              <a:cs typeface="Arial Narrow"/>
            </a:endParaRPr>
          </a:p>
          <a:p>
            <a:pPr marL="2413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0" cap="none" spc="-10" normalizeH="0" baseline="0" noProof="0" dirty="0">
                <a:ln>
                  <a:noFill/>
                </a:ln>
                <a:solidFill>
                  <a:srgbClr val="888888"/>
                </a:solidFill>
                <a:effectLst/>
                <a:uLnTx/>
                <a:uFillTx/>
                <a:latin typeface="Arial Narrow"/>
                <a:ea typeface="+mn-ea"/>
                <a:cs typeface="Arial Narrow"/>
              </a:rPr>
              <a:t>83.6%</a:t>
            </a:r>
            <a:endParaRPr kumimoji="0" sz="1200" b="0" i="0" u="none" strike="noStrike" kern="0" cap="none" spc="0" normalizeH="0" baseline="0" noProof="0" dirty="0">
              <a:ln>
                <a:noFill/>
              </a:ln>
              <a:solidFill>
                <a:sysClr val="windowText" lastClr="000000"/>
              </a:solidFill>
              <a:effectLst/>
              <a:uLnTx/>
              <a:uFillTx/>
              <a:latin typeface="Arial Narrow"/>
              <a:ea typeface="+mn-ea"/>
              <a:cs typeface="Arial Narrow"/>
            </a:endParaRPr>
          </a:p>
          <a:p>
            <a:pPr marL="12700" marR="0" lvl="0" indent="0" algn="l" defTabSz="914400" rtl="0" eaLnBrk="1" fontAlgn="auto" latinLnBrk="0" hangingPunct="1">
              <a:lnSpc>
                <a:spcPct val="100000"/>
              </a:lnSpc>
              <a:spcBef>
                <a:spcPts val="1115"/>
              </a:spcBef>
              <a:spcAft>
                <a:spcPts val="0"/>
              </a:spcAft>
              <a:buClrTx/>
              <a:buSzTx/>
              <a:buFontTx/>
              <a:buNone/>
              <a:tabLst/>
              <a:defRPr/>
            </a:pPr>
            <a:r>
              <a:rPr kumimoji="0" sz="1200" b="1" i="0" u="none" strike="noStrike" kern="0" cap="none" spc="-10" normalizeH="0" baseline="0" noProof="0" dirty="0">
                <a:ln>
                  <a:noFill/>
                </a:ln>
                <a:solidFill>
                  <a:sysClr val="windowText" lastClr="000000"/>
                </a:solidFill>
                <a:effectLst/>
                <a:uLnTx/>
                <a:uFillTx/>
                <a:latin typeface="Arial Narrow"/>
                <a:ea typeface="+mn-ea"/>
                <a:cs typeface="Arial Narrow"/>
              </a:rPr>
              <a:t>∆4.9%</a:t>
            </a:r>
            <a:endParaRPr kumimoji="0" sz="1200" b="0" i="0" u="none" strike="noStrike" kern="0" cap="none" spc="0" normalizeH="0" baseline="0" noProof="0" dirty="0">
              <a:ln>
                <a:noFill/>
              </a:ln>
              <a:solidFill>
                <a:sysClr val="windowText" lastClr="000000"/>
              </a:solidFill>
              <a:effectLst/>
              <a:uLnTx/>
              <a:uFillTx/>
              <a:latin typeface="Arial Narrow"/>
              <a:ea typeface="+mn-ea"/>
              <a:cs typeface="Arial Narrow"/>
            </a:endParaRPr>
          </a:p>
        </p:txBody>
      </p:sp>
      <p:graphicFrame>
        <p:nvGraphicFramePr>
          <p:cNvPr id="10" name="object 11">
            <a:extLst>
              <a:ext uri="{FF2B5EF4-FFF2-40B4-BE49-F238E27FC236}">
                <a16:creationId xmlns:a16="http://schemas.microsoft.com/office/drawing/2014/main" id="{0A56A711-16B8-2AB3-9C08-3B579FF29848}"/>
              </a:ext>
            </a:extLst>
          </p:cNvPr>
          <p:cNvGraphicFramePr>
            <a:graphicFrameLocks noGrp="1"/>
          </p:cNvGraphicFramePr>
          <p:nvPr/>
        </p:nvGraphicFramePr>
        <p:xfrm>
          <a:off x="6620317" y="921895"/>
          <a:ext cx="3670311" cy="1920085"/>
        </p:xfrm>
        <a:graphic>
          <a:graphicData uri="http://schemas.openxmlformats.org/drawingml/2006/table">
            <a:tbl>
              <a:tblPr firstRow="1" bandRow="1"/>
              <a:tblGrid>
                <a:gridCol w="1662572">
                  <a:extLst>
                    <a:ext uri="{9D8B030D-6E8A-4147-A177-3AD203B41FA5}">
                      <a16:colId xmlns:a16="http://schemas.microsoft.com/office/drawing/2014/main" val="20000"/>
                    </a:ext>
                  </a:extLst>
                </a:gridCol>
                <a:gridCol w="1040687">
                  <a:extLst>
                    <a:ext uri="{9D8B030D-6E8A-4147-A177-3AD203B41FA5}">
                      <a16:colId xmlns:a16="http://schemas.microsoft.com/office/drawing/2014/main" val="20001"/>
                    </a:ext>
                  </a:extLst>
                </a:gridCol>
                <a:gridCol w="48324">
                  <a:extLst>
                    <a:ext uri="{9D8B030D-6E8A-4147-A177-3AD203B41FA5}">
                      <a16:colId xmlns:a16="http://schemas.microsoft.com/office/drawing/2014/main" val="20002"/>
                    </a:ext>
                  </a:extLst>
                </a:gridCol>
                <a:gridCol w="918728">
                  <a:extLst>
                    <a:ext uri="{9D8B030D-6E8A-4147-A177-3AD203B41FA5}">
                      <a16:colId xmlns:a16="http://schemas.microsoft.com/office/drawing/2014/main" val="20003"/>
                    </a:ext>
                  </a:extLst>
                </a:gridCol>
              </a:tblGrid>
              <a:tr h="1070836">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59690" algn="r">
                        <a:lnSpc>
                          <a:spcPct val="100000"/>
                        </a:lnSpc>
                        <a:spcBef>
                          <a:spcPts val="800"/>
                        </a:spcBef>
                      </a:pPr>
                      <a:endParaRPr sz="1200" baseline="24305" dirty="0">
                        <a:latin typeface="Arial Narrow"/>
                        <a:cs typeface="Arial Narrow"/>
                      </a:endParaRPr>
                    </a:p>
                  </a:txBody>
                  <a:tcPr marL="0" marR="0" marT="101600" marB="0">
                    <a:lnL>
                      <a:noFill/>
                    </a:lnL>
                    <a:lnR w="19050">
                      <a:solidFill>
                        <a:srgbClr val="000000"/>
                      </a:solidFill>
                      <a:prstDash val="sysDash"/>
                    </a:lnR>
                    <a:lnT>
                      <a:noFill/>
                    </a:lnT>
                    <a:lnB w="12700">
                      <a:solidFill>
                        <a:srgbClr val="FFFFFF"/>
                      </a:solidFill>
                      <a:prstDash val="solid"/>
                    </a:lnB>
                    <a:lnTlToBr w="12700" cmpd="sng">
                      <a:noFill/>
                      <a:prstDash val="solid"/>
                    </a:lnTlToBr>
                    <a:lnBlToTr w="12700" cmpd="sng">
                      <a:noFill/>
                      <a:prstDash val="solid"/>
                    </a:lnBlToTr>
                    <a:noFill/>
                  </a:tcPr>
                </a:tc>
                <a:tc hMerge="1">
                  <a:txBody>
                    <a:bodyPr/>
                    <a:lstStyle/>
                    <a:p>
                      <a:endParaRPr/>
                    </a:p>
                  </a:txBody>
                  <a:tcPr marL="0" marR="0" marT="0" marB="0"/>
                </a:tc>
                <a:tc hMerge="1">
                  <a:txBody>
                    <a:bodyPr/>
                    <a:lstStyle/>
                    <a:p>
                      <a:endParaRPr/>
                    </a:p>
                  </a:txBody>
                  <a:tcPr marL="0" marR="0" marT="0"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000" dirty="0">
                        <a:latin typeface="Times New Roman"/>
                        <a:cs typeface="Times New Roman"/>
                      </a:endParaRPr>
                    </a:p>
                  </a:txBody>
                  <a:tcPr marL="0" marR="0" marT="0" marB="0">
                    <a:lnL w="19050">
                      <a:solidFill>
                        <a:srgbClr val="000000"/>
                      </a:solidFill>
                      <a:prstDash val="sysDash"/>
                    </a:lnL>
                    <a:lnR w="19050">
                      <a:solidFill>
                        <a:srgbClr val="000000"/>
                      </a:solidFill>
                      <a:prstDash val="sysDash"/>
                    </a:lnR>
                    <a:lnT>
                      <a:noFill/>
                    </a:lnT>
                    <a:lnB w="12700">
                      <a:solidFill>
                        <a:srgbClr val="FFFFFF"/>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9041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0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335"/>
                        </a:spcBef>
                      </a:pPr>
                      <a:r>
                        <a:rPr sz="1050" b="1" dirty="0">
                          <a:solidFill>
                            <a:srgbClr val="FFFFFF"/>
                          </a:solidFill>
                          <a:latin typeface="Arial"/>
                          <a:cs typeface="Arial"/>
                        </a:rPr>
                        <a:t>RIB</a:t>
                      </a:r>
                      <a:r>
                        <a:rPr sz="1050" b="1" spc="-20" dirty="0">
                          <a:solidFill>
                            <a:srgbClr val="FFFFFF"/>
                          </a:solidFill>
                          <a:latin typeface="Arial"/>
                          <a:cs typeface="Arial"/>
                        </a:rPr>
                        <a:t> </a:t>
                      </a:r>
                      <a:r>
                        <a:rPr sz="1050" b="1" dirty="0">
                          <a:solidFill>
                            <a:srgbClr val="FFFFFF"/>
                          </a:solidFill>
                          <a:latin typeface="Arial"/>
                          <a:cs typeface="Arial"/>
                        </a:rPr>
                        <a:t>+</a:t>
                      </a:r>
                      <a:r>
                        <a:rPr sz="1050" b="1" spc="-15" dirty="0">
                          <a:solidFill>
                            <a:srgbClr val="FFFFFF"/>
                          </a:solidFill>
                          <a:latin typeface="Arial"/>
                          <a:cs typeface="Arial"/>
                        </a:rPr>
                        <a:t> </a:t>
                      </a:r>
                      <a:r>
                        <a:rPr sz="1050" b="1" spc="-20" dirty="0">
                          <a:solidFill>
                            <a:srgbClr val="FFFFFF"/>
                          </a:solidFill>
                          <a:latin typeface="Arial"/>
                          <a:cs typeface="Arial"/>
                        </a:rPr>
                        <a:t>NSAI</a:t>
                      </a:r>
                      <a:endParaRPr sz="1050" dirty="0">
                        <a:latin typeface="Arial"/>
                        <a:cs typeface="Arial"/>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a:noFill/>
                    </a:lnB>
                    <a:lnTlToBr w="12700" cmpd="sng">
                      <a:noFill/>
                      <a:prstDash val="solid"/>
                    </a:lnTlToBr>
                    <a:lnBlToTr w="12700" cmpd="sng">
                      <a:noFill/>
                      <a:prstDash val="solid"/>
                    </a:lnBlToTr>
                    <a:solidFill>
                      <a:srgbClr val="126178"/>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21615">
                        <a:lnSpc>
                          <a:spcPct val="100000"/>
                        </a:lnSpc>
                        <a:spcBef>
                          <a:spcPts val="335"/>
                        </a:spcBef>
                      </a:pPr>
                      <a:r>
                        <a:rPr sz="1050" b="1" dirty="0">
                          <a:solidFill>
                            <a:srgbClr val="FFFFFF"/>
                          </a:solidFill>
                          <a:latin typeface="Arial"/>
                          <a:cs typeface="Arial"/>
                        </a:rPr>
                        <a:t>NSAI</a:t>
                      </a:r>
                      <a:r>
                        <a:rPr sz="1050" b="1" spc="-25" dirty="0">
                          <a:solidFill>
                            <a:srgbClr val="FFFFFF"/>
                          </a:solidFill>
                          <a:latin typeface="Arial"/>
                          <a:cs typeface="Arial"/>
                        </a:rPr>
                        <a:t> </a:t>
                      </a:r>
                      <a:r>
                        <a:rPr sz="1050" b="1" spc="-10" dirty="0">
                          <a:solidFill>
                            <a:srgbClr val="FFFFFF"/>
                          </a:solidFill>
                          <a:latin typeface="Arial"/>
                          <a:cs typeface="Arial"/>
                        </a:rPr>
                        <a:t>alone</a:t>
                      </a:r>
                      <a:endParaRPr sz="1050" dirty="0">
                        <a:latin typeface="Arial"/>
                        <a:cs typeface="Arial"/>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a:noFill/>
                    </a:lnB>
                    <a:lnTlToBr w="12700" cmpd="sng">
                      <a:noFill/>
                      <a:prstDash val="solid"/>
                    </a:lnTlToBr>
                    <a:lnBlToTr w="12700" cmpd="sng">
                      <a:noFill/>
                      <a:prstDash val="solid"/>
                    </a:lnBlToTr>
                    <a:solidFill>
                      <a:srgbClr val="858988"/>
                    </a:solidFill>
                  </a:tcPr>
                </a:tc>
                <a:tc hMerge="1">
                  <a:txBody>
                    <a:bodyPr/>
                    <a:lstStyle/>
                    <a:p>
                      <a:endParaRPr/>
                    </a:p>
                  </a:txBody>
                  <a:tcPr marL="0" marR="0" marT="0" marB="0"/>
                </a:tc>
                <a:extLst>
                  <a:ext uri="{0D108BD9-81ED-4DB2-BD59-A6C34878D82A}">
                    <a16:rowId xmlns:a16="http://schemas.microsoft.com/office/drawing/2014/main" val="10001"/>
                  </a:ext>
                </a:extLst>
              </a:tr>
              <a:tr h="15090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ts val="1255"/>
                        </a:lnSpc>
                        <a:spcBef>
                          <a:spcPts val="50"/>
                        </a:spcBef>
                      </a:pPr>
                      <a:r>
                        <a:rPr sz="1050" b="1" dirty="0">
                          <a:latin typeface="Arial"/>
                          <a:cs typeface="Arial"/>
                        </a:rPr>
                        <a:t>Events/n</a:t>
                      </a:r>
                      <a:r>
                        <a:rPr sz="1050" b="1" spc="-40" dirty="0">
                          <a:latin typeface="Arial"/>
                          <a:cs typeface="Arial"/>
                        </a:rPr>
                        <a:t> </a:t>
                      </a:r>
                      <a:r>
                        <a:rPr sz="1050" b="1" spc="-25" dirty="0">
                          <a:latin typeface="Arial"/>
                          <a:cs typeface="Arial"/>
                        </a:rPr>
                        <a:t>(%)</a:t>
                      </a:r>
                      <a:endParaRPr sz="1050" dirty="0">
                        <a:latin typeface="Arial"/>
                        <a:cs typeface="Arial"/>
                      </a:endParaRPr>
                    </a:p>
                  </a:txBody>
                  <a:tcPr marL="0" marR="0" marT="6350" marB="0">
                    <a:lnL w="12700">
                      <a:solidFill>
                        <a:srgbClr val="FFFFFF"/>
                      </a:solidFill>
                      <a:prstDash val="solid"/>
                    </a:lnL>
                    <a:lnR w="12700">
                      <a:solidFill>
                        <a:srgbClr val="FFFFFF"/>
                      </a:solidFill>
                      <a:prstDash val="solid"/>
                    </a:lnR>
                    <a:lnT>
                      <a:noFill/>
                    </a:lnT>
                    <a:lnB w="12700">
                      <a:solidFill>
                        <a:srgbClr val="FFFFFF"/>
                      </a:solidFill>
                      <a:prstDash val="soli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255"/>
                        </a:lnSpc>
                        <a:spcBef>
                          <a:spcPts val="50"/>
                        </a:spcBef>
                      </a:pPr>
                      <a:r>
                        <a:rPr sz="1050" dirty="0">
                          <a:latin typeface="Arial"/>
                          <a:cs typeface="Arial"/>
                        </a:rPr>
                        <a:t>263/2549</a:t>
                      </a:r>
                      <a:r>
                        <a:rPr sz="1050" spc="-5" dirty="0">
                          <a:latin typeface="Arial"/>
                          <a:cs typeface="Arial"/>
                        </a:rPr>
                        <a:t> </a:t>
                      </a:r>
                      <a:r>
                        <a:rPr sz="1050" spc="-10" dirty="0">
                          <a:latin typeface="Arial"/>
                          <a:cs typeface="Arial"/>
                        </a:rPr>
                        <a:t>(10.3)</a:t>
                      </a:r>
                      <a:endParaRPr sz="1050" dirty="0">
                        <a:latin typeface="Arial"/>
                        <a:cs typeface="Arial"/>
                      </a:endParaRPr>
                    </a:p>
                  </a:txBody>
                  <a:tcPr marL="0" marR="0" marT="6350" marB="0">
                    <a:lnL w="12700">
                      <a:solidFill>
                        <a:srgbClr val="FFFFFF"/>
                      </a:solidFill>
                      <a:prstDash val="solid"/>
                    </a:lnL>
                    <a:lnR w="12700">
                      <a:solidFill>
                        <a:srgbClr val="FFFFFF"/>
                      </a:solidFill>
                      <a:prstDash val="solid"/>
                    </a:lnR>
                    <a:lnT>
                      <a:noFill/>
                    </a:lnT>
                    <a:lnB w="12700">
                      <a:solidFill>
                        <a:srgbClr val="FFFFFF"/>
                      </a:solidFill>
                      <a:prstDash val="solid"/>
                    </a:lnB>
                    <a:lnTlToBr w="12700" cmpd="sng">
                      <a:noFill/>
                      <a:prstDash val="solid"/>
                    </a:lnTlToBr>
                    <a:lnBlToTr w="12700" cmpd="sng">
                      <a:noFill/>
                      <a:prstDash val="solid"/>
                    </a:lnBlToTr>
                    <a:solidFill>
                      <a:srgbClr val="F1F1F1"/>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00965">
                        <a:lnSpc>
                          <a:spcPts val="1255"/>
                        </a:lnSpc>
                        <a:spcBef>
                          <a:spcPts val="50"/>
                        </a:spcBef>
                      </a:pPr>
                      <a:r>
                        <a:rPr sz="1050" dirty="0">
                          <a:latin typeface="Arial"/>
                          <a:cs typeface="Arial"/>
                        </a:rPr>
                        <a:t>340/2552</a:t>
                      </a:r>
                      <a:r>
                        <a:rPr sz="1050" spc="-55" dirty="0">
                          <a:latin typeface="Arial"/>
                          <a:cs typeface="Arial"/>
                        </a:rPr>
                        <a:t> </a:t>
                      </a:r>
                      <a:r>
                        <a:rPr sz="1050" spc="-10" dirty="0">
                          <a:latin typeface="Arial"/>
                          <a:cs typeface="Arial"/>
                        </a:rPr>
                        <a:t>(13.3)</a:t>
                      </a:r>
                      <a:endParaRPr sz="1050" dirty="0">
                        <a:latin typeface="Arial"/>
                        <a:cs typeface="Arial"/>
                      </a:endParaRPr>
                    </a:p>
                  </a:txBody>
                  <a:tcPr marL="0" marR="0" marT="6350" marB="0">
                    <a:lnL w="12700">
                      <a:solidFill>
                        <a:srgbClr val="FFFFFF"/>
                      </a:solidFill>
                      <a:prstDash val="solid"/>
                    </a:lnL>
                    <a:lnR>
                      <a:noFill/>
                    </a:lnR>
                    <a:lnT>
                      <a:noFill/>
                    </a:lnT>
                    <a:lnB w="12700">
                      <a:solidFill>
                        <a:srgbClr val="FFFFFF"/>
                      </a:solidFill>
                      <a:prstDash val="solid"/>
                    </a:lnB>
                    <a:lnTlToBr w="12700" cmpd="sng">
                      <a:noFill/>
                      <a:prstDash val="solid"/>
                    </a:lnTlToBr>
                    <a:lnBlToTr w="12700" cmpd="sng">
                      <a:noFill/>
                      <a:prstDash val="solid"/>
                    </a:lnBlToTr>
                    <a:solidFill>
                      <a:srgbClr val="F1F1F1"/>
                    </a:solidFill>
                  </a:tcPr>
                </a:tc>
                <a:tc hMerge="1">
                  <a:txBody>
                    <a:bodyPr/>
                    <a:lstStyle/>
                    <a:p>
                      <a:endParaRPr/>
                    </a:p>
                  </a:txBody>
                  <a:tcPr marL="0" marR="0" marT="0" marB="0"/>
                </a:tc>
                <a:extLst>
                  <a:ext uri="{0D108BD9-81ED-4DB2-BD59-A6C34878D82A}">
                    <a16:rowId xmlns:a16="http://schemas.microsoft.com/office/drawing/2014/main" val="10002"/>
                  </a:ext>
                </a:extLst>
              </a:tr>
              <a:tr h="15090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ts val="1255"/>
                        </a:lnSpc>
                        <a:spcBef>
                          <a:spcPts val="50"/>
                        </a:spcBef>
                      </a:pPr>
                      <a:r>
                        <a:rPr sz="1050" b="1" dirty="0">
                          <a:latin typeface="Arial"/>
                          <a:cs typeface="Arial"/>
                        </a:rPr>
                        <a:t>Hazard</a:t>
                      </a:r>
                      <a:r>
                        <a:rPr sz="1050" b="1" spc="-25" dirty="0">
                          <a:latin typeface="Arial"/>
                          <a:cs typeface="Arial"/>
                        </a:rPr>
                        <a:t> </a:t>
                      </a:r>
                      <a:r>
                        <a:rPr sz="1050" b="1" dirty="0">
                          <a:latin typeface="Arial"/>
                          <a:cs typeface="Arial"/>
                        </a:rPr>
                        <a:t>ratio</a:t>
                      </a:r>
                      <a:r>
                        <a:rPr sz="1050" b="1" spc="-20" dirty="0">
                          <a:latin typeface="Arial"/>
                          <a:cs typeface="Arial"/>
                        </a:rPr>
                        <a:t> </a:t>
                      </a:r>
                      <a:r>
                        <a:rPr sz="1050" b="1" dirty="0">
                          <a:latin typeface="Arial"/>
                          <a:cs typeface="Arial"/>
                        </a:rPr>
                        <a:t>(95%</a:t>
                      </a:r>
                      <a:r>
                        <a:rPr sz="1050" b="1" spc="-20" dirty="0">
                          <a:latin typeface="Arial"/>
                          <a:cs typeface="Arial"/>
                        </a:rPr>
                        <a:t> </a:t>
                      </a:r>
                      <a:r>
                        <a:rPr sz="1050" b="1" spc="-25" dirty="0">
                          <a:latin typeface="Arial"/>
                          <a:cs typeface="Arial"/>
                        </a:rPr>
                        <a:t>CI)</a:t>
                      </a:r>
                      <a:endParaRPr sz="1050" dirty="0">
                        <a:latin typeface="Arial"/>
                        <a:cs typeface="Arial"/>
                      </a:endParaRPr>
                    </a:p>
                  </a:txBody>
                  <a:tcPr marL="0" marR="0" marT="6350" marB="0">
                    <a:lnL w="12700">
                      <a:solidFill>
                        <a:srgbClr val="FFFFFF"/>
                      </a:solidFill>
                      <a:prstDash val="solid"/>
                    </a:lnL>
                    <a:lnR w="12700">
                      <a:solidFill>
                        <a:srgbClr val="FFFFFF"/>
                      </a:solidFill>
                      <a:prstDash val="solid"/>
                    </a:lnR>
                    <a:lnT w="12700">
                      <a:solidFill>
                        <a:srgbClr val="FFFFFF"/>
                      </a:solidFill>
                      <a:prstDash val="solid"/>
                    </a:lnT>
                    <a:lnB>
                      <a:noFill/>
                    </a:lnB>
                    <a:lnTlToBr w="12700" cmpd="sng">
                      <a:noFill/>
                      <a:prstDash val="solid"/>
                    </a:lnTlToBr>
                    <a:lnBlToTr w="12700" cmpd="sng">
                      <a:noFill/>
                      <a:prstDash val="solid"/>
                    </a:lnBlToTr>
                    <a:solidFill>
                      <a:srgbClr val="F1F1F1"/>
                    </a:solidFill>
                  </a:tcPr>
                </a:tc>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60070">
                        <a:lnSpc>
                          <a:spcPts val="1255"/>
                        </a:lnSpc>
                        <a:spcBef>
                          <a:spcPts val="50"/>
                        </a:spcBef>
                      </a:pPr>
                      <a:r>
                        <a:rPr sz="1050" dirty="0">
                          <a:latin typeface="Arial"/>
                          <a:cs typeface="Arial"/>
                        </a:rPr>
                        <a:t>0.715</a:t>
                      </a:r>
                      <a:r>
                        <a:rPr sz="1050" spc="5" dirty="0">
                          <a:latin typeface="Arial"/>
                          <a:cs typeface="Arial"/>
                        </a:rPr>
                        <a:t> </a:t>
                      </a:r>
                      <a:r>
                        <a:rPr sz="1050" spc="-10" dirty="0">
                          <a:latin typeface="Arial"/>
                          <a:cs typeface="Arial"/>
                        </a:rPr>
                        <a:t>(0.609-0.840)</a:t>
                      </a:r>
                      <a:endParaRPr sz="1050" dirty="0">
                        <a:latin typeface="Arial"/>
                        <a:cs typeface="Arial"/>
                      </a:endParaRPr>
                    </a:p>
                  </a:txBody>
                  <a:tcPr marL="0" marR="0" marT="6350" marB="0">
                    <a:lnL w="12700">
                      <a:solidFill>
                        <a:srgbClr val="FFFFFF"/>
                      </a:solidFill>
                      <a:prstDash val="solid"/>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1F1F1"/>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15090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ts val="1255"/>
                        </a:lnSpc>
                        <a:spcBef>
                          <a:spcPts val="50"/>
                        </a:spcBef>
                      </a:pPr>
                      <a:r>
                        <a:rPr sz="1050" b="1" dirty="0">
                          <a:latin typeface="Arial"/>
                          <a:cs typeface="Arial"/>
                        </a:rPr>
                        <a:t>Nominal</a:t>
                      </a:r>
                      <a:r>
                        <a:rPr sz="1050" b="1" spc="-40" dirty="0">
                          <a:latin typeface="Arial"/>
                          <a:cs typeface="Arial"/>
                        </a:rPr>
                        <a:t> </a:t>
                      </a:r>
                      <a:r>
                        <a:rPr sz="1050" b="1" spc="-10" dirty="0">
                          <a:latin typeface="Arial"/>
                          <a:cs typeface="Arial"/>
                        </a:rPr>
                        <a:t>1-</a:t>
                      </a:r>
                      <a:r>
                        <a:rPr sz="1050" b="1" dirty="0">
                          <a:latin typeface="Arial"/>
                          <a:cs typeface="Arial"/>
                        </a:rPr>
                        <a:t>sided</a:t>
                      </a:r>
                      <a:r>
                        <a:rPr sz="1050" b="1" spc="-30" dirty="0">
                          <a:latin typeface="Arial"/>
                          <a:cs typeface="Arial"/>
                        </a:rPr>
                        <a:t> </a:t>
                      </a:r>
                      <a:r>
                        <a:rPr sz="1050" b="1" i="1" dirty="0">
                          <a:latin typeface="Arial"/>
                          <a:cs typeface="Arial"/>
                        </a:rPr>
                        <a:t>P</a:t>
                      </a:r>
                      <a:r>
                        <a:rPr sz="1050" b="1" i="1" spc="-20" dirty="0">
                          <a:latin typeface="Arial"/>
                          <a:cs typeface="Arial"/>
                        </a:rPr>
                        <a:t> </a:t>
                      </a:r>
                      <a:r>
                        <a:rPr sz="1050" b="1" spc="-20" dirty="0">
                          <a:latin typeface="Arial"/>
                          <a:cs typeface="Arial"/>
                        </a:rPr>
                        <a:t>value</a:t>
                      </a:r>
                      <a:endParaRPr sz="1050" dirty="0">
                        <a:latin typeface="Arial"/>
                        <a:cs typeface="Arial"/>
                      </a:endParaRPr>
                    </a:p>
                  </a:txBody>
                  <a:tcPr marL="0" marR="0" marT="6350" marB="0">
                    <a:lnL w="12700">
                      <a:solidFill>
                        <a:srgbClr val="FFFFFF"/>
                      </a:solidFill>
                      <a:prstDash val="solid"/>
                    </a:lnL>
                    <a:lnR w="12700">
                      <a:solidFill>
                        <a:srgbClr val="FFFFFF"/>
                      </a:solidFill>
                      <a:prstDash val="solid"/>
                    </a:lnR>
                    <a:lnT>
                      <a:noFill/>
                    </a:lnT>
                    <a:lnB>
                      <a:noFill/>
                    </a:lnB>
                    <a:lnTlToBr w="12700" cmpd="sng">
                      <a:noFill/>
                      <a:prstDash val="solid"/>
                    </a:lnTlToBr>
                    <a:lnBlToTr w="12700" cmpd="sng">
                      <a:noFill/>
                      <a:prstDash val="solid"/>
                    </a:lnBlToTr>
                    <a:solidFill>
                      <a:srgbClr val="D9D9D9"/>
                    </a:solidFill>
                  </a:tcPr>
                </a:tc>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8735" algn="ctr">
                        <a:lnSpc>
                          <a:spcPts val="1255"/>
                        </a:lnSpc>
                        <a:spcBef>
                          <a:spcPts val="50"/>
                        </a:spcBef>
                      </a:pPr>
                      <a:r>
                        <a:rPr sz="1050" spc="-10" dirty="0">
                          <a:latin typeface="Arial"/>
                          <a:cs typeface="Arial"/>
                        </a:rPr>
                        <a:t>&lt;0.0001</a:t>
                      </a:r>
                      <a:endParaRPr sz="1050" dirty="0">
                        <a:latin typeface="Arial"/>
                        <a:cs typeface="Arial"/>
                      </a:endParaRPr>
                    </a:p>
                  </a:txBody>
                  <a:tcPr marL="0" marR="0" marT="6350" marB="0">
                    <a:lnL w="12700">
                      <a:solidFill>
                        <a:srgbClr val="FFFFFF"/>
                      </a:solidFill>
                      <a:prstDash val="solid"/>
                    </a:lnL>
                    <a:lnR>
                      <a:noFill/>
                    </a:lnR>
                    <a:lnT>
                      <a:noFill/>
                    </a:lnT>
                    <a:lnB>
                      <a:noFill/>
                    </a:lnB>
                    <a:lnTlToBr w="12700" cmpd="sng">
                      <a:noFill/>
                      <a:prstDash val="solid"/>
                    </a:lnTlToBr>
                    <a:lnBlToTr w="12700" cmpd="sng">
                      <a:noFill/>
                      <a:prstDash val="solid"/>
                    </a:lnBlToTr>
                    <a:solidFill>
                      <a:srgbClr val="D9D9D9"/>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bl>
          </a:graphicData>
        </a:graphic>
      </p:graphicFrame>
      <p:pic>
        <p:nvPicPr>
          <p:cNvPr id="11" name="object 12">
            <a:extLst>
              <a:ext uri="{FF2B5EF4-FFF2-40B4-BE49-F238E27FC236}">
                <a16:creationId xmlns:a16="http://schemas.microsoft.com/office/drawing/2014/main" id="{246EFF0C-A856-D4C0-7946-020933086828}"/>
              </a:ext>
            </a:extLst>
          </p:cNvPr>
          <p:cNvPicPr/>
          <p:nvPr/>
        </p:nvPicPr>
        <p:blipFill>
          <a:blip r:embed="rId2" cstate="print"/>
          <a:stretch>
            <a:fillRect/>
          </a:stretch>
        </p:blipFill>
        <p:spPr>
          <a:xfrm>
            <a:off x="5899702" y="1011016"/>
            <a:ext cx="5883680" cy="2431161"/>
          </a:xfrm>
          <a:prstGeom prst="rect">
            <a:avLst/>
          </a:prstGeom>
        </p:spPr>
      </p:pic>
      <p:sp>
        <p:nvSpPr>
          <p:cNvPr id="13" name="object 6">
            <a:extLst>
              <a:ext uri="{FF2B5EF4-FFF2-40B4-BE49-F238E27FC236}">
                <a16:creationId xmlns:a16="http://schemas.microsoft.com/office/drawing/2014/main" id="{88449E95-537A-A297-6F06-7D417EFF2C97}"/>
              </a:ext>
            </a:extLst>
          </p:cNvPr>
          <p:cNvSpPr txBox="1"/>
          <p:nvPr/>
        </p:nvSpPr>
        <p:spPr>
          <a:xfrm>
            <a:off x="8808280" y="1011016"/>
            <a:ext cx="404495" cy="1000760"/>
          </a:xfrm>
          <a:prstGeom prst="rect">
            <a:avLst/>
          </a:prstGeom>
        </p:spPr>
        <p:txBody>
          <a:bodyPr vert="horz" wrap="square" lIns="0" tIns="12700" rIns="0" bIns="0" rtlCol="0">
            <a:spAutoFit/>
          </a:bodyPr>
          <a:lstStyle/>
          <a:p>
            <a:pPr marL="24130" marR="0" lvl="0" indent="0" algn="l" defTabSz="914400" rtl="0" eaLnBrk="1" fontAlgn="auto" latinLnBrk="0" hangingPunct="1">
              <a:lnSpc>
                <a:spcPct val="100000"/>
              </a:lnSpc>
              <a:spcBef>
                <a:spcPts val="100"/>
              </a:spcBef>
              <a:spcAft>
                <a:spcPts val="0"/>
              </a:spcAft>
              <a:buClrTx/>
              <a:buSzTx/>
              <a:buFontTx/>
              <a:buNone/>
              <a:tabLst/>
              <a:defRPr/>
            </a:pPr>
            <a:r>
              <a:rPr kumimoji="0" lang="en-GB" sz="1200" b="1" i="0" u="none" strike="noStrike" kern="0" cap="none" spc="-10" normalizeH="0" baseline="0" noProof="0" dirty="0">
                <a:ln>
                  <a:noFill/>
                </a:ln>
                <a:solidFill>
                  <a:srgbClr val="126178"/>
                </a:solidFill>
                <a:effectLst/>
                <a:uLnTx/>
                <a:uFillTx/>
                <a:latin typeface="Arial Narrow"/>
                <a:ea typeface="+mn-ea"/>
                <a:cs typeface="Arial Narrow"/>
              </a:rPr>
              <a:t>90.8</a:t>
            </a:r>
            <a:r>
              <a:rPr kumimoji="0" sz="1200" b="1" i="0" u="none" strike="noStrike" kern="0" cap="none" spc="-10" normalizeH="0" baseline="0" noProof="0" dirty="0">
                <a:ln>
                  <a:noFill/>
                </a:ln>
                <a:solidFill>
                  <a:srgbClr val="126178"/>
                </a:solidFill>
                <a:effectLst/>
                <a:uLnTx/>
                <a:uFillTx/>
                <a:latin typeface="Arial Narrow"/>
                <a:ea typeface="+mn-ea"/>
                <a:cs typeface="Arial Narrow"/>
              </a:rPr>
              <a:t>%</a:t>
            </a:r>
            <a:endParaRPr kumimoji="0" sz="1200" b="0" i="0" u="none" strike="noStrike" kern="0" cap="none" spc="0" normalizeH="0" baseline="0" noProof="0" dirty="0">
              <a:ln>
                <a:noFill/>
              </a:ln>
              <a:solidFill>
                <a:sysClr val="windowText" lastClr="000000"/>
              </a:solidFill>
              <a:effectLst/>
              <a:uLnTx/>
              <a:uFillTx/>
              <a:latin typeface="Arial Narrow"/>
              <a:ea typeface="+mn-ea"/>
              <a:cs typeface="Arial Narrow"/>
            </a:endParaRPr>
          </a:p>
          <a:p>
            <a:pPr marL="0" marR="0" lvl="0" indent="0" algn="l" defTabSz="914400" rtl="0" eaLnBrk="1" fontAlgn="auto" latinLnBrk="0" hangingPunct="1">
              <a:lnSpc>
                <a:spcPct val="100000"/>
              </a:lnSpc>
              <a:spcBef>
                <a:spcPts val="865"/>
              </a:spcBef>
              <a:spcAft>
                <a:spcPts val="0"/>
              </a:spcAft>
              <a:buClrTx/>
              <a:buSzTx/>
              <a:buFontTx/>
              <a:buNone/>
              <a:tabLst/>
              <a:defRPr/>
            </a:pPr>
            <a:endParaRPr kumimoji="0" sz="1200" b="0" i="0" u="none" strike="noStrike" kern="0" cap="none" spc="0" normalizeH="0" baseline="0" noProof="0" dirty="0">
              <a:ln>
                <a:noFill/>
              </a:ln>
              <a:solidFill>
                <a:sysClr val="windowText" lastClr="000000"/>
              </a:solidFill>
              <a:effectLst/>
              <a:uLnTx/>
              <a:uFillTx/>
              <a:latin typeface="Arial Narrow"/>
              <a:ea typeface="+mn-ea"/>
              <a:cs typeface="Arial Narrow"/>
            </a:endParaRPr>
          </a:p>
          <a:p>
            <a:pPr marL="2413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10" normalizeH="0" baseline="0" noProof="0" dirty="0">
                <a:ln>
                  <a:noFill/>
                </a:ln>
                <a:solidFill>
                  <a:srgbClr val="888888"/>
                </a:solidFill>
                <a:effectLst/>
                <a:uLnTx/>
                <a:uFillTx/>
                <a:latin typeface="Arial Narrow"/>
                <a:ea typeface="+mn-ea"/>
                <a:cs typeface="Arial Narrow"/>
              </a:rPr>
              <a:t>88.1</a:t>
            </a:r>
            <a:r>
              <a:rPr kumimoji="0" sz="1200" b="1" i="0" u="none" strike="noStrike" kern="0" cap="none" spc="-10" normalizeH="0" baseline="0" noProof="0" dirty="0">
                <a:ln>
                  <a:noFill/>
                </a:ln>
                <a:solidFill>
                  <a:srgbClr val="888888"/>
                </a:solidFill>
                <a:effectLst/>
                <a:uLnTx/>
                <a:uFillTx/>
                <a:latin typeface="Arial Narrow"/>
                <a:ea typeface="+mn-ea"/>
                <a:cs typeface="Arial Narrow"/>
              </a:rPr>
              <a:t>%</a:t>
            </a:r>
            <a:endParaRPr kumimoji="0" sz="1200" b="0" i="0" u="none" strike="noStrike" kern="0" cap="none" spc="0" normalizeH="0" baseline="0" noProof="0" dirty="0">
              <a:ln>
                <a:noFill/>
              </a:ln>
              <a:solidFill>
                <a:sysClr val="windowText" lastClr="000000"/>
              </a:solidFill>
              <a:effectLst/>
              <a:uLnTx/>
              <a:uFillTx/>
              <a:latin typeface="Arial Narrow"/>
              <a:ea typeface="+mn-ea"/>
              <a:cs typeface="Arial Narrow"/>
            </a:endParaRPr>
          </a:p>
          <a:p>
            <a:pPr marL="12700" marR="0" lvl="0" indent="0" algn="l" defTabSz="914400" rtl="0" eaLnBrk="1" fontAlgn="auto" latinLnBrk="0" hangingPunct="1">
              <a:lnSpc>
                <a:spcPct val="100000"/>
              </a:lnSpc>
              <a:spcBef>
                <a:spcPts val="1115"/>
              </a:spcBef>
              <a:spcAft>
                <a:spcPts val="0"/>
              </a:spcAft>
              <a:buClrTx/>
              <a:buSzTx/>
              <a:buFontTx/>
              <a:buNone/>
              <a:tabLst/>
              <a:defRPr/>
            </a:pPr>
            <a:r>
              <a:rPr kumimoji="0" sz="1200" b="1" i="0" u="none" strike="noStrike" kern="0" cap="none" spc="-10" normalizeH="0" baseline="0" noProof="0" dirty="0">
                <a:ln>
                  <a:noFill/>
                </a:ln>
                <a:solidFill>
                  <a:sysClr val="windowText" lastClr="000000"/>
                </a:solidFill>
                <a:effectLst/>
                <a:uLnTx/>
                <a:uFillTx/>
                <a:latin typeface="Arial Narrow"/>
                <a:ea typeface="+mn-ea"/>
                <a:cs typeface="Arial Narrow"/>
              </a:rPr>
              <a:t>∆</a:t>
            </a:r>
            <a:r>
              <a:rPr kumimoji="0" lang="en-GB" sz="1200" b="1" i="0" u="none" strike="noStrike" kern="0" cap="none" spc="-10" normalizeH="0" baseline="0" noProof="0" dirty="0">
                <a:ln>
                  <a:noFill/>
                </a:ln>
                <a:solidFill>
                  <a:sysClr val="windowText" lastClr="000000"/>
                </a:solidFill>
                <a:effectLst/>
                <a:uLnTx/>
                <a:uFillTx/>
                <a:latin typeface="Arial Narrow"/>
                <a:ea typeface="+mn-ea"/>
                <a:cs typeface="Arial Narrow"/>
              </a:rPr>
              <a:t>2.7</a:t>
            </a:r>
            <a:r>
              <a:rPr kumimoji="0" sz="1200" b="1" i="0" u="none" strike="noStrike" kern="0" cap="none" spc="-10" normalizeH="0" baseline="0" noProof="0" dirty="0">
                <a:ln>
                  <a:noFill/>
                </a:ln>
                <a:solidFill>
                  <a:sysClr val="windowText" lastClr="000000"/>
                </a:solidFill>
                <a:effectLst/>
                <a:uLnTx/>
                <a:uFillTx/>
                <a:latin typeface="Arial Narrow"/>
                <a:ea typeface="+mn-ea"/>
                <a:cs typeface="Arial Narrow"/>
              </a:rPr>
              <a:t>%</a:t>
            </a:r>
            <a:endParaRPr kumimoji="0" sz="1200" b="0" i="0" u="none" strike="noStrike" kern="0" cap="none" spc="0" normalizeH="0" baseline="0" noProof="0" dirty="0">
              <a:ln>
                <a:noFill/>
              </a:ln>
              <a:solidFill>
                <a:sysClr val="windowText" lastClr="000000"/>
              </a:solidFill>
              <a:effectLst/>
              <a:uLnTx/>
              <a:uFillTx/>
              <a:latin typeface="Arial Narrow"/>
              <a:ea typeface="+mn-ea"/>
              <a:cs typeface="Arial Narrow"/>
            </a:endParaRPr>
          </a:p>
        </p:txBody>
      </p:sp>
      <p:sp>
        <p:nvSpPr>
          <p:cNvPr id="14" name="object 4">
            <a:extLst>
              <a:ext uri="{FF2B5EF4-FFF2-40B4-BE49-F238E27FC236}">
                <a16:creationId xmlns:a16="http://schemas.microsoft.com/office/drawing/2014/main" id="{6E39C07B-EC1A-3A70-B652-12EA96808098}"/>
              </a:ext>
            </a:extLst>
          </p:cNvPr>
          <p:cNvSpPr txBox="1"/>
          <p:nvPr/>
        </p:nvSpPr>
        <p:spPr>
          <a:xfrm>
            <a:off x="3206569" y="3770490"/>
            <a:ext cx="536575"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0" cap="none" spc="-20" normalizeH="0" baseline="0" noProof="0" dirty="0">
                <a:ln>
                  <a:noFill/>
                </a:ln>
                <a:solidFill>
                  <a:srgbClr val="1E315F"/>
                </a:solidFill>
                <a:effectLst/>
                <a:uLnTx/>
                <a:uFillTx/>
                <a:latin typeface="Arial Narrow"/>
                <a:ea typeface="+mn-ea"/>
                <a:cs typeface="Arial Narrow"/>
              </a:rPr>
              <a:t>DDFS</a:t>
            </a:r>
            <a:endParaRPr kumimoji="0" sz="1800" b="0" i="0" u="none" strike="noStrike" kern="0" cap="none" spc="0" normalizeH="0" baseline="0" noProof="0" dirty="0">
              <a:ln>
                <a:noFill/>
              </a:ln>
              <a:solidFill>
                <a:sysClr val="windowText" lastClr="000000"/>
              </a:solidFill>
              <a:effectLst/>
              <a:uLnTx/>
              <a:uFillTx/>
              <a:latin typeface="Arial Narrow"/>
              <a:ea typeface="+mn-ea"/>
              <a:cs typeface="Arial Narrow"/>
            </a:endParaRPr>
          </a:p>
        </p:txBody>
      </p:sp>
      <p:sp>
        <p:nvSpPr>
          <p:cNvPr id="15" name="object 5">
            <a:extLst>
              <a:ext uri="{FF2B5EF4-FFF2-40B4-BE49-F238E27FC236}">
                <a16:creationId xmlns:a16="http://schemas.microsoft.com/office/drawing/2014/main" id="{DD28F776-32BA-C20D-C2D6-FA17F0474AA3}"/>
              </a:ext>
            </a:extLst>
          </p:cNvPr>
          <p:cNvSpPr txBox="1"/>
          <p:nvPr/>
        </p:nvSpPr>
        <p:spPr>
          <a:xfrm>
            <a:off x="7897695" y="3770490"/>
            <a:ext cx="297815"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0" cap="none" spc="-25" normalizeH="0" baseline="0" noProof="0" dirty="0">
                <a:ln>
                  <a:noFill/>
                </a:ln>
                <a:solidFill>
                  <a:srgbClr val="1E315F"/>
                </a:solidFill>
                <a:effectLst/>
                <a:uLnTx/>
                <a:uFillTx/>
                <a:latin typeface="Arial Narrow"/>
                <a:ea typeface="+mn-ea"/>
                <a:cs typeface="Arial Narrow"/>
              </a:rPr>
              <a:t>OS</a:t>
            </a:r>
            <a:endParaRPr kumimoji="0" sz="1800" b="0" i="0" u="none" strike="noStrike" kern="0" cap="none" spc="0" normalizeH="0" baseline="0" noProof="0" dirty="0">
              <a:ln>
                <a:noFill/>
              </a:ln>
              <a:solidFill>
                <a:sysClr val="windowText" lastClr="000000"/>
              </a:solidFill>
              <a:effectLst/>
              <a:uLnTx/>
              <a:uFillTx/>
              <a:latin typeface="Arial Narrow"/>
              <a:ea typeface="+mn-ea"/>
              <a:cs typeface="Arial Narrow"/>
            </a:endParaRPr>
          </a:p>
        </p:txBody>
      </p:sp>
      <p:sp>
        <p:nvSpPr>
          <p:cNvPr id="16" name="object 6">
            <a:extLst>
              <a:ext uri="{FF2B5EF4-FFF2-40B4-BE49-F238E27FC236}">
                <a16:creationId xmlns:a16="http://schemas.microsoft.com/office/drawing/2014/main" id="{CF130C58-F556-94FE-D9A2-E83F68DC1545}"/>
              </a:ext>
            </a:extLst>
          </p:cNvPr>
          <p:cNvSpPr txBox="1"/>
          <p:nvPr/>
        </p:nvSpPr>
        <p:spPr>
          <a:xfrm>
            <a:off x="1794125" y="4904764"/>
            <a:ext cx="216154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Arial Narrow"/>
                <a:ea typeface="+mn-ea"/>
                <a:cs typeface="Arial Narrow"/>
              </a:rPr>
              <a:t>Median</a:t>
            </a:r>
            <a:r>
              <a:rPr kumimoji="0" sz="1200" b="1" i="0" u="none" strike="noStrike" kern="0" cap="none" spc="-15" normalizeH="0" baseline="0" noProof="0" dirty="0">
                <a:ln>
                  <a:noFill/>
                </a:ln>
                <a:solidFill>
                  <a:sysClr val="windowText" lastClr="000000"/>
                </a:solidFill>
                <a:effectLst/>
                <a:uLnTx/>
                <a:uFillTx/>
                <a:latin typeface="Arial Narrow"/>
                <a:ea typeface="+mn-ea"/>
                <a:cs typeface="Arial Narrow"/>
              </a:rPr>
              <a:t> </a:t>
            </a:r>
            <a:r>
              <a:rPr kumimoji="0" sz="1200" b="1" i="0" u="none" strike="noStrike" kern="0" cap="none" spc="-10" normalizeH="0" baseline="0" noProof="0" dirty="0">
                <a:ln>
                  <a:noFill/>
                </a:ln>
                <a:solidFill>
                  <a:sysClr val="windowText" lastClr="000000"/>
                </a:solidFill>
                <a:effectLst/>
                <a:uLnTx/>
                <a:uFillTx/>
                <a:latin typeface="Arial Narrow"/>
                <a:ea typeface="+mn-ea"/>
                <a:cs typeface="Arial Narrow"/>
              </a:rPr>
              <a:t>follow-</a:t>
            </a:r>
            <a:r>
              <a:rPr kumimoji="0" sz="1200" b="1" i="0" u="none" strike="noStrike" kern="0" cap="none" spc="0" normalizeH="0" baseline="0" noProof="0" dirty="0">
                <a:ln>
                  <a:noFill/>
                </a:ln>
                <a:solidFill>
                  <a:sysClr val="windowText" lastClr="000000"/>
                </a:solidFill>
                <a:effectLst/>
                <a:uLnTx/>
                <a:uFillTx/>
                <a:latin typeface="Arial Narrow"/>
                <a:ea typeface="+mn-ea"/>
                <a:cs typeface="Arial Narrow"/>
              </a:rPr>
              <a:t>up</a:t>
            </a:r>
            <a:r>
              <a:rPr kumimoji="0" sz="1200" b="1" i="0" u="none" strike="noStrike" kern="0" cap="none" spc="-10" normalizeH="0" baseline="0" noProof="0" dirty="0">
                <a:ln>
                  <a:noFill/>
                </a:ln>
                <a:solidFill>
                  <a:sysClr val="windowText" lastClr="000000"/>
                </a:solidFill>
                <a:effectLst/>
                <a:uLnTx/>
                <a:uFillTx/>
                <a:latin typeface="Arial Narrow"/>
                <a:ea typeface="+mn-ea"/>
                <a:cs typeface="Arial Narrow"/>
              </a:rPr>
              <a:t> </a:t>
            </a:r>
            <a:r>
              <a:rPr kumimoji="0" sz="1200" b="1" i="0" u="none" strike="noStrike" kern="0" cap="none" spc="0" normalizeH="0" baseline="0" noProof="0" dirty="0">
                <a:ln>
                  <a:noFill/>
                </a:ln>
                <a:solidFill>
                  <a:sysClr val="windowText" lastClr="000000"/>
                </a:solidFill>
                <a:effectLst/>
                <a:uLnTx/>
                <a:uFillTx/>
                <a:latin typeface="Arial Narrow"/>
                <a:ea typeface="+mn-ea"/>
                <a:cs typeface="Arial Narrow"/>
              </a:rPr>
              <a:t>for</a:t>
            </a:r>
            <a:r>
              <a:rPr kumimoji="0" sz="1200" b="1" i="0" u="none" strike="noStrike" kern="0" cap="none" spc="-15" normalizeH="0" baseline="0" noProof="0" dirty="0">
                <a:ln>
                  <a:noFill/>
                </a:ln>
                <a:solidFill>
                  <a:sysClr val="windowText" lastClr="000000"/>
                </a:solidFill>
                <a:effectLst/>
                <a:uLnTx/>
                <a:uFillTx/>
                <a:latin typeface="Arial Narrow"/>
                <a:ea typeface="+mn-ea"/>
                <a:cs typeface="Arial Narrow"/>
              </a:rPr>
              <a:t> </a:t>
            </a:r>
            <a:r>
              <a:rPr kumimoji="0" sz="1200" b="1" i="0" u="none" strike="noStrike" kern="0" cap="none" spc="0" normalizeH="0" baseline="0" noProof="0" dirty="0">
                <a:ln>
                  <a:noFill/>
                </a:ln>
                <a:solidFill>
                  <a:sysClr val="windowText" lastClr="000000"/>
                </a:solidFill>
                <a:effectLst/>
                <a:uLnTx/>
                <a:uFillTx/>
                <a:latin typeface="Arial Narrow"/>
                <a:ea typeface="+mn-ea"/>
                <a:cs typeface="Arial Narrow"/>
              </a:rPr>
              <a:t>DDFS,</a:t>
            </a:r>
            <a:r>
              <a:rPr kumimoji="0" sz="1200" b="1" i="0" u="none" strike="noStrike" kern="0" cap="none" spc="5" normalizeH="0" baseline="0" noProof="0" dirty="0">
                <a:ln>
                  <a:noFill/>
                </a:ln>
                <a:solidFill>
                  <a:sysClr val="windowText" lastClr="000000"/>
                </a:solidFill>
                <a:effectLst/>
                <a:uLnTx/>
                <a:uFillTx/>
                <a:latin typeface="Arial Narrow"/>
                <a:ea typeface="+mn-ea"/>
                <a:cs typeface="Arial Narrow"/>
              </a:rPr>
              <a:t> </a:t>
            </a:r>
            <a:r>
              <a:rPr kumimoji="0" sz="1200" b="1" i="0" u="none" strike="noStrike" kern="0" cap="none" spc="0" normalizeH="0" baseline="0" noProof="0" dirty="0">
                <a:ln>
                  <a:noFill/>
                </a:ln>
                <a:solidFill>
                  <a:sysClr val="windowText" lastClr="000000"/>
                </a:solidFill>
                <a:effectLst/>
                <a:uLnTx/>
                <a:uFillTx/>
                <a:latin typeface="Arial Narrow"/>
                <a:ea typeface="+mn-ea"/>
                <a:cs typeface="Arial Narrow"/>
              </a:rPr>
              <a:t>44.2</a:t>
            </a:r>
            <a:r>
              <a:rPr kumimoji="0" sz="1200" b="1" i="0" u="none" strike="noStrike" kern="0" cap="none" spc="-15" normalizeH="0" baseline="0" noProof="0" dirty="0">
                <a:ln>
                  <a:noFill/>
                </a:ln>
                <a:solidFill>
                  <a:sysClr val="windowText" lastClr="000000"/>
                </a:solidFill>
                <a:effectLst/>
                <a:uLnTx/>
                <a:uFillTx/>
                <a:latin typeface="Arial Narrow"/>
                <a:ea typeface="+mn-ea"/>
                <a:cs typeface="Arial Narrow"/>
              </a:rPr>
              <a:t> </a:t>
            </a:r>
            <a:r>
              <a:rPr kumimoji="0" sz="1200" b="1" i="0" u="none" strike="noStrike" kern="0" cap="none" spc="-25" normalizeH="0" baseline="0" noProof="0" dirty="0">
                <a:ln>
                  <a:noFill/>
                </a:ln>
                <a:solidFill>
                  <a:sysClr val="windowText" lastClr="000000"/>
                </a:solidFill>
                <a:effectLst/>
                <a:uLnTx/>
                <a:uFillTx/>
                <a:latin typeface="Arial Narrow"/>
                <a:ea typeface="+mn-ea"/>
                <a:cs typeface="Arial Narrow"/>
              </a:rPr>
              <a:t>mo</a:t>
            </a:r>
            <a:endParaRPr kumimoji="0" sz="1200" b="0" i="0" u="none" strike="noStrike" kern="0" cap="none" spc="0" normalizeH="0" baseline="0" noProof="0" dirty="0">
              <a:ln>
                <a:noFill/>
              </a:ln>
              <a:solidFill>
                <a:sysClr val="windowText" lastClr="000000"/>
              </a:solidFill>
              <a:effectLst/>
              <a:uLnTx/>
              <a:uFillTx/>
              <a:latin typeface="Arial Narrow"/>
              <a:ea typeface="+mn-ea"/>
              <a:cs typeface="Arial Narrow"/>
            </a:endParaRPr>
          </a:p>
        </p:txBody>
      </p:sp>
      <p:sp>
        <p:nvSpPr>
          <p:cNvPr id="17" name="object 7">
            <a:extLst>
              <a:ext uri="{FF2B5EF4-FFF2-40B4-BE49-F238E27FC236}">
                <a16:creationId xmlns:a16="http://schemas.microsoft.com/office/drawing/2014/main" id="{814614BA-E6DA-F141-AE26-F0A770CEBD92}"/>
              </a:ext>
            </a:extLst>
          </p:cNvPr>
          <p:cNvSpPr txBox="1"/>
          <p:nvPr/>
        </p:nvSpPr>
        <p:spPr>
          <a:xfrm>
            <a:off x="6364297" y="4937021"/>
            <a:ext cx="200152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Arial Narrow"/>
                <a:ea typeface="+mn-ea"/>
                <a:cs typeface="Arial Narrow"/>
              </a:rPr>
              <a:t>Median</a:t>
            </a:r>
            <a:r>
              <a:rPr kumimoji="0" sz="1200" b="1" i="0" u="none" strike="noStrike" kern="0" cap="none" spc="-10" normalizeH="0" baseline="0" noProof="0" dirty="0">
                <a:ln>
                  <a:noFill/>
                </a:ln>
                <a:solidFill>
                  <a:sysClr val="windowText" lastClr="000000"/>
                </a:solidFill>
                <a:effectLst/>
                <a:uLnTx/>
                <a:uFillTx/>
                <a:latin typeface="Arial Narrow"/>
                <a:ea typeface="+mn-ea"/>
                <a:cs typeface="Arial Narrow"/>
              </a:rPr>
              <a:t> follow-</a:t>
            </a:r>
            <a:r>
              <a:rPr kumimoji="0" sz="1200" b="1" i="0" u="none" strike="noStrike" kern="0" cap="none" spc="0" normalizeH="0" baseline="0" noProof="0" dirty="0">
                <a:ln>
                  <a:noFill/>
                </a:ln>
                <a:solidFill>
                  <a:sysClr val="windowText" lastClr="000000"/>
                </a:solidFill>
                <a:effectLst/>
                <a:uLnTx/>
                <a:uFillTx/>
                <a:latin typeface="Arial Narrow"/>
                <a:ea typeface="+mn-ea"/>
                <a:cs typeface="Arial Narrow"/>
              </a:rPr>
              <a:t>up</a:t>
            </a:r>
            <a:r>
              <a:rPr kumimoji="0" sz="1200" b="1" i="0" u="none" strike="noStrike" kern="0" cap="none" spc="-5" normalizeH="0" baseline="0" noProof="0" dirty="0">
                <a:ln>
                  <a:noFill/>
                </a:ln>
                <a:solidFill>
                  <a:sysClr val="windowText" lastClr="000000"/>
                </a:solidFill>
                <a:effectLst/>
                <a:uLnTx/>
                <a:uFillTx/>
                <a:latin typeface="Arial Narrow"/>
                <a:ea typeface="+mn-ea"/>
                <a:cs typeface="Arial Narrow"/>
              </a:rPr>
              <a:t> </a:t>
            </a:r>
            <a:r>
              <a:rPr kumimoji="0" sz="1200" b="1" i="0" u="none" strike="noStrike" kern="0" cap="none" spc="0" normalizeH="0" baseline="0" noProof="0" dirty="0">
                <a:ln>
                  <a:noFill/>
                </a:ln>
                <a:solidFill>
                  <a:sysClr val="windowText" lastClr="000000"/>
                </a:solidFill>
                <a:effectLst/>
                <a:uLnTx/>
                <a:uFillTx/>
                <a:latin typeface="Arial Narrow"/>
                <a:ea typeface="+mn-ea"/>
                <a:cs typeface="Arial Narrow"/>
              </a:rPr>
              <a:t>for</a:t>
            </a:r>
            <a:r>
              <a:rPr kumimoji="0" sz="1200" b="1" i="0" u="none" strike="noStrike" kern="0" cap="none" spc="-10" normalizeH="0" baseline="0" noProof="0" dirty="0">
                <a:ln>
                  <a:noFill/>
                </a:ln>
                <a:solidFill>
                  <a:sysClr val="windowText" lastClr="000000"/>
                </a:solidFill>
                <a:effectLst/>
                <a:uLnTx/>
                <a:uFillTx/>
                <a:latin typeface="Arial Narrow"/>
                <a:ea typeface="+mn-ea"/>
                <a:cs typeface="Arial Narrow"/>
              </a:rPr>
              <a:t> </a:t>
            </a:r>
            <a:r>
              <a:rPr kumimoji="0" sz="1200" b="1" i="0" u="none" strike="noStrike" kern="0" cap="none" spc="0" normalizeH="0" baseline="0" noProof="0" dirty="0">
                <a:ln>
                  <a:noFill/>
                </a:ln>
                <a:solidFill>
                  <a:sysClr val="windowText" lastClr="000000"/>
                </a:solidFill>
                <a:effectLst/>
                <a:uLnTx/>
                <a:uFillTx/>
                <a:latin typeface="Arial Narrow"/>
                <a:ea typeface="+mn-ea"/>
                <a:cs typeface="Arial Narrow"/>
              </a:rPr>
              <a:t>OS,</a:t>
            </a:r>
            <a:r>
              <a:rPr kumimoji="0" sz="1200" b="1" i="0" u="none" strike="noStrike" kern="0" cap="none" spc="-5" normalizeH="0" baseline="0" noProof="0" dirty="0">
                <a:ln>
                  <a:noFill/>
                </a:ln>
                <a:solidFill>
                  <a:sysClr val="windowText" lastClr="000000"/>
                </a:solidFill>
                <a:effectLst/>
                <a:uLnTx/>
                <a:uFillTx/>
                <a:latin typeface="Arial Narrow"/>
                <a:ea typeface="+mn-ea"/>
                <a:cs typeface="Arial Narrow"/>
              </a:rPr>
              <a:t> </a:t>
            </a:r>
            <a:r>
              <a:rPr kumimoji="0" sz="1200" b="1" i="0" u="none" strike="noStrike" kern="0" cap="none" spc="0" normalizeH="0" baseline="0" noProof="0" dirty="0">
                <a:ln>
                  <a:noFill/>
                </a:ln>
                <a:solidFill>
                  <a:sysClr val="windowText" lastClr="000000"/>
                </a:solidFill>
                <a:effectLst/>
                <a:uLnTx/>
                <a:uFillTx/>
                <a:latin typeface="Arial Narrow"/>
                <a:ea typeface="+mn-ea"/>
                <a:cs typeface="Arial Narrow"/>
              </a:rPr>
              <a:t>44.3</a:t>
            </a:r>
            <a:r>
              <a:rPr kumimoji="0" sz="1200" b="1" i="0" u="none" strike="noStrike" kern="0" cap="none" spc="-10" normalizeH="0" baseline="0" noProof="0" dirty="0">
                <a:ln>
                  <a:noFill/>
                </a:ln>
                <a:solidFill>
                  <a:sysClr val="windowText" lastClr="000000"/>
                </a:solidFill>
                <a:effectLst/>
                <a:uLnTx/>
                <a:uFillTx/>
                <a:latin typeface="Arial Narrow"/>
                <a:ea typeface="+mn-ea"/>
                <a:cs typeface="Arial Narrow"/>
              </a:rPr>
              <a:t> </a:t>
            </a:r>
            <a:r>
              <a:rPr kumimoji="0" sz="1200" b="1" i="0" u="none" strike="noStrike" kern="0" cap="none" spc="-25" normalizeH="0" baseline="0" noProof="0" dirty="0">
                <a:ln>
                  <a:noFill/>
                </a:ln>
                <a:solidFill>
                  <a:sysClr val="windowText" lastClr="000000"/>
                </a:solidFill>
                <a:effectLst/>
                <a:uLnTx/>
                <a:uFillTx/>
                <a:latin typeface="Arial Narrow"/>
                <a:ea typeface="+mn-ea"/>
                <a:cs typeface="Arial Narrow"/>
              </a:rPr>
              <a:t>mo</a:t>
            </a:r>
            <a:endParaRPr kumimoji="0" sz="1200" b="0" i="0" u="none" strike="noStrike" kern="0" cap="none" spc="0" normalizeH="0" baseline="0" noProof="0" dirty="0">
              <a:ln>
                <a:noFill/>
              </a:ln>
              <a:solidFill>
                <a:sysClr val="windowText" lastClr="000000"/>
              </a:solidFill>
              <a:effectLst/>
              <a:uLnTx/>
              <a:uFillTx/>
              <a:latin typeface="Arial Narrow"/>
              <a:ea typeface="+mn-ea"/>
              <a:cs typeface="Arial Narrow"/>
            </a:endParaRPr>
          </a:p>
        </p:txBody>
      </p:sp>
      <p:grpSp>
        <p:nvGrpSpPr>
          <p:cNvPr id="18" name="object 8">
            <a:extLst>
              <a:ext uri="{FF2B5EF4-FFF2-40B4-BE49-F238E27FC236}">
                <a16:creationId xmlns:a16="http://schemas.microsoft.com/office/drawing/2014/main" id="{3A2B47EA-B0C2-9CDD-47E8-7670F3BEAF5C}"/>
              </a:ext>
            </a:extLst>
          </p:cNvPr>
          <p:cNvGrpSpPr/>
          <p:nvPr/>
        </p:nvGrpSpPr>
        <p:grpSpPr>
          <a:xfrm>
            <a:off x="7816669" y="5149111"/>
            <a:ext cx="2275205" cy="243840"/>
            <a:chOff x="6628892" y="3103498"/>
            <a:chExt cx="2275205" cy="243840"/>
          </a:xfrm>
        </p:grpSpPr>
        <p:sp>
          <p:nvSpPr>
            <p:cNvPr id="19" name="object 9">
              <a:extLst>
                <a:ext uri="{FF2B5EF4-FFF2-40B4-BE49-F238E27FC236}">
                  <a16:creationId xmlns:a16="http://schemas.microsoft.com/office/drawing/2014/main" id="{B4834451-FDB5-0B31-8CFD-739D836D74C7}"/>
                </a:ext>
              </a:extLst>
            </p:cNvPr>
            <p:cNvSpPr/>
            <p:nvPr/>
          </p:nvSpPr>
          <p:spPr>
            <a:xfrm>
              <a:off x="6628892" y="3103498"/>
              <a:ext cx="1137920" cy="243840"/>
            </a:xfrm>
            <a:custGeom>
              <a:avLst/>
              <a:gdLst/>
              <a:ahLst/>
              <a:cxnLst/>
              <a:rect l="l" t="t" r="r" b="b"/>
              <a:pathLst>
                <a:path w="1137920" h="243839">
                  <a:moveTo>
                    <a:pt x="1137602" y="0"/>
                  </a:moveTo>
                  <a:lnTo>
                    <a:pt x="0" y="0"/>
                  </a:lnTo>
                  <a:lnTo>
                    <a:pt x="0" y="243839"/>
                  </a:lnTo>
                  <a:lnTo>
                    <a:pt x="1137602" y="243839"/>
                  </a:lnTo>
                  <a:lnTo>
                    <a:pt x="1137602" y="0"/>
                  </a:lnTo>
                  <a:close/>
                </a:path>
              </a:pathLst>
            </a:custGeom>
            <a:solidFill>
              <a:srgbClr val="12617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0" name="object 10">
              <a:extLst>
                <a:ext uri="{FF2B5EF4-FFF2-40B4-BE49-F238E27FC236}">
                  <a16:creationId xmlns:a16="http://schemas.microsoft.com/office/drawing/2014/main" id="{2DE8DF7A-78DA-E645-34C7-28428617BF06}"/>
                </a:ext>
              </a:extLst>
            </p:cNvPr>
            <p:cNvSpPr/>
            <p:nvPr/>
          </p:nvSpPr>
          <p:spPr>
            <a:xfrm>
              <a:off x="7766431" y="3103498"/>
              <a:ext cx="1137920" cy="243840"/>
            </a:xfrm>
            <a:custGeom>
              <a:avLst/>
              <a:gdLst/>
              <a:ahLst/>
              <a:cxnLst/>
              <a:rect l="l" t="t" r="r" b="b"/>
              <a:pathLst>
                <a:path w="1137920" h="243839">
                  <a:moveTo>
                    <a:pt x="1137602" y="0"/>
                  </a:moveTo>
                  <a:lnTo>
                    <a:pt x="0" y="0"/>
                  </a:lnTo>
                  <a:lnTo>
                    <a:pt x="0" y="243839"/>
                  </a:lnTo>
                  <a:lnTo>
                    <a:pt x="1137602" y="243839"/>
                  </a:lnTo>
                  <a:lnTo>
                    <a:pt x="1137602" y="0"/>
                  </a:lnTo>
                  <a:close/>
                </a:path>
              </a:pathLst>
            </a:custGeom>
            <a:solidFill>
              <a:srgbClr val="85898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aphicFrame>
        <p:nvGraphicFramePr>
          <p:cNvPr id="21" name="object 11">
            <a:extLst>
              <a:ext uri="{FF2B5EF4-FFF2-40B4-BE49-F238E27FC236}">
                <a16:creationId xmlns:a16="http://schemas.microsoft.com/office/drawing/2014/main" id="{B556A79F-B363-8F22-823C-6D27B1ED9609}"/>
              </a:ext>
            </a:extLst>
          </p:cNvPr>
          <p:cNvGraphicFramePr>
            <a:graphicFrameLocks noGrp="1"/>
          </p:cNvGraphicFramePr>
          <p:nvPr/>
        </p:nvGraphicFramePr>
        <p:xfrm>
          <a:off x="6330768" y="5142761"/>
          <a:ext cx="3754120" cy="753744"/>
        </p:xfrm>
        <a:graphic>
          <a:graphicData uri="http://schemas.openxmlformats.org/drawingml/2006/table">
            <a:tbl>
              <a:tblPr firstRow="1" bandRow="1"/>
              <a:tblGrid>
                <a:gridCol w="1479550">
                  <a:extLst>
                    <a:ext uri="{9D8B030D-6E8A-4147-A177-3AD203B41FA5}">
                      <a16:colId xmlns:a16="http://schemas.microsoft.com/office/drawing/2014/main" val="20000"/>
                    </a:ext>
                  </a:extLst>
                </a:gridCol>
                <a:gridCol w="1137285">
                  <a:extLst>
                    <a:ext uri="{9D8B030D-6E8A-4147-A177-3AD203B41FA5}">
                      <a16:colId xmlns:a16="http://schemas.microsoft.com/office/drawing/2014/main" val="20001"/>
                    </a:ext>
                  </a:extLst>
                </a:gridCol>
                <a:gridCol w="1137285">
                  <a:extLst>
                    <a:ext uri="{9D8B030D-6E8A-4147-A177-3AD203B41FA5}">
                      <a16:colId xmlns:a16="http://schemas.microsoft.com/office/drawing/2014/main" val="20002"/>
                    </a:ext>
                  </a:extLst>
                </a:gridCol>
              </a:tblGrid>
              <a:tr h="24320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1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905" algn="ctr">
                        <a:lnSpc>
                          <a:spcPct val="100000"/>
                        </a:lnSpc>
                        <a:spcBef>
                          <a:spcPts val="335"/>
                        </a:spcBef>
                      </a:pPr>
                      <a:r>
                        <a:rPr sz="1000" b="1" dirty="0">
                          <a:solidFill>
                            <a:srgbClr val="FFFFFF"/>
                          </a:solidFill>
                          <a:latin typeface="Arial"/>
                          <a:cs typeface="Arial"/>
                        </a:rPr>
                        <a:t>RIB</a:t>
                      </a:r>
                      <a:r>
                        <a:rPr sz="1000" b="1" spc="-5" dirty="0">
                          <a:solidFill>
                            <a:srgbClr val="FFFFFF"/>
                          </a:solidFill>
                          <a:latin typeface="Arial"/>
                          <a:cs typeface="Arial"/>
                        </a:rPr>
                        <a:t> </a:t>
                      </a:r>
                      <a:r>
                        <a:rPr sz="1000" b="1" dirty="0">
                          <a:solidFill>
                            <a:srgbClr val="FFFFFF"/>
                          </a:solidFill>
                          <a:latin typeface="Arial"/>
                          <a:cs typeface="Arial"/>
                        </a:rPr>
                        <a:t>+</a:t>
                      </a:r>
                      <a:r>
                        <a:rPr sz="1000" b="1" spc="-10" dirty="0">
                          <a:solidFill>
                            <a:srgbClr val="FFFFFF"/>
                          </a:solidFill>
                          <a:latin typeface="Arial"/>
                          <a:cs typeface="Arial"/>
                        </a:rPr>
                        <a:t> </a:t>
                      </a:r>
                      <a:r>
                        <a:rPr sz="1000" b="1" spc="-20" dirty="0">
                          <a:solidFill>
                            <a:srgbClr val="FFFFFF"/>
                          </a:solidFill>
                          <a:latin typeface="Arial"/>
                          <a:cs typeface="Arial"/>
                        </a:rPr>
                        <a:t>NSAI</a:t>
                      </a:r>
                      <a:endParaRPr sz="1000" dirty="0">
                        <a:latin typeface="Arial"/>
                        <a:cs typeface="Arial"/>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lnTlToBr w="12700" cmpd="sng">
                      <a:noFill/>
                      <a:prstDash val="solid"/>
                    </a:lnTlToBr>
                    <a:lnBlToTr w="12700" cmpd="sng">
                      <a:noFill/>
                      <a:prstDash val="solid"/>
                    </a:lnBlToTr>
                    <a:solidFill>
                      <a:srgbClr val="12617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335"/>
                        </a:spcBef>
                      </a:pPr>
                      <a:r>
                        <a:rPr sz="1000" b="1" dirty="0">
                          <a:solidFill>
                            <a:srgbClr val="FFFFFF"/>
                          </a:solidFill>
                          <a:latin typeface="Arial"/>
                          <a:cs typeface="Arial"/>
                        </a:rPr>
                        <a:t>NSAI</a:t>
                      </a:r>
                      <a:r>
                        <a:rPr sz="1000" b="1" spc="-25" dirty="0">
                          <a:solidFill>
                            <a:srgbClr val="FFFFFF"/>
                          </a:solidFill>
                          <a:latin typeface="Arial"/>
                          <a:cs typeface="Arial"/>
                        </a:rPr>
                        <a:t> </a:t>
                      </a:r>
                      <a:r>
                        <a:rPr sz="1000" b="1" spc="-20" dirty="0">
                          <a:solidFill>
                            <a:srgbClr val="FFFFFF"/>
                          </a:solidFill>
                          <a:latin typeface="Arial"/>
                          <a:cs typeface="Arial"/>
                        </a:rPr>
                        <a:t>alone</a:t>
                      </a:r>
                      <a:endParaRPr sz="1000" dirty="0">
                        <a:latin typeface="Arial"/>
                        <a:cs typeface="Arial"/>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lnTlToBr w="12700" cmpd="sng">
                      <a:noFill/>
                      <a:prstDash val="solid"/>
                    </a:lnTlToBr>
                    <a:lnBlToTr w="12700" cmpd="sng">
                      <a:noFill/>
                      <a:prstDash val="solid"/>
                    </a:lnBlToTr>
                    <a:solidFill>
                      <a:srgbClr val="858988"/>
                    </a:solidFill>
                  </a:tcPr>
                </a:tc>
                <a:extLst>
                  <a:ext uri="{0D108BD9-81ED-4DB2-BD59-A6C34878D82A}">
                    <a16:rowId xmlns:a16="http://schemas.microsoft.com/office/drawing/2014/main" val="10000"/>
                  </a:ext>
                </a:extLst>
              </a:tr>
              <a:tr h="1701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a:lnSpc>
                          <a:spcPts val="1195"/>
                        </a:lnSpc>
                        <a:spcBef>
                          <a:spcPts val="50"/>
                        </a:spcBef>
                      </a:pPr>
                      <a:r>
                        <a:rPr sz="1000" b="1" dirty="0">
                          <a:latin typeface="Arial"/>
                          <a:cs typeface="Arial"/>
                        </a:rPr>
                        <a:t>Events/n</a:t>
                      </a:r>
                      <a:r>
                        <a:rPr sz="1000" b="1" spc="-25" dirty="0">
                          <a:latin typeface="Arial"/>
                          <a:cs typeface="Arial"/>
                        </a:rPr>
                        <a:t> (%)</a:t>
                      </a:r>
                      <a:endParaRPr sz="1000" dirty="0">
                        <a:latin typeface="Arial"/>
                        <a:cs typeface="Arial"/>
                      </a:endParaRPr>
                    </a:p>
                  </a:txBody>
                  <a:tcPr marL="0" marR="0" marT="63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35" algn="ctr">
                        <a:lnSpc>
                          <a:spcPts val="1195"/>
                        </a:lnSpc>
                        <a:spcBef>
                          <a:spcPts val="50"/>
                        </a:spcBef>
                      </a:pPr>
                      <a:r>
                        <a:rPr sz="1000" dirty="0">
                          <a:latin typeface="Arial"/>
                          <a:cs typeface="Arial"/>
                        </a:rPr>
                        <a:t>105/2549</a:t>
                      </a:r>
                      <a:r>
                        <a:rPr sz="1000" spc="-50" dirty="0">
                          <a:latin typeface="Arial"/>
                          <a:cs typeface="Arial"/>
                        </a:rPr>
                        <a:t> </a:t>
                      </a:r>
                      <a:r>
                        <a:rPr sz="1000" spc="-10" dirty="0">
                          <a:latin typeface="Arial"/>
                          <a:cs typeface="Arial"/>
                        </a:rPr>
                        <a:t>(4.1)</a:t>
                      </a:r>
                      <a:endParaRPr sz="1000" dirty="0">
                        <a:latin typeface="Arial"/>
                        <a:cs typeface="Arial"/>
                      </a:endParaRPr>
                    </a:p>
                  </a:txBody>
                  <a:tcPr marL="0" marR="0" marT="63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810" algn="ctr">
                        <a:lnSpc>
                          <a:spcPts val="1195"/>
                        </a:lnSpc>
                        <a:spcBef>
                          <a:spcPts val="50"/>
                        </a:spcBef>
                      </a:pPr>
                      <a:r>
                        <a:rPr sz="1000" dirty="0">
                          <a:latin typeface="Arial"/>
                          <a:cs typeface="Arial"/>
                        </a:rPr>
                        <a:t>121/2552</a:t>
                      </a:r>
                      <a:r>
                        <a:rPr sz="1000" spc="-15" dirty="0">
                          <a:latin typeface="Arial"/>
                          <a:cs typeface="Arial"/>
                        </a:rPr>
                        <a:t> </a:t>
                      </a:r>
                      <a:r>
                        <a:rPr sz="1000" spc="-20" dirty="0">
                          <a:latin typeface="Arial"/>
                          <a:cs typeface="Arial"/>
                        </a:rPr>
                        <a:t>(4.7)</a:t>
                      </a:r>
                      <a:endParaRPr sz="1000" dirty="0">
                        <a:latin typeface="Arial"/>
                        <a:cs typeface="Arial"/>
                      </a:endParaRPr>
                    </a:p>
                  </a:txBody>
                  <a:tcPr marL="0" marR="0" marT="63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1"/>
                  </a:ext>
                </a:extLst>
              </a:tr>
              <a:tr h="1701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a:lnSpc>
                          <a:spcPts val="1190"/>
                        </a:lnSpc>
                        <a:spcBef>
                          <a:spcPts val="50"/>
                        </a:spcBef>
                      </a:pPr>
                      <a:r>
                        <a:rPr sz="1000" b="1" dirty="0">
                          <a:latin typeface="Arial"/>
                          <a:cs typeface="Arial"/>
                        </a:rPr>
                        <a:t>Hazard</a:t>
                      </a:r>
                      <a:r>
                        <a:rPr sz="1000" b="1" spc="-30" dirty="0">
                          <a:latin typeface="Arial"/>
                          <a:cs typeface="Arial"/>
                        </a:rPr>
                        <a:t> </a:t>
                      </a:r>
                      <a:r>
                        <a:rPr sz="1000" b="1" dirty="0">
                          <a:latin typeface="Arial"/>
                          <a:cs typeface="Arial"/>
                        </a:rPr>
                        <a:t>ratio</a:t>
                      </a:r>
                      <a:r>
                        <a:rPr sz="1000" b="1" spc="-25" dirty="0">
                          <a:latin typeface="Arial"/>
                          <a:cs typeface="Arial"/>
                        </a:rPr>
                        <a:t> </a:t>
                      </a:r>
                      <a:r>
                        <a:rPr sz="1000" b="1" dirty="0">
                          <a:latin typeface="Arial"/>
                          <a:cs typeface="Arial"/>
                        </a:rPr>
                        <a:t>(95%</a:t>
                      </a:r>
                      <a:r>
                        <a:rPr sz="1000" b="1" spc="-30" dirty="0">
                          <a:latin typeface="Arial"/>
                          <a:cs typeface="Arial"/>
                        </a:rPr>
                        <a:t> </a:t>
                      </a:r>
                      <a:r>
                        <a:rPr sz="1000" b="1" spc="-25" dirty="0">
                          <a:latin typeface="Arial"/>
                          <a:cs typeface="Arial"/>
                        </a:rPr>
                        <a:t>CI)</a:t>
                      </a:r>
                      <a:endParaRPr sz="1000" dirty="0">
                        <a:latin typeface="Arial"/>
                        <a:cs typeface="Arial"/>
                      </a:endParaRPr>
                    </a:p>
                  </a:txBody>
                  <a:tcPr marL="0" marR="0" marT="6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1F1F1"/>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83565">
                        <a:lnSpc>
                          <a:spcPts val="1190"/>
                        </a:lnSpc>
                        <a:spcBef>
                          <a:spcPts val="50"/>
                        </a:spcBef>
                      </a:pPr>
                      <a:r>
                        <a:rPr sz="1000" dirty="0">
                          <a:latin typeface="Arial"/>
                          <a:cs typeface="Arial"/>
                        </a:rPr>
                        <a:t>0.827</a:t>
                      </a:r>
                      <a:r>
                        <a:rPr sz="1000" spc="20" dirty="0">
                          <a:latin typeface="Arial"/>
                          <a:cs typeface="Arial"/>
                        </a:rPr>
                        <a:t> </a:t>
                      </a:r>
                      <a:r>
                        <a:rPr sz="1000" spc="-10" dirty="0">
                          <a:latin typeface="Arial"/>
                          <a:cs typeface="Arial"/>
                        </a:rPr>
                        <a:t>(0.636-1.074)</a:t>
                      </a:r>
                      <a:endParaRPr sz="1000" dirty="0">
                        <a:latin typeface="Arial"/>
                        <a:cs typeface="Arial"/>
                      </a:endParaRPr>
                    </a:p>
                  </a:txBody>
                  <a:tcPr marL="0" marR="0" marT="6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1F1F1"/>
                    </a:solidFill>
                  </a:tcPr>
                </a:tc>
                <a:tc hMerge="1">
                  <a:txBody>
                    <a:bodyPr/>
                    <a:lstStyle/>
                    <a:p>
                      <a:endParaRPr/>
                    </a:p>
                  </a:txBody>
                  <a:tcPr marL="0" marR="0" marT="0" marB="0"/>
                </a:tc>
                <a:extLst>
                  <a:ext uri="{0D108BD9-81ED-4DB2-BD59-A6C34878D82A}">
                    <a16:rowId xmlns:a16="http://schemas.microsoft.com/office/drawing/2014/main" val="10002"/>
                  </a:ext>
                </a:extLst>
              </a:tr>
              <a:tr h="1701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a:lnSpc>
                          <a:spcPts val="1190"/>
                        </a:lnSpc>
                        <a:spcBef>
                          <a:spcPts val="50"/>
                        </a:spcBef>
                      </a:pPr>
                      <a:r>
                        <a:rPr sz="1000" b="1" dirty="0">
                          <a:latin typeface="Arial"/>
                          <a:cs typeface="Arial"/>
                        </a:rPr>
                        <a:t>Nominal</a:t>
                      </a:r>
                      <a:r>
                        <a:rPr sz="1000" b="1" spc="-25" dirty="0">
                          <a:latin typeface="Arial"/>
                          <a:cs typeface="Arial"/>
                        </a:rPr>
                        <a:t> </a:t>
                      </a:r>
                      <a:r>
                        <a:rPr sz="1000" b="1" i="1" dirty="0">
                          <a:latin typeface="Arial"/>
                          <a:cs typeface="Arial"/>
                        </a:rPr>
                        <a:t>P</a:t>
                      </a:r>
                      <a:r>
                        <a:rPr sz="1000" b="1" i="1" spc="-25" dirty="0">
                          <a:latin typeface="Arial"/>
                          <a:cs typeface="Arial"/>
                        </a:rPr>
                        <a:t> </a:t>
                      </a:r>
                      <a:r>
                        <a:rPr sz="1000" b="1" spc="-10" dirty="0">
                          <a:latin typeface="Arial"/>
                          <a:cs typeface="Arial"/>
                        </a:rPr>
                        <a:t>value</a:t>
                      </a:r>
                      <a:endParaRPr sz="1000" dirty="0">
                        <a:latin typeface="Arial"/>
                        <a:cs typeface="Arial"/>
                      </a:endParaRPr>
                    </a:p>
                  </a:txBody>
                  <a:tcPr marL="0" marR="0" marT="6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1F1F1"/>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35" algn="ctr">
                        <a:lnSpc>
                          <a:spcPts val="1190"/>
                        </a:lnSpc>
                        <a:spcBef>
                          <a:spcPts val="50"/>
                        </a:spcBef>
                      </a:pPr>
                      <a:r>
                        <a:rPr sz="1000" spc="-10" dirty="0">
                          <a:latin typeface="Arial"/>
                          <a:cs typeface="Arial"/>
                        </a:rPr>
                        <a:t>0.0766</a:t>
                      </a:r>
                      <a:endParaRPr sz="1000" dirty="0">
                        <a:latin typeface="Arial"/>
                        <a:cs typeface="Arial"/>
                      </a:endParaRPr>
                    </a:p>
                  </a:txBody>
                  <a:tcPr marL="0" marR="0" marT="6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1F1F1"/>
                    </a:solidFill>
                  </a:tcPr>
                </a:tc>
                <a:tc hMerge="1">
                  <a:txBody>
                    <a:bodyPr/>
                    <a:lstStyle/>
                    <a:p>
                      <a:endParaRPr/>
                    </a:p>
                  </a:txBody>
                  <a:tcPr marL="0" marR="0" marT="0" marB="0"/>
                </a:tc>
                <a:extLst>
                  <a:ext uri="{0D108BD9-81ED-4DB2-BD59-A6C34878D82A}">
                    <a16:rowId xmlns:a16="http://schemas.microsoft.com/office/drawing/2014/main" val="10003"/>
                  </a:ext>
                </a:extLst>
              </a:tr>
            </a:tbl>
          </a:graphicData>
        </a:graphic>
      </p:graphicFrame>
      <p:grpSp>
        <p:nvGrpSpPr>
          <p:cNvPr id="22" name="object 12">
            <a:extLst>
              <a:ext uri="{FF2B5EF4-FFF2-40B4-BE49-F238E27FC236}">
                <a16:creationId xmlns:a16="http://schemas.microsoft.com/office/drawing/2014/main" id="{2DDCC84B-F5A8-E376-1CCC-62863426EA58}"/>
              </a:ext>
            </a:extLst>
          </p:cNvPr>
          <p:cNvGrpSpPr/>
          <p:nvPr/>
        </p:nvGrpSpPr>
        <p:grpSpPr>
          <a:xfrm>
            <a:off x="3260671" y="5142635"/>
            <a:ext cx="2275205" cy="243840"/>
            <a:chOff x="2072894" y="3097022"/>
            <a:chExt cx="2275205" cy="243840"/>
          </a:xfrm>
        </p:grpSpPr>
        <p:sp>
          <p:nvSpPr>
            <p:cNvPr id="23" name="object 13">
              <a:extLst>
                <a:ext uri="{FF2B5EF4-FFF2-40B4-BE49-F238E27FC236}">
                  <a16:creationId xmlns:a16="http://schemas.microsoft.com/office/drawing/2014/main" id="{B2E4FB3A-F8D2-A01D-5852-B748329D2708}"/>
                </a:ext>
              </a:extLst>
            </p:cNvPr>
            <p:cNvSpPr/>
            <p:nvPr/>
          </p:nvSpPr>
          <p:spPr>
            <a:xfrm>
              <a:off x="2072894" y="3097022"/>
              <a:ext cx="1137920" cy="243840"/>
            </a:xfrm>
            <a:custGeom>
              <a:avLst/>
              <a:gdLst/>
              <a:ahLst/>
              <a:cxnLst/>
              <a:rect l="l" t="t" r="r" b="b"/>
              <a:pathLst>
                <a:path w="1137920" h="243839">
                  <a:moveTo>
                    <a:pt x="1137602" y="0"/>
                  </a:moveTo>
                  <a:lnTo>
                    <a:pt x="0" y="0"/>
                  </a:lnTo>
                  <a:lnTo>
                    <a:pt x="0" y="243839"/>
                  </a:lnTo>
                  <a:lnTo>
                    <a:pt x="1137602" y="243839"/>
                  </a:lnTo>
                  <a:lnTo>
                    <a:pt x="1137602" y="0"/>
                  </a:lnTo>
                  <a:close/>
                </a:path>
              </a:pathLst>
            </a:custGeom>
            <a:solidFill>
              <a:srgbClr val="12617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4" name="object 14">
              <a:extLst>
                <a:ext uri="{FF2B5EF4-FFF2-40B4-BE49-F238E27FC236}">
                  <a16:creationId xmlns:a16="http://schemas.microsoft.com/office/drawing/2014/main" id="{E5C0313B-B6A7-45FB-D796-2F6D0F45E703}"/>
                </a:ext>
              </a:extLst>
            </p:cNvPr>
            <p:cNvSpPr/>
            <p:nvPr/>
          </p:nvSpPr>
          <p:spPr>
            <a:xfrm>
              <a:off x="3210433" y="3097022"/>
              <a:ext cx="1137920" cy="243840"/>
            </a:xfrm>
            <a:custGeom>
              <a:avLst/>
              <a:gdLst/>
              <a:ahLst/>
              <a:cxnLst/>
              <a:rect l="l" t="t" r="r" b="b"/>
              <a:pathLst>
                <a:path w="1137920" h="243839">
                  <a:moveTo>
                    <a:pt x="1137602" y="0"/>
                  </a:moveTo>
                  <a:lnTo>
                    <a:pt x="0" y="0"/>
                  </a:lnTo>
                  <a:lnTo>
                    <a:pt x="0" y="243839"/>
                  </a:lnTo>
                  <a:lnTo>
                    <a:pt x="1137602" y="243839"/>
                  </a:lnTo>
                  <a:lnTo>
                    <a:pt x="1137602" y="0"/>
                  </a:lnTo>
                  <a:close/>
                </a:path>
              </a:pathLst>
            </a:custGeom>
            <a:solidFill>
              <a:srgbClr val="85898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aphicFrame>
        <p:nvGraphicFramePr>
          <p:cNvPr id="25" name="object 15">
            <a:extLst>
              <a:ext uri="{FF2B5EF4-FFF2-40B4-BE49-F238E27FC236}">
                <a16:creationId xmlns:a16="http://schemas.microsoft.com/office/drawing/2014/main" id="{CB934E84-02BC-20A4-D518-95C66A5E21BA}"/>
              </a:ext>
            </a:extLst>
          </p:cNvPr>
          <p:cNvGraphicFramePr>
            <a:graphicFrameLocks noGrp="1"/>
          </p:cNvGraphicFramePr>
          <p:nvPr/>
        </p:nvGraphicFramePr>
        <p:xfrm>
          <a:off x="1774796" y="5136285"/>
          <a:ext cx="3754120" cy="753744"/>
        </p:xfrm>
        <a:graphic>
          <a:graphicData uri="http://schemas.openxmlformats.org/drawingml/2006/table">
            <a:tbl>
              <a:tblPr firstRow="1" bandRow="1"/>
              <a:tblGrid>
                <a:gridCol w="1479550">
                  <a:extLst>
                    <a:ext uri="{9D8B030D-6E8A-4147-A177-3AD203B41FA5}">
                      <a16:colId xmlns:a16="http://schemas.microsoft.com/office/drawing/2014/main" val="20000"/>
                    </a:ext>
                  </a:extLst>
                </a:gridCol>
                <a:gridCol w="1137285">
                  <a:extLst>
                    <a:ext uri="{9D8B030D-6E8A-4147-A177-3AD203B41FA5}">
                      <a16:colId xmlns:a16="http://schemas.microsoft.com/office/drawing/2014/main" val="20001"/>
                    </a:ext>
                  </a:extLst>
                </a:gridCol>
                <a:gridCol w="1137285">
                  <a:extLst>
                    <a:ext uri="{9D8B030D-6E8A-4147-A177-3AD203B41FA5}">
                      <a16:colId xmlns:a16="http://schemas.microsoft.com/office/drawing/2014/main" val="20002"/>
                    </a:ext>
                  </a:extLst>
                </a:gridCol>
              </a:tblGrid>
              <a:tr h="24320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1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340"/>
                        </a:spcBef>
                      </a:pPr>
                      <a:r>
                        <a:rPr sz="1000" b="1" dirty="0">
                          <a:solidFill>
                            <a:srgbClr val="FFFFFF"/>
                          </a:solidFill>
                          <a:latin typeface="Arial"/>
                          <a:cs typeface="Arial"/>
                        </a:rPr>
                        <a:t>RIB</a:t>
                      </a:r>
                      <a:r>
                        <a:rPr sz="1000" b="1" spc="-5" dirty="0">
                          <a:solidFill>
                            <a:srgbClr val="FFFFFF"/>
                          </a:solidFill>
                          <a:latin typeface="Arial"/>
                          <a:cs typeface="Arial"/>
                        </a:rPr>
                        <a:t> </a:t>
                      </a:r>
                      <a:r>
                        <a:rPr sz="1000" b="1" dirty="0">
                          <a:solidFill>
                            <a:srgbClr val="FFFFFF"/>
                          </a:solidFill>
                          <a:latin typeface="Arial"/>
                          <a:cs typeface="Arial"/>
                        </a:rPr>
                        <a:t>+</a:t>
                      </a:r>
                      <a:r>
                        <a:rPr sz="1000" b="1" spc="-10" dirty="0">
                          <a:solidFill>
                            <a:srgbClr val="FFFFFF"/>
                          </a:solidFill>
                          <a:latin typeface="Arial"/>
                          <a:cs typeface="Arial"/>
                        </a:rPr>
                        <a:t> </a:t>
                      </a:r>
                      <a:r>
                        <a:rPr sz="1000" b="1" spc="-20" dirty="0">
                          <a:solidFill>
                            <a:srgbClr val="FFFFFF"/>
                          </a:solidFill>
                          <a:latin typeface="Arial"/>
                          <a:cs typeface="Arial"/>
                        </a:rPr>
                        <a:t>NSAI</a:t>
                      </a:r>
                      <a:endParaRPr sz="1000" dirty="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lnTlToBr w="12700" cmpd="sng">
                      <a:noFill/>
                      <a:prstDash val="solid"/>
                    </a:lnTlToBr>
                    <a:lnBlToTr w="12700" cmpd="sng">
                      <a:noFill/>
                      <a:prstDash val="solid"/>
                    </a:lnBlToTr>
                    <a:solidFill>
                      <a:srgbClr val="12617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340"/>
                        </a:spcBef>
                      </a:pPr>
                      <a:r>
                        <a:rPr sz="1000" b="1" dirty="0">
                          <a:solidFill>
                            <a:srgbClr val="FFFFFF"/>
                          </a:solidFill>
                          <a:latin typeface="Arial"/>
                          <a:cs typeface="Arial"/>
                        </a:rPr>
                        <a:t>NSAI</a:t>
                      </a:r>
                      <a:r>
                        <a:rPr sz="1000" b="1" spc="-25" dirty="0">
                          <a:solidFill>
                            <a:srgbClr val="FFFFFF"/>
                          </a:solidFill>
                          <a:latin typeface="Arial"/>
                          <a:cs typeface="Arial"/>
                        </a:rPr>
                        <a:t> </a:t>
                      </a:r>
                      <a:r>
                        <a:rPr sz="1000" b="1" spc="-20" dirty="0">
                          <a:solidFill>
                            <a:srgbClr val="FFFFFF"/>
                          </a:solidFill>
                          <a:latin typeface="Arial"/>
                          <a:cs typeface="Arial"/>
                        </a:rPr>
                        <a:t>alone</a:t>
                      </a:r>
                      <a:endParaRPr sz="1000" dirty="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lnTlToBr w="12700" cmpd="sng">
                      <a:noFill/>
                      <a:prstDash val="solid"/>
                    </a:lnTlToBr>
                    <a:lnBlToTr w="12700" cmpd="sng">
                      <a:noFill/>
                      <a:prstDash val="solid"/>
                    </a:lnBlToTr>
                    <a:solidFill>
                      <a:srgbClr val="858988"/>
                    </a:solidFill>
                  </a:tcPr>
                </a:tc>
                <a:extLst>
                  <a:ext uri="{0D108BD9-81ED-4DB2-BD59-A6C34878D82A}">
                    <a16:rowId xmlns:a16="http://schemas.microsoft.com/office/drawing/2014/main" val="10000"/>
                  </a:ext>
                </a:extLst>
              </a:tr>
              <a:tr h="1701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ts val="1190"/>
                        </a:lnSpc>
                        <a:spcBef>
                          <a:spcPts val="50"/>
                        </a:spcBef>
                      </a:pPr>
                      <a:r>
                        <a:rPr sz="1000" b="1" dirty="0">
                          <a:latin typeface="Arial"/>
                          <a:cs typeface="Arial"/>
                        </a:rPr>
                        <a:t>Events/n</a:t>
                      </a:r>
                      <a:r>
                        <a:rPr sz="1000" b="1" spc="-25" dirty="0">
                          <a:latin typeface="Arial"/>
                          <a:cs typeface="Arial"/>
                        </a:rPr>
                        <a:t> (%)</a:t>
                      </a:r>
                      <a:endParaRPr sz="1000" dirty="0">
                        <a:latin typeface="Arial"/>
                        <a:cs typeface="Arial"/>
                      </a:endParaRPr>
                    </a:p>
                  </a:txBody>
                  <a:tcPr marL="0" marR="0" marT="63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190"/>
                        </a:lnSpc>
                        <a:spcBef>
                          <a:spcPts val="50"/>
                        </a:spcBef>
                      </a:pPr>
                      <a:r>
                        <a:rPr sz="1000" dirty="0">
                          <a:latin typeface="Arial"/>
                          <a:cs typeface="Arial"/>
                        </a:rPr>
                        <a:t>240/2549</a:t>
                      </a:r>
                      <a:r>
                        <a:rPr sz="1000" spc="-50" dirty="0">
                          <a:latin typeface="Arial"/>
                          <a:cs typeface="Arial"/>
                        </a:rPr>
                        <a:t> </a:t>
                      </a:r>
                      <a:r>
                        <a:rPr sz="1000" spc="-10" dirty="0">
                          <a:latin typeface="Arial"/>
                          <a:cs typeface="Arial"/>
                        </a:rPr>
                        <a:t>(9.4)</a:t>
                      </a:r>
                      <a:endParaRPr sz="1000" dirty="0">
                        <a:latin typeface="Arial"/>
                        <a:cs typeface="Arial"/>
                      </a:endParaRPr>
                    </a:p>
                  </a:txBody>
                  <a:tcPr marL="0" marR="0" marT="63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1F1F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190"/>
                        </a:lnSpc>
                        <a:spcBef>
                          <a:spcPts val="50"/>
                        </a:spcBef>
                      </a:pPr>
                      <a:r>
                        <a:rPr sz="1000" dirty="0">
                          <a:latin typeface="Arial"/>
                          <a:cs typeface="Arial"/>
                        </a:rPr>
                        <a:t>311/2552</a:t>
                      </a:r>
                      <a:r>
                        <a:rPr sz="1000" spc="-50" dirty="0">
                          <a:latin typeface="Arial"/>
                          <a:cs typeface="Arial"/>
                        </a:rPr>
                        <a:t> </a:t>
                      </a:r>
                      <a:r>
                        <a:rPr sz="1000" spc="-10" dirty="0">
                          <a:latin typeface="Arial"/>
                          <a:cs typeface="Arial"/>
                        </a:rPr>
                        <a:t>(12.2)</a:t>
                      </a:r>
                      <a:endParaRPr sz="1000" dirty="0">
                        <a:latin typeface="Arial"/>
                        <a:cs typeface="Arial"/>
                      </a:endParaRPr>
                    </a:p>
                  </a:txBody>
                  <a:tcPr marL="0" marR="0" marT="63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1F1F1"/>
                    </a:solidFill>
                  </a:tcPr>
                </a:tc>
                <a:extLst>
                  <a:ext uri="{0D108BD9-81ED-4DB2-BD59-A6C34878D82A}">
                    <a16:rowId xmlns:a16="http://schemas.microsoft.com/office/drawing/2014/main" val="10001"/>
                  </a:ext>
                </a:extLst>
              </a:tr>
              <a:tr h="1701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ts val="1190"/>
                        </a:lnSpc>
                        <a:spcBef>
                          <a:spcPts val="50"/>
                        </a:spcBef>
                      </a:pPr>
                      <a:r>
                        <a:rPr sz="1000" b="1" dirty="0">
                          <a:latin typeface="Arial"/>
                          <a:cs typeface="Arial"/>
                        </a:rPr>
                        <a:t>Hazard</a:t>
                      </a:r>
                      <a:r>
                        <a:rPr sz="1000" b="1" spc="-30" dirty="0">
                          <a:latin typeface="Arial"/>
                          <a:cs typeface="Arial"/>
                        </a:rPr>
                        <a:t> </a:t>
                      </a:r>
                      <a:r>
                        <a:rPr sz="1000" b="1" dirty="0">
                          <a:latin typeface="Arial"/>
                          <a:cs typeface="Arial"/>
                        </a:rPr>
                        <a:t>ratio</a:t>
                      </a:r>
                      <a:r>
                        <a:rPr sz="1000" b="1" spc="-25" dirty="0">
                          <a:latin typeface="Arial"/>
                          <a:cs typeface="Arial"/>
                        </a:rPr>
                        <a:t> </a:t>
                      </a:r>
                      <a:r>
                        <a:rPr sz="1000" b="1" dirty="0">
                          <a:latin typeface="Arial"/>
                          <a:cs typeface="Arial"/>
                        </a:rPr>
                        <a:t>(95%</a:t>
                      </a:r>
                      <a:r>
                        <a:rPr sz="1000" b="1" spc="-25" dirty="0">
                          <a:latin typeface="Arial"/>
                          <a:cs typeface="Arial"/>
                        </a:rPr>
                        <a:t> CI)</a:t>
                      </a:r>
                      <a:endParaRPr sz="1000" dirty="0">
                        <a:latin typeface="Arial"/>
                        <a:cs typeface="Arial"/>
                      </a:endParaRPr>
                    </a:p>
                  </a:txBody>
                  <a:tcPr marL="0" marR="0" marT="6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1F1F1"/>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82930">
                        <a:lnSpc>
                          <a:spcPts val="1190"/>
                        </a:lnSpc>
                        <a:spcBef>
                          <a:spcPts val="50"/>
                        </a:spcBef>
                      </a:pPr>
                      <a:r>
                        <a:rPr sz="1000" dirty="0">
                          <a:latin typeface="Arial"/>
                          <a:cs typeface="Arial"/>
                        </a:rPr>
                        <a:t>0.715 </a:t>
                      </a:r>
                      <a:r>
                        <a:rPr sz="1000" spc="-10" dirty="0">
                          <a:latin typeface="Arial"/>
                          <a:cs typeface="Arial"/>
                        </a:rPr>
                        <a:t>(0.604-0.847)</a:t>
                      </a:r>
                      <a:endParaRPr sz="1000" dirty="0">
                        <a:latin typeface="Arial"/>
                        <a:cs typeface="Arial"/>
                      </a:endParaRPr>
                    </a:p>
                  </a:txBody>
                  <a:tcPr marL="0" marR="0" marT="6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1F1F1"/>
                    </a:solidFill>
                  </a:tcPr>
                </a:tc>
                <a:tc hMerge="1">
                  <a:txBody>
                    <a:bodyPr/>
                    <a:lstStyle/>
                    <a:p>
                      <a:endParaRPr/>
                    </a:p>
                  </a:txBody>
                  <a:tcPr marL="0" marR="0" marT="0" marB="0"/>
                </a:tc>
                <a:extLst>
                  <a:ext uri="{0D108BD9-81ED-4DB2-BD59-A6C34878D82A}">
                    <a16:rowId xmlns:a16="http://schemas.microsoft.com/office/drawing/2014/main" val="10002"/>
                  </a:ext>
                </a:extLst>
              </a:tr>
              <a:tr h="1701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ts val="1190"/>
                        </a:lnSpc>
                        <a:spcBef>
                          <a:spcPts val="55"/>
                        </a:spcBef>
                      </a:pPr>
                      <a:r>
                        <a:rPr sz="1000" b="1" dirty="0">
                          <a:latin typeface="Arial"/>
                          <a:cs typeface="Arial"/>
                        </a:rPr>
                        <a:t>Nominal</a:t>
                      </a:r>
                      <a:r>
                        <a:rPr sz="1000" b="1" spc="-25" dirty="0">
                          <a:latin typeface="Arial"/>
                          <a:cs typeface="Arial"/>
                        </a:rPr>
                        <a:t> </a:t>
                      </a:r>
                      <a:r>
                        <a:rPr sz="1000" b="1" i="1" dirty="0">
                          <a:latin typeface="Arial"/>
                          <a:cs typeface="Arial"/>
                        </a:rPr>
                        <a:t>P</a:t>
                      </a:r>
                      <a:r>
                        <a:rPr sz="1000" b="1" i="1" spc="-25" dirty="0">
                          <a:latin typeface="Arial"/>
                          <a:cs typeface="Arial"/>
                        </a:rPr>
                        <a:t> </a:t>
                      </a:r>
                      <a:r>
                        <a:rPr sz="1000" b="1" spc="-20" dirty="0">
                          <a:latin typeface="Arial"/>
                          <a:cs typeface="Arial"/>
                        </a:rPr>
                        <a:t>value</a:t>
                      </a:r>
                      <a:endParaRPr sz="1000" dirty="0">
                        <a:latin typeface="Arial"/>
                        <a:cs typeface="Arial"/>
                      </a:endParaRPr>
                    </a:p>
                  </a:txBody>
                  <a:tcPr marL="0" marR="0" marT="6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1F1F1"/>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190"/>
                        </a:lnSpc>
                        <a:spcBef>
                          <a:spcPts val="55"/>
                        </a:spcBef>
                      </a:pPr>
                      <a:r>
                        <a:rPr sz="1000" spc="-10" dirty="0">
                          <a:latin typeface="Arial"/>
                          <a:cs typeface="Arial"/>
                        </a:rPr>
                        <a:t>&lt;0.0001</a:t>
                      </a:r>
                      <a:endParaRPr sz="1000" dirty="0">
                        <a:latin typeface="Arial"/>
                        <a:cs typeface="Arial"/>
                      </a:endParaRPr>
                    </a:p>
                  </a:txBody>
                  <a:tcPr marL="0" marR="0" marT="6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1F1F1"/>
                    </a:solidFill>
                  </a:tcPr>
                </a:tc>
                <a:tc hMerge="1">
                  <a:txBody>
                    <a:bodyPr/>
                    <a:lstStyle/>
                    <a:p>
                      <a:endParaRPr/>
                    </a:p>
                  </a:txBody>
                  <a:tcPr marL="0" marR="0" marT="0" marB="0"/>
                </a:tc>
                <a:extLst>
                  <a:ext uri="{0D108BD9-81ED-4DB2-BD59-A6C34878D82A}">
                    <a16:rowId xmlns:a16="http://schemas.microsoft.com/office/drawing/2014/main" val="10003"/>
                  </a:ext>
                </a:extLst>
              </a:tr>
            </a:tbl>
          </a:graphicData>
        </a:graphic>
      </p:graphicFrame>
      <p:pic>
        <p:nvPicPr>
          <p:cNvPr id="26" name="object 16">
            <a:extLst>
              <a:ext uri="{FF2B5EF4-FFF2-40B4-BE49-F238E27FC236}">
                <a16:creationId xmlns:a16="http://schemas.microsoft.com/office/drawing/2014/main" id="{C5142B5E-ACCF-E377-07E2-FB248BC6A1CB}"/>
              </a:ext>
            </a:extLst>
          </p:cNvPr>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87777" y="4033683"/>
            <a:ext cx="9102851" cy="2535809"/>
          </a:xfrm>
          <a:prstGeom prst="rect">
            <a:avLst/>
          </a:prstGeom>
        </p:spPr>
      </p:pic>
      <p:grpSp>
        <p:nvGrpSpPr>
          <p:cNvPr id="29" name="Group 28">
            <a:extLst>
              <a:ext uri="{FF2B5EF4-FFF2-40B4-BE49-F238E27FC236}">
                <a16:creationId xmlns:a16="http://schemas.microsoft.com/office/drawing/2014/main" id="{2772A7F5-3762-2C69-7441-0434A9020506}"/>
              </a:ext>
            </a:extLst>
          </p:cNvPr>
          <p:cNvGrpSpPr/>
          <p:nvPr/>
        </p:nvGrpSpPr>
        <p:grpSpPr>
          <a:xfrm>
            <a:off x="2406312" y="815956"/>
            <a:ext cx="2561337" cy="2794001"/>
            <a:chOff x="2764535" y="863091"/>
            <a:chExt cx="2561337" cy="2794001"/>
          </a:xfrm>
        </p:grpSpPr>
        <p:sp>
          <p:nvSpPr>
            <p:cNvPr id="30" name="object 4">
              <a:extLst>
                <a:ext uri="{FF2B5EF4-FFF2-40B4-BE49-F238E27FC236}">
                  <a16:creationId xmlns:a16="http://schemas.microsoft.com/office/drawing/2014/main" id="{81FE7FE8-2D2D-0836-9CFD-322FBD89012C}"/>
                </a:ext>
              </a:extLst>
            </p:cNvPr>
            <p:cNvSpPr/>
            <p:nvPr/>
          </p:nvSpPr>
          <p:spPr>
            <a:xfrm>
              <a:off x="2764535" y="2221992"/>
              <a:ext cx="554990" cy="0"/>
            </a:xfrm>
            <a:custGeom>
              <a:avLst/>
              <a:gdLst/>
              <a:ahLst/>
              <a:cxnLst/>
              <a:rect l="l" t="t" r="r" b="b"/>
              <a:pathLst>
                <a:path w="554989">
                  <a:moveTo>
                    <a:pt x="0" y="0"/>
                  </a:moveTo>
                  <a:lnTo>
                    <a:pt x="554736" y="0"/>
                  </a:lnTo>
                </a:path>
              </a:pathLst>
            </a:custGeom>
            <a:ln w="508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1" name="object 5">
              <a:extLst>
                <a:ext uri="{FF2B5EF4-FFF2-40B4-BE49-F238E27FC236}">
                  <a16:creationId xmlns:a16="http://schemas.microsoft.com/office/drawing/2014/main" id="{462C3891-864B-BFF1-FCCF-A5B5EDFB18FB}"/>
                </a:ext>
              </a:extLst>
            </p:cNvPr>
            <p:cNvSpPr/>
            <p:nvPr/>
          </p:nvSpPr>
          <p:spPr>
            <a:xfrm>
              <a:off x="3676777" y="863091"/>
              <a:ext cx="1649095" cy="684530"/>
            </a:xfrm>
            <a:custGeom>
              <a:avLst/>
              <a:gdLst/>
              <a:ahLst/>
              <a:cxnLst/>
              <a:rect l="l" t="t" r="r" b="b"/>
              <a:pathLst>
                <a:path w="1649095" h="684530">
                  <a:moveTo>
                    <a:pt x="1534414" y="0"/>
                  </a:moveTo>
                  <a:lnTo>
                    <a:pt x="114046" y="0"/>
                  </a:lnTo>
                  <a:lnTo>
                    <a:pt x="69651" y="8961"/>
                  </a:lnTo>
                  <a:lnTo>
                    <a:pt x="33401" y="33401"/>
                  </a:lnTo>
                  <a:lnTo>
                    <a:pt x="8961" y="69651"/>
                  </a:lnTo>
                  <a:lnTo>
                    <a:pt x="0" y="114046"/>
                  </a:lnTo>
                  <a:lnTo>
                    <a:pt x="0" y="570357"/>
                  </a:lnTo>
                  <a:lnTo>
                    <a:pt x="8961" y="614751"/>
                  </a:lnTo>
                  <a:lnTo>
                    <a:pt x="33401" y="651002"/>
                  </a:lnTo>
                  <a:lnTo>
                    <a:pt x="69651" y="675441"/>
                  </a:lnTo>
                  <a:lnTo>
                    <a:pt x="114046" y="684403"/>
                  </a:lnTo>
                  <a:lnTo>
                    <a:pt x="1534414" y="684403"/>
                  </a:lnTo>
                  <a:lnTo>
                    <a:pt x="1578828" y="675441"/>
                  </a:lnTo>
                  <a:lnTo>
                    <a:pt x="1615122" y="651002"/>
                  </a:lnTo>
                  <a:lnTo>
                    <a:pt x="1639605" y="614751"/>
                  </a:lnTo>
                  <a:lnTo>
                    <a:pt x="1648587" y="570357"/>
                  </a:lnTo>
                  <a:lnTo>
                    <a:pt x="1648587" y="114046"/>
                  </a:lnTo>
                  <a:lnTo>
                    <a:pt x="1639605" y="69651"/>
                  </a:lnTo>
                  <a:lnTo>
                    <a:pt x="1615122" y="33401"/>
                  </a:lnTo>
                  <a:lnTo>
                    <a:pt x="1578828" y="8961"/>
                  </a:lnTo>
                  <a:lnTo>
                    <a:pt x="1534414" y="0"/>
                  </a:lnTo>
                  <a:close/>
                </a:path>
              </a:pathLst>
            </a:custGeom>
            <a:solidFill>
              <a:srgbClr val="126178"/>
            </a:solidFill>
          </p:spPr>
          <p:txBody>
            <a:bodyPr wrap="square" lIns="0" tIns="9144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Ribociclib</a:t>
              </a:r>
              <a:endParaRPr kumimoji="0" sz="16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object 8">
              <a:extLst>
                <a:ext uri="{FF2B5EF4-FFF2-40B4-BE49-F238E27FC236}">
                  <a16:creationId xmlns:a16="http://schemas.microsoft.com/office/drawing/2014/main" id="{33CAB14A-755D-DF3F-1B4B-7A4E77D16ABF}"/>
                </a:ext>
              </a:extLst>
            </p:cNvPr>
            <p:cNvSpPr txBox="1"/>
            <p:nvPr/>
          </p:nvSpPr>
          <p:spPr>
            <a:xfrm>
              <a:off x="2808477" y="2004187"/>
              <a:ext cx="471170" cy="193675"/>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Arial"/>
                  <a:ea typeface="+mn-ea"/>
                  <a:cs typeface="Arial"/>
                </a:rPr>
                <a:t>R</a:t>
              </a:r>
              <a:r>
                <a:rPr kumimoji="0" sz="1100" b="1" i="0" u="none" strike="noStrike" kern="0" cap="none" spc="-10" normalizeH="0" baseline="0" noProof="0" dirty="0">
                  <a:ln>
                    <a:noFill/>
                  </a:ln>
                  <a:solidFill>
                    <a:sysClr val="windowText" lastClr="000000"/>
                  </a:solidFill>
                  <a:effectLst/>
                  <a:uLnTx/>
                  <a:uFillTx/>
                  <a:latin typeface="Arial"/>
                  <a:ea typeface="+mn-ea"/>
                  <a:cs typeface="Arial"/>
                </a:rPr>
                <a:t> </a:t>
              </a:r>
              <a:r>
                <a:rPr kumimoji="0" sz="1100" b="1" i="0" u="none" strike="noStrike" kern="0" cap="none" spc="-20" normalizeH="0" baseline="0" noProof="0" dirty="0">
                  <a:ln>
                    <a:noFill/>
                  </a:ln>
                  <a:solidFill>
                    <a:sysClr val="windowText" lastClr="000000"/>
                  </a:solidFill>
                  <a:effectLst/>
                  <a:uLnTx/>
                  <a:uFillTx/>
                  <a:latin typeface="Arial"/>
                  <a:ea typeface="+mn-ea"/>
                  <a:cs typeface="Arial"/>
                </a:rPr>
                <a:t>1:1</a:t>
              </a:r>
              <a:r>
                <a:rPr kumimoji="0" sz="1050" b="1" i="0" u="none" strike="noStrike" kern="0" cap="none" spc="-30" normalizeH="0" baseline="27777" noProof="0" dirty="0">
                  <a:ln>
                    <a:noFill/>
                  </a:ln>
                  <a:solidFill>
                    <a:sysClr val="windowText" lastClr="000000"/>
                  </a:solidFill>
                  <a:effectLst/>
                  <a:uLnTx/>
                  <a:uFillTx/>
                  <a:latin typeface="Arial"/>
                  <a:ea typeface="+mn-ea"/>
                  <a:cs typeface="Arial"/>
                </a:rPr>
                <a:t>c</a:t>
              </a:r>
              <a:endParaRPr kumimoji="0" sz="1050" b="0" i="0" u="none" strike="noStrike" kern="0" cap="none" spc="0" normalizeH="0" baseline="27777" noProof="0" dirty="0">
                <a:ln>
                  <a:noFill/>
                </a:ln>
                <a:solidFill>
                  <a:sysClr val="windowText" lastClr="000000"/>
                </a:solidFill>
                <a:effectLst/>
                <a:uLnTx/>
                <a:uFillTx/>
                <a:latin typeface="Arial"/>
                <a:ea typeface="+mn-ea"/>
                <a:cs typeface="Arial"/>
              </a:endParaRPr>
            </a:p>
          </p:txBody>
        </p:sp>
        <p:sp>
          <p:nvSpPr>
            <p:cNvPr id="33" name="object 10">
              <a:extLst>
                <a:ext uri="{FF2B5EF4-FFF2-40B4-BE49-F238E27FC236}">
                  <a16:creationId xmlns:a16="http://schemas.microsoft.com/office/drawing/2014/main" id="{FE73253A-7BED-9588-D513-561D567FA099}"/>
                </a:ext>
              </a:extLst>
            </p:cNvPr>
            <p:cNvSpPr/>
            <p:nvPr/>
          </p:nvSpPr>
          <p:spPr>
            <a:xfrm>
              <a:off x="3301238" y="1651254"/>
              <a:ext cx="361315" cy="1674495"/>
            </a:xfrm>
            <a:custGeom>
              <a:avLst/>
              <a:gdLst/>
              <a:ahLst/>
              <a:cxnLst/>
              <a:rect l="l" t="t" r="r" b="b"/>
              <a:pathLst>
                <a:path w="361314" h="1674495">
                  <a:moveTo>
                    <a:pt x="208534" y="1521841"/>
                  </a:moveTo>
                  <a:lnTo>
                    <a:pt x="208534" y="1674240"/>
                  </a:lnTo>
                  <a:lnTo>
                    <a:pt x="310134" y="1623441"/>
                  </a:lnTo>
                  <a:lnTo>
                    <a:pt x="233934" y="1623441"/>
                  </a:lnTo>
                  <a:lnTo>
                    <a:pt x="233934" y="1572641"/>
                  </a:lnTo>
                  <a:lnTo>
                    <a:pt x="310134" y="1572641"/>
                  </a:lnTo>
                  <a:lnTo>
                    <a:pt x="208534" y="1521841"/>
                  </a:lnTo>
                  <a:close/>
                </a:path>
                <a:path w="361314" h="1674495">
                  <a:moveTo>
                    <a:pt x="200787" y="50800"/>
                  </a:moveTo>
                  <a:lnTo>
                    <a:pt x="25400" y="50800"/>
                  </a:lnTo>
                  <a:lnTo>
                    <a:pt x="15484" y="52804"/>
                  </a:lnTo>
                  <a:lnTo>
                    <a:pt x="7413" y="58261"/>
                  </a:lnTo>
                  <a:lnTo>
                    <a:pt x="1986" y="66337"/>
                  </a:lnTo>
                  <a:lnTo>
                    <a:pt x="0" y="76200"/>
                  </a:lnTo>
                  <a:lnTo>
                    <a:pt x="0" y="1598041"/>
                  </a:lnTo>
                  <a:lnTo>
                    <a:pt x="1986" y="1607903"/>
                  </a:lnTo>
                  <a:lnTo>
                    <a:pt x="7413" y="1615979"/>
                  </a:lnTo>
                  <a:lnTo>
                    <a:pt x="15484" y="1621436"/>
                  </a:lnTo>
                  <a:lnTo>
                    <a:pt x="25400" y="1623441"/>
                  </a:lnTo>
                  <a:lnTo>
                    <a:pt x="208534" y="1623441"/>
                  </a:lnTo>
                  <a:lnTo>
                    <a:pt x="208534" y="1598041"/>
                  </a:lnTo>
                  <a:lnTo>
                    <a:pt x="50800" y="1598041"/>
                  </a:lnTo>
                  <a:lnTo>
                    <a:pt x="25400" y="1572641"/>
                  </a:lnTo>
                  <a:lnTo>
                    <a:pt x="50800" y="1572641"/>
                  </a:lnTo>
                  <a:lnTo>
                    <a:pt x="50800" y="101600"/>
                  </a:lnTo>
                  <a:lnTo>
                    <a:pt x="25400" y="101600"/>
                  </a:lnTo>
                  <a:lnTo>
                    <a:pt x="50800" y="76200"/>
                  </a:lnTo>
                  <a:lnTo>
                    <a:pt x="200787" y="76200"/>
                  </a:lnTo>
                  <a:lnTo>
                    <a:pt x="200787" y="50800"/>
                  </a:lnTo>
                  <a:close/>
                </a:path>
                <a:path w="361314" h="1674495">
                  <a:moveTo>
                    <a:pt x="310134" y="1572641"/>
                  </a:moveTo>
                  <a:lnTo>
                    <a:pt x="233934" y="1572641"/>
                  </a:lnTo>
                  <a:lnTo>
                    <a:pt x="233934" y="1623441"/>
                  </a:lnTo>
                  <a:lnTo>
                    <a:pt x="310134" y="1623441"/>
                  </a:lnTo>
                  <a:lnTo>
                    <a:pt x="360934" y="1598041"/>
                  </a:lnTo>
                  <a:lnTo>
                    <a:pt x="310134" y="1572641"/>
                  </a:lnTo>
                  <a:close/>
                </a:path>
                <a:path w="361314" h="1674495">
                  <a:moveTo>
                    <a:pt x="50800" y="1572641"/>
                  </a:moveTo>
                  <a:lnTo>
                    <a:pt x="25400" y="1572641"/>
                  </a:lnTo>
                  <a:lnTo>
                    <a:pt x="50800" y="1598041"/>
                  </a:lnTo>
                  <a:lnTo>
                    <a:pt x="50800" y="1572641"/>
                  </a:lnTo>
                  <a:close/>
                </a:path>
                <a:path w="361314" h="1674495">
                  <a:moveTo>
                    <a:pt x="208534" y="1572641"/>
                  </a:moveTo>
                  <a:lnTo>
                    <a:pt x="50800" y="1572641"/>
                  </a:lnTo>
                  <a:lnTo>
                    <a:pt x="50800" y="1598041"/>
                  </a:lnTo>
                  <a:lnTo>
                    <a:pt x="208534" y="1598041"/>
                  </a:lnTo>
                  <a:lnTo>
                    <a:pt x="208534" y="1572641"/>
                  </a:lnTo>
                  <a:close/>
                </a:path>
                <a:path w="361314" h="1674495">
                  <a:moveTo>
                    <a:pt x="200787" y="0"/>
                  </a:moveTo>
                  <a:lnTo>
                    <a:pt x="200787" y="152400"/>
                  </a:lnTo>
                  <a:lnTo>
                    <a:pt x="302387" y="101600"/>
                  </a:lnTo>
                  <a:lnTo>
                    <a:pt x="226187" y="101600"/>
                  </a:lnTo>
                  <a:lnTo>
                    <a:pt x="226187" y="50800"/>
                  </a:lnTo>
                  <a:lnTo>
                    <a:pt x="302387" y="50800"/>
                  </a:lnTo>
                  <a:lnTo>
                    <a:pt x="200787" y="0"/>
                  </a:lnTo>
                  <a:close/>
                </a:path>
                <a:path w="361314" h="1674495">
                  <a:moveTo>
                    <a:pt x="50800" y="76200"/>
                  </a:moveTo>
                  <a:lnTo>
                    <a:pt x="25400" y="101600"/>
                  </a:lnTo>
                  <a:lnTo>
                    <a:pt x="50800" y="101600"/>
                  </a:lnTo>
                  <a:lnTo>
                    <a:pt x="50800" y="76200"/>
                  </a:lnTo>
                  <a:close/>
                </a:path>
                <a:path w="361314" h="1674495">
                  <a:moveTo>
                    <a:pt x="200787" y="76200"/>
                  </a:moveTo>
                  <a:lnTo>
                    <a:pt x="50800" y="76200"/>
                  </a:lnTo>
                  <a:lnTo>
                    <a:pt x="50800" y="101600"/>
                  </a:lnTo>
                  <a:lnTo>
                    <a:pt x="200787" y="101600"/>
                  </a:lnTo>
                  <a:lnTo>
                    <a:pt x="200787" y="76200"/>
                  </a:lnTo>
                  <a:close/>
                </a:path>
                <a:path w="361314" h="1674495">
                  <a:moveTo>
                    <a:pt x="302387" y="50800"/>
                  </a:moveTo>
                  <a:lnTo>
                    <a:pt x="226187" y="50800"/>
                  </a:lnTo>
                  <a:lnTo>
                    <a:pt x="226187" y="101600"/>
                  </a:lnTo>
                  <a:lnTo>
                    <a:pt x="302387" y="101600"/>
                  </a:lnTo>
                  <a:lnTo>
                    <a:pt x="353187" y="76200"/>
                  </a:lnTo>
                  <a:lnTo>
                    <a:pt x="302387" y="5080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4" name="object 11">
              <a:extLst>
                <a:ext uri="{FF2B5EF4-FFF2-40B4-BE49-F238E27FC236}">
                  <a16:creationId xmlns:a16="http://schemas.microsoft.com/office/drawing/2014/main" id="{7EF3E82B-EB43-6FF4-7528-9948E0EBDD7F}"/>
                </a:ext>
              </a:extLst>
            </p:cNvPr>
            <p:cNvSpPr/>
            <p:nvPr/>
          </p:nvSpPr>
          <p:spPr>
            <a:xfrm>
              <a:off x="3676777" y="1805940"/>
              <a:ext cx="1649095" cy="847090"/>
            </a:xfrm>
            <a:custGeom>
              <a:avLst/>
              <a:gdLst/>
              <a:ahLst/>
              <a:cxnLst/>
              <a:rect l="l" t="t" r="r" b="b"/>
              <a:pathLst>
                <a:path w="1649095" h="847089">
                  <a:moveTo>
                    <a:pt x="1507490" y="0"/>
                  </a:moveTo>
                  <a:lnTo>
                    <a:pt x="141097" y="0"/>
                  </a:lnTo>
                  <a:lnTo>
                    <a:pt x="96479" y="7188"/>
                  </a:lnTo>
                  <a:lnTo>
                    <a:pt x="57744" y="27208"/>
                  </a:lnTo>
                  <a:lnTo>
                    <a:pt x="27208" y="57744"/>
                  </a:lnTo>
                  <a:lnTo>
                    <a:pt x="7188" y="96479"/>
                  </a:lnTo>
                  <a:lnTo>
                    <a:pt x="0" y="141097"/>
                  </a:lnTo>
                  <a:lnTo>
                    <a:pt x="0" y="705485"/>
                  </a:lnTo>
                  <a:lnTo>
                    <a:pt x="7188" y="750053"/>
                  </a:lnTo>
                  <a:lnTo>
                    <a:pt x="27208" y="788782"/>
                  </a:lnTo>
                  <a:lnTo>
                    <a:pt x="57744" y="819336"/>
                  </a:lnTo>
                  <a:lnTo>
                    <a:pt x="96479" y="839381"/>
                  </a:lnTo>
                  <a:lnTo>
                    <a:pt x="141097" y="846582"/>
                  </a:lnTo>
                  <a:lnTo>
                    <a:pt x="1507490" y="846582"/>
                  </a:lnTo>
                  <a:lnTo>
                    <a:pt x="1552058" y="839381"/>
                  </a:lnTo>
                  <a:lnTo>
                    <a:pt x="1590787" y="819336"/>
                  </a:lnTo>
                  <a:lnTo>
                    <a:pt x="1621341" y="788782"/>
                  </a:lnTo>
                  <a:lnTo>
                    <a:pt x="1641386" y="750053"/>
                  </a:lnTo>
                  <a:lnTo>
                    <a:pt x="1648587" y="705485"/>
                  </a:lnTo>
                  <a:lnTo>
                    <a:pt x="1648587" y="141097"/>
                  </a:lnTo>
                  <a:lnTo>
                    <a:pt x="1641386" y="96479"/>
                  </a:lnTo>
                  <a:lnTo>
                    <a:pt x="1621341" y="57744"/>
                  </a:lnTo>
                  <a:lnTo>
                    <a:pt x="1590787" y="27208"/>
                  </a:lnTo>
                  <a:lnTo>
                    <a:pt x="1552058" y="7188"/>
                  </a:lnTo>
                  <a:lnTo>
                    <a:pt x="1507490" y="0"/>
                  </a:lnTo>
                  <a:close/>
                </a:path>
              </a:pathLst>
            </a:custGeom>
            <a:solidFill>
              <a:srgbClr val="12617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5" name="object 12">
              <a:extLst>
                <a:ext uri="{FF2B5EF4-FFF2-40B4-BE49-F238E27FC236}">
                  <a16:creationId xmlns:a16="http://schemas.microsoft.com/office/drawing/2014/main" id="{6D2839B4-D335-5C15-6536-5E47CD3F205E}"/>
                </a:ext>
              </a:extLst>
            </p:cNvPr>
            <p:cNvSpPr/>
            <p:nvPr/>
          </p:nvSpPr>
          <p:spPr>
            <a:xfrm>
              <a:off x="3676777" y="2757932"/>
              <a:ext cx="1649095" cy="899160"/>
            </a:xfrm>
            <a:custGeom>
              <a:avLst/>
              <a:gdLst/>
              <a:ahLst/>
              <a:cxnLst/>
              <a:rect l="l" t="t" r="r" b="b"/>
              <a:pathLst>
                <a:path w="1649095" h="899160">
                  <a:moveTo>
                    <a:pt x="1498600" y="0"/>
                  </a:moveTo>
                  <a:lnTo>
                    <a:pt x="149860" y="0"/>
                  </a:lnTo>
                  <a:lnTo>
                    <a:pt x="102477" y="7636"/>
                  </a:lnTo>
                  <a:lnTo>
                    <a:pt x="61337" y="28903"/>
                  </a:lnTo>
                  <a:lnTo>
                    <a:pt x="28903" y="61337"/>
                  </a:lnTo>
                  <a:lnTo>
                    <a:pt x="7636" y="102477"/>
                  </a:lnTo>
                  <a:lnTo>
                    <a:pt x="0" y="149860"/>
                  </a:lnTo>
                  <a:lnTo>
                    <a:pt x="0" y="749300"/>
                  </a:lnTo>
                  <a:lnTo>
                    <a:pt x="7636" y="796682"/>
                  </a:lnTo>
                  <a:lnTo>
                    <a:pt x="28903" y="837822"/>
                  </a:lnTo>
                  <a:lnTo>
                    <a:pt x="61337" y="870256"/>
                  </a:lnTo>
                  <a:lnTo>
                    <a:pt x="102477" y="891523"/>
                  </a:lnTo>
                  <a:lnTo>
                    <a:pt x="149860" y="899160"/>
                  </a:lnTo>
                  <a:lnTo>
                    <a:pt x="1498600" y="899160"/>
                  </a:lnTo>
                  <a:lnTo>
                    <a:pt x="1545995" y="891523"/>
                  </a:lnTo>
                  <a:lnTo>
                    <a:pt x="1587166" y="870256"/>
                  </a:lnTo>
                  <a:lnTo>
                    <a:pt x="1619639" y="837822"/>
                  </a:lnTo>
                  <a:lnTo>
                    <a:pt x="1640937" y="796682"/>
                  </a:lnTo>
                  <a:lnTo>
                    <a:pt x="1648587" y="749300"/>
                  </a:lnTo>
                  <a:lnTo>
                    <a:pt x="1648587" y="149860"/>
                  </a:lnTo>
                  <a:lnTo>
                    <a:pt x="1640937" y="102477"/>
                  </a:lnTo>
                  <a:lnTo>
                    <a:pt x="1619639" y="61337"/>
                  </a:lnTo>
                  <a:lnTo>
                    <a:pt x="1587166" y="28903"/>
                  </a:lnTo>
                  <a:lnTo>
                    <a:pt x="1545995" y="7636"/>
                  </a:lnTo>
                  <a:lnTo>
                    <a:pt x="1498600" y="0"/>
                  </a:lnTo>
                  <a:close/>
                </a:path>
              </a:pathLst>
            </a:custGeom>
            <a:solidFill>
              <a:srgbClr val="85898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6" name="object 15">
              <a:extLst>
                <a:ext uri="{FF2B5EF4-FFF2-40B4-BE49-F238E27FC236}">
                  <a16:creationId xmlns:a16="http://schemas.microsoft.com/office/drawing/2014/main" id="{A760B8C7-17BD-DBA1-BE73-902BBF006D63}"/>
                </a:ext>
              </a:extLst>
            </p:cNvPr>
            <p:cNvSpPr txBox="1"/>
            <p:nvPr/>
          </p:nvSpPr>
          <p:spPr>
            <a:xfrm>
              <a:off x="3796538" y="2830830"/>
              <a:ext cx="1410970" cy="749300"/>
            </a:xfrm>
            <a:prstGeom prst="rect">
              <a:avLst/>
            </a:prstGeom>
          </p:spPr>
          <p:txBody>
            <a:bodyPr vert="horz" wrap="square" lIns="0" tIns="12065" rIns="0" bIns="0" rtlCol="0">
              <a:spAutoFit/>
            </a:bodyPr>
            <a:lstStyle/>
            <a:p>
              <a:pPr marL="0" marR="0" lvl="0" indent="0" algn="ctr" defTabSz="914400" rtl="0" eaLnBrk="1" fontAlgn="auto" latinLnBrk="0" hangingPunct="1">
                <a:lnSpc>
                  <a:spcPct val="100000"/>
                </a:lnSpc>
                <a:spcBef>
                  <a:spcPts val="95"/>
                </a:spcBef>
                <a:spcAft>
                  <a:spcPts val="0"/>
                </a:spcAft>
                <a:buClrTx/>
                <a:buSzTx/>
                <a:buFontTx/>
                <a:buNone/>
                <a:tabLst/>
                <a:defRPr/>
              </a:pPr>
              <a:r>
                <a:rPr kumimoji="0" sz="950" b="1" i="0" u="none" strike="noStrike" kern="0" cap="none" spc="-20" normalizeH="0" baseline="0" noProof="0" dirty="0">
                  <a:ln>
                    <a:noFill/>
                  </a:ln>
                  <a:solidFill>
                    <a:srgbClr val="FFFFFF"/>
                  </a:solidFill>
                  <a:effectLst/>
                  <a:uLnTx/>
                  <a:uFillTx/>
                  <a:latin typeface="Arial"/>
                  <a:ea typeface="+mn-ea"/>
                  <a:cs typeface="Arial"/>
                </a:rPr>
                <a:t>NSAI</a:t>
              </a:r>
              <a:endParaRPr kumimoji="0" sz="950" b="0" i="0" u="none" strike="noStrike" kern="0" cap="none" spc="0" normalizeH="0" baseline="0" noProof="0" dirty="0">
                <a:ln>
                  <a:noFill/>
                </a:ln>
                <a:solidFill>
                  <a:sysClr val="windowText" lastClr="000000"/>
                </a:solidFill>
                <a:effectLst/>
                <a:uLnTx/>
                <a:uFillTx/>
                <a:latin typeface="Arial"/>
                <a:ea typeface="+mn-ea"/>
                <a:cs typeface="Arial"/>
              </a:endParaRPr>
            </a:p>
            <a:p>
              <a:pPr marL="38100" marR="30480" lvl="0" indent="0" algn="ctr" defTabSz="914400" rtl="0" eaLnBrk="1" fontAlgn="auto" latinLnBrk="0" hangingPunct="1">
                <a:lnSpc>
                  <a:spcPct val="100000"/>
                </a:lnSpc>
                <a:spcBef>
                  <a:spcPts val="0"/>
                </a:spcBef>
                <a:spcAft>
                  <a:spcPts val="0"/>
                </a:spcAft>
                <a:buClrTx/>
                <a:buSzTx/>
                <a:buFontTx/>
                <a:buNone/>
                <a:tabLst/>
                <a:defRPr/>
              </a:pPr>
              <a:r>
                <a:rPr kumimoji="0" sz="950" b="0" i="0" u="none" strike="noStrike" kern="0" cap="none" spc="0" normalizeH="0" baseline="0" noProof="0" dirty="0">
                  <a:ln>
                    <a:noFill/>
                  </a:ln>
                  <a:solidFill>
                    <a:srgbClr val="FFFFFF"/>
                  </a:solidFill>
                  <a:effectLst/>
                  <a:uLnTx/>
                  <a:uFillTx/>
                  <a:latin typeface="Arial"/>
                  <a:ea typeface="+mn-ea"/>
                  <a:cs typeface="Arial"/>
                </a:rPr>
                <a:t>Letrozole</a:t>
              </a:r>
              <a:r>
                <a:rPr kumimoji="0" sz="950" b="0" i="0" u="none" strike="noStrike" kern="0" cap="none" spc="-20" normalizeH="0" baseline="0" noProof="0" dirty="0">
                  <a:ln>
                    <a:noFill/>
                  </a:ln>
                  <a:solidFill>
                    <a:srgbClr val="FFFFFF"/>
                  </a:solidFill>
                  <a:effectLst/>
                  <a:uLnTx/>
                  <a:uFillTx/>
                  <a:latin typeface="Arial"/>
                  <a:ea typeface="+mn-ea"/>
                  <a:cs typeface="Arial"/>
                </a:rPr>
                <a:t> </a:t>
              </a:r>
              <a:r>
                <a:rPr kumimoji="0" sz="950" b="0" i="0" u="none" strike="noStrike" kern="0" cap="none" spc="0" normalizeH="0" baseline="0" noProof="0" dirty="0">
                  <a:ln>
                    <a:noFill/>
                  </a:ln>
                  <a:solidFill>
                    <a:srgbClr val="FFFFFF"/>
                  </a:solidFill>
                  <a:effectLst/>
                  <a:uLnTx/>
                  <a:uFillTx/>
                  <a:latin typeface="Arial"/>
                  <a:ea typeface="+mn-ea"/>
                  <a:cs typeface="Arial"/>
                </a:rPr>
                <a:t>or</a:t>
              </a:r>
              <a:r>
                <a:rPr kumimoji="0" sz="950" b="0" i="0" u="none" strike="noStrike" kern="0" cap="none" spc="-20" normalizeH="0" baseline="0" noProof="0" dirty="0">
                  <a:ln>
                    <a:noFill/>
                  </a:ln>
                  <a:solidFill>
                    <a:srgbClr val="FFFFFF"/>
                  </a:solidFill>
                  <a:effectLst/>
                  <a:uLnTx/>
                  <a:uFillTx/>
                  <a:latin typeface="Arial"/>
                  <a:ea typeface="+mn-ea"/>
                  <a:cs typeface="Arial"/>
                </a:rPr>
                <a:t> </a:t>
              </a:r>
              <a:r>
                <a:rPr kumimoji="0" sz="950" b="0" i="0" u="none" strike="noStrike" kern="0" cap="none" spc="-10" normalizeH="0" baseline="0" noProof="0" dirty="0">
                  <a:ln>
                    <a:noFill/>
                  </a:ln>
                  <a:solidFill>
                    <a:srgbClr val="FFFFFF"/>
                  </a:solidFill>
                  <a:effectLst/>
                  <a:uLnTx/>
                  <a:uFillTx/>
                  <a:latin typeface="Arial"/>
                  <a:ea typeface="+mn-ea"/>
                  <a:cs typeface="Arial"/>
                </a:rPr>
                <a:t>anastrozole</a:t>
              </a:r>
              <a:r>
                <a:rPr kumimoji="0" sz="900" b="0" i="0" u="none" strike="noStrike" kern="0" cap="none" spc="-15" normalizeH="0" baseline="27777" noProof="0" dirty="0">
                  <a:ln>
                    <a:noFill/>
                  </a:ln>
                  <a:solidFill>
                    <a:srgbClr val="FFFFFF"/>
                  </a:solidFill>
                  <a:effectLst/>
                  <a:uLnTx/>
                  <a:uFillTx/>
                  <a:latin typeface="Arial"/>
                  <a:ea typeface="+mn-ea"/>
                  <a:cs typeface="Arial"/>
                </a:rPr>
                <a:t>d</a:t>
              </a:r>
              <a:r>
                <a:rPr kumimoji="0" sz="900" b="0" i="0" u="none" strike="noStrike" kern="0" cap="none" spc="750" normalizeH="0" baseline="27777" noProof="0" dirty="0">
                  <a:ln>
                    <a:noFill/>
                  </a:ln>
                  <a:solidFill>
                    <a:srgbClr val="FFFFFF"/>
                  </a:solidFill>
                  <a:effectLst/>
                  <a:uLnTx/>
                  <a:uFillTx/>
                  <a:latin typeface="Arial"/>
                  <a:ea typeface="+mn-ea"/>
                  <a:cs typeface="Arial"/>
                </a:rPr>
                <a:t> </a:t>
              </a:r>
              <a:r>
                <a:rPr kumimoji="0" sz="950" b="0" i="0" u="none" strike="noStrike" kern="0" cap="none" spc="0" normalizeH="0" baseline="0" noProof="0" dirty="0">
                  <a:ln>
                    <a:noFill/>
                  </a:ln>
                  <a:solidFill>
                    <a:srgbClr val="FFFFFF"/>
                  </a:solidFill>
                  <a:effectLst/>
                  <a:uLnTx/>
                  <a:uFillTx/>
                  <a:latin typeface="Arial"/>
                  <a:ea typeface="+mn-ea"/>
                  <a:cs typeface="Arial"/>
                </a:rPr>
                <a:t>for</a:t>
              </a:r>
              <a:r>
                <a:rPr kumimoji="0" sz="950" b="0" i="0" u="none" strike="noStrike" kern="0" cap="none" spc="-20" normalizeH="0" baseline="0" noProof="0" dirty="0">
                  <a:ln>
                    <a:noFill/>
                  </a:ln>
                  <a:solidFill>
                    <a:srgbClr val="FFFFFF"/>
                  </a:solidFill>
                  <a:effectLst/>
                  <a:uLnTx/>
                  <a:uFillTx/>
                  <a:latin typeface="Arial"/>
                  <a:ea typeface="+mn-ea"/>
                  <a:cs typeface="Arial"/>
                </a:rPr>
                <a:t> </a:t>
              </a:r>
              <a:r>
                <a:rPr kumimoji="0" sz="950" b="0" i="0" u="none" strike="noStrike" kern="0" cap="none" spc="0" normalizeH="0" baseline="0" noProof="0" dirty="0">
                  <a:ln>
                    <a:noFill/>
                  </a:ln>
                  <a:solidFill>
                    <a:srgbClr val="FFFFFF"/>
                  </a:solidFill>
                  <a:effectLst/>
                  <a:uLnTx/>
                  <a:uFillTx/>
                  <a:latin typeface="Arial"/>
                  <a:ea typeface="+mn-ea"/>
                  <a:cs typeface="Arial"/>
                </a:rPr>
                <a:t>≥5</a:t>
              </a:r>
              <a:r>
                <a:rPr kumimoji="0" sz="950" b="0" i="0" u="none" strike="noStrike" kern="0" cap="none" spc="-5" normalizeH="0" baseline="0" noProof="0" dirty="0">
                  <a:ln>
                    <a:noFill/>
                  </a:ln>
                  <a:solidFill>
                    <a:srgbClr val="FFFFFF"/>
                  </a:solidFill>
                  <a:effectLst/>
                  <a:uLnTx/>
                  <a:uFillTx/>
                  <a:latin typeface="Arial"/>
                  <a:ea typeface="+mn-ea"/>
                  <a:cs typeface="Arial"/>
                </a:rPr>
                <a:t> </a:t>
              </a:r>
              <a:r>
                <a:rPr kumimoji="0" sz="950" b="0" i="0" u="none" strike="noStrike" kern="0" cap="none" spc="-10" normalizeH="0" baseline="0" noProof="0" dirty="0">
                  <a:ln>
                    <a:noFill/>
                  </a:ln>
                  <a:solidFill>
                    <a:srgbClr val="FFFFFF"/>
                  </a:solidFill>
                  <a:effectLst/>
                  <a:uLnTx/>
                  <a:uFillTx/>
                  <a:latin typeface="Arial"/>
                  <a:ea typeface="+mn-ea"/>
                  <a:cs typeface="Arial"/>
                </a:rPr>
                <a:t>years</a:t>
              </a:r>
              <a:endParaRPr kumimoji="0" sz="950" b="0" i="0" u="none" strike="noStrike" kern="0" cap="none" spc="0" normalizeH="0" baseline="0" noProof="0" dirty="0">
                <a:ln>
                  <a:noFill/>
                </a:ln>
                <a:solidFill>
                  <a:sysClr val="windowText" lastClr="000000"/>
                </a:solidFill>
                <a:effectLst/>
                <a:uLnTx/>
                <a:uFillTx/>
                <a:latin typeface="Arial"/>
                <a:ea typeface="+mn-ea"/>
                <a:cs typeface="Arial"/>
              </a:endParaRPr>
            </a:p>
            <a:p>
              <a:pPr marL="71120" marR="66675" lvl="0" indent="0" algn="ctr" defTabSz="914400" rtl="0" eaLnBrk="1" fontAlgn="auto" latinLnBrk="0" hangingPunct="1">
                <a:lnSpc>
                  <a:spcPct val="100000"/>
                </a:lnSpc>
                <a:spcBef>
                  <a:spcPts val="0"/>
                </a:spcBef>
                <a:spcAft>
                  <a:spcPts val="0"/>
                </a:spcAft>
                <a:buClrTx/>
                <a:buSzTx/>
                <a:buFontTx/>
                <a:buNone/>
                <a:tabLst/>
                <a:defRPr/>
              </a:pPr>
              <a:r>
                <a:rPr kumimoji="0" sz="950" b="1" i="0" u="none" strike="noStrike" kern="0" cap="none" spc="0" normalizeH="0" baseline="0" noProof="0" dirty="0">
                  <a:ln>
                    <a:noFill/>
                  </a:ln>
                  <a:solidFill>
                    <a:srgbClr val="FFFFFF"/>
                  </a:solidFill>
                  <a:effectLst/>
                  <a:uLnTx/>
                  <a:uFillTx/>
                  <a:latin typeface="Arial"/>
                  <a:ea typeface="+mn-ea"/>
                  <a:cs typeface="Arial"/>
                </a:rPr>
                <a:t>+</a:t>
              </a:r>
              <a:r>
                <a:rPr kumimoji="0" sz="950" b="1" i="0" u="none" strike="noStrike" kern="0" cap="none" spc="-20" normalizeH="0" baseline="0" noProof="0" dirty="0">
                  <a:ln>
                    <a:noFill/>
                  </a:ln>
                  <a:solidFill>
                    <a:srgbClr val="FFFFFF"/>
                  </a:solidFill>
                  <a:effectLst/>
                  <a:uLnTx/>
                  <a:uFillTx/>
                  <a:latin typeface="Arial"/>
                  <a:ea typeface="+mn-ea"/>
                  <a:cs typeface="Arial"/>
                </a:rPr>
                <a:t> </a:t>
              </a:r>
              <a:r>
                <a:rPr kumimoji="0" sz="950" b="1" i="0" u="none" strike="noStrike" kern="0" cap="none" spc="0" normalizeH="0" baseline="0" noProof="0" dirty="0">
                  <a:ln>
                    <a:noFill/>
                  </a:ln>
                  <a:solidFill>
                    <a:srgbClr val="FFFFFF"/>
                  </a:solidFill>
                  <a:effectLst/>
                  <a:uLnTx/>
                  <a:uFillTx/>
                  <a:latin typeface="Arial"/>
                  <a:ea typeface="+mn-ea"/>
                  <a:cs typeface="Arial"/>
                </a:rPr>
                <a:t>goserelin</a:t>
              </a:r>
              <a:r>
                <a:rPr kumimoji="0" sz="950" b="1" i="0" u="none" strike="noStrike" kern="0" cap="none" spc="-25" normalizeH="0" baseline="0" noProof="0" dirty="0">
                  <a:ln>
                    <a:noFill/>
                  </a:ln>
                  <a:solidFill>
                    <a:srgbClr val="FFFFFF"/>
                  </a:solidFill>
                  <a:effectLst/>
                  <a:uLnTx/>
                  <a:uFillTx/>
                  <a:latin typeface="Arial"/>
                  <a:ea typeface="+mn-ea"/>
                  <a:cs typeface="Arial"/>
                </a:rPr>
                <a:t> </a:t>
              </a:r>
              <a:r>
                <a:rPr kumimoji="0" sz="950" b="0" i="0" u="none" strike="noStrike" kern="0" cap="none" spc="0" normalizeH="0" baseline="0" noProof="0" dirty="0">
                  <a:ln>
                    <a:noFill/>
                  </a:ln>
                  <a:solidFill>
                    <a:srgbClr val="FFFFFF"/>
                  </a:solidFill>
                  <a:effectLst/>
                  <a:uLnTx/>
                  <a:uFillTx/>
                  <a:latin typeface="Arial"/>
                  <a:ea typeface="+mn-ea"/>
                  <a:cs typeface="Arial"/>
                </a:rPr>
                <a:t>in</a:t>
              </a:r>
              <a:r>
                <a:rPr kumimoji="0" sz="950" b="0" i="0" u="none" strike="noStrike" kern="0" cap="none" spc="-25" normalizeH="0" baseline="0" noProof="0" dirty="0">
                  <a:ln>
                    <a:noFill/>
                  </a:ln>
                  <a:solidFill>
                    <a:srgbClr val="FFFFFF"/>
                  </a:solidFill>
                  <a:effectLst/>
                  <a:uLnTx/>
                  <a:uFillTx/>
                  <a:latin typeface="Arial"/>
                  <a:ea typeface="+mn-ea"/>
                  <a:cs typeface="Arial"/>
                </a:rPr>
                <a:t> </a:t>
              </a:r>
              <a:r>
                <a:rPr kumimoji="0" sz="950" b="0" i="0" u="none" strike="noStrike" kern="0" cap="none" spc="0" normalizeH="0" baseline="0" noProof="0" dirty="0">
                  <a:ln>
                    <a:noFill/>
                  </a:ln>
                  <a:solidFill>
                    <a:srgbClr val="FFFFFF"/>
                  </a:solidFill>
                  <a:effectLst/>
                  <a:uLnTx/>
                  <a:uFillTx/>
                  <a:latin typeface="Arial"/>
                  <a:ea typeface="+mn-ea"/>
                  <a:cs typeface="Arial"/>
                </a:rPr>
                <a:t>men</a:t>
              </a:r>
              <a:r>
                <a:rPr kumimoji="0" sz="950" b="0" i="0" u="none" strike="noStrike" kern="0" cap="none" spc="-20" normalizeH="0" baseline="0" noProof="0" dirty="0">
                  <a:ln>
                    <a:noFill/>
                  </a:ln>
                  <a:solidFill>
                    <a:srgbClr val="FFFFFF"/>
                  </a:solidFill>
                  <a:effectLst/>
                  <a:uLnTx/>
                  <a:uFillTx/>
                  <a:latin typeface="Arial"/>
                  <a:ea typeface="+mn-ea"/>
                  <a:cs typeface="Arial"/>
                </a:rPr>
                <a:t> </a:t>
              </a:r>
              <a:r>
                <a:rPr kumimoji="0" sz="950" b="0" i="0" u="none" strike="noStrike" kern="0" cap="none" spc="-25" normalizeH="0" baseline="0" noProof="0" dirty="0">
                  <a:ln>
                    <a:noFill/>
                  </a:ln>
                  <a:solidFill>
                    <a:srgbClr val="FFFFFF"/>
                  </a:solidFill>
                  <a:effectLst/>
                  <a:uLnTx/>
                  <a:uFillTx/>
                  <a:latin typeface="Arial"/>
                  <a:ea typeface="+mn-ea"/>
                  <a:cs typeface="Arial"/>
                </a:rPr>
                <a:t>and </a:t>
              </a:r>
              <a:r>
                <a:rPr kumimoji="0" sz="950" b="0" i="0" u="none" strike="noStrike" kern="0" cap="none" spc="0" normalizeH="0" baseline="0" noProof="0" dirty="0">
                  <a:ln>
                    <a:noFill/>
                  </a:ln>
                  <a:solidFill>
                    <a:srgbClr val="FFFFFF"/>
                  </a:solidFill>
                  <a:effectLst/>
                  <a:uLnTx/>
                  <a:uFillTx/>
                  <a:latin typeface="Arial"/>
                  <a:ea typeface="+mn-ea"/>
                  <a:cs typeface="Arial"/>
                </a:rPr>
                <a:t>premenopausal</a:t>
              </a:r>
              <a:r>
                <a:rPr kumimoji="0" sz="950" b="0" i="0" u="none" strike="noStrike" kern="0" cap="none" spc="-50" normalizeH="0" baseline="0" noProof="0" dirty="0">
                  <a:ln>
                    <a:noFill/>
                  </a:ln>
                  <a:solidFill>
                    <a:srgbClr val="FFFFFF"/>
                  </a:solidFill>
                  <a:effectLst/>
                  <a:uLnTx/>
                  <a:uFillTx/>
                  <a:latin typeface="Arial"/>
                  <a:ea typeface="+mn-ea"/>
                  <a:cs typeface="Arial"/>
                </a:rPr>
                <a:t> </a:t>
              </a:r>
              <a:r>
                <a:rPr kumimoji="0" sz="950" b="0" i="0" u="none" strike="noStrike" kern="0" cap="none" spc="-10" normalizeH="0" baseline="0" noProof="0" dirty="0">
                  <a:ln>
                    <a:noFill/>
                  </a:ln>
                  <a:solidFill>
                    <a:srgbClr val="FFFFFF"/>
                  </a:solidFill>
                  <a:effectLst/>
                  <a:uLnTx/>
                  <a:uFillTx/>
                  <a:latin typeface="Arial"/>
                  <a:ea typeface="+mn-ea"/>
                  <a:cs typeface="Arial"/>
                </a:rPr>
                <a:t>women</a:t>
              </a:r>
              <a:endParaRPr kumimoji="0" sz="95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37" name="object 18">
              <a:extLst>
                <a:ext uri="{FF2B5EF4-FFF2-40B4-BE49-F238E27FC236}">
                  <a16:creationId xmlns:a16="http://schemas.microsoft.com/office/drawing/2014/main" id="{A44A1352-6826-CF0C-B9FC-90543AF5394E}"/>
                </a:ext>
              </a:extLst>
            </p:cNvPr>
            <p:cNvSpPr txBox="1"/>
            <p:nvPr/>
          </p:nvSpPr>
          <p:spPr>
            <a:xfrm>
              <a:off x="3796538" y="1189989"/>
              <a:ext cx="1410970" cy="1411605"/>
            </a:xfrm>
            <a:prstGeom prst="rect">
              <a:avLst/>
            </a:prstGeom>
          </p:spPr>
          <p:txBody>
            <a:bodyPr vert="horz" wrap="square" lIns="0" tIns="12065" rIns="0" bIns="0" rtlCol="0">
              <a:spAutoFit/>
            </a:bodyPr>
            <a:lstStyle/>
            <a:p>
              <a:pPr marL="107950" marR="103505" lvl="0" indent="0" algn="ctr" defTabSz="914400" rtl="0" eaLnBrk="1" fontAlgn="auto" latinLnBrk="0" hangingPunct="1">
                <a:lnSpc>
                  <a:spcPct val="100000"/>
                </a:lnSpc>
                <a:spcBef>
                  <a:spcPts val="95"/>
                </a:spcBef>
                <a:spcAft>
                  <a:spcPts val="0"/>
                </a:spcAft>
                <a:buClrTx/>
                <a:buSzTx/>
                <a:buFontTx/>
                <a:buNone/>
                <a:tabLst/>
                <a:defRPr/>
              </a:pPr>
              <a:r>
                <a:rPr kumimoji="0" sz="950" b="0" i="0" u="none" strike="noStrike" kern="0" cap="none" spc="0" normalizeH="0" baseline="0" noProof="0" dirty="0">
                  <a:ln>
                    <a:noFill/>
                  </a:ln>
                  <a:solidFill>
                    <a:srgbClr val="FFFFFF"/>
                  </a:solidFill>
                  <a:effectLst/>
                  <a:uLnTx/>
                  <a:uFillTx/>
                  <a:latin typeface="Arial"/>
                  <a:ea typeface="+mn-ea"/>
                  <a:cs typeface="Arial"/>
                </a:rPr>
                <a:t>3</a:t>
              </a:r>
              <a:r>
                <a:rPr kumimoji="0" sz="950" b="0" i="0" u="none" strike="noStrike" kern="0" cap="none" spc="-5" normalizeH="0" baseline="0" noProof="0" dirty="0">
                  <a:ln>
                    <a:noFill/>
                  </a:ln>
                  <a:solidFill>
                    <a:srgbClr val="FFFFFF"/>
                  </a:solidFill>
                  <a:effectLst/>
                  <a:uLnTx/>
                  <a:uFillTx/>
                  <a:latin typeface="Arial"/>
                  <a:ea typeface="+mn-ea"/>
                  <a:cs typeface="Arial"/>
                </a:rPr>
                <a:t> </a:t>
              </a:r>
              <a:r>
                <a:rPr kumimoji="0" sz="950" b="0" i="0" u="none" strike="noStrike" kern="0" cap="none" spc="0" normalizeH="0" baseline="0" noProof="0" dirty="0">
                  <a:ln>
                    <a:noFill/>
                  </a:ln>
                  <a:solidFill>
                    <a:srgbClr val="FFFFFF"/>
                  </a:solidFill>
                  <a:effectLst/>
                  <a:uLnTx/>
                  <a:uFillTx/>
                  <a:latin typeface="Arial"/>
                  <a:ea typeface="+mn-ea"/>
                  <a:cs typeface="Arial"/>
                </a:rPr>
                <a:t>weeks</a:t>
              </a:r>
              <a:r>
                <a:rPr kumimoji="0" sz="950" b="0" i="0" u="none" strike="noStrike" kern="0" cap="none" spc="-20" normalizeH="0" baseline="0" noProof="0" dirty="0">
                  <a:ln>
                    <a:noFill/>
                  </a:ln>
                  <a:solidFill>
                    <a:srgbClr val="FFFFFF"/>
                  </a:solidFill>
                  <a:effectLst/>
                  <a:uLnTx/>
                  <a:uFillTx/>
                  <a:latin typeface="Arial"/>
                  <a:ea typeface="+mn-ea"/>
                  <a:cs typeface="Arial"/>
                </a:rPr>
                <a:t> </a:t>
              </a:r>
              <a:r>
                <a:rPr kumimoji="0" sz="950" b="0" i="0" u="none" strike="noStrike" kern="0" cap="none" spc="0" normalizeH="0" baseline="0" noProof="0" dirty="0">
                  <a:ln>
                    <a:noFill/>
                  </a:ln>
                  <a:solidFill>
                    <a:srgbClr val="FFFFFF"/>
                  </a:solidFill>
                  <a:effectLst/>
                  <a:uLnTx/>
                  <a:uFillTx/>
                  <a:latin typeface="Arial"/>
                  <a:ea typeface="+mn-ea"/>
                  <a:cs typeface="Arial"/>
                </a:rPr>
                <a:t>on/1</a:t>
              </a:r>
              <a:r>
                <a:rPr kumimoji="0" sz="950" b="0" i="0" u="none" strike="noStrike" kern="0" cap="none" spc="-10" normalizeH="0" baseline="0" noProof="0" dirty="0">
                  <a:ln>
                    <a:noFill/>
                  </a:ln>
                  <a:solidFill>
                    <a:srgbClr val="FFFFFF"/>
                  </a:solidFill>
                  <a:effectLst/>
                  <a:uLnTx/>
                  <a:uFillTx/>
                  <a:latin typeface="Arial"/>
                  <a:ea typeface="+mn-ea"/>
                  <a:cs typeface="Arial"/>
                </a:rPr>
                <a:t> </a:t>
              </a:r>
              <a:r>
                <a:rPr kumimoji="0" sz="950" b="0" i="0" u="none" strike="noStrike" kern="0" cap="none" spc="0" normalizeH="0" baseline="0" noProof="0" dirty="0">
                  <a:ln>
                    <a:noFill/>
                  </a:ln>
                  <a:solidFill>
                    <a:srgbClr val="FFFFFF"/>
                  </a:solidFill>
                  <a:effectLst/>
                  <a:uLnTx/>
                  <a:uFillTx/>
                  <a:latin typeface="Arial"/>
                  <a:ea typeface="+mn-ea"/>
                  <a:cs typeface="Arial"/>
                </a:rPr>
                <a:t>week</a:t>
              </a:r>
              <a:r>
                <a:rPr kumimoji="0" sz="950" b="0" i="0" u="none" strike="noStrike" kern="0" cap="none" spc="5" normalizeH="0" baseline="0" noProof="0" dirty="0">
                  <a:ln>
                    <a:noFill/>
                  </a:ln>
                  <a:solidFill>
                    <a:srgbClr val="FFFFFF"/>
                  </a:solidFill>
                  <a:effectLst/>
                  <a:uLnTx/>
                  <a:uFillTx/>
                  <a:latin typeface="Arial"/>
                  <a:ea typeface="+mn-ea"/>
                  <a:cs typeface="Arial"/>
                </a:rPr>
                <a:t> </a:t>
              </a:r>
              <a:r>
                <a:rPr kumimoji="0" sz="950" b="0" i="0" u="none" strike="noStrike" kern="0" cap="none" spc="-25" normalizeH="0" baseline="0" noProof="0" dirty="0">
                  <a:ln>
                    <a:noFill/>
                  </a:ln>
                  <a:solidFill>
                    <a:srgbClr val="FFFFFF"/>
                  </a:solidFill>
                  <a:effectLst/>
                  <a:uLnTx/>
                  <a:uFillTx/>
                  <a:latin typeface="Arial"/>
                  <a:ea typeface="+mn-ea"/>
                  <a:cs typeface="Arial"/>
                </a:rPr>
                <a:t>off </a:t>
              </a:r>
              <a:r>
                <a:rPr kumimoji="0" sz="950" b="0" i="0" u="none" strike="noStrike" kern="0" cap="none" spc="0" normalizeH="0" baseline="0" noProof="0" dirty="0">
                  <a:ln>
                    <a:noFill/>
                  </a:ln>
                  <a:solidFill>
                    <a:srgbClr val="FFFFFF"/>
                  </a:solidFill>
                  <a:effectLst/>
                  <a:uLnTx/>
                  <a:uFillTx/>
                  <a:latin typeface="Arial"/>
                  <a:ea typeface="+mn-ea"/>
                  <a:cs typeface="Arial"/>
                </a:rPr>
                <a:t>for</a:t>
              </a:r>
              <a:r>
                <a:rPr kumimoji="0" sz="950" b="0" i="0" u="none" strike="noStrike" kern="0" cap="none" spc="-10" normalizeH="0" baseline="0" noProof="0" dirty="0">
                  <a:ln>
                    <a:noFill/>
                  </a:ln>
                  <a:solidFill>
                    <a:srgbClr val="FFFFFF"/>
                  </a:solidFill>
                  <a:effectLst/>
                  <a:uLnTx/>
                  <a:uFillTx/>
                  <a:latin typeface="Arial"/>
                  <a:ea typeface="+mn-ea"/>
                  <a:cs typeface="Arial"/>
                </a:rPr>
                <a:t> </a:t>
              </a:r>
              <a:r>
                <a:rPr kumimoji="0" sz="950" b="0" i="0" u="none" strike="noStrike" kern="0" cap="none" spc="0" normalizeH="0" baseline="0" noProof="0" dirty="0">
                  <a:ln>
                    <a:noFill/>
                  </a:ln>
                  <a:solidFill>
                    <a:srgbClr val="FFFFFF"/>
                  </a:solidFill>
                  <a:effectLst/>
                  <a:uLnTx/>
                  <a:uFillTx/>
                  <a:latin typeface="Arial"/>
                  <a:ea typeface="+mn-ea"/>
                  <a:cs typeface="Arial"/>
                </a:rPr>
                <a:t>3</a:t>
              </a:r>
              <a:r>
                <a:rPr kumimoji="0" sz="950" b="0" i="0" u="none" strike="noStrike" kern="0" cap="none" spc="-10" normalizeH="0" baseline="0" noProof="0" dirty="0">
                  <a:ln>
                    <a:noFill/>
                  </a:ln>
                  <a:solidFill>
                    <a:srgbClr val="FFFFFF"/>
                  </a:solidFill>
                  <a:effectLst/>
                  <a:uLnTx/>
                  <a:uFillTx/>
                  <a:latin typeface="Arial"/>
                  <a:ea typeface="+mn-ea"/>
                  <a:cs typeface="Arial"/>
                </a:rPr>
                <a:t> </a:t>
              </a:r>
              <a:r>
                <a:rPr kumimoji="0" sz="950" b="0" i="0" u="none" strike="noStrike" kern="0" cap="none" spc="-20" normalizeH="0" baseline="0" noProof="0" dirty="0">
                  <a:ln>
                    <a:noFill/>
                  </a:ln>
                  <a:solidFill>
                    <a:srgbClr val="FFFFFF"/>
                  </a:solidFill>
                  <a:effectLst/>
                  <a:uLnTx/>
                  <a:uFillTx/>
                  <a:latin typeface="Arial"/>
                  <a:ea typeface="+mn-ea"/>
                  <a:cs typeface="Arial"/>
                </a:rPr>
                <a:t>years</a:t>
              </a:r>
              <a:endParaRPr kumimoji="0" sz="950" b="0" i="0" u="none" strike="noStrike" kern="0" cap="none" spc="0" normalizeH="0" baseline="0" noProof="0" dirty="0">
                <a:ln>
                  <a:noFill/>
                </a:ln>
                <a:solidFill>
                  <a:sysClr val="windowText" lastClr="000000"/>
                </a:solidFill>
                <a:effectLst/>
                <a:uLnTx/>
                <a:uFillTx/>
                <a:latin typeface="Arial"/>
                <a:ea typeface="+mn-ea"/>
                <a:cs typeface="Arial"/>
              </a:endParaRPr>
            </a:p>
            <a:p>
              <a:pPr marL="0" marR="81280" lvl="0" indent="0" algn="ctr" defTabSz="914400" rtl="0" eaLnBrk="1" fontAlgn="auto" latinLnBrk="0" hangingPunct="1">
                <a:lnSpc>
                  <a:spcPct val="100000"/>
                </a:lnSpc>
                <a:spcBef>
                  <a:spcPts val="520"/>
                </a:spcBef>
                <a:spcAft>
                  <a:spcPts val="0"/>
                </a:spcAft>
                <a:buClrTx/>
                <a:buSzTx/>
                <a:buFontTx/>
                <a:buNone/>
                <a:tabLst/>
                <a:defRPr/>
              </a:pPr>
              <a:r>
                <a:rPr kumimoji="0" sz="1600" b="0" i="0" u="none" strike="noStrike" kern="0" cap="none" spc="-50" normalizeH="0" baseline="0" noProof="0" dirty="0">
                  <a:ln>
                    <a:noFill/>
                  </a:ln>
                  <a:solidFill>
                    <a:sysClr val="windowText" lastClr="000000"/>
                  </a:solidFill>
                  <a:effectLst/>
                  <a:uLnTx/>
                  <a:uFillTx/>
                  <a:latin typeface="Arial"/>
                  <a:ea typeface="+mn-ea"/>
                  <a:cs typeface="Arial"/>
                </a:rPr>
                <a:t>+</a:t>
              </a:r>
              <a:endParaRPr kumimoji="0" sz="1600" b="0" i="0" u="none" strike="noStrike" kern="0" cap="none" spc="0" normalizeH="0" baseline="0" noProof="0" dirty="0">
                <a:ln>
                  <a:noFill/>
                </a:ln>
                <a:solidFill>
                  <a:sysClr val="windowText" lastClr="000000"/>
                </a:solidFill>
                <a:effectLst/>
                <a:uLnTx/>
                <a:uFillTx/>
                <a:latin typeface="Arial"/>
                <a:ea typeface="+mn-ea"/>
                <a:cs typeface="Arial"/>
              </a:endParaRPr>
            </a:p>
            <a:p>
              <a:pPr marL="0" marR="0" lvl="0" indent="0" algn="ctr" defTabSz="914400" rtl="0" eaLnBrk="1" fontAlgn="auto" latinLnBrk="0" hangingPunct="1">
                <a:lnSpc>
                  <a:spcPct val="100000"/>
                </a:lnSpc>
                <a:spcBef>
                  <a:spcPts val="495"/>
                </a:spcBef>
                <a:spcAft>
                  <a:spcPts val="0"/>
                </a:spcAft>
                <a:buClrTx/>
                <a:buSzTx/>
                <a:buFontTx/>
                <a:buNone/>
                <a:tabLst/>
                <a:defRPr/>
              </a:pPr>
              <a:r>
                <a:rPr kumimoji="0" sz="950" b="1" i="0" u="none" strike="noStrike" kern="0" cap="none" spc="-20" normalizeH="0" baseline="0" noProof="0" dirty="0">
                  <a:ln>
                    <a:noFill/>
                  </a:ln>
                  <a:solidFill>
                    <a:srgbClr val="FFFFFF"/>
                  </a:solidFill>
                  <a:effectLst/>
                  <a:uLnTx/>
                  <a:uFillTx/>
                  <a:latin typeface="Arial"/>
                  <a:ea typeface="+mn-ea"/>
                  <a:cs typeface="Arial"/>
                </a:rPr>
                <a:t>NSAI</a:t>
              </a:r>
              <a:endParaRPr kumimoji="0" sz="950" b="0" i="0" u="none" strike="noStrike" kern="0" cap="none" spc="0" normalizeH="0" baseline="0" noProof="0" dirty="0">
                <a:ln>
                  <a:noFill/>
                </a:ln>
                <a:solidFill>
                  <a:sysClr val="windowText" lastClr="000000"/>
                </a:solidFill>
                <a:effectLst/>
                <a:uLnTx/>
                <a:uFillTx/>
                <a:latin typeface="Arial"/>
                <a:ea typeface="+mn-ea"/>
                <a:cs typeface="Arial"/>
              </a:endParaRPr>
            </a:p>
            <a:p>
              <a:pPr marL="386715" marR="30480" lvl="0" indent="-349250" algn="l" defTabSz="914400" rtl="0" eaLnBrk="1" fontAlgn="auto" latinLnBrk="0" hangingPunct="1">
                <a:lnSpc>
                  <a:spcPct val="100000"/>
                </a:lnSpc>
                <a:spcBef>
                  <a:spcPts val="0"/>
                </a:spcBef>
                <a:spcAft>
                  <a:spcPts val="0"/>
                </a:spcAft>
                <a:buClrTx/>
                <a:buSzTx/>
                <a:buFontTx/>
                <a:buNone/>
                <a:tabLst/>
                <a:defRPr/>
              </a:pPr>
              <a:r>
                <a:rPr kumimoji="0" sz="950" b="0" i="0" u="none" strike="noStrike" kern="0" cap="none" spc="0" normalizeH="0" baseline="0" noProof="0" dirty="0">
                  <a:ln>
                    <a:noFill/>
                  </a:ln>
                  <a:solidFill>
                    <a:srgbClr val="FFFFFF"/>
                  </a:solidFill>
                  <a:effectLst/>
                  <a:uLnTx/>
                  <a:uFillTx/>
                  <a:latin typeface="Arial"/>
                  <a:ea typeface="+mn-ea"/>
                  <a:cs typeface="Arial"/>
                </a:rPr>
                <a:t>Letrozole</a:t>
              </a:r>
              <a:r>
                <a:rPr kumimoji="0" sz="950" b="0" i="0" u="none" strike="noStrike" kern="0" cap="none" spc="-20" normalizeH="0" baseline="0" noProof="0" dirty="0">
                  <a:ln>
                    <a:noFill/>
                  </a:ln>
                  <a:solidFill>
                    <a:srgbClr val="FFFFFF"/>
                  </a:solidFill>
                  <a:effectLst/>
                  <a:uLnTx/>
                  <a:uFillTx/>
                  <a:latin typeface="Arial"/>
                  <a:ea typeface="+mn-ea"/>
                  <a:cs typeface="Arial"/>
                </a:rPr>
                <a:t> </a:t>
              </a:r>
              <a:r>
                <a:rPr kumimoji="0" sz="950" b="0" i="0" u="none" strike="noStrike" kern="0" cap="none" spc="0" normalizeH="0" baseline="0" noProof="0" dirty="0">
                  <a:ln>
                    <a:noFill/>
                  </a:ln>
                  <a:solidFill>
                    <a:srgbClr val="FFFFFF"/>
                  </a:solidFill>
                  <a:effectLst/>
                  <a:uLnTx/>
                  <a:uFillTx/>
                  <a:latin typeface="Arial"/>
                  <a:ea typeface="+mn-ea"/>
                  <a:cs typeface="Arial"/>
                </a:rPr>
                <a:t>or</a:t>
              </a:r>
              <a:r>
                <a:rPr kumimoji="0" sz="950" b="0" i="0" u="none" strike="noStrike" kern="0" cap="none" spc="-20" normalizeH="0" baseline="0" noProof="0" dirty="0">
                  <a:ln>
                    <a:noFill/>
                  </a:ln>
                  <a:solidFill>
                    <a:srgbClr val="FFFFFF"/>
                  </a:solidFill>
                  <a:effectLst/>
                  <a:uLnTx/>
                  <a:uFillTx/>
                  <a:latin typeface="Arial"/>
                  <a:ea typeface="+mn-ea"/>
                  <a:cs typeface="Arial"/>
                </a:rPr>
                <a:t> </a:t>
              </a:r>
              <a:r>
                <a:rPr kumimoji="0" sz="950" b="0" i="0" u="none" strike="noStrike" kern="0" cap="none" spc="-10" normalizeH="0" baseline="0" noProof="0" dirty="0">
                  <a:ln>
                    <a:noFill/>
                  </a:ln>
                  <a:solidFill>
                    <a:srgbClr val="FFFFFF"/>
                  </a:solidFill>
                  <a:effectLst/>
                  <a:uLnTx/>
                  <a:uFillTx/>
                  <a:latin typeface="Arial"/>
                  <a:ea typeface="+mn-ea"/>
                  <a:cs typeface="Arial"/>
                </a:rPr>
                <a:t>anastrozole</a:t>
              </a:r>
              <a:r>
                <a:rPr kumimoji="0" sz="900" b="0" i="0" u="none" strike="noStrike" kern="0" cap="none" spc="-15" normalizeH="0" baseline="27777" noProof="0" dirty="0">
                  <a:ln>
                    <a:noFill/>
                  </a:ln>
                  <a:solidFill>
                    <a:srgbClr val="FFFFFF"/>
                  </a:solidFill>
                  <a:effectLst/>
                  <a:uLnTx/>
                  <a:uFillTx/>
                  <a:latin typeface="Arial"/>
                  <a:ea typeface="+mn-ea"/>
                  <a:cs typeface="Arial"/>
                </a:rPr>
                <a:t>d</a:t>
              </a:r>
              <a:r>
                <a:rPr kumimoji="0" sz="900" b="0" i="0" u="none" strike="noStrike" kern="0" cap="none" spc="750" normalizeH="0" baseline="27777" noProof="0" dirty="0">
                  <a:ln>
                    <a:noFill/>
                  </a:ln>
                  <a:solidFill>
                    <a:srgbClr val="FFFFFF"/>
                  </a:solidFill>
                  <a:effectLst/>
                  <a:uLnTx/>
                  <a:uFillTx/>
                  <a:latin typeface="Arial"/>
                  <a:ea typeface="+mn-ea"/>
                  <a:cs typeface="Arial"/>
                </a:rPr>
                <a:t> </a:t>
              </a:r>
              <a:r>
                <a:rPr kumimoji="0" sz="950" b="0" i="0" u="none" strike="noStrike" kern="0" cap="none" spc="0" normalizeH="0" baseline="0" noProof="0" dirty="0">
                  <a:ln>
                    <a:noFill/>
                  </a:ln>
                  <a:solidFill>
                    <a:srgbClr val="FFFFFF"/>
                  </a:solidFill>
                  <a:effectLst/>
                  <a:uLnTx/>
                  <a:uFillTx/>
                  <a:latin typeface="Arial"/>
                  <a:ea typeface="+mn-ea"/>
                  <a:cs typeface="Arial"/>
                </a:rPr>
                <a:t>for</a:t>
              </a:r>
              <a:r>
                <a:rPr kumimoji="0" sz="950" b="0" i="0" u="none" strike="noStrike" kern="0" cap="none" spc="-20" normalizeH="0" baseline="0" noProof="0" dirty="0">
                  <a:ln>
                    <a:noFill/>
                  </a:ln>
                  <a:solidFill>
                    <a:srgbClr val="FFFFFF"/>
                  </a:solidFill>
                  <a:effectLst/>
                  <a:uLnTx/>
                  <a:uFillTx/>
                  <a:latin typeface="Arial"/>
                  <a:ea typeface="+mn-ea"/>
                  <a:cs typeface="Arial"/>
                </a:rPr>
                <a:t> </a:t>
              </a:r>
              <a:r>
                <a:rPr kumimoji="0" sz="950" b="0" i="0" u="none" strike="noStrike" kern="0" cap="none" spc="0" normalizeH="0" baseline="0" noProof="0" dirty="0">
                  <a:ln>
                    <a:noFill/>
                  </a:ln>
                  <a:solidFill>
                    <a:srgbClr val="FFFFFF"/>
                  </a:solidFill>
                  <a:effectLst/>
                  <a:uLnTx/>
                  <a:uFillTx/>
                  <a:latin typeface="Arial"/>
                  <a:ea typeface="+mn-ea"/>
                  <a:cs typeface="Arial"/>
                </a:rPr>
                <a:t>≥5</a:t>
              </a:r>
              <a:r>
                <a:rPr kumimoji="0" sz="950" b="0" i="0" u="none" strike="noStrike" kern="0" cap="none" spc="-5" normalizeH="0" baseline="0" noProof="0" dirty="0">
                  <a:ln>
                    <a:noFill/>
                  </a:ln>
                  <a:solidFill>
                    <a:srgbClr val="FFFFFF"/>
                  </a:solidFill>
                  <a:effectLst/>
                  <a:uLnTx/>
                  <a:uFillTx/>
                  <a:latin typeface="Arial"/>
                  <a:ea typeface="+mn-ea"/>
                  <a:cs typeface="Arial"/>
                </a:rPr>
                <a:t> </a:t>
              </a:r>
              <a:r>
                <a:rPr kumimoji="0" sz="950" b="0" i="0" u="none" strike="noStrike" kern="0" cap="none" spc="-20" normalizeH="0" baseline="0" noProof="0" dirty="0">
                  <a:ln>
                    <a:noFill/>
                  </a:ln>
                  <a:solidFill>
                    <a:srgbClr val="FFFFFF"/>
                  </a:solidFill>
                  <a:effectLst/>
                  <a:uLnTx/>
                  <a:uFillTx/>
                  <a:latin typeface="Arial"/>
                  <a:ea typeface="+mn-ea"/>
                  <a:cs typeface="Arial"/>
                </a:rPr>
                <a:t>years</a:t>
              </a:r>
              <a:endParaRPr kumimoji="0" sz="950" b="0" i="0" u="none" strike="noStrike" kern="0" cap="none" spc="0" normalizeH="0" baseline="0" noProof="0" dirty="0">
                <a:ln>
                  <a:noFill/>
                </a:ln>
                <a:solidFill>
                  <a:sysClr val="windowText" lastClr="000000"/>
                </a:solidFill>
                <a:effectLst/>
                <a:uLnTx/>
                <a:uFillTx/>
                <a:latin typeface="Arial"/>
                <a:ea typeface="+mn-ea"/>
                <a:cs typeface="Arial"/>
              </a:endParaRPr>
            </a:p>
            <a:p>
              <a:pPr marL="71120" marR="0" lvl="0" indent="0" algn="l" defTabSz="914400" rtl="0" eaLnBrk="1" fontAlgn="auto" latinLnBrk="0" hangingPunct="1">
                <a:lnSpc>
                  <a:spcPct val="100000"/>
                </a:lnSpc>
                <a:spcBef>
                  <a:spcPts val="0"/>
                </a:spcBef>
                <a:spcAft>
                  <a:spcPts val="0"/>
                </a:spcAft>
                <a:buClrTx/>
                <a:buSzTx/>
                <a:buFontTx/>
                <a:buNone/>
                <a:tabLst/>
                <a:defRPr/>
              </a:pPr>
              <a:r>
                <a:rPr kumimoji="0" sz="950" b="1" i="0" u="none" strike="noStrike" kern="0" cap="none" spc="0" normalizeH="0" baseline="0" noProof="0" dirty="0">
                  <a:ln>
                    <a:noFill/>
                  </a:ln>
                  <a:solidFill>
                    <a:srgbClr val="FFFFFF"/>
                  </a:solidFill>
                  <a:effectLst/>
                  <a:uLnTx/>
                  <a:uFillTx/>
                  <a:latin typeface="Arial"/>
                  <a:ea typeface="+mn-ea"/>
                  <a:cs typeface="Arial"/>
                </a:rPr>
                <a:t>+</a:t>
              </a:r>
              <a:r>
                <a:rPr kumimoji="0" sz="950" b="1" i="0" u="none" strike="noStrike" kern="0" cap="none" spc="-15" normalizeH="0" baseline="0" noProof="0" dirty="0">
                  <a:ln>
                    <a:noFill/>
                  </a:ln>
                  <a:solidFill>
                    <a:srgbClr val="FFFFFF"/>
                  </a:solidFill>
                  <a:effectLst/>
                  <a:uLnTx/>
                  <a:uFillTx/>
                  <a:latin typeface="Arial"/>
                  <a:ea typeface="+mn-ea"/>
                  <a:cs typeface="Arial"/>
                </a:rPr>
                <a:t> </a:t>
              </a:r>
              <a:r>
                <a:rPr kumimoji="0" sz="950" b="1" i="0" u="none" strike="noStrike" kern="0" cap="none" spc="0" normalizeH="0" baseline="0" noProof="0" dirty="0">
                  <a:ln>
                    <a:noFill/>
                  </a:ln>
                  <a:solidFill>
                    <a:srgbClr val="FFFFFF"/>
                  </a:solidFill>
                  <a:effectLst/>
                  <a:uLnTx/>
                  <a:uFillTx/>
                  <a:latin typeface="Arial"/>
                  <a:ea typeface="+mn-ea"/>
                  <a:cs typeface="Arial"/>
                </a:rPr>
                <a:t>goserelin</a:t>
              </a:r>
              <a:r>
                <a:rPr kumimoji="0" sz="950" b="1" i="0" u="none" strike="noStrike" kern="0" cap="none" spc="-30" normalizeH="0" baseline="0" noProof="0" dirty="0">
                  <a:ln>
                    <a:noFill/>
                  </a:ln>
                  <a:solidFill>
                    <a:srgbClr val="FFFFFF"/>
                  </a:solidFill>
                  <a:effectLst/>
                  <a:uLnTx/>
                  <a:uFillTx/>
                  <a:latin typeface="Arial"/>
                  <a:ea typeface="+mn-ea"/>
                  <a:cs typeface="Arial"/>
                </a:rPr>
                <a:t> </a:t>
              </a:r>
              <a:r>
                <a:rPr kumimoji="0" sz="950" b="0" i="0" u="none" strike="noStrike" kern="0" cap="none" spc="0" normalizeH="0" baseline="0" noProof="0" dirty="0">
                  <a:ln>
                    <a:noFill/>
                  </a:ln>
                  <a:solidFill>
                    <a:srgbClr val="FFFFFF"/>
                  </a:solidFill>
                  <a:effectLst/>
                  <a:uLnTx/>
                  <a:uFillTx/>
                  <a:latin typeface="Arial"/>
                  <a:ea typeface="+mn-ea"/>
                  <a:cs typeface="Arial"/>
                </a:rPr>
                <a:t>in</a:t>
              </a:r>
              <a:r>
                <a:rPr kumimoji="0" sz="950" b="0" i="0" u="none" strike="noStrike" kern="0" cap="none" spc="-20" normalizeH="0" baseline="0" noProof="0" dirty="0">
                  <a:ln>
                    <a:noFill/>
                  </a:ln>
                  <a:solidFill>
                    <a:srgbClr val="FFFFFF"/>
                  </a:solidFill>
                  <a:effectLst/>
                  <a:uLnTx/>
                  <a:uFillTx/>
                  <a:latin typeface="Arial"/>
                  <a:ea typeface="+mn-ea"/>
                  <a:cs typeface="Arial"/>
                </a:rPr>
                <a:t> </a:t>
              </a:r>
              <a:r>
                <a:rPr kumimoji="0" sz="950" b="0" i="0" u="none" strike="noStrike" kern="0" cap="none" spc="0" normalizeH="0" baseline="0" noProof="0" dirty="0">
                  <a:ln>
                    <a:noFill/>
                  </a:ln>
                  <a:solidFill>
                    <a:srgbClr val="FFFFFF"/>
                  </a:solidFill>
                  <a:effectLst/>
                  <a:uLnTx/>
                  <a:uFillTx/>
                  <a:latin typeface="Arial"/>
                  <a:ea typeface="+mn-ea"/>
                  <a:cs typeface="Arial"/>
                </a:rPr>
                <a:t>men</a:t>
              </a:r>
              <a:r>
                <a:rPr kumimoji="0" sz="950" b="0" i="0" u="none" strike="noStrike" kern="0" cap="none" spc="-10" normalizeH="0" baseline="0" noProof="0" dirty="0">
                  <a:ln>
                    <a:noFill/>
                  </a:ln>
                  <a:solidFill>
                    <a:srgbClr val="FFFFFF"/>
                  </a:solidFill>
                  <a:effectLst/>
                  <a:uLnTx/>
                  <a:uFillTx/>
                  <a:latin typeface="Arial"/>
                  <a:ea typeface="+mn-ea"/>
                  <a:cs typeface="Arial"/>
                </a:rPr>
                <a:t> </a:t>
              </a:r>
              <a:r>
                <a:rPr kumimoji="0" sz="950" b="0" i="0" u="none" strike="noStrike" kern="0" cap="none" spc="-25" normalizeH="0" baseline="0" noProof="0" dirty="0">
                  <a:ln>
                    <a:noFill/>
                  </a:ln>
                  <a:solidFill>
                    <a:srgbClr val="FFFFFF"/>
                  </a:solidFill>
                  <a:effectLst/>
                  <a:uLnTx/>
                  <a:uFillTx/>
                  <a:latin typeface="Arial"/>
                  <a:ea typeface="+mn-ea"/>
                  <a:cs typeface="Arial"/>
                </a:rPr>
                <a:t>and</a:t>
              </a:r>
              <a:endParaRPr kumimoji="0" sz="950" b="0" i="0" u="none" strike="noStrike" kern="0" cap="none" spc="0" normalizeH="0" baseline="0" noProof="0" dirty="0">
                <a:ln>
                  <a:noFill/>
                </a:ln>
                <a:solidFill>
                  <a:sysClr val="windowText" lastClr="000000"/>
                </a:solidFill>
                <a:effectLst/>
                <a:uLnTx/>
                <a:uFillTx/>
                <a:latin typeface="Arial"/>
                <a:ea typeface="+mn-ea"/>
                <a:cs typeface="Arial"/>
              </a:endParaRPr>
            </a:p>
            <a:p>
              <a:pPr marL="80645" marR="0" lvl="0" indent="0" algn="l" defTabSz="914400" rtl="0" eaLnBrk="1" fontAlgn="auto" latinLnBrk="0" hangingPunct="1">
                <a:lnSpc>
                  <a:spcPct val="100000"/>
                </a:lnSpc>
                <a:spcBef>
                  <a:spcPts val="5"/>
                </a:spcBef>
                <a:spcAft>
                  <a:spcPts val="0"/>
                </a:spcAft>
                <a:buClrTx/>
                <a:buSzTx/>
                <a:buFontTx/>
                <a:buNone/>
                <a:tabLst/>
                <a:defRPr/>
              </a:pPr>
              <a:r>
                <a:rPr kumimoji="0" sz="950" b="0" i="0" u="none" strike="noStrike" kern="0" cap="none" spc="0" normalizeH="0" baseline="0" noProof="0" dirty="0">
                  <a:ln>
                    <a:noFill/>
                  </a:ln>
                  <a:solidFill>
                    <a:srgbClr val="FFFFFF"/>
                  </a:solidFill>
                  <a:effectLst/>
                  <a:uLnTx/>
                  <a:uFillTx/>
                  <a:latin typeface="Arial"/>
                  <a:ea typeface="+mn-ea"/>
                  <a:cs typeface="Arial"/>
                </a:rPr>
                <a:t>premenopausal</a:t>
              </a:r>
              <a:r>
                <a:rPr kumimoji="0" sz="950" b="0" i="0" u="none" strike="noStrike" kern="0" cap="none" spc="-50" normalizeH="0" baseline="0" noProof="0" dirty="0">
                  <a:ln>
                    <a:noFill/>
                  </a:ln>
                  <a:solidFill>
                    <a:srgbClr val="FFFFFF"/>
                  </a:solidFill>
                  <a:effectLst/>
                  <a:uLnTx/>
                  <a:uFillTx/>
                  <a:latin typeface="Arial"/>
                  <a:ea typeface="+mn-ea"/>
                  <a:cs typeface="Arial"/>
                </a:rPr>
                <a:t> </a:t>
              </a:r>
              <a:r>
                <a:rPr kumimoji="0" sz="950" b="0" i="0" u="none" strike="noStrike" kern="0" cap="none" spc="-10" normalizeH="0" baseline="0" noProof="0" dirty="0">
                  <a:ln>
                    <a:noFill/>
                  </a:ln>
                  <a:solidFill>
                    <a:srgbClr val="FFFFFF"/>
                  </a:solidFill>
                  <a:effectLst/>
                  <a:uLnTx/>
                  <a:uFillTx/>
                  <a:latin typeface="Arial"/>
                  <a:ea typeface="+mn-ea"/>
                  <a:cs typeface="Arial"/>
                </a:rPr>
                <a:t>women</a:t>
              </a:r>
              <a:endParaRPr kumimoji="0" sz="950" b="0" i="0" u="none" strike="noStrike" kern="0" cap="none" spc="0" normalizeH="0" baseline="0" noProof="0" dirty="0">
                <a:ln>
                  <a:noFill/>
                </a:ln>
                <a:solidFill>
                  <a:sysClr val="windowText" lastClr="000000"/>
                </a:solidFill>
                <a:effectLst/>
                <a:uLnTx/>
                <a:uFillTx/>
                <a:latin typeface="Arial"/>
                <a:ea typeface="+mn-ea"/>
                <a:cs typeface="Arial"/>
              </a:endParaRPr>
            </a:p>
          </p:txBody>
        </p:sp>
      </p:grpSp>
      <p:sp>
        <p:nvSpPr>
          <p:cNvPr id="38" name="object 17">
            <a:extLst>
              <a:ext uri="{FF2B5EF4-FFF2-40B4-BE49-F238E27FC236}">
                <a16:creationId xmlns:a16="http://schemas.microsoft.com/office/drawing/2014/main" id="{DD985368-C5CC-67B4-2D47-B31E25FF194B}"/>
              </a:ext>
            </a:extLst>
          </p:cNvPr>
          <p:cNvSpPr txBox="1"/>
          <p:nvPr/>
        </p:nvSpPr>
        <p:spPr>
          <a:xfrm>
            <a:off x="71754" y="1608541"/>
            <a:ext cx="2740494" cy="1352293"/>
          </a:xfrm>
          <a:prstGeom prst="rect">
            <a:avLst/>
          </a:prstGeom>
        </p:spPr>
        <p:txBody>
          <a:bodyPr vert="horz" wrap="square" lIns="0" tIns="38735" rIns="0" bIns="0" rtlCol="0">
            <a:spAutoFit/>
          </a:bodyPr>
          <a:lstStyle/>
          <a:p>
            <a:pPr marL="200025" marR="0" lvl="0" indent="-174625" algn="l" defTabSz="914400" rtl="0" eaLnBrk="1" fontAlgn="auto" latinLnBrk="0" hangingPunct="1">
              <a:lnSpc>
                <a:spcPct val="100000"/>
              </a:lnSpc>
              <a:spcBef>
                <a:spcPts val="305"/>
              </a:spcBef>
              <a:spcAft>
                <a:spcPts val="0"/>
              </a:spcAft>
              <a:buClrTx/>
              <a:buSzTx/>
              <a:buFontTx/>
              <a:buChar char="•"/>
              <a:tabLst>
                <a:tab pos="200025" algn="l"/>
              </a:tabLst>
              <a:defRPr/>
            </a:pPr>
            <a:r>
              <a:rPr kumimoji="0" sz="1100" b="0" i="0" u="none" strike="noStrike" kern="0" cap="none" spc="0" normalizeH="0" baseline="0" noProof="0" dirty="0">
                <a:ln>
                  <a:noFill/>
                </a:ln>
                <a:solidFill>
                  <a:sysClr val="windowText" lastClr="000000"/>
                </a:solidFill>
                <a:effectLst/>
                <a:uLnTx/>
                <a:uFillTx/>
                <a:latin typeface="Arial"/>
                <a:ea typeface="+mn-ea"/>
                <a:cs typeface="Arial"/>
              </a:rPr>
              <a:t>Adult</a:t>
            </a:r>
            <a:r>
              <a:rPr kumimoji="0" sz="1100" b="0" i="0" u="none" strike="noStrike" kern="0" cap="none" spc="-40" normalizeH="0" baseline="0" noProof="0" dirty="0">
                <a:ln>
                  <a:noFill/>
                </a:ln>
                <a:solidFill>
                  <a:sysClr val="windowText" lastClr="000000"/>
                </a:solidFill>
                <a:effectLst/>
                <a:uLnTx/>
                <a:uFillTx/>
                <a:latin typeface="Arial"/>
                <a:ea typeface="+mn-ea"/>
                <a:cs typeface="Arial"/>
              </a:rPr>
              <a:t> </a:t>
            </a:r>
            <a:r>
              <a:rPr kumimoji="0" sz="1100" b="0" i="0" u="none" strike="noStrike" kern="0" cap="none" spc="0" normalizeH="0" baseline="0" noProof="0" dirty="0">
                <a:ln>
                  <a:noFill/>
                </a:ln>
                <a:solidFill>
                  <a:sysClr val="windowText" lastClr="000000"/>
                </a:solidFill>
                <a:effectLst/>
                <a:uLnTx/>
                <a:uFillTx/>
                <a:latin typeface="Arial"/>
                <a:ea typeface="+mn-ea"/>
                <a:cs typeface="Arial"/>
              </a:rPr>
              <a:t>patients</a:t>
            </a:r>
            <a:r>
              <a:rPr kumimoji="0" sz="1100" b="0" i="0" u="none" strike="noStrike" kern="0" cap="none" spc="-45" normalizeH="0" baseline="0" noProof="0" dirty="0">
                <a:ln>
                  <a:noFill/>
                </a:ln>
                <a:solidFill>
                  <a:sysClr val="windowText" lastClr="000000"/>
                </a:solidFill>
                <a:effectLst/>
                <a:uLnTx/>
                <a:uFillTx/>
                <a:latin typeface="Arial"/>
                <a:ea typeface="+mn-ea"/>
                <a:cs typeface="Arial"/>
              </a:rPr>
              <a:t> </a:t>
            </a:r>
            <a:r>
              <a:rPr kumimoji="0" sz="1100" b="0" i="0" u="none" strike="noStrike" kern="0" cap="none" spc="0" normalizeH="0" baseline="0" noProof="0" dirty="0">
                <a:ln>
                  <a:noFill/>
                </a:ln>
                <a:solidFill>
                  <a:sysClr val="windowText" lastClr="000000"/>
                </a:solidFill>
                <a:effectLst/>
                <a:uLnTx/>
                <a:uFillTx/>
                <a:latin typeface="Arial"/>
                <a:ea typeface="+mn-ea"/>
                <a:cs typeface="Arial"/>
              </a:rPr>
              <a:t>with</a:t>
            </a:r>
            <a:r>
              <a:rPr kumimoji="0" sz="1100" b="0" i="0" u="none" strike="noStrike" kern="0" cap="none" spc="-35" normalizeH="0" baseline="0" noProof="0" dirty="0">
                <a:ln>
                  <a:noFill/>
                </a:ln>
                <a:solidFill>
                  <a:sysClr val="windowText" lastClr="000000"/>
                </a:solidFill>
                <a:effectLst/>
                <a:uLnTx/>
                <a:uFillTx/>
                <a:latin typeface="Arial"/>
                <a:ea typeface="+mn-ea"/>
                <a:cs typeface="Arial"/>
              </a:rPr>
              <a:t> </a:t>
            </a:r>
            <a:r>
              <a:rPr kumimoji="0" sz="1100" b="0" i="0" u="none" strike="noStrike" kern="0" cap="none" spc="0" normalizeH="0" baseline="0" noProof="0" dirty="0">
                <a:ln>
                  <a:noFill/>
                </a:ln>
                <a:solidFill>
                  <a:sysClr val="windowText" lastClr="000000"/>
                </a:solidFill>
                <a:effectLst/>
                <a:uLnTx/>
                <a:uFillTx/>
                <a:latin typeface="Arial"/>
                <a:ea typeface="+mn-ea"/>
                <a:cs typeface="Arial"/>
              </a:rPr>
              <a:t>HR+/HER2−</a:t>
            </a:r>
            <a:r>
              <a:rPr kumimoji="0" sz="11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100" b="0" i="0" u="none" strike="noStrike" kern="0" cap="none" spc="-25" normalizeH="0" baseline="0" noProof="0" dirty="0">
                <a:ln>
                  <a:noFill/>
                </a:ln>
                <a:solidFill>
                  <a:sysClr val="windowText" lastClr="000000"/>
                </a:solidFill>
                <a:effectLst/>
                <a:uLnTx/>
                <a:uFillTx/>
                <a:latin typeface="Arial"/>
                <a:ea typeface="+mn-ea"/>
                <a:cs typeface="Arial"/>
              </a:rPr>
              <a:t>EBC</a:t>
            </a:r>
            <a:endParaRPr kumimoji="0" sz="1100" b="0" i="0" u="none" strike="noStrike" kern="0" cap="none" spc="0" normalizeH="0" baseline="0" noProof="0" dirty="0">
              <a:ln>
                <a:noFill/>
              </a:ln>
              <a:solidFill>
                <a:sysClr val="windowText" lastClr="000000"/>
              </a:solidFill>
              <a:effectLst/>
              <a:uLnTx/>
              <a:uFillTx/>
              <a:latin typeface="Arial"/>
              <a:ea typeface="+mn-ea"/>
              <a:cs typeface="Arial"/>
            </a:endParaRPr>
          </a:p>
          <a:p>
            <a:pPr marL="200660" marR="552450" lvl="0" indent="-175260" algn="l" defTabSz="914400" rtl="0" eaLnBrk="1" fontAlgn="auto" latinLnBrk="0" hangingPunct="1">
              <a:lnSpc>
                <a:spcPct val="100000"/>
              </a:lnSpc>
              <a:spcBef>
                <a:spcPts val="200"/>
              </a:spcBef>
              <a:spcAft>
                <a:spcPts val="0"/>
              </a:spcAft>
              <a:buClrTx/>
              <a:buSzTx/>
              <a:buFontTx/>
              <a:buChar char="•"/>
              <a:tabLst>
                <a:tab pos="200660" algn="l"/>
              </a:tabLst>
              <a:defRPr/>
            </a:pPr>
            <a:r>
              <a:rPr kumimoji="0" sz="1100" b="0" i="0" u="none" strike="noStrike" kern="0" cap="none" spc="0" normalizeH="0" baseline="0" noProof="0" dirty="0">
                <a:ln>
                  <a:noFill/>
                </a:ln>
                <a:solidFill>
                  <a:sysClr val="windowText" lastClr="000000"/>
                </a:solidFill>
                <a:effectLst/>
                <a:uLnTx/>
                <a:uFillTx/>
                <a:latin typeface="Arial"/>
                <a:ea typeface="+mn-ea"/>
                <a:cs typeface="Arial"/>
              </a:rPr>
              <a:t>Prior</a:t>
            </a:r>
            <a:r>
              <a:rPr kumimoji="0" sz="11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100" b="0" i="0" u="none" strike="noStrike" kern="0" cap="none" spc="0" normalizeH="0" baseline="0" noProof="0" dirty="0">
                <a:ln>
                  <a:noFill/>
                </a:ln>
                <a:solidFill>
                  <a:sysClr val="windowText" lastClr="000000"/>
                </a:solidFill>
                <a:effectLst/>
                <a:uLnTx/>
                <a:uFillTx/>
                <a:latin typeface="Arial"/>
                <a:ea typeface="+mn-ea"/>
                <a:cs typeface="Arial"/>
              </a:rPr>
              <a:t>ET</a:t>
            </a:r>
            <a:r>
              <a:rPr kumimoji="0" sz="11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100" b="0" i="0" u="none" strike="noStrike" kern="0" cap="none" spc="0" normalizeH="0" baseline="0" noProof="0" dirty="0">
                <a:ln>
                  <a:noFill/>
                </a:ln>
                <a:solidFill>
                  <a:sysClr val="windowText" lastClr="000000"/>
                </a:solidFill>
                <a:effectLst/>
                <a:uLnTx/>
                <a:uFillTx/>
                <a:latin typeface="Arial"/>
                <a:ea typeface="+mn-ea"/>
                <a:cs typeface="Arial"/>
              </a:rPr>
              <a:t>allowed</a:t>
            </a:r>
            <a:r>
              <a:rPr kumimoji="0" sz="11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100" b="0" i="0" u="none" strike="noStrike" kern="0" cap="none" spc="0" normalizeH="0" baseline="0" noProof="0" dirty="0">
                <a:ln>
                  <a:noFill/>
                </a:ln>
                <a:solidFill>
                  <a:sysClr val="windowText" lastClr="000000"/>
                </a:solidFill>
                <a:effectLst/>
                <a:uLnTx/>
                <a:uFillTx/>
                <a:latin typeface="Arial"/>
                <a:ea typeface="+mn-ea"/>
                <a:cs typeface="Arial"/>
              </a:rPr>
              <a:t>≤12</a:t>
            </a:r>
            <a:r>
              <a:rPr kumimoji="0" sz="1100" b="0" i="0" u="none" strike="noStrike" kern="0" cap="none" spc="-10" normalizeH="0" baseline="0" noProof="0" dirty="0">
                <a:ln>
                  <a:noFill/>
                </a:ln>
                <a:solidFill>
                  <a:sysClr val="windowText" lastClr="000000"/>
                </a:solidFill>
                <a:effectLst/>
                <a:uLnTx/>
                <a:uFillTx/>
                <a:latin typeface="Arial"/>
                <a:ea typeface="+mn-ea"/>
                <a:cs typeface="Arial"/>
              </a:rPr>
              <a:t> </a:t>
            </a:r>
            <a:r>
              <a:rPr kumimoji="0" sz="1100" b="0" i="0" u="none" strike="noStrike" kern="0" cap="none" spc="0" normalizeH="0" baseline="0" noProof="0" dirty="0">
                <a:ln>
                  <a:noFill/>
                </a:ln>
                <a:solidFill>
                  <a:sysClr val="windowText" lastClr="000000"/>
                </a:solidFill>
                <a:effectLst/>
                <a:uLnTx/>
                <a:uFillTx/>
                <a:latin typeface="Arial"/>
                <a:ea typeface="+mn-ea"/>
                <a:cs typeface="Arial"/>
              </a:rPr>
              <a:t>mo</a:t>
            </a:r>
            <a:r>
              <a:rPr kumimoji="0" sz="1100" b="0" i="0" u="none" strike="noStrike" kern="0" cap="none" spc="-10" normalizeH="0" baseline="0" noProof="0" dirty="0">
                <a:ln>
                  <a:noFill/>
                </a:ln>
                <a:solidFill>
                  <a:sysClr val="windowText" lastClr="000000"/>
                </a:solidFill>
                <a:effectLst/>
                <a:uLnTx/>
                <a:uFillTx/>
                <a:latin typeface="Arial"/>
                <a:ea typeface="+mn-ea"/>
                <a:cs typeface="Arial"/>
              </a:rPr>
              <a:t> </a:t>
            </a:r>
            <a:r>
              <a:rPr kumimoji="0" sz="1100" b="0" i="0" u="none" strike="noStrike" kern="0" cap="none" spc="-20" normalizeH="0" baseline="0" noProof="0" dirty="0">
                <a:ln>
                  <a:noFill/>
                </a:ln>
                <a:solidFill>
                  <a:sysClr val="windowText" lastClr="000000"/>
                </a:solidFill>
                <a:effectLst/>
                <a:uLnTx/>
                <a:uFillTx/>
                <a:latin typeface="Arial"/>
                <a:ea typeface="+mn-ea"/>
                <a:cs typeface="Arial"/>
              </a:rPr>
              <a:t>prior </a:t>
            </a:r>
            <a:r>
              <a:rPr kumimoji="0" sz="1100" b="0" i="0" u="none" strike="noStrike" kern="0" cap="none" spc="0" normalizeH="0" baseline="0" noProof="0" dirty="0">
                <a:ln>
                  <a:noFill/>
                </a:ln>
                <a:solidFill>
                  <a:sysClr val="windowText" lastClr="000000"/>
                </a:solidFill>
                <a:effectLst/>
                <a:uLnTx/>
                <a:uFillTx/>
                <a:latin typeface="Arial"/>
                <a:ea typeface="+mn-ea"/>
                <a:cs typeface="Arial"/>
              </a:rPr>
              <a:t>to</a:t>
            </a:r>
            <a:r>
              <a:rPr kumimoji="0" sz="11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100" b="0" i="0" u="none" strike="noStrike" kern="0" cap="none" spc="-10" normalizeH="0" baseline="0" noProof="0" dirty="0">
                <a:ln>
                  <a:noFill/>
                </a:ln>
                <a:solidFill>
                  <a:sysClr val="windowText" lastClr="000000"/>
                </a:solidFill>
                <a:effectLst/>
                <a:uLnTx/>
                <a:uFillTx/>
                <a:latin typeface="Arial"/>
                <a:ea typeface="+mn-ea"/>
                <a:cs typeface="Arial"/>
              </a:rPr>
              <a:t>randomization</a:t>
            </a:r>
            <a:endParaRPr kumimoji="0" sz="1100" b="0" i="0" u="none" strike="noStrike" kern="0" cap="none" spc="0" normalizeH="0" baseline="0" noProof="0" dirty="0">
              <a:ln>
                <a:noFill/>
              </a:ln>
              <a:solidFill>
                <a:sysClr val="windowText" lastClr="000000"/>
              </a:solidFill>
              <a:effectLst/>
              <a:uLnTx/>
              <a:uFillTx/>
              <a:latin typeface="Arial"/>
              <a:ea typeface="+mn-ea"/>
              <a:cs typeface="Arial"/>
            </a:endParaRPr>
          </a:p>
          <a:p>
            <a:pPr marL="200025" marR="0" lvl="0" indent="-174625" algn="l" defTabSz="914400" rtl="0" eaLnBrk="1" fontAlgn="auto" latinLnBrk="0" hangingPunct="1">
              <a:lnSpc>
                <a:spcPct val="100000"/>
              </a:lnSpc>
              <a:spcBef>
                <a:spcPts val="195"/>
              </a:spcBef>
              <a:spcAft>
                <a:spcPts val="0"/>
              </a:spcAft>
              <a:buClrTx/>
              <a:buSzTx/>
              <a:buFont typeface="Arial"/>
              <a:buChar char="•"/>
              <a:tabLst>
                <a:tab pos="200025" algn="l"/>
              </a:tabLst>
              <a:defRPr/>
            </a:pPr>
            <a:r>
              <a:rPr kumimoji="0" sz="1100" b="1" i="0" u="none" strike="noStrike" kern="0" cap="none" spc="0" normalizeH="0" baseline="0" noProof="0" dirty="0">
                <a:ln>
                  <a:noFill/>
                </a:ln>
                <a:solidFill>
                  <a:sysClr val="windowText" lastClr="000000"/>
                </a:solidFill>
                <a:effectLst/>
                <a:uLnTx/>
                <a:uFillTx/>
                <a:latin typeface="Arial"/>
                <a:ea typeface="+mn-ea"/>
                <a:cs typeface="Arial"/>
              </a:rPr>
              <a:t>Anatomical</a:t>
            </a:r>
            <a:r>
              <a:rPr kumimoji="0" sz="1100" b="1" i="0" u="none" strike="noStrike" kern="0" cap="none" spc="-25" normalizeH="0" baseline="0" noProof="0" dirty="0">
                <a:ln>
                  <a:noFill/>
                </a:ln>
                <a:solidFill>
                  <a:sysClr val="windowText" lastClr="000000"/>
                </a:solidFill>
                <a:effectLst/>
                <a:uLnTx/>
                <a:uFillTx/>
                <a:latin typeface="Arial"/>
                <a:ea typeface="+mn-ea"/>
                <a:cs typeface="Arial"/>
              </a:rPr>
              <a:t> </a:t>
            </a:r>
            <a:r>
              <a:rPr kumimoji="0" sz="1100" b="1" i="0" u="none" strike="noStrike" kern="0" cap="none" spc="0" normalizeH="0" baseline="0" noProof="0" dirty="0">
                <a:ln>
                  <a:noFill/>
                </a:ln>
                <a:solidFill>
                  <a:sysClr val="windowText" lastClr="000000"/>
                </a:solidFill>
                <a:effectLst/>
                <a:uLnTx/>
                <a:uFillTx/>
                <a:latin typeface="Arial"/>
                <a:ea typeface="+mn-ea"/>
                <a:cs typeface="Arial"/>
              </a:rPr>
              <a:t>stage</a:t>
            </a:r>
            <a:r>
              <a:rPr kumimoji="0" sz="1100" b="1" i="0" u="none" strike="noStrike" kern="0" cap="none" spc="-50" normalizeH="0" baseline="0" noProof="0" dirty="0">
                <a:ln>
                  <a:noFill/>
                </a:ln>
                <a:solidFill>
                  <a:sysClr val="windowText" lastClr="000000"/>
                </a:solidFill>
                <a:effectLst/>
                <a:uLnTx/>
                <a:uFillTx/>
                <a:latin typeface="Arial"/>
                <a:ea typeface="+mn-ea"/>
                <a:cs typeface="Arial"/>
              </a:rPr>
              <a:t> </a:t>
            </a:r>
            <a:r>
              <a:rPr kumimoji="0" sz="1100" b="1" i="0" u="none" strike="noStrike" kern="0" cap="none" spc="-20" normalizeH="0" baseline="0" noProof="0" dirty="0">
                <a:ln>
                  <a:noFill/>
                </a:ln>
                <a:solidFill>
                  <a:sysClr val="windowText" lastClr="000000"/>
                </a:solidFill>
                <a:effectLst/>
                <a:uLnTx/>
                <a:uFillTx/>
                <a:latin typeface="Arial"/>
                <a:ea typeface="+mn-ea"/>
                <a:cs typeface="Arial"/>
              </a:rPr>
              <a:t>IIA</a:t>
            </a:r>
            <a:r>
              <a:rPr kumimoji="0" sz="1100" b="1" i="0" u="none" strike="noStrike" kern="0" cap="none" spc="-30" normalizeH="0" baseline="27777" noProof="0" dirty="0">
                <a:ln>
                  <a:noFill/>
                </a:ln>
                <a:solidFill>
                  <a:sysClr val="windowText" lastClr="000000"/>
                </a:solidFill>
                <a:effectLst/>
                <a:uLnTx/>
                <a:uFillTx/>
                <a:latin typeface="Arial"/>
                <a:ea typeface="+mn-ea"/>
                <a:cs typeface="Arial"/>
              </a:rPr>
              <a:t>a</a:t>
            </a:r>
            <a:endParaRPr kumimoji="0" lang="en-GB" sz="1050" b="0" i="0" u="none" strike="noStrike" kern="0" cap="none" spc="0" normalizeH="0" baseline="0" noProof="0" dirty="0">
              <a:ln>
                <a:noFill/>
              </a:ln>
              <a:solidFill>
                <a:sysClr val="windowText" lastClr="000000"/>
              </a:solidFill>
              <a:effectLst/>
              <a:uLnTx/>
              <a:uFillTx/>
              <a:latin typeface="Arial"/>
              <a:ea typeface="+mn-ea"/>
              <a:cs typeface="Arial"/>
            </a:endParaRPr>
          </a:p>
          <a:p>
            <a:pPr marL="200025" marR="0" lvl="0" indent="-174625" algn="l" defTabSz="914400" rtl="0" eaLnBrk="1" fontAlgn="auto" latinLnBrk="0" hangingPunct="1">
              <a:lnSpc>
                <a:spcPct val="100000"/>
              </a:lnSpc>
              <a:spcBef>
                <a:spcPts val="195"/>
              </a:spcBef>
              <a:spcAft>
                <a:spcPts val="0"/>
              </a:spcAft>
              <a:buClrTx/>
              <a:buSzTx/>
              <a:buFont typeface="Arial"/>
              <a:buChar char="•"/>
              <a:tabLst>
                <a:tab pos="200025" algn="l"/>
              </a:tabLst>
              <a:defRPr/>
            </a:pPr>
            <a:r>
              <a:rPr kumimoji="0" lang="en-GB" sz="1100" b="1" i="0" u="none" strike="noStrike" kern="0" cap="none" spc="0" normalizeH="0" baseline="0" noProof="0" dirty="0">
                <a:ln>
                  <a:noFill/>
                </a:ln>
                <a:solidFill>
                  <a:sysClr val="windowText" lastClr="000000"/>
                </a:solidFill>
                <a:effectLst/>
                <a:uLnTx/>
                <a:uFillTx/>
                <a:latin typeface="Arial"/>
                <a:ea typeface="+mn-ea"/>
                <a:cs typeface="Arial"/>
              </a:rPr>
              <a:t>Anatomical</a:t>
            </a:r>
            <a:r>
              <a:rPr kumimoji="0" lang="en-GB" sz="1100" b="1" i="0" u="none" strike="noStrike" kern="0" cap="none" spc="-25" normalizeH="0" baseline="0" noProof="0" dirty="0">
                <a:ln>
                  <a:noFill/>
                </a:ln>
                <a:solidFill>
                  <a:sysClr val="windowText" lastClr="000000"/>
                </a:solidFill>
                <a:effectLst/>
                <a:uLnTx/>
                <a:uFillTx/>
                <a:latin typeface="Arial"/>
                <a:ea typeface="+mn-ea"/>
                <a:cs typeface="Arial"/>
              </a:rPr>
              <a:t> </a:t>
            </a:r>
            <a:r>
              <a:rPr kumimoji="0" lang="en-GB" sz="1100" b="1" i="0" u="none" strike="noStrike" kern="0" cap="none" spc="0" normalizeH="0" baseline="0" noProof="0" dirty="0">
                <a:ln>
                  <a:noFill/>
                </a:ln>
                <a:solidFill>
                  <a:sysClr val="windowText" lastClr="000000"/>
                </a:solidFill>
                <a:effectLst/>
                <a:uLnTx/>
                <a:uFillTx/>
                <a:latin typeface="Arial"/>
                <a:ea typeface="+mn-ea"/>
                <a:cs typeface="Arial"/>
              </a:rPr>
              <a:t>stage</a:t>
            </a:r>
            <a:r>
              <a:rPr kumimoji="0" lang="en-GB" sz="1100" b="1" i="0" u="none" strike="noStrike" kern="0" cap="none" spc="-50" normalizeH="0" baseline="0" noProof="0" dirty="0">
                <a:ln>
                  <a:noFill/>
                </a:ln>
                <a:solidFill>
                  <a:sysClr val="windowText" lastClr="000000"/>
                </a:solidFill>
                <a:effectLst/>
                <a:uLnTx/>
                <a:uFillTx/>
                <a:latin typeface="Arial"/>
                <a:ea typeface="+mn-ea"/>
                <a:cs typeface="Arial"/>
              </a:rPr>
              <a:t> </a:t>
            </a:r>
            <a:r>
              <a:rPr kumimoji="0" lang="en-GB" sz="1100" b="1" i="0" u="none" strike="noStrike" kern="0" cap="none" spc="-20" normalizeH="0" baseline="0" noProof="0" dirty="0">
                <a:ln>
                  <a:noFill/>
                </a:ln>
                <a:solidFill>
                  <a:sysClr val="windowText" lastClr="000000"/>
                </a:solidFill>
                <a:effectLst/>
                <a:uLnTx/>
                <a:uFillTx/>
                <a:latin typeface="Arial"/>
                <a:ea typeface="+mn-ea"/>
                <a:cs typeface="Arial"/>
              </a:rPr>
              <a:t>IIB</a:t>
            </a:r>
            <a:r>
              <a:rPr kumimoji="0" lang="en-GB" sz="1100" b="1" i="0" u="none" strike="noStrike" kern="0" cap="none" spc="-30" normalizeH="0" baseline="27777" noProof="0" dirty="0">
                <a:ln>
                  <a:noFill/>
                </a:ln>
                <a:solidFill>
                  <a:sysClr val="windowText" lastClr="000000"/>
                </a:solidFill>
                <a:effectLst/>
                <a:uLnTx/>
                <a:uFillTx/>
                <a:latin typeface="Arial"/>
                <a:ea typeface="+mn-ea"/>
                <a:cs typeface="Arial"/>
              </a:rPr>
              <a:t>a</a:t>
            </a:r>
            <a:endParaRPr kumimoji="0" lang="en-GB" sz="1100" b="0" i="0" u="none" strike="noStrike" kern="0" cap="none" spc="0" normalizeH="0" baseline="27777" noProof="0" dirty="0">
              <a:ln>
                <a:noFill/>
              </a:ln>
              <a:solidFill>
                <a:sysClr val="windowText" lastClr="000000"/>
              </a:solidFill>
              <a:effectLst/>
              <a:uLnTx/>
              <a:uFillTx/>
              <a:latin typeface="Arial"/>
              <a:ea typeface="+mn-ea"/>
              <a:cs typeface="Arial"/>
            </a:endParaRPr>
          </a:p>
          <a:p>
            <a:pPr marL="200025" marR="0" lvl="0" indent="-174625" algn="l" defTabSz="914400" rtl="0" eaLnBrk="1" fontAlgn="auto" latinLnBrk="0" hangingPunct="1">
              <a:lnSpc>
                <a:spcPct val="100000"/>
              </a:lnSpc>
              <a:spcBef>
                <a:spcPts val="195"/>
              </a:spcBef>
              <a:spcAft>
                <a:spcPts val="0"/>
              </a:spcAft>
              <a:buClrTx/>
              <a:buSzTx/>
              <a:buFont typeface="Arial"/>
              <a:buChar char="•"/>
              <a:tabLst>
                <a:tab pos="200025" algn="l"/>
              </a:tabLst>
              <a:defRPr/>
            </a:pPr>
            <a:r>
              <a:rPr kumimoji="0" sz="1100" b="1" i="0" u="none" strike="noStrike" kern="0" cap="none" spc="0" normalizeH="0" baseline="0" noProof="0" dirty="0">
                <a:ln>
                  <a:noFill/>
                </a:ln>
                <a:solidFill>
                  <a:sysClr val="windowText" lastClr="000000"/>
                </a:solidFill>
                <a:effectLst/>
                <a:uLnTx/>
                <a:uFillTx/>
                <a:latin typeface="Arial"/>
                <a:ea typeface="+mn-ea"/>
                <a:cs typeface="Arial"/>
              </a:rPr>
              <a:t>Anatomical</a:t>
            </a:r>
            <a:r>
              <a:rPr kumimoji="0" sz="1100" b="1" i="0" u="none" strike="noStrike" kern="0" cap="none" spc="-25" normalizeH="0" baseline="0" noProof="0" dirty="0">
                <a:ln>
                  <a:noFill/>
                </a:ln>
                <a:solidFill>
                  <a:sysClr val="windowText" lastClr="000000"/>
                </a:solidFill>
                <a:effectLst/>
                <a:uLnTx/>
                <a:uFillTx/>
                <a:latin typeface="Arial"/>
                <a:ea typeface="+mn-ea"/>
                <a:cs typeface="Arial"/>
              </a:rPr>
              <a:t> </a:t>
            </a:r>
            <a:r>
              <a:rPr kumimoji="0" sz="1100" b="1" i="0" u="none" strike="noStrike" kern="0" cap="none" spc="0" normalizeH="0" baseline="0" noProof="0" dirty="0">
                <a:ln>
                  <a:noFill/>
                </a:ln>
                <a:solidFill>
                  <a:sysClr val="windowText" lastClr="000000"/>
                </a:solidFill>
                <a:effectLst/>
                <a:uLnTx/>
                <a:uFillTx/>
                <a:latin typeface="Arial"/>
                <a:ea typeface="+mn-ea"/>
                <a:cs typeface="Arial"/>
              </a:rPr>
              <a:t>stage</a:t>
            </a:r>
            <a:r>
              <a:rPr kumimoji="0" sz="1100" b="1" i="0" u="none" strike="noStrike" kern="0" cap="none" spc="-50" normalizeH="0" baseline="0" noProof="0" dirty="0">
                <a:ln>
                  <a:noFill/>
                </a:ln>
                <a:solidFill>
                  <a:sysClr val="windowText" lastClr="000000"/>
                </a:solidFill>
                <a:effectLst/>
                <a:uLnTx/>
                <a:uFillTx/>
                <a:latin typeface="Arial"/>
                <a:ea typeface="+mn-ea"/>
                <a:cs typeface="Arial"/>
              </a:rPr>
              <a:t> </a:t>
            </a:r>
            <a:r>
              <a:rPr kumimoji="0" sz="1100" b="1" i="0" u="none" strike="noStrike" kern="0" cap="none" spc="-25" normalizeH="0" baseline="0" noProof="0" dirty="0">
                <a:ln>
                  <a:noFill/>
                </a:ln>
                <a:solidFill>
                  <a:sysClr val="windowText" lastClr="000000"/>
                </a:solidFill>
                <a:effectLst/>
                <a:uLnTx/>
                <a:uFillTx/>
                <a:latin typeface="Arial"/>
                <a:ea typeface="+mn-ea"/>
                <a:cs typeface="Arial"/>
              </a:rPr>
              <a:t>III</a:t>
            </a:r>
            <a:endParaRPr kumimoji="0" lang="en-GB" sz="1100" b="1" i="0" u="none" strike="noStrike" kern="0" cap="none" spc="-25" normalizeH="0" baseline="0" noProof="0" dirty="0">
              <a:ln>
                <a:noFill/>
              </a:ln>
              <a:solidFill>
                <a:sysClr val="windowText" lastClr="000000"/>
              </a:solidFill>
              <a:effectLst/>
              <a:uLnTx/>
              <a:uFillTx/>
              <a:latin typeface="Arial"/>
              <a:ea typeface="+mn-ea"/>
              <a:cs typeface="Arial"/>
            </a:endParaRPr>
          </a:p>
          <a:p>
            <a:pPr marL="0" marR="1014730" lvl="0" indent="0" algn="r" defTabSz="914400" rtl="0" eaLnBrk="1" fontAlgn="auto" latinLnBrk="0" hangingPunct="1">
              <a:lnSpc>
                <a:spcPct val="100000"/>
              </a:lnSpc>
              <a:spcBef>
                <a:spcPts val="204"/>
              </a:spcBef>
              <a:spcAft>
                <a:spcPts val="0"/>
              </a:spcAft>
              <a:buClrTx/>
              <a:buSzTx/>
              <a:buFontTx/>
              <a:buNone/>
              <a:tabLst>
                <a:tab pos="174625" algn="l"/>
              </a:tabLst>
              <a:defRPr/>
            </a:pPr>
            <a:r>
              <a:rPr kumimoji="0" lang="en-GB" sz="11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100" b="1" i="0" u="none" strike="noStrike" kern="0" cap="none" spc="0" normalizeH="0" baseline="0" noProof="0" dirty="0">
                <a:ln>
                  <a:noFill/>
                </a:ln>
                <a:solidFill>
                  <a:sysClr val="windowText" lastClr="000000"/>
                </a:solidFill>
                <a:effectLst/>
                <a:uLnTx/>
                <a:uFillTx/>
                <a:latin typeface="Arial"/>
                <a:ea typeface="+mn-ea"/>
                <a:cs typeface="Arial"/>
              </a:rPr>
              <a:t>N</a:t>
            </a:r>
            <a:r>
              <a:rPr kumimoji="0" sz="1100" b="1" i="0" u="none" strike="noStrike" kern="0" cap="none" spc="-10" normalizeH="0" baseline="0" noProof="0" dirty="0">
                <a:ln>
                  <a:noFill/>
                </a:ln>
                <a:solidFill>
                  <a:sysClr val="windowText" lastClr="000000"/>
                </a:solidFill>
                <a:effectLst/>
                <a:uLnTx/>
                <a:uFillTx/>
                <a:latin typeface="Arial"/>
                <a:ea typeface="+mn-ea"/>
                <a:cs typeface="Arial"/>
              </a:rPr>
              <a:t> </a:t>
            </a:r>
            <a:r>
              <a:rPr kumimoji="0" sz="1100" b="1" i="0" u="none" strike="noStrike" kern="0" cap="none" spc="0" normalizeH="0" baseline="0" noProof="0" dirty="0">
                <a:ln>
                  <a:noFill/>
                </a:ln>
                <a:solidFill>
                  <a:sysClr val="windowText" lastClr="000000"/>
                </a:solidFill>
                <a:effectLst/>
                <a:uLnTx/>
                <a:uFillTx/>
                <a:latin typeface="Arial"/>
                <a:ea typeface="+mn-ea"/>
                <a:cs typeface="Arial"/>
              </a:rPr>
              <a:t>=</a:t>
            </a:r>
            <a:r>
              <a:rPr kumimoji="0" sz="1100" b="1" i="0" u="none" strike="noStrike" kern="0" cap="none" spc="-10" normalizeH="0" baseline="0" noProof="0" dirty="0">
                <a:ln>
                  <a:noFill/>
                </a:ln>
                <a:solidFill>
                  <a:sysClr val="windowText" lastClr="000000"/>
                </a:solidFill>
                <a:effectLst/>
                <a:uLnTx/>
                <a:uFillTx/>
                <a:latin typeface="Arial"/>
                <a:ea typeface="+mn-ea"/>
                <a:cs typeface="Arial"/>
              </a:rPr>
              <a:t> 5101</a:t>
            </a:r>
            <a:r>
              <a:rPr kumimoji="0" sz="1100" b="1" i="0" u="none" strike="noStrike" kern="0" cap="none" spc="-15" normalizeH="0" baseline="27777" noProof="0" dirty="0">
                <a:ln>
                  <a:noFill/>
                </a:ln>
                <a:solidFill>
                  <a:sysClr val="windowText" lastClr="000000"/>
                </a:solidFill>
                <a:effectLst/>
                <a:uLnTx/>
                <a:uFillTx/>
                <a:latin typeface="Arial"/>
                <a:ea typeface="+mn-ea"/>
                <a:cs typeface="Arial"/>
              </a:rPr>
              <a:t>b</a:t>
            </a:r>
            <a:endParaRPr kumimoji="0" sz="1100" b="0" i="0" u="none" strike="noStrike" kern="0" cap="none" spc="0" normalizeH="0" baseline="27777" noProof="0" dirty="0">
              <a:ln>
                <a:noFill/>
              </a:ln>
              <a:solidFill>
                <a:sysClr val="windowText" lastClr="000000"/>
              </a:solidFill>
              <a:effectLst/>
              <a:uLnTx/>
              <a:uFillTx/>
              <a:latin typeface="Arial"/>
              <a:ea typeface="+mn-ea"/>
              <a:cs typeface="Arial"/>
            </a:endParaRPr>
          </a:p>
        </p:txBody>
      </p:sp>
      <p:sp>
        <p:nvSpPr>
          <p:cNvPr id="39" name="object 37">
            <a:extLst>
              <a:ext uri="{FF2B5EF4-FFF2-40B4-BE49-F238E27FC236}">
                <a16:creationId xmlns:a16="http://schemas.microsoft.com/office/drawing/2014/main" id="{F072D84A-5E8D-B118-F1B5-9282FBF6A86B}"/>
              </a:ext>
            </a:extLst>
          </p:cNvPr>
          <p:cNvSpPr txBox="1"/>
          <p:nvPr/>
        </p:nvSpPr>
        <p:spPr>
          <a:xfrm>
            <a:off x="10001817" y="6639136"/>
            <a:ext cx="2077876" cy="143629"/>
          </a:xfrm>
          <a:prstGeom prst="rect">
            <a:avLst/>
          </a:prstGeom>
        </p:spPr>
        <p:txBody>
          <a:bodyPr vert="horz" wrap="square" lIns="0" tIns="5080" rIns="0" bIns="0" rtlCol="0">
            <a:spAutoFit/>
          </a:body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sz="900" b="1" i="0" u="none" strike="noStrike" kern="1200" cap="none" spc="0" normalizeH="0" baseline="0" noProof="0" dirty="0">
                <a:ln>
                  <a:noFill/>
                </a:ln>
                <a:solidFill>
                  <a:srgbClr val="AB0B22"/>
                </a:solidFill>
                <a:effectLst/>
                <a:uLnTx/>
                <a:uFillTx/>
                <a:latin typeface="Arial Narrow"/>
                <a:ea typeface="+mn-ea"/>
                <a:cs typeface="Arial Narrow"/>
              </a:rPr>
              <a:t>Peter</a:t>
            </a:r>
            <a:r>
              <a:rPr kumimoji="0" sz="900" b="1" i="0" u="none" strike="noStrike" kern="1200" cap="none" spc="-15" normalizeH="0" baseline="0" noProof="0" dirty="0">
                <a:ln>
                  <a:noFill/>
                </a:ln>
                <a:solidFill>
                  <a:srgbClr val="AB0B22"/>
                </a:solidFill>
                <a:effectLst/>
                <a:uLnTx/>
                <a:uFillTx/>
                <a:latin typeface="Arial Narrow"/>
                <a:ea typeface="+mn-ea"/>
                <a:cs typeface="Arial Narrow"/>
              </a:rPr>
              <a:t> </a:t>
            </a:r>
            <a:r>
              <a:rPr kumimoji="0" sz="900" b="1" i="0" u="none" strike="noStrike" kern="1200" cap="none" spc="0" normalizeH="0" baseline="0" noProof="0" dirty="0">
                <a:ln>
                  <a:noFill/>
                </a:ln>
                <a:solidFill>
                  <a:srgbClr val="AB0B22"/>
                </a:solidFill>
                <a:effectLst/>
                <a:uLnTx/>
                <a:uFillTx/>
                <a:latin typeface="Arial Narrow"/>
                <a:ea typeface="+mn-ea"/>
                <a:cs typeface="Arial Narrow"/>
              </a:rPr>
              <a:t>A.</a:t>
            </a:r>
            <a:r>
              <a:rPr kumimoji="0" sz="900" b="1" i="0" u="none" strike="noStrike" kern="1200" cap="none" spc="-15" normalizeH="0" baseline="0" noProof="0" dirty="0">
                <a:ln>
                  <a:noFill/>
                </a:ln>
                <a:solidFill>
                  <a:srgbClr val="AB0B22"/>
                </a:solidFill>
                <a:effectLst/>
                <a:uLnTx/>
                <a:uFillTx/>
                <a:latin typeface="Arial Narrow"/>
                <a:ea typeface="+mn-ea"/>
                <a:cs typeface="Arial Narrow"/>
              </a:rPr>
              <a:t> </a:t>
            </a:r>
            <a:r>
              <a:rPr kumimoji="0" sz="900" b="1" i="0" u="none" strike="noStrike" kern="1200" cap="none" spc="-10" normalizeH="0" baseline="0" noProof="0" dirty="0">
                <a:ln>
                  <a:noFill/>
                </a:ln>
                <a:solidFill>
                  <a:srgbClr val="AB0B22"/>
                </a:solidFill>
                <a:effectLst/>
                <a:uLnTx/>
                <a:uFillTx/>
                <a:latin typeface="Arial Narrow"/>
                <a:ea typeface="+mn-ea"/>
                <a:cs typeface="Arial Narrow"/>
              </a:rPr>
              <a:t>Fasching</a:t>
            </a:r>
            <a:r>
              <a:rPr kumimoji="0" lang="en-GB" sz="900" b="1" i="0" u="none" strike="noStrike" kern="1200" cap="none" spc="-10" normalizeH="0" baseline="0" noProof="0" dirty="0">
                <a:ln>
                  <a:noFill/>
                </a:ln>
                <a:solidFill>
                  <a:srgbClr val="AB0B22"/>
                </a:solidFill>
                <a:effectLst/>
                <a:uLnTx/>
                <a:uFillTx/>
                <a:latin typeface="Arial Narrow"/>
                <a:ea typeface="+mn-ea"/>
                <a:cs typeface="Arial Narrow"/>
              </a:rPr>
              <a:t>  ESMO 2024;Abstract LBA13</a:t>
            </a:r>
            <a:endParaRPr kumimoji="0" sz="9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40" name="object 4">
            <a:extLst>
              <a:ext uri="{FF2B5EF4-FFF2-40B4-BE49-F238E27FC236}">
                <a16:creationId xmlns:a16="http://schemas.microsoft.com/office/drawing/2014/main" id="{66C20461-7F42-349A-1387-F1A57BB1CE9C}"/>
              </a:ext>
            </a:extLst>
          </p:cNvPr>
          <p:cNvSpPr txBox="1"/>
          <p:nvPr/>
        </p:nvSpPr>
        <p:spPr>
          <a:xfrm>
            <a:off x="8101647" y="826980"/>
            <a:ext cx="536575"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GB" sz="1800" b="1" i="0" u="none" strike="noStrike" kern="0" cap="none" spc="-20" normalizeH="0" baseline="0" noProof="0" dirty="0">
                <a:ln>
                  <a:noFill/>
                </a:ln>
                <a:solidFill>
                  <a:srgbClr val="1E315F"/>
                </a:solidFill>
                <a:effectLst/>
                <a:uLnTx/>
                <a:uFillTx/>
                <a:latin typeface="Arial Narrow"/>
                <a:ea typeface="+mn-ea"/>
                <a:cs typeface="Arial Narrow"/>
              </a:rPr>
              <a:t>i</a:t>
            </a:r>
            <a:r>
              <a:rPr kumimoji="0" sz="1800" b="1" i="0" u="none" strike="noStrike" kern="0" cap="none" spc="-20" normalizeH="0" baseline="0" noProof="0" dirty="0">
                <a:ln>
                  <a:noFill/>
                </a:ln>
                <a:solidFill>
                  <a:srgbClr val="1E315F"/>
                </a:solidFill>
                <a:effectLst/>
                <a:uLnTx/>
                <a:uFillTx/>
                <a:latin typeface="Arial Narrow"/>
                <a:ea typeface="+mn-ea"/>
                <a:cs typeface="Arial Narrow"/>
              </a:rPr>
              <a:t>DFS</a:t>
            </a:r>
            <a:endParaRPr kumimoji="0" sz="1800" b="0" i="0" u="none" strike="noStrike" kern="0" cap="none" spc="0" normalizeH="0" baseline="0" noProof="0" dirty="0">
              <a:ln>
                <a:noFill/>
              </a:ln>
              <a:solidFill>
                <a:sysClr val="windowText" lastClr="000000"/>
              </a:solidFill>
              <a:effectLst/>
              <a:uLnTx/>
              <a:uFillTx/>
              <a:latin typeface="Arial Narrow"/>
              <a:ea typeface="+mn-ea"/>
              <a:cs typeface="Arial Narrow"/>
            </a:endParaRPr>
          </a:p>
        </p:txBody>
      </p:sp>
    </p:spTree>
    <p:extLst>
      <p:ext uri="{BB962C8B-B14F-4D97-AF65-F5344CB8AC3E}">
        <p14:creationId xmlns:p14="http://schemas.microsoft.com/office/powerpoint/2010/main" val="1525599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5B5DE3D-A295-B141-9124-0675FC377CE1}"/>
              </a:ext>
            </a:extLst>
          </p:cNvPr>
          <p:cNvGrpSpPr/>
          <p:nvPr/>
        </p:nvGrpSpPr>
        <p:grpSpPr>
          <a:xfrm>
            <a:off x="304067" y="2098973"/>
            <a:ext cx="11583865" cy="2891146"/>
            <a:chOff x="304067" y="2098973"/>
            <a:chExt cx="11583865" cy="2891146"/>
          </a:xfrm>
        </p:grpSpPr>
        <p:pic>
          <p:nvPicPr>
            <p:cNvPr id="3" name="Picture 2">
              <a:extLst>
                <a:ext uri="{FF2B5EF4-FFF2-40B4-BE49-F238E27FC236}">
                  <a16:creationId xmlns:a16="http://schemas.microsoft.com/office/drawing/2014/main" id="{75A1716C-BF2A-9EC1-7369-B0E114626981}"/>
                </a:ext>
              </a:extLst>
            </p:cNvPr>
            <p:cNvPicPr>
              <a:picLocks noChangeAspect="1"/>
            </p:cNvPicPr>
            <p:nvPr/>
          </p:nvPicPr>
          <p:blipFill>
            <a:blip r:embed="rId2"/>
            <a:stretch>
              <a:fillRect/>
            </a:stretch>
          </p:blipFill>
          <p:spPr>
            <a:xfrm>
              <a:off x="304067" y="2098973"/>
              <a:ext cx="11583865" cy="2891146"/>
            </a:xfrm>
            <a:prstGeom prst="rect">
              <a:avLst/>
            </a:prstGeom>
          </p:spPr>
        </p:pic>
        <p:sp>
          <p:nvSpPr>
            <p:cNvPr id="2" name="TextBox 1">
              <a:extLst>
                <a:ext uri="{FF2B5EF4-FFF2-40B4-BE49-F238E27FC236}">
                  <a16:creationId xmlns:a16="http://schemas.microsoft.com/office/drawing/2014/main" id="{6C4140FB-6F4A-4960-16DC-C18E7B22B4FF}"/>
                </a:ext>
              </a:extLst>
            </p:cNvPr>
            <p:cNvSpPr txBox="1"/>
            <p:nvPr/>
          </p:nvSpPr>
          <p:spPr>
            <a:xfrm>
              <a:off x="444742" y="2473569"/>
              <a:ext cx="3447319" cy="410850"/>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Manufacturer to showcase</a:t>
              </a:r>
            </a:p>
          </p:txBody>
        </p:sp>
        <p:sp>
          <p:nvSpPr>
            <p:cNvPr id="4" name="TextBox 3">
              <a:extLst>
                <a:ext uri="{FF2B5EF4-FFF2-40B4-BE49-F238E27FC236}">
                  <a16:creationId xmlns:a16="http://schemas.microsoft.com/office/drawing/2014/main" id="{0482BA47-E074-AA49-4EC1-C99E083F4FB7}"/>
                </a:ext>
              </a:extLst>
            </p:cNvPr>
            <p:cNvSpPr txBox="1"/>
            <p:nvPr/>
          </p:nvSpPr>
          <p:spPr>
            <a:xfrm>
              <a:off x="8745416" y="3786554"/>
              <a:ext cx="713162" cy="281354"/>
            </a:xfrm>
            <a:prstGeom prst="rect">
              <a:avLst/>
            </a:prstGeom>
            <a:solidFill>
              <a:schemeClr val="bg1"/>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30000" noProof="0" dirty="0">
                  <a:ln>
                    <a:noFill/>
                  </a:ln>
                  <a:solidFill>
                    <a:prstClr val="black"/>
                  </a:solidFill>
                  <a:effectLst/>
                  <a:uLnTx/>
                  <a:uFillTx/>
                  <a:latin typeface="Calibri" panose="020F0502020204030204"/>
                  <a:ea typeface="+mn-ea"/>
                  <a:cs typeface="+mn-cs"/>
                </a:rPr>
                <a:t>177</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Lu</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AD2E459-1097-38C1-E987-AF79DA488DD9}"/>
                </a:ext>
              </a:extLst>
            </p:cNvPr>
            <p:cNvSpPr txBox="1"/>
            <p:nvPr/>
          </p:nvSpPr>
          <p:spPr>
            <a:xfrm>
              <a:off x="2919045" y="4525108"/>
              <a:ext cx="1242647" cy="281354"/>
            </a:xfrm>
            <a:prstGeom prst="rect">
              <a:avLst/>
            </a:prstGeom>
            <a:solidFill>
              <a:schemeClr val="bg1"/>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ribociclib to provide</a:t>
              </a: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Footer Placeholder 687">
            <a:extLst>
              <a:ext uri="{FF2B5EF4-FFF2-40B4-BE49-F238E27FC236}">
                <a16:creationId xmlns:a16="http://schemas.microsoft.com/office/drawing/2014/main" id="{C2D84279-E30A-E6A0-2FB5-934276FE38A5}"/>
              </a:ext>
            </a:extLst>
          </p:cNvPr>
          <p:cNvSpPr txBox="1">
            <a:spLocks/>
          </p:cNvSpPr>
          <p:nvPr/>
        </p:nvSpPr>
        <p:spPr>
          <a:xfrm>
            <a:off x="0" y="6492875"/>
            <a:ext cx="115823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r>
              <a:rPr kumimoji="0" lang="en-US" sz="1050" b="0" i="0" u="none" strike="noStrike" kern="0" cap="none" spc="0" normalizeH="0" baseline="0" noProof="0" dirty="0">
                <a:ln>
                  <a:noFill/>
                </a:ln>
                <a:solidFill>
                  <a:srgbClr val="000000"/>
                </a:solidFill>
                <a:effectLst/>
                <a:uLnTx/>
                <a:uFillTx/>
                <a:latin typeface="Arial"/>
                <a:ea typeface="+mn-ea"/>
                <a:cs typeface="Arial"/>
                <a:sym typeface="Arial"/>
              </a:rPr>
              <a:t>https://www.novartis.com/news/media-releases/novartis-showcase-transformative-data-advanced-prostate-and-early-breast-cancer-esmo-2025</a:t>
            </a:r>
          </a:p>
        </p:txBody>
      </p:sp>
      <p:sp>
        <p:nvSpPr>
          <p:cNvPr id="9" name="TextBox 8">
            <a:extLst>
              <a:ext uri="{FF2B5EF4-FFF2-40B4-BE49-F238E27FC236}">
                <a16:creationId xmlns:a16="http://schemas.microsoft.com/office/drawing/2014/main" id="{702DE4C9-F477-5781-DE1D-411ED40A6E8B}"/>
              </a:ext>
            </a:extLst>
          </p:cNvPr>
          <p:cNvSpPr txBox="1"/>
          <p:nvPr/>
        </p:nvSpPr>
        <p:spPr>
          <a:xfrm>
            <a:off x="532877" y="3786554"/>
            <a:ext cx="10946699" cy="461665"/>
          </a:xfrm>
          <a:prstGeom prst="rect">
            <a:avLst/>
          </a:prstGeom>
          <a:solidFill>
            <a:schemeClr val="bg1"/>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 data from PSMAddition has been selected for a Presidential session; data to showcase the efficacy and safety of </a:t>
            </a:r>
            <a:r>
              <a:rPr kumimoji="0" lang="en-US" sz="1200" b="0" i="1"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177</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 plus standard of care (SoC) versus SoC alone in PSMA + mHSPC</a:t>
            </a:r>
          </a:p>
        </p:txBody>
      </p:sp>
    </p:spTree>
    <p:extLst>
      <p:ext uri="{BB962C8B-B14F-4D97-AF65-F5344CB8AC3E}">
        <p14:creationId xmlns:p14="http://schemas.microsoft.com/office/powerpoint/2010/main" val="1609705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7072D9D9-21B6-C245-BE4A-88A4BED43818}"/>
              </a:ext>
            </a:extLst>
          </p:cNvPr>
          <p:cNvCxnSpPr>
            <a:cxnSpLocks/>
          </p:cNvCxnSpPr>
          <p:nvPr/>
        </p:nvCxnSpPr>
        <p:spPr>
          <a:xfrm flipV="1">
            <a:off x="709684" y="4706736"/>
            <a:ext cx="10717140" cy="31952"/>
          </a:xfrm>
          <a:prstGeom prst="straightConnector1">
            <a:avLst/>
          </a:prstGeom>
          <a:ln w="76200" cmpd="sng">
            <a:solidFill>
              <a:schemeClr val="accent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88419" name="TextBox 5">
            <a:extLst>
              <a:ext uri="{FF2B5EF4-FFF2-40B4-BE49-F238E27FC236}">
                <a16:creationId xmlns:a16="http://schemas.microsoft.com/office/drawing/2014/main" id="{3E4A8B9D-C49F-0145-8CB4-6A6D2A5CCCE6}"/>
              </a:ext>
            </a:extLst>
          </p:cNvPr>
          <p:cNvSpPr txBox="1">
            <a:spLocks noChangeArrowheads="1"/>
          </p:cNvSpPr>
          <p:nvPr/>
        </p:nvSpPr>
        <p:spPr bwMode="auto">
          <a:xfrm>
            <a:off x="765176" y="2503488"/>
            <a:ext cx="1166812" cy="6461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Tamoxifen</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(selective ER modulator)</a:t>
            </a:r>
          </a:p>
        </p:txBody>
      </p:sp>
      <p:sp>
        <p:nvSpPr>
          <p:cNvPr id="188420" name="TextBox 8">
            <a:extLst>
              <a:ext uri="{FF2B5EF4-FFF2-40B4-BE49-F238E27FC236}">
                <a16:creationId xmlns:a16="http://schemas.microsoft.com/office/drawing/2014/main" id="{007FE125-D4C8-FB46-8246-4A774154675C}"/>
              </a:ext>
            </a:extLst>
          </p:cNvPr>
          <p:cNvSpPr txBox="1">
            <a:spLocks noChangeArrowheads="1"/>
          </p:cNvSpPr>
          <p:nvPr/>
        </p:nvSpPr>
        <p:spPr bwMode="auto">
          <a:xfrm>
            <a:off x="901701" y="4827275"/>
            <a:ext cx="8937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1970-80</a:t>
            </a:r>
          </a:p>
        </p:txBody>
      </p:sp>
      <p:cxnSp>
        <p:nvCxnSpPr>
          <p:cNvPr id="16" name="Straight Arrow Connector 15">
            <a:extLst>
              <a:ext uri="{FF2B5EF4-FFF2-40B4-BE49-F238E27FC236}">
                <a16:creationId xmlns:a16="http://schemas.microsoft.com/office/drawing/2014/main" id="{5A02A6C7-0495-6D4D-B6FA-0A8914632C89}"/>
              </a:ext>
            </a:extLst>
          </p:cNvPr>
          <p:cNvCxnSpPr>
            <a:cxnSpLocks/>
          </p:cNvCxnSpPr>
          <p:nvPr/>
        </p:nvCxnSpPr>
        <p:spPr>
          <a:xfrm>
            <a:off x="1348582" y="3241675"/>
            <a:ext cx="0" cy="1377950"/>
          </a:xfrm>
          <a:prstGeom prst="straightConnector1">
            <a:avLst/>
          </a:prstGeom>
          <a:ln w="28575" cmpd="sng">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88422" name="TextBox 4">
            <a:extLst>
              <a:ext uri="{FF2B5EF4-FFF2-40B4-BE49-F238E27FC236}">
                <a16:creationId xmlns:a16="http://schemas.microsoft.com/office/drawing/2014/main" id="{B2E7B13B-C3D8-1A4A-9C64-CB9AFACA9CA2}"/>
              </a:ext>
            </a:extLst>
          </p:cNvPr>
          <p:cNvSpPr txBox="1">
            <a:spLocks noChangeArrowheads="1"/>
          </p:cNvSpPr>
          <p:nvPr/>
        </p:nvSpPr>
        <p:spPr bwMode="auto">
          <a:xfrm>
            <a:off x="1642565" y="3288885"/>
            <a:ext cx="1270000" cy="8318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AIs</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Anastrozole</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Exemestane </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Letrozole</a:t>
            </a:r>
          </a:p>
        </p:txBody>
      </p:sp>
      <p:sp>
        <p:nvSpPr>
          <p:cNvPr id="188423" name="TextBox 20">
            <a:extLst>
              <a:ext uri="{FF2B5EF4-FFF2-40B4-BE49-F238E27FC236}">
                <a16:creationId xmlns:a16="http://schemas.microsoft.com/office/drawing/2014/main" id="{745E1B4A-E485-AE4E-BEF3-F9EFAE02FE81}"/>
              </a:ext>
            </a:extLst>
          </p:cNvPr>
          <p:cNvSpPr txBox="1">
            <a:spLocks noChangeArrowheads="1"/>
          </p:cNvSpPr>
          <p:nvPr/>
        </p:nvSpPr>
        <p:spPr bwMode="auto">
          <a:xfrm>
            <a:off x="1897529" y="4829968"/>
            <a:ext cx="7207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1990s</a:t>
            </a:r>
          </a:p>
        </p:txBody>
      </p:sp>
      <p:sp>
        <p:nvSpPr>
          <p:cNvPr id="188424" name="TextBox 16">
            <a:extLst>
              <a:ext uri="{FF2B5EF4-FFF2-40B4-BE49-F238E27FC236}">
                <a16:creationId xmlns:a16="http://schemas.microsoft.com/office/drawing/2014/main" id="{33C8EC41-B85D-BF49-97AA-FD0E40F05C74}"/>
              </a:ext>
            </a:extLst>
          </p:cNvPr>
          <p:cNvSpPr txBox="1">
            <a:spLocks noChangeArrowheads="1"/>
          </p:cNvSpPr>
          <p:nvPr/>
        </p:nvSpPr>
        <p:spPr bwMode="auto">
          <a:xfrm>
            <a:off x="2618254" y="2583443"/>
            <a:ext cx="1301750" cy="6461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Fulvestrant</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(selective ER</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degrader)</a:t>
            </a:r>
          </a:p>
        </p:txBody>
      </p:sp>
      <p:cxnSp>
        <p:nvCxnSpPr>
          <p:cNvPr id="18" name="Straight Arrow Connector 17">
            <a:extLst>
              <a:ext uri="{FF2B5EF4-FFF2-40B4-BE49-F238E27FC236}">
                <a16:creationId xmlns:a16="http://schemas.microsoft.com/office/drawing/2014/main" id="{6DAD2744-44DB-AE48-9D1D-9283032D1DC7}"/>
              </a:ext>
            </a:extLst>
          </p:cNvPr>
          <p:cNvCxnSpPr>
            <a:cxnSpLocks/>
          </p:cNvCxnSpPr>
          <p:nvPr/>
        </p:nvCxnSpPr>
        <p:spPr>
          <a:xfrm flipH="1">
            <a:off x="3176637" y="3222011"/>
            <a:ext cx="0" cy="1430337"/>
          </a:xfrm>
          <a:prstGeom prst="straightConnector1">
            <a:avLst/>
          </a:prstGeom>
          <a:ln>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88426" name="TextBox 19">
            <a:extLst>
              <a:ext uri="{FF2B5EF4-FFF2-40B4-BE49-F238E27FC236}">
                <a16:creationId xmlns:a16="http://schemas.microsoft.com/office/drawing/2014/main" id="{1EEA77EA-AB58-E945-9A0D-585531CFB419}"/>
              </a:ext>
            </a:extLst>
          </p:cNvPr>
          <p:cNvSpPr txBox="1">
            <a:spLocks noChangeArrowheads="1"/>
          </p:cNvSpPr>
          <p:nvPr/>
        </p:nvSpPr>
        <p:spPr bwMode="auto">
          <a:xfrm>
            <a:off x="2869455" y="4841975"/>
            <a:ext cx="6143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2002</a:t>
            </a:r>
          </a:p>
        </p:txBody>
      </p:sp>
      <p:sp>
        <p:nvSpPr>
          <p:cNvPr id="188427" name="TextBox 25">
            <a:extLst>
              <a:ext uri="{FF2B5EF4-FFF2-40B4-BE49-F238E27FC236}">
                <a16:creationId xmlns:a16="http://schemas.microsoft.com/office/drawing/2014/main" id="{5A31DD5C-E107-F348-9C40-124F92867755}"/>
              </a:ext>
            </a:extLst>
          </p:cNvPr>
          <p:cNvSpPr txBox="1">
            <a:spLocks noChangeArrowheads="1"/>
          </p:cNvSpPr>
          <p:nvPr/>
        </p:nvSpPr>
        <p:spPr bwMode="auto">
          <a:xfrm>
            <a:off x="3378505" y="3746370"/>
            <a:ext cx="1368425" cy="2778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Fulvestrant HD </a:t>
            </a:r>
          </a:p>
        </p:txBody>
      </p:sp>
      <p:cxnSp>
        <p:nvCxnSpPr>
          <p:cNvPr id="27" name="Straight Arrow Connector 26">
            <a:extLst>
              <a:ext uri="{FF2B5EF4-FFF2-40B4-BE49-F238E27FC236}">
                <a16:creationId xmlns:a16="http://schemas.microsoft.com/office/drawing/2014/main" id="{922FCE10-95F6-2B42-A1CD-BE398CDB75E6}"/>
              </a:ext>
            </a:extLst>
          </p:cNvPr>
          <p:cNvCxnSpPr/>
          <p:nvPr/>
        </p:nvCxnSpPr>
        <p:spPr>
          <a:xfrm flipH="1">
            <a:off x="4044375" y="4120735"/>
            <a:ext cx="0" cy="433387"/>
          </a:xfrm>
          <a:prstGeom prst="straightConnector1">
            <a:avLst/>
          </a:prstGeom>
          <a:ln>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88429" name="TextBox 28">
            <a:extLst>
              <a:ext uri="{FF2B5EF4-FFF2-40B4-BE49-F238E27FC236}">
                <a16:creationId xmlns:a16="http://schemas.microsoft.com/office/drawing/2014/main" id="{D5F0B777-FF37-954A-A5B2-A008863052CE}"/>
              </a:ext>
            </a:extLst>
          </p:cNvPr>
          <p:cNvSpPr txBox="1">
            <a:spLocks noChangeArrowheads="1"/>
          </p:cNvSpPr>
          <p:nvPr/>
        </p:nvSpPr>
        <p:spPr bwMode="auto">
          <a:xfrm>
            <a:off x="3744196" y="4827275"/>
            <a:ext cx="6143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2010</a:t>
            </a:r>
          </a:p>
        </p:txBody>
      </p:sp>
      <p:cxnSp>
        <p:nvCxnSpPr>
          <p:cNvPr id="30" name="Straight Arrow Connector 29">
            <a:extLst>
              <a:ext uri="{FF2B5EF4-FFF2-40B4-BE49-F238E27FC236}">
                <a16:creationId xmlns:a16="http://schemas.microsoft.com/office/drawing/2014/main" id="{A2157283-CE32-894B-BAB5-402DA7FBE2CB}"/>
              </a:ext>
            </a:extLst>
          </p:cNvPr>
          <p:cNvCxnSpPr/>
          <p:nvPr/>
        </p:nvCxnSpPr>
        <p:spPr>
          <a:xfrm>
            <a:off x="2277565" y="4222873"/>
            <a:ext cx="0" cy="387350"/>
          </a:xfrm>
          <a:prstGeom prst="straightConnector1">
            <a:avLst/>
          </a:prstGeom>
          <a:ln>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88431" name="TextBox 32">
            <a:extLst>
              <a:ext uri="{FF2B5EF4-FFF2-40B4-BE49-F238E27FC236}">
                <a16:creationId xmlns:a16="http://schemas.microsoft.com/office/drawing/2014/main" id="{7E390E8A-DCEF-B541-B027-EE0C26A9CC58}"/>
              </a:ext>
            </a:extLst>
          </p:cNvPr>
          <p:cNvSpPr txBox="1">
            <a:spLocks noChangeArrowheads="1"/>
          </p:cNvSpPr>
          <p:nvPr/>
        </p:nvSpPr>
        <p:spPr bwMode="auto">
          <a:xfrm>
            <a:off x="4326754" y="2962397"/>
            <a:ext cx="1371600" cy="4619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Everolimus </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(mTOR inhibitor)</a:t>
            </a:r>
          </a:p>
        </p:txBody>
      </p:sp>
      <p:cxnSp>
        <p:nvCxnSpPr>
          <p:cNvPr id="34" name="Straight Arrow Connector 33">
            <a:extLst>
              <a:ext uri="{FF2B5EF4-FFF2-40B4-BE49-F238E27FC236}">
                <a16:creationId xmlns:a16="http://schemas.microsoft.com/office/drawing/2014/main" id="{73F17968-F345-7E42-B590-EFF5E3796079}"/>
              </a:ext>
            </a:extLst>
          </p:cNvPr>
          <p:cNvCxnSpPr/>
          <p:nvPr/>
        </p:nvCxnSpPr>
        <p:spPr>
          <a:xfrm flipH="1">
            <a:off x="4983060" y="3424360"/>
            <a:ext cx="0" cy="1162050"/>
          </a:xfrm>
          <a:prstGeom prst="straightConnector1">
            <a:avLst/>
          </a:prstGeom>
          <a:ln>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88433" name="TextBox 34">
            <a:extLst>
              <a:ext uri="{FF2B5EF4-FFF2-40B4-BE49-F238E27FC236}">
                <a16:creationId xmlns:a16="http://schemas.microsoft.com/office/drawing/2014/main" id="{E973436B-D4AC-EF40-901A-B265B1E9B0FA}"/>
              </a:ext>
            </a:extLst>
          </p:cNvPr>
          <p:cNvSpPr txBox="1">
            <a:spLocks noChangeArrowheads="1"/>
          </p:cNvSpPr>
          <p:nvPr/>
        </p:nvSpPr>
        <p:spPr bwMode="auto">
          <a:xfrm>
            <a:off x="4701296" y="4810028"/>
            <a:ext cx="6143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2012</a:t>
            </a:r>
          </a:p>
        </p:txBody>
      </p:sp>
      <p:sp>
        <p:nvSpPr>
          <p:cNvPr id="188434" name="TextBox 35">
            <a:extLst>
              <a:ext uri="{FF2B5EF4-FFF2-40B4-BE49-F238E27FC236}">
                <a16:creationId xmlns:a16="http://schemas.microsoft.com/office/drawing/2014/main" id="{A3E84B9A-D3F9-384A-9843-BF7C7864FE7C}"/>
              </a:ext>
            </a:extLst>
          </p:cNvPr>
          <p:cNvSpPr txBox="1">
            <a:spLocks noChangeArrowheads="1"/>
          </p:cNvSpPr>
          <p:nvPr/>
        </p:nvSpPr>
        <p:spPr bwMode="auto">
          <a:xfrm>
            <a:off x="5259530" y="3665433"/>
            <a:ext cx="1371600" cy="6461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Palbociclib </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(CDK4/6 inhibitor)</a:t>
            </a:r>
          </a:p>
        </p:txBody>
      </p:sp>
      <p:cxnSp>
        <p:nvCxnSpPr>
          <p:cNvPr id="37" name="Straight Arrow Connector 36">
            <a:extLst>
              <a:ext uri="{FF2B5EF4-FFF2-40B4-BE49-F238E27FC236}">
                <a16:creationId xmlns:a16="http://schemas.microsoft.com/office/drawing/2014/main" id="{D5C23AC7-CA30-3B40-AD9E-39DD8C0A1404}"/>
              </a:ext>
            </a:extLst>
          </p:cNvPr>
          <p:cNvCxnSpPr/>
          <p:nvPr/>
        </p:nvCxnSpPr>
        <p:spPr>
          <a:xfrm flipH="1">
            <a:off x="5945330" y="4363836"/>
            <a:ext cx="0" cy="342900"/>
          </a:xfrm>
          <a:prstGeom prst="straightConnector1">
            <a:avLst/>
          </a:prstGeom>
          <a:ln>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88436" name="TextBox 37">
            <a:extLst>
              <a:ext uri="{FF2B5EF4-FFF2-40B4-BE49-F238E27FC236}">
                <a16:creationId xmlns:a16="http://schemas.microsoft.com/office/drawing/2014/main" id="{B33E7FDB-268F-3943-A2E8-565845F3E9B7}"/>
              </a:ext>
            </a:extLst>
          </p:cNvPr>
          <p:cNvSpPr txBox="1">
            <a:spLocks noChangeArrowheads="1"/>
          </p:cNvSpPr>
          <p:nvPr/>
        </p:nvSpPr>
        <p:spPr bwMode="auto">
          <a:xfrm>
            <a:off x="5524087" y="4789993"/>
            <a:ext cx="8937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2015-17</a:t>
            </a:r>
          </a:p>
        </p:txBody>
      </p:sp>
      <p:sp>
        <p:nvSpPr>
          <p:cNvPr id="188437" name="TextBox 21">
            <a:extLst>
              <a:ext uri="{FF2B5EF4-FFF2-40B4-BE49-F238E27FC236}">
                <a16:creationId xmlns:a16="http://schemas.microsoft.com/office/drawing/2014/main" id="{B272CF5D-6D9F-294E-BD3A-0B3D2CAF560B}"/>
              </a:ext>
            </a:extLst>
          </p:cNvPr>
          <p:cNvSpPr txBox="1">
            <a:spLocks noChangeArrowheads="1"/>
          </p:cNvSpPr>
          <p:nvPr/>
        </p:nvSpPr>
        <p:spPr bwMode="auto">
          <a:xfrm>
            <a:off x="6096000" y="2906499"/>
            <a:ext cx="1508125" cy="6461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Ribociclib</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Abemaciclib</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(CDK4/6 inhibitors)</a:t>
            </a:r>
          </a:p>
        </p:txBody>
      </p:sp>
      <p:cxnSp>
        <p:nvCxnSpPr>
          <p:cNvPr id="23" name="Straight Arrow Connector 22">
            <a:extLst>
              <a:ext uri="{FF2B5EF4-FFF2-40B4-BE49-F238E27FC236}">
                <a16:creationId xmlns:a16="http://schemas.microsoft.com/office/drawing/2014/main" id="{DF6E99F6-003F-EB4B-A7A0-B6AE21772428}"/>
              </a:ext>
            </a:extLst>
          </p:cNvPr>
          <p:cNvCxnSpPr/>
          <p:nvPr/>
        </p:nvCxnSpPr>
        <p:spPr>
          <a:xfrm flipH="1">
            <a:off x="6999062" y="3602161"/>
            <a:ext cx="0" cy="1008062"/>
          </a:xfrm>
          <a:prstGeom prst="straightConnector1">
            <a:avLst/>
          </a:prstGeom>
          <a:ln>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88439" name="TextBox 23">
            <a:extLst>
              <a:ext uri="{FF2B5EF4-FFF2-40B4-BE49-F238E27FC236}">
                <a16:creationId xmlns:a16="http://schemas.microsoft.com/office/drawing/2014/main" id="{31C3D8C0-498F-C041-942C-7828EC57A2FC}"/>
              </a:ext>
            </a:extLst>
          </p:cNvPr>
          <p:cNvSpPr txBox="1">
            <a:spLocks noChangeArrowheads="1"/>
          </p:cNvSpPr>
          <p:nvPr/>
        </p:nvSpPr>
        <p:spPr bwMode="auto">
          <a:xfrm>
            <a:off x="6580802" y="4798478"/>
            <a:ext cx="8937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2017-18</a:t>
            </a:r>
          </a:p>
        </p:txBody>
      </p:sp>
      <p:cxnSp>
        <p:nvCxnSpPr>
          <p:cNvPr id="7" name="Straight Arrow Connector 6">
            <a:extLst>
              <a:ext uri="{FF2B5EF4-FFF2-40B4-BE49-F238E27FC236}">
                <a16:creationId xmlns:a16="http://schemas.microsoft.com/office/drawing/2014/main" id="{581A6B04-E64D-D843-9A76-B9739D81CD43}"/>
              </a:ext>
            </a:extLst>
          </p:cNvPr>
          <p:cNvCxnSpPr>
            <a:cxnSpLocks/>
          </p:cNvCxnSpPr>
          <p:nvPr/>
        </p:nvCxnSpPr>
        <p:spPr>
          <a:xfrm flipV="1">
            <a:off x="4430541" y="2632182"/>
            <a:ext cx="6715820" cy="5314"/>
          </a:xfrm>
          <a:prstGeom prst="straightConnector1">
            <a:avLst/>
          </a:prstGeom>
          <a:ln w="76200" cmpd="sng">
            <a:solidFill>
              <a:schemeClr val="accent3"/>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DEAEA0F5-BC5A-1C46-A202-492BF6698D70}"/>
              </a:ext>
            </a:extLst>
          </p:cNvPr>
          <p:cNvSpPr txBox="1"/>
          <p:nvPr/>
        </p:nvSpPr>
        <p:spPr>
          <a:xfrm>
            <a:off x="6347863" y="1942723"/>
            <a:ext cx="2776538" cy="346075"/>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rPr>
              <a:t>Targeted Therapy + ET</a:t>
            </a:r>
          </a:p>
        </p:txBody>
      </p:sp>
      <p:sp>
        <p:nvSpPr>
          <p:cNvPr id="188443" name="TextBox 31">
            <a:extLst>
              <a:ext uri="{FF2B5EF4-FFF2-40B4-BE49-F238E27FC236}">
                <a16:creationId xmlns:a16="http://schemas.microsoft.com/office/drawing/2014/main" id="{A500B048-9E60-9545-964E-9177008FE018}"/>
              </a:ext>
            </a:extLst>
          </p:cNvPr>
          <p:cNvSpPr txBox="1">
            <a:spLocks noChangeArrowheads="1"/>
          </p:cNvSpPr>
          <p:nvPr/>
        </p:nvSpPr>
        <p:spPr bwMode="auto">
          <a:xfrm>
            <a:off x="5276850" y="5140325"/>
            <a:ext cx="17145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FDA Approval</a:t>
            </a:r>
          </a:p>
        </p:txBody>
      </p:sp>
      <p:sp>
        <p:nvSpPr>
          <p:cNvPr id="188444" name="TextBox 40">
            <a:extLst>
              <a:ext uri="{FF2B5EF4-FFF2-40B4-BE49-F238E27FC236}">
                <a16:creationId xmlns:a16="http://schemas.microsoft.com/office/drawing/2014/main" id="{447F4ADD-E953-3245-967F-640279987AAA}"/>
              </a:ext>
            </a:extLst>
          </p:cNvPr>
          <p:cNvSpPr txBox="1">
            <a:spLocks noChangeArrowheads="1"/>
          </p:cNvSpPr>
          <p:nvPr/>
        </p:nvSpPr>
        <p:spPr bwMode="auto">
          <a:xfrm>
            <a:off x="7655046" y="4794925"/>
            <a:ext cx="6143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2019</a:t>
            </a:r>
          </a:p>
        </p:txBody>
      </p:sp>
      <p:sp>
        <p:nvSpPr>
          <p:cNvPr id="188445" name="TextBox 41">
            <a:extLst>
              <a:ext uri="{FF2B5EF4-FFF2-40B4-BE49-F238E27FC236}">
                <a16:creationId xmlns:a16="http://schemas.microsoft.com/office/drawing/2014/main" id="{70CDE9F9-9743-9B49-B7CA-EFBB50388166}"/>
              </a:ext>
            </a:extLst>
          </p:cNvPr>
          <p:cNvSpPr txBox="1">
            <a:spLocks noChangeArrowheads="1"/>
          </p:cNvSpPr>
          <p:nvPr/>
        </p:nvSpPr>
        <p:spPr bwMode="auto">
          <a:xfrm>
            <a:off x="7166867" y="3732668"/>
            <a:ext cx="1371600" cy="4619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Alpelisib </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(PI3K</a:t>
            </a:r>
            <a:r>
              <a:rPr kumimoji="0" lang="el-GR" altLang="en-US" sz="12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Calibri" panose="020F0502020204030204" pitchFamily="34" charset="0"/>
              </a:rPr>
              <a:t>α</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inhibitor)</a:t>
            </a:r>
          </a:p>
        </p:txBody>
      </p:sp>
      <p:cxnSp>
        <p:nvCxnSpPr>
          <p:cNvPr id="43" name="Straight Arrow Connector 42">
            <a:extLst>
              <a:ext uri="{FF2B5EF4-FFF2-40B4-BE49-F238E27FC236}">
                <a16:creationId xmlns:a16="http://schemas.microsoft.com/office/drawing/2014/main" id="{99C7013E-2E53-C94A-8495-83A8BF58CBCE}"/>
              </a:ext>
            </a:extLst>
          </p:cNvPr>
          <p:cNvCxnSpPr/>
          <p:nvPr/>
        </p:nvCxnSpPr>
        <p:spPr>
          <a:xfrm flipH="1">
            <a:off x="7877045" y="4239126"/>
            <a:ext cx="0" cy="342900"/>
          </a:xfrm>
          <a:prstGeom prst="straightConnector1">
            <a:avLst/>
          </a:prstGeom>
          <a:ln>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88447" name="Rectangle 27">
            <a:extLst>
              <a:ext uri="{FF2B5EF4-FFF2-40B4-BE49-F238E27FC236}">
                <a16:creationId xmlns:a16="http://schemas.microsoft.com/office/drawing/2014/main" id="{B84E874C-290C-6D4C-AA01-30EE5F7C3190}"/>
              </a:ext>
            </a:extLst>
          </p:cNvPr>
          <p:cNvSpPr>
            <a:spLocks noChangeArrowheads="1"/>
          </p:cNvSpPr>
          <p:nvPr/>
        </p:nvSpPr>
        <p:spPr bwMode="auto">
          <a:xfrm>
            <a:off x="0" y="77878"/>
            <a:ext cx="12192000" cy="1077733"/>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945" tIns="45975" rIns="91945" bIns="45975"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Evolving Hormonal Treatment Landscape of HR+ Advanced MBC</a:t>
            </a:r>
          </a:p>
        </p:txBody>
      </p:sp>
      <p:sp>
        <p:nvSpPr>
          <p:cNvPr id="2" name="TextBox 41">
            <a:extLst>
              <a:ext uri="{FF2B5EF4-FFF2-40B4-BE49-F238E27FC236}">
                <a16:creationId xmlns:a16="http://schemas.microsoft.com/office/drawing/2014/main" id="{086DF0C4-478B-5A01-DEE5-1B7EDDC77B34}"/>
              </a:ext>
            </a:extLst>
          </p:cNvPr>
          <p:cNvSpPr txBox="1">
            <a:spLocks noChangeArrowheads="1"/>
          </p:cNvSpPr>
          <p:nvPr/>
        </p:nvSpPr>
        <p:spPr bwMode="auto">
          <a:xfrm>
            <a:off x="8088798" y="2974721"/>
            <a:ext cx="1371600" cy="4619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Elacestrant</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(Oral SERD)</a:t>
            </a:r>
          </a:p>
        </p:txBody>
      </p:sp>
      <p:cxnSp>
        <p:nvCxnSpPr>
          <p:cNvPr id="3" name="Straight Arrow Connector 2">
            <a:extLst>
              <a:ext uri="{FF2B5EF4-FFF2-40B4-BE49-F238E27FC236}">
                <a16:creationId xmlns:a16="http://schemas.microsoft.com/office/drawing/2014/main" id="{A8903E8F-E8F0-B47C-443A-5477D547D965}"/>
              </a:ext>
            </a:extLst>
          </p:cNvPr>
          <p:cNvCxnSpPr>
            <a:cxnSpLocks/>
          </p:cNvCxnSpPr>
          <p:nvPr/>
        </p:nvCxnSpPr>
        <p:spPr>
          <a:xfrm>
            <a:off x="8774598" y="3471252"/>
            <a:ext cx="0" cy="1170598"/>
          </a:xfrm>
          <a:prstGeom prst="straightConnector1">
            <a:avLst/>
          </a:prstGeom>
          <a:ln>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8" name="TextBox 40">
            <a:extLst>
              <a:ext uri="{FF2B5EF4-FFF2-40B4-BE49-F238E27FC236}">
                <a16:creationId xmlns:a16="http://schemas.microsoft.com/office/drawing/2014/main" id="{3FFC91BD-25F4-F176-BFB2-980DD36AAC46}"/>
              </a:ext>
            </a:extLst>
          </p:cNvPr>
          <p:cNvSpPr txBox="1">
            <a:spLocks noChangeArrowheads="1"/>
          </p:cNvSpPr>
          <p:nvPr/>
        </p:nvSpPr>
        <p:spPr bwMode="auto">
          <a:xfrm>
            <a:off x="8511103" y="4783286"/>
            <a:ext cx="61427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2022</a:t>
            </a:r>
          </a:p>
        </p:txBody>
      </p:sp>
      <p:sp>
        <p:nvSpPr>
          <p:cNvPr id="15" name="TextBox 41">
            <a:extLst>
              <a:ext uri="{FF2B5EF4-FFF2-40B4-BE49-F238E27FC236}">
                <a16:creationId xmlns:a16="http://schemas.microsoft.com/office/drawing/2014/main" id="{CE097558-288D-6F01-09A2-4414F098CE5F}"/>
              </a:ext>
            </a:extLst>
          </p:cNvPr>
          <p:cNvSpPr txBox="1">
            <a:spLocks noChangeArrowheads="1"/>
          </p:cNvSpPr>
          <p:nvPr/>
        </p:nvSpPr>
        <p:spPr bwMode="auto">
          <a:xfrm>
            <a:off x="8992946" y="3662245"/>
            <a:ext cx="1371600" cy="4619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Capivasertib</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(AKT inhibitor)</a:t>
            </a:r>
          </a:p>
        </p:txBody>
      </p:sp>
      <p:sp>
        <p:nvSpPr>
          <p:cNvPr id="17" name="TextBox 40">
            <a:extLst>
              <a:ext uri="{FF2B5EF4-FFF2-40B4-BE49-F238E27FC236}">
                <a16:creationId xmlns:a16="http://schemas.microsoft.com/office/drawing/2014/main" id="{79AF3D88-1D67-031A-F857-1F4979A5C4D3}"/>
              </a:ext>
            </a:extLst>
          </p:cNvPr>
          <p:cNvSpPr txBox="1">
            <a:spLocks noChangeArrowheads="1"/>
          </p:cNvSpPr>
          <p:nvPr/>
        </p:nvSpPr>
        <p:spPr bwMode="auto">
          <a:xfrm>
            <a:off x="9391642" y="4752282"/>
            <a:ext cx="61427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2023</a:t>
            </a:r>
          </a:p>
        </p:txBody>
      </p:sp>
      <p:cxnSp>
        <p:nvCxnSpPr>
          <p:cNvPr id="19" name="Straight Arrow Connector 18">
            <a:extLst>
              <a:ext uri="{FF2B5EF4-FFF2-40B4-BE49-F238E27FC236}">
                <a16:creationId xmlns:a16="http://schemas.microsoft.com/office/drawing/2014/main" id="{79C80772-69D4-9497-A4F1-3A0DA7040267}"/>
              </a:ext>
            </a:extLst>
          </p:cNvPr>
          <p:cNvCxnSpPr>
            <a:cxnSpLocks/>
          </p:cNvCxnSpPr>
          <p:nvPr/>
        </p:nvCxnSpPr>
        <p:spPr>
          <a:xfrm>
            <a:off x="9678746" y="4138895"/>
            <a:ext cx="0" cy="453543"/>
          </a:xfrm>
          <a:prstGeom prst="straightConnector1">
            <a:avLst/>
          </a:prstGeom>
          <a:ln>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5" name="TextBox 41">
            <a:extLst>
              <a:ext uri="{FF2B5EF4-FFF2-40B4-BE49-F238E27FC236}">
                <a16:creationId xmlns:a16="http://schemas.microsoft.com/office/drawing/2014/main" id="{4AC8D1E7-B94E-59DA-4C00-23BB845A9C0C}"/>
              </a:ext>
            </a:extLst>
          </p:cNvPr>
          <p:cNvSpPr txBox="1">
            <a:spLocks noChangeArrowheads="1"/>
          </p:cNvSpPr>
          <p:nvPr/>
        </p:nvSpPr>
        <p:spPr bwMode="auto">
          <a:xfrm>
            <a:off x="9945071" y="2995580"/>
            <a:ext cx="1371600" cy="4619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Inavolisib</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(PI3K</a:t>
            </a:r>
            <a:r>
              <a:rPr kumimoji="0" lang="el-GR" altLang="en-US" sz="12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Calibri" panose="020F0502020204030204" pitchFamily="34" charset="0"/>
              </a:rPr>
              <a:t>α</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inhibitor)</a:t>
            </a:r>
          </a:p>
        </p:txBody>
      </p:sp>
      <p:cxnSp>
        <p:nvCxnSpPr>
          <p:cNvPr id="6" name="Straight Arrow Connector 5">
            <a:extLst>
              <a:ext uri="{FF2B5EF4-FFF2-40B4-BE49-F238E27FC236}">
                <a16:creationId xmlns:a16="http://schemas.microsoft.com/office/drawing/2014/main" id="{18B530EF-4BBE-B00A-41C7-0AE02807306C}"/>
              </a:ext>
            </a:extLst>
          </p:cNvPr>
          <p:cNvCxnSpPr>
            <a:cxnSpLocks/>
          </p:cNvCxnSpPr>
          <p:nvPr/>
        </p:nvCxnSpPr>
        <p:spPr>
          <a:xfrm flipH="1">
            <a:off x="10641016" y="3538301"/>
            <a:ext cx="3398" cy="1031875"/>
          </a:xfrm>
          <a:prstGeom prst="straightConnector1">
            <a:avLst/>
          </a:prstGeom>
          <a:ln>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9" name="TextBox 40">
            <a:extLst>
              <a:ext uri="{FF2B5EF4-FFF2-40B4-BE49-F238E27FC236}">
                <a16:creationId xmlns:a16="http://schemas.microsoft.com/office/drawing/2014/main" id="{E86F30C7-4005-FA9D-1309-38355386A3A8}"/>
              </a:ext>
            </a:extLst>
          </p:cNvPr>
          <p:cNvSpPr txBox="1">
            <a:spLocks noChangeArrowheads="1"/>
          </p:cNvSpPr>
          <p:nvPr/>
        </p:nvSpPr>
        <p:spPr bwMode="auto">
          <a:xfrm>
            <a:off x="10405993" y="4759116"/>
            <a:ext cx="61427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defTabSz="685800">
              <a:defRPr>
                <a:solidFill>
                  <a:schemeClr val="tx1"/>
                </a:solidFill>
                <a:latin typeface="Arial" panose="020B0604020202020204" pitchFamily="34" charset="0"/>
                <a:ea typeface="ＭＳ Ｐゴシック" panose="020B0600070205080204" pitchFamily="34" charset="-128"/>
              </a:defRPr>
            </a:lvl2pPr>
            <a:lvl3pPr defTabSz="685800">
              <a:defRPr>
                <a:solidFill>
                  <a:schemeClr val="tx1"/>
                </a:solidFill>
                <a:latin typeface="Arial" panose="020B0604020202020204" pitchFamily="34" charset="0"/>
                <a:ea typeface="ＭＳ Ｐゴシック" panose="020B0600070205080204" pitchFamily="34" charset="-128"/>
              </a:defRPr>
            </a:lvl3pPr>
            <a:lvl4pPr defTabSz="685800">
              <a:defRPr>
                <a:solidFill>
                  <a:schemeClr val="tx1"/>
                </a:solidFill>
                <a:latin typeface="Arial" panose="020B0604020202020204" pitchFamily="34" charset="0"/>
                <a:ea typeface="ＭＳ Ｐゴシック" panose="020B0600070205080204" pitchFamily="34" charset="-128"/>
              </a:defRPr>
            </a:lvl4pPr>
            <a:lvl5pPr defTabSz="685800">
              <a:defRPr>
                <a:solidFill>
                  <a:schemeClr val="tx1"/>
                </a:solidFill>
                <a:latin typeface="Arial" panose="020B0604020202020204" pitchFamily="34" charset="0"/>
                <a:ea typeface="ＭＳ Ｐゴシック" panose="020B0600070205080204" pitchFamily="34" charset="-128"/>
              </a:defRPr>
            </a:lvl5pPr>
            <a:lvl6pPr marL="22828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00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72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4425" indent="3175"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2024</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639B3-9864-8062-EEB3-ED3BD0AA2B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75A8E8-92D8-C9CA-19A4-760ED0E972E3}"/>
              </a:ext>
            </a:extLst>
          </p:cNvPr>
          <p:cNvSpPr>
            <a:spLocks noGrp="1"/>
          </p:cNvSpPr>
          <p:nvPr>
            <p:ph type="title"/>
          </p:nvPr>
        </p:nvSpPr>
        <p:spPr>
          <a:xfrm>
            <a:off x="0" y="361950"/>
            <a:ext cx="12192000" cy="618631"/>
          </a:xfrm>
        </p:spPr>
        <p:txBody>
          <a:bodyPr/>
          <a:lstStyle/>
          <a:p>
            <a:r>
              <a:rPr lang="en-US" sz="3800" dirty="0">
                <a:solidFill>
                  <a:schemeClr val="tx1"/>
                </a:solidFill>
                <a:latin typeface="Arial" panose="020B0604020202020204" pitchFamily="34" charset="0"/>
                <a:cs typeface="Arial" panose="020B0604020202020204" pitchFamily="34" charset="0"/>
              </a:rPr>
              <a:t>First-Line Metastatic Trials with CDK4/6 Inhibitors </a:t>
            </a:r>
          </a:p>
        </p:txBody>
      </p:sp>
      <p:graphicFrame>
        <p:nvGraphicFramePr>
          <p:cNvPr id="4" name="Table 3">
            <a:extLst>
              <a:ext uri="{FF2B5EF4-FFF2-40B4-BE49-F238E27FC236}">
                <a16:creationId xmlns:a16="http://schemas.microsoft.com/office/drawing/2014/main" id="{453ACCA3-75CC-0C33-CF2E-65AA9E83263D}"/>
              </a:ext>
            </a:extLst>
          </p:cNvPr>
          <p:cNvGraphicFramePr>
            <a:graphicFrameLocks noGrp="1"/>
          </p:cNvGraphicFramePr>
          <p:nvPr/>
        </p:nvGraphicFramePr>
        <p:xfrm>
          <a:off x="253043" y="1277676"/>
          <a:ext cx="11791344" cy="4123883"/>
        </p:xfrm>
        <a:graphic>
          <a:graphicData uri="http://schemas.openxmlformats.org/drawingml/2006/table">
            <a:tbl>
              <a:tblPr firstRow="1" bandRow="1">
                <a:tableStyleId>{073A0DAA-6AF3-43AB-8588-CEC1D06C72B9}</a:tableStyleId>
              </a:tblPr>
              <a:tblGrid>
                <a:gridCol w="1396143">
                  <a:extLst>
                    <a:ext uri="{9D8B030D-6E8A-4147-A177-3AD203B41FA5}">
                      <a16:colId xmlns:a16="http://schemas.microsoft.com/office/drawing/2014/main" val="3928589824"/>
                    </a:ext>
                  </a:extLst>
                </a:gridCol>
                <a:gridCol w="507027">
                  <a:extLst>
                    <a:ext uri="{9D8B030D-6E8A-4147-A177-3AD203B41FA5}">
                      <a16:colId xmlns:a16="http://schemas.microsoft.com/office/drawing/2014/main" val="2930883974"/>
                    </a:ext>
                  </a:extLst>
                </a:gridCol>
                <a:gridCol w="1501387">
                  <a:extLst>
                    <a:ext uri="{9D8B030D-6E8A-4147-A177-3AD203B41FA5}">
                      <a16:colId xmlns:a16="http://schemas.microsoft.com/office/drawing/2014/main" val="3426645963"/>
                    </a:ext>
                  </a:extLst>
                </a:gridCol>
                <a:gridCol w="1828800">
                  <a:extLst>
                    <a:ext uri="{9D8B030D-6E8A-4147-A177-3AD203B41FA5}">
                      <a16:colId xmlns:a16="http://schemas.microsoft.com/office/drawing/2014/main" val="2925480290"/>
                    </a:ext>
                  </a:extLst>
                </a:gridCol>
                <a:gridCol w="718457">
                  <a:extLst>
                    <a:ext uri="{9D8B030D-6E8A-4147-A177-3AD203B41FA5}">
                      <a16:colId xmlns:a16="http://schemas.microsoft.com/office/drawing/2014/main" val="1683488018"/>
                    </a:ext>
                  </a:extLst>
                </a:gridCol>
                <a:gridCol w="2922814">
                  <a:extLst>
                    <a:ext uri="{9D8B030D-6E8A-4147-A177-3AD203B41FA5}">
                      <a16:colId xmlns:a16="http://schemas.microsoft.com/office/drawing/2014/main" val="1586283225"/>
                    </a:ext>
                  </a:extLst>
                </a:gridCol>
                <a:gridCol w="2916716">
                  <a:extLst>
                    <a:ext uri="{9D8B030D-6E8A-4147-A177-3AD203B41FA5}">
                      <a16:colId xmlns:a16="http://schemas.microsoft.com/office/drawing/2014/main" val="1635746336"/>
                    </a:ext>
                  </a:extLst>
                </a:gridCol>
              </a:tblGrid>
              <a:tr h="509795">
                <a:tc>
                  <a:txBody>
                    <a:bodyPr/>
                    <a:lstStyle/>
                    <a:p>
                      <a:pPr marL="0" marR="0" algn="l">
                        <a:lnSpc>
                          <a:spcPct val="115000"/>
                        </a:lnSpc>
                        <a:spcBef>
                          <a:spcPts val="0"/>
                        </a:spcBef>
                        <a:spcAft>
                          <a:spcPts val="0"/>
                        </a:spcAft>
                      </a:pPr>
                      <a:r>
                        <a:rPr lang="en-US" sz="1600" dirty="0">
                          <a:effectLst/>
                        </a:rPr>
                        <a:t>Trial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600" dirty="0">
                          <a:effectLst/>
                        </a:rPr>
                        <a:t>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600" dirty="0">
                          <a:effectLst/>
                        </a:rPr>
                        <a:t>CDK4/6i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600" dirty="0">
                          <a:effectLst/>
                        </a:rPr>
                        <a:t>Endocrine Therapy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600" dirty="0">
                          <a:effectLst/>
                        </a:rPr>
                        <a:t>Phase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600" dirty="0">
                          <a:effectLst/>
                        </a:rPr>
                        <a:t>Median PFS, mo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600" dirty="0">
                          <a:effectLst/>
                        </a:rPr>
                        <a:t>Median OS, mo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8000" marR="48000" marT="0" marB="0" anchor="ctr"/>
                </a:tc>
                <a:extLst>
                  <a:ext uri="{0D108BD9-81ED-4DB2-BD59-A6C34878D82A}">
                    <a16:rowId xmlns:a16="http://schemas.microsoft.com/office/drawing/2014/main" val="1974006681"/>
                  </a:ext>
                </a:extLst>
              </a:tr>
              <a:tr h="370840">
                <a:tc>
                  <a:txBody>
                    <a:bodyPr/>
                    <a:lstStyle/>
                    <a:p>
                      <a:pPr marL="0" marR="0" algn="l">
                        <a:lnSpc>
                          <a:spcPct val="115000"/>
                        </a:lnSpc>
                        <a:spcBef>
                          <a:spcPts val="0"/>
                        </a:spcBef>
                        <a:spcAft>
                          <a:spcPts val="0"/>
                        </a:spcAft>
                      </a:pPr>
                      <a:r>
                        <a:rPr lang="en-US" sz="1400" dirty="0">
                          <a:effectLst/>
                        </a:rPr>
                        <a:t>PALOMA-1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dirty="0">
                          <a:solidFill>
                            <a:schemeClr val="tx1"/>
                          </a:solidFill>
                          <a:effectLst/>
                        </a:rPr>
                        <a:t>165</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b="1" dirty="0">
                          <a:solidFill>
                            <a:schemeClr val="tx1"/>
                          </a:solidFill>
                          <a:effectLst/>
                        </a:rPr>
                        <a:t>Palbociclib (P)</a:t>
                      </a:r>
                      <a:endParaRPr lang="en-US" sz="1400" b="1" dirty="0">
                        <a:solidFill>
                          <a:schemeClr val="tx1"/>
                        </a:solidFill>
                        <a:effectLst/>
                        <a:latin typeface="+mj-lt"/>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dirty="0">
                          <a:solidFill>
                            <a:schemeClr val="tx1"/>
                          </a:solidFill>
                          <a:effectLst/>
                        </a:rPr>
                        <a:t>Letrozole (L)</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dirty="0">
                          <a:solidFill>
                            <a:schemeClr val="tx1"/>
                          </a:solidFill>
                          <a:effectLst/>
                        </a:rPr>
                        <a:t>2</a:t>
                      </a:r>
                      <a:endParaRPr lang="en-US" sz="1400" dirty="0">
                        <a:solidFill>
                          <a:schemeClr val="tx1"/>
                        </a:solidFill>
                        <a:effectLst/>
                        <a:latin typeface="+mj-lt"/>
                      </a:endParaRPr>
                    </a:p>
                  </a:txBody>
                  <a:tcPr marL="48000" marR="48000" marT="0" marB="0" anchor="ctr"/>
                </a:tc>
                <a:tc>
                  <a:txBody>
                    <a:bodyPr/>
                    <a:lstStyle/>
                    <a:p>
                      <a:pPr marL="0" marR="0" algn="ctr">
                        <a:lnSpc>
                          <a:spcPct val="115000"/>
                        </a:lnSpc>
                        <a:spcBef>
                          <a:spcPts val="0"/>
                        </a:spcBef>
                        <a:spcAft>
                          <a:spcPts val="0"/>
                        </a:spcAft>
                      </a:pPr>
                      <a:r>
                        <a:rPr lang="en-US" sz="1400" b="1" dirty="0">
                          <a:solidFill>
                            <a:schemeClr val="tx1"/>
                          </a:solidFill>
                          <a:effectLst/>
                        </a:rPr>
                        <a:t>10.2</a:t>
                      </a:r>
                      <a:r>
                        <a:rPr lang="en-US" sz="1400" dirty="0">
                          <a:solidFill>
                            <a:schemeClr val="tx1"/>
                          </a:solidFill>
                          <a:effectLst/>
                        </a:rPr>
                        <a:t> </a:t>
                      </a:r>
                      <a:r>
                        <a:rPr lang="en-US" sz="1400" b="1" dirty="0">
                          <a:solidFill>
                            <a:schemeClr val="tx1"/>
                          </a:solidFill>
                          <a:effectLst/>
                        </a:rPr>
                        <a:t>(L) </a:t>
                      </a:r>
                      <a:r>
                        <a:rPr lang="en-US" sz="1400" dirty="0">
                          <a:solidFill>
                            <a:schemeClr val="tx1"/>
                          </a:solidFill>
                          <a:effectLst/>
                        </a:rPr>
                        <a:t>vs </a:t>
                      </a:r>
                      <a:r>
                        <a:rPr lang="en-US" sz="1400" b="1" dirty="0">
                          <a:solidFill>
                            <a:schemeClr val="tx1"/>
                          </a:solidFill>
                          <a:effectLst/>
                        </a:rPr>
                        <a:t>20.2 (L+P)</a:t>
                      </a:r>
                    </a:p>
                    <a:p>
                      <a:pPr marL="0" marR="0" algn="ctr">
                        <a:lnSpc>
                          <a:spcPct val="115000"/>
                        </a:lnSpc>
                        <a:spcBef>
                          <a:spcPts val="0"/>
                        </a:spcBef>
                        <a:spcAft>
                          <a:spcPts val="0"/>
                        </a:spcAft>
                      </a:pPr>
                      <a:r>
                        <a:rPr lang="en-US" sz="1400" dirty="0">
                          <a:solidFill>
                            <a:schemeClr val="tx1"/>
                          </a:solidFill>
                          <a:effectLst/>
                        </a:rPr>
                        <a:t>HR = 0.49</a:t>
                      </a:r>
                      <a:br>
                        <a:rPr lang="en-US" sz="1400" dirty="0">
                          <a:solidFill>
                            <a:schemeClr val="tx1"/>
                          </a:solidFill>
                          <a:effectLst/>
                        </a:rPr>
                      </a:br>
                      <a:r>
                        <a:rPr lang="en-US" sz="1400" i="1" dirty="0">
                          <a:solidFill>
                            <a:schemeClr val="tx1"/>
                          </a:solidFill>
                          <a:effectLst/>
                        </a:rPr>
                        <a:t>P </a:t>
                      </a:r>
                      <a:r>
                        <a:rPr lang="en-US" sz="1400" dirty="0">
                          <a:solidFill>
                            <a:schemeClr val="tx1"/>
                          </a:solidFill>
                          <a:effectLst/>
                        </a:rPr>
                        <a:t>= .0004</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b="1" dirty="0">
                          <a:solidFill>
                            <a:schemeClr val="tx1"/>
                          </a:solidFill>
                          <a:effectLst/>
                        </a:rPr>
                        <a:t>34.5</a:t>
                      </a:r>
                      <a:r>
                        <a:rPr lang="en-US" sz="1400" b="1" baseline="0" dirty="0">
                          <a:solidFill>
                            <a:schemeClr val="tx1"/>
                          </a:solidFill>
                          <a:effectLst/>
                        </a:rPr>
                        <a:t> </a:t>
                      </a:r>
                      <a:r>
                        <a:rPr lang="en-US" sz="1400" b="1" dirty="0">
                          <a:solidFill>
                            <a:schemeClr val="tx1"/>
                          </a:solidFill>
                          <a:effectLst/>
                        </a:rPr>
                        <a:t>(L)</a:t>
                      </a:r>
                      <a:r>
                        <a:rPr lang="en-US" sz="1400" b="1" baseline="0" dirty="0">
                          <a:solidFill>
                            <a:schemeClr val="tx1"/>
                          </a:solidFill>
                          <a:effectLst/>
                        </a:rPr>
                        <a:t> </a:t>
                      </a:r>
                      <a:r>
                        <a:rPr lang="en-US" sz="1400" b="0" baseline="0" dirty="0">
                          <a:solidFill>
                            <a:schemeClr val="tx1"/>
                          </a:solidFill>
                          <a:effectLst/>
                        </a:rPr>
                        <a:t>vs </a:t>
                      </a:r>
                      <a:r>
                        <a:rPr lang="en-US" sz="1400" b="1" baseline="0" dirty="0">
                          <a:solidFill>
                            <a:schemeClr val="tx1"/>
                          </a:solidFill>
                          <a:effectLst/>
                        </a:rPr>
                        <a:t>37.5 </a:t>
                      </a:r>
                      <a:r>
                        <a:rPr lang="en-US" sz="1400" b="1" dirty="0">
                          <a:solidFill>
                            <a:schemeClr val="tx1"/>
                          </a:solidFill>
                          <a:effectLst/>
                        </a:rPr>
                        <a:t>(P+L)</a:t>
                      </a:r>
                      <a:r>
                        <a:rPr lang="en-US" sz="1400" dirty="0">
                          <a:solidFill>
                            <a:schemeClr val="tx1"/>
                          </a:solidFill>
                          <a:effectLst/>
                        </a:rPr>
                        <a:t> </a:t>
                      </a:r>
                      <a:br>
                        <a:rPr lang="en-US" sz="1400" dirty="0">
                          <a:solidFill>
                            <a:schemeClr val="tx1"/>
                          </a:solidFill>
                          <a:effectLst/>
                        </a:rPr>
                      </a:br>
                      <a:r>
                        <a:rPr lang="en-US" sz="1400" dirty="0">
                          <a:solidFill>
                            <a:schemeClr val="tx1"/>
                          </a:solidFill>
                          <a:effectLst/>
                        </a:rPr>
                        <a:t>HR = 0.897 </a:t>
                      </a:r>
                      <a:br>
                        <a:rPr lang="en-US" sz="1400" dirty="0">
                          <a:solidFill>
                            <a:schemeClr val="tx1"/>
                          </a:solidFill>
                          <a:effectLst/>
                        </a:rPr>
                      </a:br>
                      <a:r>
                        <a:rPr lang="en-US" sz="1400" i="1" dirty="0">
                          <a:solidFill>
                            <a:schemeClr val="tx1"/>
                          </a:solidFill>
                          <a:effectLst/>
                          <a:highlight>
                            <a:srgbClr val="FFFF00"/>
                          </a:highlight>
                        </a:rPr>
                        <a:t>P</a:t>
                      </a:r>
                      <a:r>
                        <a:rPr lang="en-US" sz="1400" dirty="0">
                          <a:solidFill>
                            <a:schemeClr val="tx1"/>
                          </a:solidFill>
                          <a:effectLst/>
                          <a:highlight>
                            <a:srgbClr val="FFFF00"/>
                          </a:highlight>
                        </a:rPr>
                        <a:t> =.28</a:t>
                      </a:r>
                      <a:endParaRPr lang="en-US" sz="1400" dirty="0">
                        <a:solidFill>
                          <a:schemeClr val="tx1"/>
                        </a:solidFill>
                        <a:effectLst/>
                        <a:highlight>
                          <a:srgbClr val="FFFF00"/>
                        </a:highlight>
                        <a:latin typeface="+mj-lt"/>
                        <a:ea typeface="Calibri" panose="020F0502020204030204" pitchFamily="34" charset="0"/>
                        <a:cs typeface="Times New Roman" panose="02020603050405020304" pitchFamily="18" charset="0"/>
                      </a:endParaRPr>
                    </a:p>
                  </a:txBody>
                  <a:tcPr marL="48000" marR="48000" marT="0" marB="0" anchor="ctr"/>
                </a:tc>
                <a:extLst>
                  <a:ext uri="{0D108BD9-81ED-4DB2-BD59-A6C34878D82A}">
                    <a16:rowId xmlns:a16="http://schemas.microsoft.com/office/drawing/2014/main" val="835249956"/>
                  </a:ext>
                </a:extLst>
              </a:tr>
              <a:tr h="370840">
                <a:tc>
                  <a:txBody>
                    <a:bodyPr/>
                    <a:lstStyle/>
                    <a:p>
                      <a:pPr marL="0" marR="0" algn="l">
                        <a:lnSpc>
                          <a:spcPct val="115000"/>
                        </a:lnSpc>
                        <a:spcBef>
                          <a:spcPts val="0"/>
                        </a:spcBef>
                        <a:spcAft>
                          <a:spcPts val="0"/>
                        </a:spcAft>
                      </a:pPr>
                      <a:r>
                        <a:rPr lang="en-US" sz="1400" dirty="0">
                          <a:effectLst/>
                        </a:rPr>
                        <a:t>PALOMA-2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dirty="0">
                          <a:solidFill>
                            <a:schemeClr val="tx1"/>
                          </a:solidFill>
                          <a:effectLst/>
                        </a:rPr>
                        <a:t>666</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b="1" dirty="0">
                          <a:solidFill>
                            <a:schemeClr val="tx1"/>
                          </a:solidFill>
                          <a:effectLst/>
                        </a:rPr>
                        <a:t>Palbociclib (P)</a:t>
                      </a:r>
                      <a:endParaRPr lang="en-US" sz="1400" b="1" dirty="0">
                        <a:solidFill>
                          <a:schemeClr val="tx1"/>
                        </a:solidFill>
                        <a:effectLst/>
                        <a:latin typeface="+mj-lt"/>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dirty="0">
                          <a:solidFill>
                            <a:schemeClr val="tx1"/>
                          </a:solidFill>
                          <a:effectLst/>
                        </a:rPr>
                        <a:t>Letrozole (L)</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dirty="0">
                          <a:solidFill>
                            <a:schemeClr val="tx1"/>
                          </a:solidFill>
                          <a:effectLst/>
                        </a:rPr>
                        <a:t>3</a:t>
                      </a:r>
                      <a:endParaRPr lang="en-US" sz="1400" dirty="0">
                        <a:solidFill>
                          <a:schemeClr val="tx1"/>
                        </a:solidFill>
                        <a:effectLst/>
                        <a:latin typeface="+mj-lt"/>
                      </a:endParaRPr>
                    </a:p>
                  </a:txBody>
                  <a:tcPr marL="48000" marR="48000" marT="0" marB="0" anchor="ctr"/>
                </a:tc>
                <a:tc>
                  <a:txBody>
                    <a:bodyPr/>
                    <a:lstStyle/>
                    <a:p>
                      <a:pPr marL="0" marR="0" algn="ctr">
                        <a:lnSpc>
                          <a:spcPct val="115000"/>
                        </a:lnSpc>
                        <a:spcBef>
                          <a:spcPts val="0"/>
                        </a:spcBef>
                        <a:spcAft>
                          <a:spcPts val="0"/>
                        </a:spcAft>
                      </a:pPr>
                      <a:r>
                        <a:rPr lang="en-US" sz="1400" b="1" dirty="0">
                          <a:solidFill>
                            <a:schemeClr val="tx1"/>
                          </a:solidFill>
                          <a:effectLst/>
                        </a:rPr>
                        <a:t>14.5</a:t>
                      </a:r>
                      <a:r>
                        <a:rPr lang="en-US" sz="1400" dirty="0">
                          <a:solidFill>
                            <a:schemeClr val="tx1"/>
                          </a:solidFill>
                          <a:effectLst/>
                        </a:rPr>
                        <a:t> </a:t>
                      </a:r>
                      <a:r>
                        <a:rPr lang="en-US" sz="1400" b="1" dirty="0">
                          <a:solidFill>
                            <a:schemeClr val="tx1"/>
                          </a:solidFill>
                          <a:effectLst/>
                        </a:rPr>
                        <a:t>(L)</a:t>
                      </a:r>
                      <a:r>
                        <a:rPr lang="en-US" sz="1400" dirty="0">
                          <a:solidFill>
                            <a:schemeClr val="tx1"/>
                          </a:solidFill>
                          <a:effectLst/>
                        </a:rPr>
                        <a:t> vs </a:t>
                      </a:r>
                      <a:r>
                        <a:rPr lang="en-US" sz="1400" b="1" dirty="0">
                          <a:solidFill>
                            <a:schemeClr val="tx1"/>
                          </a:solidFill>
                          <a:effectLst/>
                        </a:rPr>
                        <a:t>24.8</a:t>
                      </a:r>
                      <a:r>
                        <a:rPr lang="en-US" sz="1400" dirty="0">
                          <a:solidFill>
                            <a:schemeClr val="tx1"/>
                          </a:solidFill>
                          <a:effectLst/>
                        </a:rPr>
                        <a:t> </a:t>
                      </a:r>
                      <a:r>
                        <a:rPr lang="en-US" sz="1400" b="1" dirty="0">
                          <a:solidFill>
                            <a:schemeClr val="tx1"/>
                          </a:solidFill>
                          <a:effectLst/>
                        </a:rPr>
                        <a:t>(L+P)</a:t>
                      </a:r>
                    </a:p>
                    <a:p>
                      <a:pPr marL="0" marR="0" algn="ctr">
                        <a:lnSpc>
                          <a:spcPct val="115000"/>
                        </a:lnSpc>
                        <a:spcBef>
                          <a:spcPts val="0"/>
                        </a:spcBef>
                        <a:spcAft>
                          <a:spcPts val="0"/>
                        </a:spcAft>
                      </a:pPr>
                      <a:r>
                        <a:rPr lang="en-US" sz="1400" dirty="0">
                          <a:solidFill>
                            <a:schemeClr val="tx1"/>
                          </a:solidFill>
                          <a:effectLst/>
                        </a:rPr>
                        <a:t>HR = 0.58</a:t>
                      </a:r>
                      <a:br>
                        <a:rPr lang="en-US" sz="1400" dirty="0">
                          <a:solidFill>
                            <a:schemeClr val="tx1"/>
                          </a:solidFill>
                          <a:effectLst/>
                        </a:rPr>
                      </a:br>
                      <a:r>
                        <a:rPr lang="en-US" sz="1400" i="1" dirty="0">
                          <a:solidFill>
                            <a:schemeClr val="tx1"/>
                          </a:solidFill>
                          <a:effectLst/>
                        </a:rPr>
                        <a:t>P </a:t>
                      </a:r>
                      <a:r>
                        <a:rPr lang="en-US" sz="1400" dirty="0">
                          <a:solidFill>
                            <a:schemeClr val="tx1"/>
                          </a:solidFill>
                          <a:effectLst/>
                        </a:rPr>
                        <a:t>&lt; .001</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b="1" dirty="0">
                          <a:solidFill>
                            <a:schemeClr val="tx1"/>
                          </a:solidFill>
                          <a:effectLst/>
                        </a:rPr>
                        <a:t>51.2 (L) </a:t>
                      </a:r>
                      <a:r>
                        <a:rPr lang="en-US" sz="1400" b="0" dirty="0">
                          <a:solidFill>
                            <a:schemeClr val="tx1"/>
                          </a:solidFill>
                          <a:effectLst/>
                        </a:rPr>
                        <a:t>vs</a:t>
                      </a:r>
                      <a:r>
                        <a:rPr lang="en-US" sz="1400" b="1" dirty="0">
                          <a:solidFill>
                            <a:schemeClr val="tx1"/>
                          </a:solidFill>
                          <a:effectLst/>
                        </a:rPr>
                        <a:t> 53.9 (P+L)</a:t>
                      </a:r>
                      <a:r>
                        <a:rPr lang="en-US" sz="1400" dirty="0">
                          <a:solidFill>
                            <a:schemeClr val="tx1"/>
                          </a:solidFill>
                          <a:effectLst/>
                        </a:rPr>
                        <a:t> </a:t>
                      </a:r>
                    </a:p>
                    <a:p>
                      <a:pPr marL="0" marR="0" algn="ctr">
                        <a:lnSpc>
                          <a:spcPct val="115000"/>
                        </a:lnSpc>
                        <a:spcBef>
                          <a:spcPts val="0"/>
                        </a:spcBef>
                        <a:spcAft>
                          <a:spcPts val="0"/>
                        </a:spcAft>
                      </a:pPr>
                      <a:r>
                        <a:rPr lang="en-US" sz="1400" dirty="0">
                          <a:solidFill>
                            <a:schemeClr val="tx1"/>
                          </a:solidFill>
                          <a:effectLst/>
                        </a:rPr>
                        <a:t>HR = 0.96</a:t>
                      </a:r>
                      <a:br>
                        <a:rPr lang="en-US" sz="1400" dirty="0">
                          <a:solidFill>
                            <a:schemeClr val="tx1"/>
                          </a:solidFill>
                          <a:effectLst/>
                        </a:rPr>
                      </a:br>
                      <a:r>
                        <a:rPr lang="en-US" sz="1400" dirty="0">
                          <a:solidFill>
                            <a:schemeClr val="tx1"/>
                          </a:solidFill>
                          <a:effectLst/>
                        </a:rPr>
                        <a:t> </a:t>
                      </a:r>
                      <a:r>
                        <a:rPr lang="en-US" sz="1400" i="1" dirty="0">
                          <a:solidFill>
                            <a:schemeClr val="tx1"/>
                          </a:solidFill>
                          <a:effectLst/>
                          <a:highlight>
                            <a:srgbClr val="FFFF00"/>
                          </a:highlight>
                        </a:rPr>
                        <a:t>P </a:t>
                      </a:r>
                      <a:r>
                        <a:rPr lang="en-US" sz="1400" dirty="0">
                          <a:solidFill>
                            <a:schemeClr val="tx1"/>
                          </a:solidFill>
                          <a:effectLst/>
                          <a:highlight>
                            <a:srgbClr val="FFFF00"/>
                          </a:highlight>
                        </a:rPr>
                        <a:t>= .34</a:t>
                      </a:r>
                      <a:endParaRPr lang="en-US" sz="1400" dirty="0">
                        <a:solidFill>
                          <a:schemeClr val="tx1"/>
                        </a:solidFill>
                        <a:effectLst/>
                        <a:highlight>
                          <a:srgbClr val="FFFF00"/>
                        </a:highlight>
                        <a:latin typeface="+mj-lt"/>
                      </a:endParaRPr>
                    </a:p>
                  </a:txBody>
                  <a:tcPr marL="48000" marR="48000" marT="0" marB="0" anchor="ctr"/>
                </a:tc>
                <a:extLst>
                  <a:ext uri="{0D108BD9-81ED-4DB2-BD59-A6C34878D82A}">
                    <a16:rowId xmlns:a16="http://schemas.microsoft.com/office/drawing/2014/main" val="3828356278"/>
                  </a:ext>
                </a:extLst>
              </a:tr>
              <a:tr h="370840">
                <a:tc>
                  <a:txBody>
                    <a:bodyPr/>
                    <a:lstStyle/>
                    <a:p>
                      <a:pPr marL="0" marR="0" algn="l">
                        <a:lnSpc>
                          <a:spcPct val="115000"/>
                        </a:lnSpc>
                        <a:spcBef>
                          <a:spcPts val="0"/>
                        </a:spcBef>
                        <a:spcAft>
                          <a:spcPts val="0"/>
                        </a:spcAft>
                      </a:pPr>
                      <a:r>
                        <a:rPr lang="en-US" sz="1400" dirty="0">
                          <a:effectLst/>
                        </a:rPr>
                        <a:t>MONARCH 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dirty="0">
                          <a:solidFill>
                            <a:schemeClr val="tx1"/>
                          </a:solidFill>
                          <a:effectLst/>
                        </a:rPr>
                        <a:t>493</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b="1" dirty="0">
                          <a:solidFill>
                            <a:schemeClr val="tx1"/>
                          </a:solidFill>
                          <a:effectLst/>
                        </a:rPr>
                        <a:t>Abemaciclib (A)</a:t>
                      </a:r>
                      <a:endParaRPr lang="en-US" sz="1400" b="1" dirty="0">
                        <a:solidFill>
                          <a:schemeClr val="tx1"/>
                        </a:solidFill>
                        <a:effectLst/>
                        <a:latin typeface="+mj-lt"/>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dirty="0">
                          <a:solidFill>
                            <a:schemeClr val="tx1"/>
                          </a:solidFill>
                          <a:effectLst/>
                        </a:rPr>
                        <a:t>NSAI</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dirty="0">
                          <a:solidFill>
                            <a:schemeClr val="tx1"/>
                          </a:solidFill>
                          <a:effectLst/>
                        </a:rPr>
                        <a:t>3</a:t>
                      </a:r>
                      <a:endParaRPr lang="en-US" sz="1400" dirty="0">
                        <a:solidFill>
                          <a:schemeClr val="tx1"/>
                        </a:solidFill>
                        <a:effectLst/>
                        <a:latin typeface="+mj-lt"/>
                      </a:endParaRPr>
                    </a:p>
                  </a:txBody>
                  <a:tcPr marL="48000" marR="48000" marT="0" marB="0" anchor="ctr"/>
                </a:tc>
                <a:tc>
                  <a:txBody>
                    <a:bodyPr/>
                    <a:lstStyle/>
                    <a:p>
                      <a:pPr marL="0" marR="0" algn="ctr">
                        <a:lnSpc>
                          <a:spcPct val="115000"/>
                        </a:lnSpc>
                        <a:spcBef>
                          <a:spcPts val="0"/>
                        </a:spcBef>
                        <a:spcAft>
                          <a:spcPts val="0"/>
                        </a:spcAft>
                      </a:pPr>
                      <a:r>
                        <a:rPr lang="en-US" sz="1400" b="1" dirty="0">
                          <a:solidFill>
                            <a:schemeClr val="tx1"/>
                          </a:solidFill>
                          <a:effectLst/>
                        </a:rPr>
                        <a:t>14.8</a:t>
                      </a:r>
                      <a:r>
                        <a:rPr lang="en-US" sz="1400" dirty="0">
                          <a:solidFill>
                            <a:schemeClr val="tx1"/>
                          </a:solidFill>
                          <a:effectLst/>
                        </a:rPr>
                        <a:t> </a:t>
                      </a:r>
                      <a:r>
                        <a:rPr lang="en-US" sz="1400" b="1" dirty="0">
                          <a:solidFill>
                            <a:schemeClr val="tx1"/>
                          </a:solidFill>
                          <a:effectLst/>
                        </a:rPr>
                        <a:t>(A)</a:t>
                      </a:r>
                      <a:r>
                        <a:rPr lang="en-US" sz="1400" dirty="0">
                          <a:solidFill>
                            <a:schemeClr val="tx1"/>
                          </a:solidFill>
                          <a:effectLst/>
                        </a:rPr>
                        <a:t> vs </a:t>
                      </a:r>
                      <a:r>
                        <a:rPr lang="en-US" sz="1400" b="1" dirty="0">
                          <a:solidFill>
                            <a:schemeClr val="tx1"/>
                          </a:solidFill>
                          <a:effectLst/>
                        </a:rPr>
                        <a:t>28.2 (ET+A)</a:t>
                      </a:r>
                    </a:p>
                    <a:p>
                      <a:pPr marL="0" marR="0" algn="ctr">
                        <a:lnSpc>
                          <a:spcPct val="115000"/>
                        </a:lnSpc>
                        <a:spcBef>
                          <a:spcPts val="0"/>
                        </a:spcBef>
                        <a:spcAft>
                          <a:spcPts val="0"/>
                        </a:spcAft>
                      </a:pPr>
                      <a:r>
                        <a:rPr lang="en-US" sz="1400" dirty="0">
                          <a:solidFill>
                            <a:schemeClr val="tx1"/>
                          </a:solidFill>
                          <a:effectLst/>
                        </a:rPr>
                        <a:t>HR = 0.54</a:t>
                      </a:r>
                      <a:br>
                        <a:rPr lang="en-US" sz="1400" dirty="0">
                          <a:solidFill>
                            <a:schemeClr val="tx1"/>
                          </a:solidFill>
                          <a:effectLst/>
                        </a:rPr>
                      </a:br>
                      <a:r>
                        <a:rPr lang="en-US" sz="1400" i="1" dirty="0">
                          <a:solidFill>
                            <a:schemeClr val="tx1"/>
                          </a:solidFill>
                          <a:effectLst/>
                        </a:rPr>
                        <a:t>P </a:t>
                      </a:r>
                      <a:r>
                        <a:rPr lang="en-US" sz="1400" dirty="0">
                          <a:solidFill>
                            <a:schemeClr val="tx1"/>
                          </a:solidFill>
                          <a:effectLst/>
                        </a:rPr>
                        <a:t>= .000002</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b="1" dirty="0">
                          <a:solidFill>
                            <a:schemeClr val="tx1"/>
                          </a:solidFill>
                          <a:effectLst/>
                        </a:rPr>
                        <a:t>53.7 (AI)</a:t>
                      </a:r>
                      <a:r>
                        <a:rPr lang="en-US" sz="1400" b="1" baseline="0" dirty="0">
                          <a:solidFill>
                            <a:schemeClr val="tx1"/>
                          </a:solidFill>
                          <a:effectLst/>
                        </a:rPr>
                        <a:t> </a:t>
                      </a:r>
                      <a:r>
                        <a:rPr lang="en-US" sz="1400" b="0" baseline="0" dirty="0">
                          <a:solidFill>
                            <a:schemeClr val="tx1"/>
                          </a:solidFill>
                          <a:effectLst/>
                        </a:rPr>
                        <a:t>vs </a:t>
                      </a:r>
                      <a:r>
                        <a:rPr lang="en-US" sz="1400" b="1" baseline="0" dirty="0">
                          <a:solidFill>
                            <a:schemeClr val="tx1"/>
                          </a:solidFill>
                          <a:effectLst/>
                        </a:rPr>
                        <a:t>66.8 (</a:t>
                      </a:r>
                      <a:r>
                        <a:rPr lang="en-US" sz="1400" b="1" u="none" baseline="0" dirty="0">
                          <a:solidFill>
                            <a:schemeClr val="tx1"/>
                          </a:solidFill>
                          <a:effectLst/>
                        </a:rPr>
                        <a:t>AI + A</a:t>
                      </a:r>
                      <a:r>
                        <a:rPr lang="en-US" sz="1400" b="1" u="none" dirty="0">
                          <a:solidFill>
                            <a:schemeClr val="tx1"/>
                          </a:solidFill>
                          <a:effectLst/>
                        </a:rPr>
                        <a:t>)</a:t>
                      </a:r>
                      <a:endParaRPr lang="en-US" sz="1400" u="none" dirty="0">
                        <a:solidFill>
                          <a:schemeClr val="tx1"/>
                        </a:solidFill>
                        <a:effectLst/>
                      </a:endParaRPr>
                    </a:p>
                    <a:p>
                      <a:pPr marL="0" marR="0" lvl="0" indent="0" algn="ctr" defTabSz="457177" rtl="0" eaLnBrk="1" fontAlgn="auto" latinLnBrk="0" hangingPunct="1">
                        <a:lnSpc>
                          <a:spcPct val="100000"/>
                        </a:lnSpc>
                        <a:spcBef>
                          <a:spcPts val="0"/>
                        </a:spcBef>
                        <a:spcAft>
                          <a:spcPts val="0"/>
                        </a:spcAft>
                        <a:buClrTx/>
                        <a:buSzTx/>
                        <a:buFontTx/>
                        <a:buNone/>
                        <a:tabLst/>
                        <a:defRPr/>
                      </a:pPr>
                      <a:r>
                        <a:rPr lang="en-IN" sz="1400" b="0" dirty="0">
                          <a:solidFill>
                            <a:schemeClr val="tx1"/>
                          </a:solidFill>
                        </a:rPr>
                        <a:t>HR = 0.804; </a:t>
                      </a:r>
                      <a:r>
                        <a:rPr lang="en-US" sz="1400" b="0" kern="1200" dirty="0">
                          <a:solidFill>
                            <a:schemeClr val="tx1"/>
                          </a:solidFill>
                          <a:effectLst/>
                        </a:rPr>
                        <a:t>95% CI, </a:t>
                      </a:r>
                      <a:r>
                        <a:rPr lang="en-IN" sz="1400" b="0" dirty="0">
                          <a:solidFill>
                            <a:schemeClr val="tx1"/>
                          </a:solidFill>
                        </a:rPr>
                        <a:t>0.637-1.015</a:t>
                      </a:r>
                      <a:br>
                        <a:rPr lang="en-IN" sz="1400" b="0" dirty="0">
                          <a:solidFill>
                            <a:schemeClr val="tx1"/>
                          </a:solidFill>
                        </a:rPr>
                      </a:br>
                      <a:r>
                        <a:rPr lang="en-IN" sz="1400" b="0" i="1" dirty="0">
                          <a:solidFill>
                            <a:schemeClr val="tx1"/>
                          </a:solidFill>
                          <a:highlight>
                            <a:srgbClr val="FFFF00"/>
                          </a:highlight>
                        </a:rPr>
                        <a:t>P</a:t>
                      </a:r>
                      <a:r>
                        <a:rPr lang="en-IN" sz="1400" b="0" dirty="0">
                          <a:solidFill>
                            <a:schemeClr val="tx1"/>
                          </a:solidFill>
                          <a:highlight>
                            <a:srgbClr val="FFFF00"/>
                          </a:highlight>
                        </a:rPr>
                        <a:t> = .067</a:t>
                      </a:r>
                      <a:endParaRPr lang="en-IN" sz="1400" b="0" dirty="0">
                        <a:solidFill>
                          <a:schemeClr val="tx1"/>
                        </a:solidFill>
                        <a:highlight>
                          <a:srgbClr val="FFFF00"/>
                        </a:highlight>
                        <a:latin typeface="+mj-lt"/>
                        <a:cs typeface="Arial" panose="020B0604020202020204" pitchFamily="34" charset="0"/>
                      </a:endParaRPr>
                    </a:p>
                  </a:txBody>
                  <a:tcPr marL="48000" marR="48000" marT="0" marB="0" anchor="ctr"/>
                </a:tc>
                <a:extLst>
                  <a:ext uri="{0D108BD9-81ED-4DB2-BD59-A6C34878D82A}">
                    <a16:rowId xmlns:a16="http://schemas.microsoft.com/office/drawing/2014/main" val="4027146779"/>
                  </a:ext>
                </a:extLst>
              </a:tr>
              <a:tr h="370840">
                <a:tc>
                  <a:txBody>
                    <a:bodyPr/>
                    <a:lstStyle/>
                    <a:p>
                      <a:pPr marL="0" marR="0" algn="l">
                        <a:lnSpc>
                          <a:spcPct val="115000"/>
                        </a:lnSpc>
                        <a:spcBef>
                          <a:spcPts val="0"/>
                        </a:spcBef>
                        <a:spcAft>
                          <a:spcPts val="0"/>
                        </a:spcAft>
                      </a:pPr>
                      <a:r>
                        <a:rPr lang="en-US" sz="1400" dirty="0">
                          <a:effectLst/>
                        </a:rPr>
                        <a:t>MONALEESA-2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dirty="0">
                          <a:solidFill>
                            <a:schemeClr val="tx1"/>
                          </a:solidFill>
                          <a:effectLst/>
                        </a:rPr>
                        <a:t>668</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b="1" dirty="0">
                          <a:solidFill>
                            <a:schemeClr val="tx1"/>
                          </a:solidFill>
                          <a:effectLst/>
                        </a:rPr>
                        <a:t>Ribociclib (R) </a:t>
                      </a:r>
                      <a:endParaRPr lang="en-US" sz="1400" b="1" dirty="0">
                        <a:solidFill>
                          <a:schemeClr val="tx1"/>
                        </a:solidFill>
                        <a:effectLst/>
                        <a:latin typeface="+mj-lt"/>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dirty="0">
                          <a:solidFill>
                            <a:schemeClr val="tx1"/>
                          </a:solidFill>
                          <a:effectLst/>
                        </a:rPr>
                        <a:t>Letrozole </a:t>
                      </a:r>
                    </a:p>
                    <a:p>
                      <a:pPr marL="0" marR="0" algn="ctr">
                        <a:lnSpc>
                          <a:spcPct val="115000"/>
                        </a:lnSpc>
                        <a:spcBef>
                          <a:spcPts val="0"/>
                        </a:spcBef>
                        <a:spcAft>
                          <a:spcPts val="0"/>
                        </a:spcAft>
                      </a:pPr>
                      <a:r>
                        <a:rPr lang="en-US" sz="1400" dirty="0">
                          <a:solidFill>
                            <a:schemeClr val="tx1"/>
                          </a:solidFill>
                          <a:effectLst/>
                        </a:rPr>
                        <a:t>(L)</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dirty="0">
                          <a:solidFill>
                            <a:schemeClr val="tx1"/>
                          </a:solidFill>
                          <a:effectLst/>
                        </a:rPr>
                        <a:t>3</a:t>
                      </a:r>
                      <a:endParaRPr lang="en-US" sz="1400" dirty="0">
                        <a:solidFill>
                          <a:schemeClr val="tx1"/>
                        </a:solidFill>
                        <a:effectLst/>
                        <a:latin typeface="+mj-lt"/>
                      </a:endParaRPr>
                    </a:p>
                  </a:txBody>
                  <a:tcPr marL="48000" marR="48000" marT="0" marB="0" anchor="ctr"/>
                </a:tc>
                <a:tc>
                  <a:txBody>
                    <a:bodyPr/>
                    <a:lstStyle/>
                    <a:p>
                      <a:pPr marL="0" marR="0" algn="ctr">
                        <a:lnSpc>
                          <a:spcPct val="115000"/>
                        </a:lnSpc>
                        <a:spcBef>
                          <a:spcPts val="0"/>
                        </a:spcBef>
                        <a:spcAft>
                          <a:spcPts val="0"/>
                        </a:spcAft>
                      </a:pPr>
                      <a:r>
                        <a:rPr lang="en-US" sz="1400" b="1" dirty="0">
                          <a:solidFill>
                            <a:schemeClr val="tx1"/>
                          </a:solidFill>
                          <a:effectLst/>
                        </a:rPr>
                        <a:t>16.0 (L) </a:t>
                      </a:r>
                      <a:r>
                        <a:rPr lang="en-US" sz="1400" dirty="0">
                          <a:solidFill>
                            <a:schemeClr val="tx1"/>
                          </a:solidFill>
                          <a:effectLst/>
                        </a:rPr>
                        <a:t>vs</a:t>
                      </a:r>
                      <a:r>
                        <a:rPr lang="en-US" sz="1400" baseline="0" dirty="0">
                          <a:solidFill>
                            <a:schemeClr val="tx1"/>
                          </a:solidFill>
                          <a:effectLst/>
                        </a:rPr>
                        <a:t> </a:t>
                      </a:r>
                      <a:r>
                        <a:rPr lang="en-US" sz="1400" b="1" dirty="0">
                          <a:solidFill>
                            <a:schemeClr val="tx1"/>
                          </a:solidFill>
                          <a:effectLst/>
                        </a:rPr>
                        <a:t>25.3</a:t>
                      </a:r>
                      <a:r>
                        <a:rPr lang="en-US" sz="1400" dirty="0">
                          <a:solidFill>
                            <a:schemeClr val="tx1"/>
                          </a:solidFill>
                          <a:effectLst/>
                        </a:rPr>
                        <a:t> </a:t>
                      </a:r>
                      <a:r>
                        <a:rPr lang="en-US" sz="1400" b="1" dirty="0">
                          <a:solidFill>
                            <a:schemeClr val="tx1"/>
                          </a:solidFill>
                          <a:effectLst/>
                        </a:rPr>
                        <a:t>(L+R)</a:t>
                      </a:r>
                      <a:br>
                        <a:rPr lang="en-US" sz="1400" b="1" dirty="0">
                          <a:solidFill>
                            <a:schemeClr val="tx1"/>
                          </a:solidFill>
                          <a:effectLst/>
                        </a:rPr>
                      </a:br>
                      <a:r>
                        <a:rPr lang="en-US" sz="1400" dirty="0">
                          <a:solidFill>
                            <a:schemeClr val="tx1"/>
                          </a:solidFill>
                          <a:effectLst/>
                        </a:rPr>
                        <a:t>HR = 0.568</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48000" marR="48000" marT="0" marB="0" anchor="ctr"/>
                </a:tc>
                <a:tc>
                  <a:txBody>
                    <a:bodyPr/>
                    <a:lstStyle/>
                    <a:p>
                      <a:pPr marL="0" marR="0" indent="0" algn="ctr" defTabSz="685800" rtl="0" eaLnBrk="1" fontAlgn="auto" latinLnBrk="0" hangingPunct="1">
                        <a:lnSpc>
                          <a:spcPct val="115000"/>
                        </a:lnSpc>
                        <a:spcBef>
                          <a:spcPts val="0"/>
                        </a:spcBef>
                        <a:spcAft>
                          <a:spcPts val="0"/>
                        </a:spcAft>
                        <a:buClrTx/>
                        <a:buSzTx/>
                        <a:buFontTx/>
                        <a:buNone/>
                        <a:tabLst/>
                        <a:defRPr/>
                      </a:pPr>
                      <a:r>
                        <a:rPr lang="en-US" sz="1400" b="1" dirty="0">
                          <a:solidFill>
                            <a:schemeClr val="tx1"/>
                          </a:solidFill>
                          <a:effectLst/>
                        </a:rPr>
                        <a:t>51.4 (L)</a:t>
                      </a:r>
                      <a:r>
                        <a:rPr lang="en-US" sz="1400" b="1" baseline="0" dirty="0">
                          <a:solidFill>
                            <a:schemeClr val="tx1"/>
                          </a:solidFill>
                          <a:effectLst/>
                        </a:rPr>
                        <a:t> </a:t>
                      </a:r>
                      <a:r>
                        <a:rPr lang="en-US" sz="1400" b="0" baseline="0" dirty="0">
                          <a:solidFill>
                            <a:schemeClr val="tx1"/>
                          </a:solidFill>
                          <a:effectLst/>
                        </a:rPr>
                        <a:t>Vs </a:t>
                      </a:r>
                      <a:r>
                        <a:rPr lang="en-US" sz="1400" b="1" dirty="0">
                          <a:solidFill>
                            <a:schemeClr val="tx1"/>
                          </a:solidFill>
                          <a:effectLst/>
                        </a:rPr>
                        <a:t>63.9</a:t>
                      </a:r>
                      <a:r>
                        <a:rPr lang="en-US" sz="1400" dirty="0">
                          <a:solidFill>
                            <a:schemeClr val="tx1"/>
                          </a:solidFill>
                          <a:effectLst/>
                        </a:rPr>
                        <a:t> </a:t>
                      </a:r>
                      <a:r>
                        <a:rPr lang="en-US" sz="1400" b="1" dirty="0">
                          <a:solidFill>
                            <a:schemeClr val="tx1"/>
                          </a:solidFill>
                          <a:effectLst/>
                        </a:rPr>
                        <a:t>(R+L)</a:t>
                      </a:r>
                      <a:br>
                        <a:rPr lang="en-US" sz="1400" b="1" dirty="0">
                          <a:solidFill>
                            <a:schemeClr val="tx1"/>
                          </a:solidFill>
                          <a:effectLst/>
                        </a:rPr>
                      </a:br>
                      <a:r>
                        <a:rPr lang="en-US" sz="1400" dirty="0">
                          <a:solidFill>
                            <a:schemeClr val="tx1"/>
                          </a:solidFill>
                          <a:effectLst/>
                        </a:rPr>
                        <a:t>HR = 0.76; </a:t>
                      </a:r>
                      <a:r>
                        <a:rPr lang="en-US" sz="1400" b="0" kern="1200" dirty="0">
                          <a:solidFill>
                            <a:schemeClr val="tx1"/>
                          </a:solidFill>
                          <a:effectLst/>
                        </a:rPr>
                        <a:t>95% CI, </a:t>
                      </a:r>
                      <a:r>
                        <a:rPr lang="en-US" sz="1400" dirty="0">
                          <a:solidFill>
                            <a:schemeClr val="tx1"/>
                          </a:solidFill>
                          <a:effectLst/>
                        </a:rPr>
                        <a:t>0.63-0.93</a:t>
                      </a:r>
                      <a:br>
                        <a:rPr lang="en-US" sz="1400" dirty="0">
                          <a:solidFill>
                            <a:schemeClr val="tx1"/>
                          </a:solidFill>
                          <a:effectLst/>
                        </a:rPr>
                      </a:br>
                      <a:r>
                        <a:rPr lang="en-US" sz="1400" i="1" dirty="0">
                          <a:solidFill>
                            <a:schemeClr val="tx1"/>
                          </a:solidFill>
                          <a:effectLst/>
                          <a:highlight>
                            <a:srgbClr val="FFFF00"/>
                          </a:highlight>
                        </a:rPr>
                        <a:t>P </a:t>
                      </a:r>
                      <a:r>
                        <a:rPr lang="en-US" sz="1400" dirty="0">
                          <a:solidFill>
                            <a:schemeClr val="tx1"/>
                          </a:solidFill>
                          <a:effectLst/>
                          <a:highlight>
                            <a:srgbClr val="FFFF00"/>
                          </a:highlight>
                        </a:rPr>
                        <a:t>= .008</a:t>
                      </a:r>
                      <a:endParaRPr lang="en-US" sz="1400" dirty="0">
                        <a:solidFill>
                          <a:schemeClr val="tx1"/>
                        </a:solidFill>
                        <a:effectLst/>
                        <a:highlight>
                          <a:srgbClr val="FFFF00"/>
                        </a:highlight>
                        <a:latin typeface="+mj-lt"/>
                      </a:endParaRPr>
                    </a:p>
                  </a:txBody>
                  <a:tcPr marL="48000" marR="48000" marT="0" marB="0" anchor="ctr"/>
                </a:tc>
                <a:extLst>
                  <a:ext uri="{0D108BD9-81ED-4DB2-BD59-A6C34878D82A}">
                    <a16:rowId xmlns:a16="http://schemas.microsoft.com/office/drawing/2014/main" val="1606751580"/>
                  </a:ext>
                </a:extLst>
              </a:tr>
              <a:tr h="370840">
                <a:tc>
                  <a:txBody>
                    <a:bodyPr/>
                    <a:lstStyle/>
                    <a:p>
                      <a:pPr marL="0" marR="0" algn="l">
                        <a:lnSpc>
                          <a:spcPct val="115000"/>
                        </a:lnSpc>
                        <a:spcBef>
                          <a:spcPts val="0"/>
                        </a:spcBef>
                        <a:spcAft>
                          <a:spcPts val="0"/>
                        </a:spcAft>
                      </a:pPr>
                      <a:r>
                        <a:rPr lang="en-US" sz="1400" dirty="0">
                          <a:effectLst/>
                        </a:rPr>
                        <a:t>MONALEESA-7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dirty="0">
                          <a:solidFill>
                            <a:schemeClr val="tx1"/>
                          </a:solidFill>
                          <a:effectLst/>
                        </a:rPr>
                        <a:t>672</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b="1" dirty="0">
                          <a:solidFill>
                            <a:schemeClr val="tx1"/>
                          </a:solidFill>
                          <a:effectLst/>
                        </a:rPr>
                        <a:t>Ribociclib (R)</a:t>
                      </a:r>
                      <a:endParaRPr lang="en-US" sz="1400" b="1" dirty="0">
                        <a:solidFill>
                          <a:schemeClr val="tx1"/>
                        </a:solidFill>
                        <a:effectLst/>
                        <a:latin typeface="+mj-lt"/>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dirty="0">
                          <a:solidFill>
                            <a:schemeClr val="tx1"/>
                          </a:solidFill>
                          <a:effectLst/>
                        </a:rPr>
                        <a:t>ET (Tam or AI) + OFS</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48000" marR="48000" marT="0" marB="0" anchor="ctr"/>
                </a:tc>
                <a:tc>
                  <a:txBody>
                    <a:bodyPr/>
                    <a:lstStyle/>
                    <a:p>
                      <a:pPr marL="0" marR="0" indent="0" algn="ctr">
                        <a:lnSpc>
                          <a:spcPct val="115000"/>
                        </a:lnSpc>
                        <a:spcBef>
                          <a:spcPts val="0"/>
                        </a:spcBef>
                        <a:spcAft>
                          <a:spcPts val="0"/>
                        </a:spcAft>
                        <a:buFontTx/>
                        <a:buNone/>
                      </a:pPr>
                      <a:r>
                        <a:rPr lang="en-US" sz="1400" dirty="0">
                          <a:solidFill>
                            <a:schemeClr val="tx1"/>
                          </a:solidFill>
                          <a:effectLst/>
                        </a:rPr>
                        <a:t>3  </a:t>
                      </a:r>
                      <a:endParaRPr lang="en-US" sz="1400" dirty="0">
                        <a:solidFill>
                          <a:schemeClr val="tx1"/>
                        </a:solidFill>
                        <a:effectLst/>
                        <a:latin typeface="+mj-lt"/>
                      </a:endParaRPr>
                    </a:p>
                  </a:txBody>
                  <a:tcPr marL="48000" marR="48000" marT="0" marB="0" anchor="ctr"/>
                </a:tc>
                <a:tc>
                  <a:txBody>
                    <a:bodyPr/>
                    <a:lstStyle/>
                    <a:p>
                      <a:pPr marL="0" marR="0" algn="ctr">
                        <a:lnSpc>
                          <a:spcPct val="115000"/>
                        </a:lnSpc>
                        <a:spcBef>
                          <a:spcPts val="0"/>
                        </a:spcBef>
                        <a:spcAft>
                          <a:spcPts val="0"/>
                        </a:spcAft>
                      </a:pPr>
                      <a:r>
                        <a:rPr lang="en-US" sz="1400" b="1" dirty="0">
                          <a:solidFill>
                            <a:schemeClr val="tx1"/>
                          </a:solidFill>
                          <a:effectLst/>
                        </a:rPr>
                        <a:t>13.0 </a:t>
                      </a:r>
                      <a:r>
                        <a:rPr kumimoji="0" lang="en-US" sz="1400" b="0" u="none" strike="noStrike" kern="1200" cap="none" spc="0" normalizeH="0" baseline="0" noProof="0" dirty="0">
                          <a:ln>
                            <a:noFill/>
                          </a:ln>
                          <a:solidFill>
                            <a:schemeClr val="tx1"/>
                          </a:solidFill>
                          <a:effectLst/>
                          <a:uLnTx/>
                          <a:uFillTx/>
                        </a:rPr>
                        <a:t>(</a:t>
                      </a:r>
                      <a:r>
                        <a:rPr kumimoji="0" lang="en-US" sz="1400" b="1" u="none" strike="noStrike" kern="1200" cap="none" spc="0" normalizeH="0" baseline="0" noProof="0" dirty="0">
                          <a:ln>
                            <a:noFill/>
                          </a:ln>
                          <a:solidFill>
                            <a:schemeClr val="tx1"/>
                          </a:solidFill>
                          <a:effectLst/>
                          <a:uLnTx/>
                          <a:uFillTx/>
                        </a:rPr>
                        <a:t>ET)</a:t>
                      </a:r>
                      <a:r>
                        <a:rPr lang="en-US" sz="1400" b="1" dirty="0">
                          <a:solidFill>
                            <a:schemeClr val="tx1"/>
                          </a:solidFill>
                          <a:effectLst/>
                        </a:rPr>
                        <a:t> </a:t>
                      </a:r>
                      <a:r>
                        <a:rPr lang="en-US" sz="1400" b="0" dirty="0">
                          <a:solidFill>
                            <a:schemeClr val="tx1"/>
                          </a:solidFill>
                          <a:effectLst/>
                        </a:rPr>
                        <a:t>vs</a:t>
                      </a:r>
                      <a:r>
                        <a:rPr lang="en-US" sz="1400" b="0" baseline="0" dirty="0">
                          <a:solidFill>
                            <a:schemeClr val="tx1"/>
                          </a:solidFill>
                          <a:effectLst/>
                        </a:rPr>
                        <a:t> </a:t>
                      </a:r>
                      <a:r>
                        <a:rPr lang="en-US" sz="1400" b="1" baseline="0" dirty="0">
                          <a:solidFill>
                            <a:schemeClr val="tx1"/>
                          </a:solidFill>
                          <a:effectLst/>
                        </a:rPr>
                        <a:t>23.8 </a:t>
                      </a:r>
                      <a:r>
                        <a:rPr lang="en-US" sz="1400" dirty="0">
                          <a:solidFill>
                            <a:schemeClr val="tx1"/>
                          </a:solidFill>
                          <a:effectLst/>
                        </a:rPr>
                        <a:t>(</a:t>
                      </a:r>
                      <a:r>
                        <a:rPr lang="en-US" sz="1400" b="1" dirty="0">
                          <a:solidFill>
                            <a:schemeClr val="tx1"/>
                          </a:solidFill>
                          <a:effectLst/>
                        </a:rPr>
                        <a:t>R+ET) </a:t>
                      </a:r>
                      <a:br>
                        <a:rPr lang="en-US" sz="1400" b="1" dirty="0">
                          <a:solidFill>
                            <a:schemeClr val="tx1"/>
                          </a:solidFill>
                          <a:effectLst/>
                        </a:rPr>
                      </a:br>
                      <a:r>
                        <a:rPr lang="en-US" sz="1400" dirty="0">
                          <a:solidFill>
                            <a:schemeClr val="tx1"/>
                          </a:solidFill>
                          <a:effectLst/>
                        </a:rPr>
                        <a:t>HR = 0.55</a:t>
                      </a:r>
                      <a:br>
                        <a:rPr lang="en-US" sz="1400" dirty="0">
                          <a:solidFill>
                            <a:schemeClr val="tx1"/>
                          </a:solidFill>
                          <a:effectLst/>
                        </a:rPr>
                      </a:br>
                      <a:r>
                        <a:rPr lang="en-US" sz="1400" i="1" dirty="0">
                          <a:solidFill>
                            <a:schemeClr val="tx1"/>
                          </a:solidFill>
                          <a:effectLst/>
                        </a:rPr>
                        <a:t>P</a:t>
                      </a:r>
                      <a:r>
                        <a:rPr lang="en-US" sz="1400" dirty="0">
                          <a:solidFill>
                            <a:schemeClr val="tx1"/>
                          </a:solidFill>
                          <a:effectLst/>
                        </a:rPr>
                        <a:t> &lt; .0001</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48000" marR="48000" marT="0" marB="0" anchor="ctr"/>
                </a:tc>
                <a:tc>
                  <a:txBody>
                    <a:bodyPr/>
                    <a:lstStyle/>
                    <a:p>
                      <a:pPr marL="0" marR="0" algn="ctr">
                        <a:lnSpc>
                          <a:spcPct val="115000"/>
                        </a:lnSpc>
                        <a:spcBef>
                          <a:spcPts val="0"/>
                        </a:spcBef>
                        <a:spcAft>
                          <a:spcPts val="0"/>
                        </a:spcAft>
                      </a:pPr>
                      <a:r>
                        <a:rPr lang="en-US" sz="1400" b="1" dirty="0">
                          <a:solidFill>
                            <a:schemeClr val="tx1"/>
                          </a:solidFill>
                          <a:effectLst/>
                        </a:rPr>
                        <a:t>48.0 (ET) vs 58.7 </a:t>
                      </a:r>
                      <a:r>
                        <a:rPr kumimoji="0" lang="en-US" sz="1400" b="1" u="none" strike="noStrike" kern="1200" cap="none" spc="0" normalizeH="0" baseline="0" noProof="0" dirty="0">
                          <a:ln>
                            <a:noFill/>
                          </a:ln>
                          <a:solidFill>
                            <a:schemeClr val="tx1"/>
                          </a:solidFill>
                          <a:effectLst/>
                          <a:uLnTx/>
                          <a:uFillTx/>
                        </a:rPr>
                        <a:t>(ET+Rib)</a:t>
                      </a:r>
                      <a:endParaRPr lang="en-US" sz="1400" b="1" dirty="0">
                        <a:solidFill>
                          <a:schemeClr val="tx1"/>
                        </a:solidFill>
                        <a:effectLst/>
                      </a:endParaRPr>
                    </a:p>
                    <a:p>
                      <a:pPr marL="0" marR="0" algn="ctr">
                        <a:lnSpc>
                          <a:spcPct val="115000"/>
                        </a:lnSpc>
                        <a:spcBef>
                          <a:spcPts val="0"/>
                        </a:spcBef>
                        <a:spcAft>
                          <a:spcPts val="0"/>
                        </a:spcAft>
                      </a:pPr>
                      <a:r>
                        <a:rPr lang="en-US" sz="1400" dirty="0">
                          <a:solidFill>
                            <a:schemeClr val="tx1"/>
                          </a:solidFill>
                          <a:effectLst/>
                          <a:highlight>
                            <a:srgbClr val="FFFF00"/>
                          </a:highlight>
                        </a:rPr>
                        <a:t>HR:</a:t>
                      </a:r>
                      <a:r>
                        <a:rPr lang="en-US" sz="1400" baseline="0" dirty="0">
                          <a:solidFill>
                            <a:schemeClr val="tx1"/>
                          </a:solidFill>
                          <a:effectLst/>
                          <a:highlight>
                            <a:srgbClr val="FFFF00"/>
                          </a:highlight>
                        </a:rPr>
                        <a:t> </a:t>
                      </a:r>
                      <a:r>
                        <a:rPr lang="en-US" sz="1400" b="0" kern="1200" dirty="0">
                          <a:solidFill>
                            <a:schemeClr val="tx1"/>
                          </a:solidFill>
                          <a:effectLst/>
                          <a:highlight>
                            <a:srgbClr val="FFFF00"/>
                          </a:highlight>
                        </a:rPr>
                        <a:t>0.76; 95% CI, 0.61–0.96</a:t>
                      </a:r>
                      <a:endParaRPr lang="en-US" sz="1400" dirty="0">
                        <a:solidFill>
                          <a:schemeClr val="tx1"/>
                        </a:solidFill>
                        <a:effectLst/>
                        <a:highlight>
                          <a:srgbClr val="FFFF00"/>
                        </a:highlight>
                      </a:endParaRPr>
                    </a:p>
                  </a:txBody>
                  <a:tcPr marL="48000" marR="48000" marT="0" marB="0" anchor="ctr"/>
                </a:tc>
                <a:extLst>
                  <a:ext uri="{0D108BD9-81ED-4DB2-BD59-A6C34878D82A}">
                    <a16:rowId xmlns:a16="http://schemas.microsoft.com/office/drawing/2014/main" val="2195300221"/>
                  </a:ext>
                </a:extLst>
              </a:tr>
            </a:tbl>
          </a:graphicData>
        </a:graphic>
      </p:graphicFrame>
      <p:sp>
        <p:nvSpPr>
          <p:cNvPr id="6" name="Footer Placeholder 6">
            <a:extLst>
              <a:ext uri="{FF2B5EF4-FFF2-40B4-BE49-F238E27FC236}">
                <a16:creationId xmlns:a16="http://schemas.microsoft.com/office/drawing/2014/main" id="{BC8D34E9-54D1-5055-2382-537CD3AB0685}"/>
              </a:ext>
            </a:extLst>
          </p:cNvPr>
          <p:cNvSpPr txBox="1">
            <a:spLocks/>
          </p:cNvSpPr>
          <p:nvPr/>
        </p:nvSpPr>
        <p:spPr>
          <a:xfrm>
            <a:off x="124242" y="6313487"/>
            <a:ext cx="115823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Finn. </a:t>
            </a:r>
            <a:r>
              <a:rPr kumimoji="0" lang="en-GB" sz="1200" b="0" i="1" u="none" strike="noStrike" kern="1200" cap="none" spc="0" normalizeH="0" baseline="0" noProof="0" dirty="0">
                <a:ln>
                  <a:noFill/>
                </a:ln>
                <a:solidFill>
                  <a:srgbClr val="000000"/>
                </a:solidFill>
                <a:effectLst/>
                <a:uLnTx/>
                <a:uFillTx/>
                <a:latin typeface="Arial"/>
                <a:ea typeface="+mn-ea"/>
                <a:cs typeface="+mn-cs"/>
              </a:rPr>
              <a:t>Lancet Oncol.</a:t>
            </a:r>
            <a:r>
              <a:rPr kumimoji="0" lang="en-GB" sz="1200" b="0" i="0" u="none" strike="noStrike" kern="1200" cap="none" spc="0" normalizeH="0" baseline="0" noProof="0" dirty="0">
                <a:ln>
                  <a:noFill/>
                </a:ln>
                <a:solidFill>
                  <a:srgbClr val="000000"/>
                </a:solidFill>
                <a:effectLst/>
                <a:uLnTx/>
                <a:uFillTx/>
                <a:latin typeface="Arial"/>
                <a:ea typeface="+mn-ea"/>
                <a:cs typeface="+mn-cs"/>
              </a:rPr>
              <a:t> 2014. Slamon J. </a:t>
            </a:r>
            <a:r>
              <a:rPr kumimoji="0" lang="en-GB" sz="1200" b="0" i="1" u="none" strike="noStrike" kern="1200" cap="none" spc="0" normalizeH="0" baseline="0" noProof="0" dirty="0">
                <a:ln>
                  <a:noFill/>
                </a:ln>
                <a:solidFill>
                  <a:srgbClr val="000000"/>
                </a:solidFill>
                <a:effectLst/>
                <a:uLnTx/>
                <a:uFillTx/>
                <a:latin typeface="Arial"/>
                <a:ea typeface="+mn-ea"/>
                <a:cs typeface="+mn-cs"/>
              </a:rPr>
              <a:t>Clin Oncol.</a:t>
            </a:r>
            <a:r>
              <a:rPr kumimoji="0" lang="en-GB" sz="1200" b="0" i="0" u="none" strike="noStrike" kern="1200" cap="none" spc="0" normalizeH="0" baseline="0" noProof="0" dirty="0">
                <a:ln>
                  <a:noFill/>
                </a:ln>
                <a:solidFill>
                  <a:srgbClr val="000000"/>
                </a:solidFill>
                <a:effectLst/>
                <a:uLnTx/>
                <a:uFillTx/>
                <a:latin typeface="Arial"/>
                <a:ea typeface="+mn-ea"/>
                <a:cs typeface="+mn-cs"/>
              </a:rPr>
              <a:t> 2024. Goetz. </a:t>
            </a:r>
            <a:r>
              <a:rPr kumimoji="0" lang="en-GB" sz="1200" b="0" i="1" u="none" strike="noStrike" kern="1200" cap="none" spc="0" normalizeH="0" baseline="0" noProof="0" dirty="0">
                <a:ln>
                  <a:noFill/>
                </a:ln>
                <a:solidFill>
                  <a:srgbClr val="000000"/>
                </a:solidFill>
                <a:effectLst/>
                <a:uLnTx/>
                <a:uFillTx/>
                <a:latin typeface="Arial"/>
                <a:ea typeface="+mn-ea"/>
                <a:cs typeface="+mn-cs"/>
              </a:rPr>
              <a:t>Ann Oncol</a:t>
            </a:r>
            <a:r>
              <a:rPr kumimoji="0" lang="en-GB" sz="1200" b="0" i="0" u="none" strike="noStrike" kern="1200" cap="none" spc="0" normalizeH="0" baseline="0" noProof="0" dirty="0">
                <a:ln>
                  <a:noFill/>
                </a:ln>
                <a:solidFill>
                  <a:srgbClr val="000000"/>
                </a:solidFill>
                <a:effectLst/>
                <a:uLnTx/>
                <a:uFillTx/>
                <a:latin typeface="Arial"/>
                <a:ea typeface="+mn-ea"/>
                <a:cs typeface="+mn-cs"/>
              </a:rPr>
              <a:t>. 2024. Hortobagyi. </a:t>
            </a:r>
            <a:r>
              <a:rPr kumimoji="0" lang="en-GB" sz="1200" b="0" i="1" u="none" strike="noStrike" kern="1200" cap="none" spc="0" normalizeH="0" baseline="0" noProof="0" dirty="0">
                <a:ln>
                  <a:noFill/>
                </a:ln>
                <a:solidFill>
                  <a:srgbClr val="000000"/>
                </a:solidFill>
                <a:effectLst/>
                <a:uLnTx/>
                <a:uFillTx/>
                <a:latin typeface="Arial"/>
                <a:ea typeface="+mn-ea"/>
                <a:cs typeface="+mn-cs"/>
              </a:rPr>
              <a:t>N Engl J Med</a:t>
            </a:r>
            <a:r>
              <a:rPr kumimoji="0" lang="en-GB" sz="1200" b="0" i="0" u="none" strike="noStrike" kern="1200" cap="none" spc="0" normalizeH="0" baseline="0" noProof="0" dirty="0">
                <a:ln>
                  <a:noFill/>
                </a:ln>
                <a:solidFill>
                  <a:srgbClr val="000000"/>
                </a:solidFill>
                <a:effectLst/>
                <a:uLnTx/>
                <a:uFillTx/>
                <a:latin typeface="Arial"/>
                <a:ea typeface="+mn-ea"/>
                <a:cs typeface="+mn-cs"/>
              </a:rPr>
              <a:t>. 2022. Lu. </a:t>
            </a:r>
            <a:r>
              <a:rPr kumimoji="0" lang="en-GB" sz="1200" b="0" i="1" u="none" strike="noStrike" kern="1200" cap="none" spc="0" normalizeH="0" baseline="0" noProof="0" dirty="0">
                <a:ln>
                  <a:noFill/>
                </a:ln>
                <a:solidFill>
                  <a:srgbClr val="000000"/>
                </a:solidFill>
                <a:effectLst/>
                <a:uLnTx/>
                <a:uFillTx/>
                <a:latin typeface="Arial"/>
                <a:ea typeface="+mn-ea"/>
                <a:cs typeface="+mn-cs"/>
              </a:rPr>
              <a:t>Clin Canc Res.</a:t>
            </a:r>
            <a:r>
              <a:rPr kumimoji="0" lang="en-GB" sz="1200" b="0" i="0" u="none" strike="noStrike" kern="1200" cap="none" spc="0" normalizeH="0" baseline="0" noProof="0" dirty="0">
                <a:ln>
                  <a:noFill/>
                </a:ln>
                <a:solidFill>
                  <a:srgbClr val="000000"/>
                </a:solidFill>
                <a:effectLst/>
                <a:uLnTx/>
                <a:uFillTx/>
                <a:latin typeface="Arial"/>
                <a:ea typeface="+mn-ea"/>
                <a:cs typeface="+mn-cs"/>
              </a:rPr>
              <a:t> 2022.</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Finn RS et al. ASCO 2017;Abstract 1001</a:t>
            </a:r>
          </a:p>
        </p:txBody>
      </p:sp>
    </p:spTree>
    <p:extLst>
      <p:ext uri="{BB962C8B-B14F-4D97-AF65-F5344CB8AC3E}">
        <p14:creationId xmlns:p14="http://schemas.microsoft.com/office/powerpoint/2010/main" val="2730556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0BA7D-2F55-5579-9521-6F1BEA4014AF}"/>
            </a:ext>
          </a:extLst>
        </p:cNvPr>
        <p:cNvGrpSpPr/>
        <p:nvPr/>
      </p:nvGrpSpPr>
      <p:grpSpPr>
        <a:xfrm>
          <a:off x="0" y="0"/>
          <a:ext cx="0" cy="0"/>
          <a:chOff x="0" y="0"/>
          <a:chExt cx="0" cy="0"/>
        </a:xfrm>
      </p:grpSpPr>
      <p:sp>
        <p:nvSpPr>
          <p:cNvPr id="50178" name="Rectangle 3">
            <a:extLst>
              <a:ext uri="{FF2B5EF4-FFF2-40B4-BE49-F238E27FC236}">
                <a16:creationId xmlns:a16="http://schemas.microsoft.com/office/drawing/2014/main" id="{882F8906-8BA3-1B49-2CFF-8B64C4CA06F9}"/>
              </a:ext>
            </a:extLst>
          </p:cNvPr>
          <p:cNvSpPr>
            <a:spLocks noGrp="1" noChangeArrowheads="1"/>
          </p:cNvSpPr>
          <p:nvPr>
            <p:ph type="body" idx="4294967295"/>
          </p:nvPr>
        </p:nvSpPr>
        <p:spPr bwMode="auto">
          <a:xfrm>
            <a:off x="398069" y="1506537"/>
            <a:ext cx="11423030" cy="53514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100000"/>
              </a:lnSpc>
              <a:buNone/>
            </a:pPr>
            <a:r>
              <a:rPr lang="en-US" altLang="en-US" b="1" dirty="0">
                <a:ea typeface="ＭＳ Ｐゴシック" panose="020B0600070205080204" pitchFamily="34" charset="-128"/>
              </a:rPr>
              <a:t>In the adjuvant setting, the addition of abemaciclib and ribociclib to standard of care ET improves DFS</a:t>
            </a:r>
          </a:p>
          <a:p>
            <a:pPr marL="0" indent="0">
              <a:lnSpc>
                <a:spcPct val="100000"/>
              </a:lnSpc>
              <a:buNone/>
            </a:pPr>
            <a:r>
              <a:rPr lang="en-US" altLang="en-US" b="1" dirty="0">
                <a:ea typeface="ＭＳ Ｐゴシック" panose="020B0600070205080204" pitchFamily="34" charset="-128"/>
              </a:rPr>
              <a:t>OS data to be presented at ESMO (abemaciclib)</a:t>
            </a:r>
          </a:p>
          <a:p>
            <a:pPr marL="0" indent="0">
              <a:lnSpc>
                <a:spcPct val="100000"/>
              </a:lnSpc>
              <a:buNone/>
            </a:pPr>
            <a:r>
              <a:rPr lang="en-US" altLang="en-US" b="1" dirty="0">
                <a:ea typeface="ＭＳ Ｐゴシック" panose="020B0600070205080204" pitchFamily="34" charset="-128"/>
              </a:rPr>
              <a:t>In the metastatic setting, CDK 4/6 inhibitors (ribociclib and abemaciclib) in combination with ET improve survival in the first- and second-line settings.</a:t>
            </a:r>
          </a:p>
          <a:p>
            <a:pPr marL="0" indent="0">
              <a:lnSpc>
                <a:spcPct val="100000"/>
              </a:lnSpc>
              <a:buNone/>
            </a:pPr>
            <a:r>
              <a:rPr lang="en-US" altLang="en-US" b="1" dirty="0">
                <a:ea typeface="ＭＳ Ｐゴシック" panose="020B0600070205080204" pitchFamily="34" charset="-128"/>
              </a:rPr>
              <a:t>No head-to-head trials comparing palbociclib, ribociclib and abemaciclib</a:t>
            </a:r>
          </a:p>
        </p:txBody>
      </p:sp>
      <p:sp>
        <p:nvSpPr>
          <p:cNvPr id="50179" name="Rectangle 27">
            <a:extLst>
              <a:ext uri="{FF2B5EF4-FFF2-40B4-BE49-F238E27FC236}">
                <a16:creationId xmlns:a16="http://schemas.microsoft.com/office/drawing/2014/main" id="{CEA3B437-450F-4AEA-85F6-DAD221DE1444}"/>
              </a:ext>
            </a:extLst>
          </p:cNvPr>
          <p:cNvSpPr>
            <a:spLocks noChangeArrowheads="1"/>
          </p:cNvSpPr>
          <p:nvPr/>
        </p:nvSpPr>
        <p:spPr bwMode="auto">
          <a:xfrm>
            <a:off x="0" y="558801"/>
            <a:ext cx="12192000" cy="709613"/>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Summary of updated CDK 4/6i data</a:t>
            </a:r>
          </a:p>
        </p:txBody>
      </p:sp>
    </p:spTree>
    <p:extLst>
      <p:ext uri="{BB962C8B-B14F-4D97-AF65-F5344CB8AC3E}">
        <p14:creationId xmlns:p14="http://schemas.microsoft.com/office/powerpoint/2010/main" val="909800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7"/>
          <p:cNvSpPr>
            <a:spLocks noGrp="1" noChangeArrowheads="1"/>
          </p:cNvSpPr>
          <p:nvPr>
            <p:ph type="title" idx="4294967295"/>
          </p:nvPr>
        </p:nvSpPr>
        <p:spPr>
          <a:xfrm>
            <a:off x="0" y="389918"/>
            <a:ext cx="12192000" cy="585418"/>
          </a:xfrm>
          <a:solidFill>
            <a:srgbClr val="002060"/>
          </a:solidFill>
        </p:spPr>
        <p:txBody>
          <a:bodyPr vert="horz" wrap="square" lIns="92075" tIns="46038" rIns="92075" bIns="46038" numCol="1" anchor="ctr" anchorCtr="0" compatLnSpc="1">
            <a:prstTxWarp prst="textNoShape">
              <a:avLst/>
            </a:prstTxWarp>
            <a:spAutoFit/>
          </a:bodyPr>
          <a:lstStyle/>
          <a:p>
            <a:pPr algn="ctr"/>
            <a:r>
              <a:rPr lang="en-US" altLang="en-US" sz="3200" dirty="0">
                <a:solidFill>
                  <a:srgbClr val="FFFF00"/>
                </a:solidFill>
                <a:ea typeface="ＭＳ Ｐゴシック" pitchFamily="34" charset="-128"/>
              </a:rPr>
              <a:t>ESR1 Mutations: Therapeutic Implications</a:t>
            </a:r>
          </a:p>
        </p:txBody>
      </p:sp>
      <p:pic>
        <p:nvPicPr>
          <p:cNvPr id="99330"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27454" y="1060452"/>
            <a:ext cx="5122863" cy="211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1"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547250" y="2404270"/>
            <a:ext cx="5518150" cy="143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2"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901951" y="3244850"/>
            <a:ext cx="5305425"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3" name="Picture 5"/>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532189" y="4173537"/>
            <a:ext cx="6505575" cy="1509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4" name="Picture 6"/>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b="-4620"/>
          <a:stretch>
            <a:fillRect/>
          </a:stretch>
        </p:blipFill>
        <p:spPr bwMode="auto">
          <a:xfrm>
            <a:off x="5444032" y="5309392"/>
            <a:ext cx="5991225" cy="1548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1968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4F4C6-E580-FB19-82DC-B1468F48C0FB}"/>
              </a:ext>
            </a:extLst>
          </p:cNvPr>
          <p:cNvSpPr>
            <a:spLocks noGrp="1"/>
          </p:cNvSpPr>
          <p:nvPr>
            <p:ph type="title"/>
          </p:nvPr>
        </p:nvSpPr>
        <p:spPr>
          <a:xfrm>
            <a:off x="0" y="361950"/>
            <a:ext cx="12192000" cy="535531"/>
          </a:xfrm>
        </p:spPr>
        <p:txBody>
          <a:bodyPr/>
          <a:lstStyle/>
          <a:p>
            <a:r>
              <a:rPr lang="en-US" sz="3200" dirty="0">
                <a:solidFill>
                  <a:schemeClr val="tx1"/>
                </a:solidFill>
                <a:latin typeface="Arial" panose="020B0604020202020204" pitchFamily="34" charset="0"/>
                <a:cs typeface="Arial" panose="020B0604020202020204" pitchFamily="34" charset="0"/>
              </a:rPr>
              <a:t>Phase III EMERALD: Elacestrant vs SOC in ESR1m Tumors </a:t>
            </a:r>
          </a:p>
        </p:txBody>
      </p:sp>
      <p:pic>
        <p:nvPicPr>
          <p:cNvPr id="8194" name="Picture 2">
            <a:extLst>
              <a:ext uri="{FF2B5EF4-FFF2-40B4-BE49-F238E27FC236}">
                <a16:creationId xmlns:a16="http://schemas.microsoft.com/office/drawing/2014/main" id="{7F6CF5DA-7D5B-97EC-4114-4F3CEF9ED14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423" t="26424" r="945" b="54232"/>
          <a:stretch>
            <a:fillRect/>
          </a:stretch>
        </p:blipFill>
        <p:spPr bwMode="auto">
          <a:xfrm>
            <a:off x="671146" y="976445"/>
            <a:ext cx="10849708" cy="44928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05699B1-8E3F-BEC2-9A44-9F5AF942DF1C}"/>
              </a:ext>
            </a:extLst>
          </p:cNvPr>
          <p:cNvSpPr/>
          <p:nvPr/>
        </p:nvSpPr>
        <p:spPr bwMode="auto">
          <a:xfrm>
            <a:off x="671146" y="5487127"/>
            <a:ext cx="10849708" cy="975946"/>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Based on these data, the FDA approved elacestrant for ER-positive, HER2-negative,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ESR1-mutated advanced or metastatic breast cancer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(January 7, 2023)</a:t>
            </a:r>
          </a:p>
        </p:txBody>
      </p:sp>
      <p:sp>
        <p:nvSpPr>
          <p:cNvPr id="5" name="TextBox 4">
            <a:extLst>
              <a:ext uri="{FF2B5EF4-FFF2-40B4-BE49-F238E27FC236}">
                <a16:creationId xmlns:a16="http://schemas.microsoft.com/office/drawing/2014/main" id="{6688B71B-C940-08F3-BFB8-B15AE66BF754}"/>
              </a:ext>
            </a:extLst>
          </p:cNvPr>
          <p:cNvSpPr txBox="1"/>
          <p:nvPr/>
        </p:nvSpPr>
        <p:spPr>
          <a:xfrm>
            <a:off x="-1" y="6425710"/>
            <a:ext cx="5503985" cy="480655"/>
          </a:xfrm>
          <a:prstGeom prst="rect">
            <a:avLst/>
          </a:prstGeom>
          <a:noFill/>
        </p:spPr>
        <p:txBody>
          <a:bodyPr wrap="square" tIns="91440" bIns="91440" rtlCol="0" anchor="ctr">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Bidard FC et al. J Clin Oncol. 2022 Oct 1;40(28):3246-3256.</a:t>
            </a:r>
          </a:p>
        </p:txBody>
      </p:sp>
    </p:spTree>
    <p:extLst>
      <p:ext uri="{BB962C8B-B14F-4D97-AF65-F5344CB8AC3E}">
        <p14:creationId xmlns:p14="http://schemas.microsoft.com/office/powerpoint/2010/main" val="2149239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67B394C-96F4-BCCA-2184-37BBD0C6AA6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6328"/>
          <a:stretch>
            <a:fillRect/>
          </a:stretch>
        </p:blipFill>
        <p:spPr bwMode="auto">
          <a:xfrm>
            <a:off x="6040580" y="2952500"/>
            <a:ext cx="6121619" cy="279082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43AC513-6F29-3E1B-B2CE-60B8DFC18A8D}"/>
              </a:ext>
            </a:extLst>
          </p:cNvPr>
          <p:cNvSpPr txBox="1">
            <a:spLocks/>
          </p:cNvSpPr>
          <p:nvPr/>
        </p:nvSpPr>
        <p:spPr bwMode="auto">
          <a:xfrm>
            <a:off x="0" y="361950"/>
            <a:ext cx="12192000"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lnSpc>
                <a:spcPct val="90000"/>
              </a:lnSpc>
              <a:spcBef>
                <a:spcPct val="0"/>
              </a:spcBef>
              <a:spcAft>
                <a:spcPct val="0"/>
              </a:spcAft>
              <a:defRPr sz="4000" b="1">
                <a:solidFill>
                  <a:schemeClr val="tx2"/>
                </a:solidFill>
                <a:latin typeface="+mj-lt"/>
                <a:ea typeface="ＭＳ Ｐゴシック" charset="0"/>
                <a:cs typeface="+mj-cs"/>
              </a:defRPr>
            </a:lvl1pPr>
            <a:lvl2pPr algn="ctr" rtl="0" eaLnBrk="0" fontAlgn="base" hangingPunct="0">
              <a:lnSpc>
                <a:spcPct val="90000"/>
              </a:lnSpc>
              <a:spcBef>
                <a:spcPct val="0"/>
              </a:spcBef>
              <a:spcAft>
                <a:spcPct val="0"/>
              </a:spcAft>
              <a:defRPr sz="4000" b="1">
                <a:solidFill>
                  <a:schemeClr val="tx2"/>
                </a:solidFill>
                <a:latin typeface="Times New Roman" pitchFamily="18" charset="0"/>
                <a:ea typeface="ＭＳ Ｐゴシック" charset="0"/>
              </a:defRPr>
            </a:lvl2pPr>
            <a:lvl3pPr algn="ctr" rtl="0" eaLnBrk="0" fontAlgn="base" hangingPunct="0">
              <a:lnSpc>
                <a:spcPct val="90000"/>
              </a:lnSpc>
              <a:spcBef>
                <a:spcPct val="0"/>
              </a:spcBef>
              <a:spcAft>
                <a:spcPct val="0"/>
              </a:spcAft>
              <a:defRPr sz="4000" b="1">
                <a:solidFill>
                  <a:schemeClr val="tx2"/>
                </a:solidFill>
                <a:latin typeface="Times New Roman" pitchFamily="18" charset="0"/>
                <a:ea typeface="ＭＳ Ｐゴシック" charset="0"/>
              </a:defRPr>
            </a:lvl3pPr>
            <a:lvl4pPr algn="ctr" rtl="0" eaLnBrk="0" fontAlgn="base" hangingPunct="0">
              <a:lnSpc>
                <a:spcPct val="90000"/>
              </a:lnSpc>
              <a:spcBef>
                <a:spcPct val="0"/>
              </a:spcBef>
              <a:spcAft>
                <a:spcPct val="0"/>
              </a:spcAft>
              <a:defRPr sz="4000" b="1">
                <a:solidFill>
                  <a:schemeClr val="tx2"/>
                </a:solidFill>
                <a:latin typeface="Times New Roman" pitchFamily="18" charset="0"/>
                <a:ea typeface="ＭＳ Ｐゴシック" charset="0"/>
              </a:defRPr>
            </a:lvl4pPr>
            <a:lvl5pPr algn="ctr" rtl="0" eaLnBrk="0" fontAlgn="base" hangingPunct="0">
              <a:lnSpc>
                <a:spcPct val="90000"/>
              </a:lnSpc>
              <a:spcBef>
                <a:spcPct val="0"/>
              </a:spcBef>
              <a:spcAft>
                <a:spcPct val="0"/>
              </a:spcAft>
              <a:defRPr sz="4000" b="1">
                <a:solidFill>
                  <a:schemeClr val="tx2"/>
                </a:solidFill>
                <a:latin typeface="Times New Roman" pitchFamily="18" charset="0"/>
                <a:ea typeface="ＭＳ Ｐゴシック" charset="0"/>
              </a:defRPr>
            </a:lvl5pPr>
            <a:lvl6pPr marL="457200" algn="ctr" rtl="0" fontAlgn="base">
              <a:lnSpc>
                <a:spcPct val="90000"/>
              </a:lnSpc>
              <a:spcBef>
                <a:spcPct val="0"/>
              </a:spcBef>
              <a:spcAft>
                <a:spcPct val="0"/>
              </a:spcAft>
              <a:defRPr sz="4000" b="1">
                <a:solidFill>
                  <a:schemeClr val="tx2"/>
                </a:solidFill>
                <a:latin typeface="Times New Roman" pitchFamily="18" charset="0"/>
              </a:defRPr>
            </a:lvl6pPr>
            <a:lvl7pPr marL="914400" algn="ctr" rtl="0" fontAlgn="base">
              <a:lnSpc>
                <a:spcPct val="90000"/>
              </a:lnSpc>
              <a:spcBef>
                <a:spcPct val="0"/>
              </a:spcBef>
              <a:spcAft>
                <a:spcPct val="0"/>
              </a:spcAft>
              <a:defRPr sz="4000" b="1">
                <a:solidFill>
                  <a:schemeClr val="tx2"/>
                </a:solidFill>
                <a:latin typeface="Times New Roman" pitchFamily="18" charset="0"/>
              </a:defRPr>
            </a:lvl7pPr>
            <a:lvl8pPr marL="1371600" algn="ctr" rtl="0" fontAlgn="base">
              <a:lnSpc>
                <a:spcPct val="90000"/>
              </a:lnSpc>
              <a:spcBef>
                <a:spcPct val="0"/>
              </a:spcBef>
              <a:spcAft>
                <a:spcPct val="0"/>
              </a:spcAft>
              <a:defRPr sz="4000" b="1">
                <a:solidFill>
                  <a:schemeClr val="tx2"/>
                </a:solidFill>
                <a:latin typeface="Times New Roman" pitchFamily="18" charset="0"/>
              </a:defRPr>
            </a:lvl8pPr>
            <a:lvl9pPr marL="1828800" algn="ctr" rtl="0" fontAlgn="base">
              <a:lnSpc>
                <a:spcPct val="90000"/>
              </a:lnSpc>
              <a:spcBef>
                <a:spcPct val="0"/>
              </a:spcBef>
              <a:spcAft>
                <a:spcPct val="0"/>
              </a:spcAft>
              <a:defRPr sz="4000" b="1">
                <a:solidFill>
                  <a:schemeClr val="tx2"/>
                </a:solidFill>
                <a:latin typeface="Times New Roman" pitchFamily="18"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Camizestrant versus Fulvestrant in Post-menopausal Women with Estrogen receptor-positive, HER2-negative Advanced Breast Cancer (SERENA-2)</a:t>
            </a:r>
          </a:p>
        </p:txBody>
      </p:sp>
      <p:pic>
        <p:nvPicPr>
          <p:cNvPr id="1028" name="Picture 4">
            <a:extLst>
              <a:ext uri="{FF2B5EF4-FFF2-40B4-BE49-F238E27FC236}">
                <a16:creationId xmlns:a16="http://schemas.microsoft.com/office/drawing/2014/main" id="{66D65D58-7C0A-6DA6-88F4-A9FB5E0DB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10" y="2952501"/>
            <a:ext cx="5581650" cy="27908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A158DE7-7F8E-A7C0-F2C9-30EC0D645939}"/>
              </a:ext>
            </a:extLst>
          </p:cNvPr>
          <p:cNvSpPr txBox="1"/>
          <p:nvPr/>
        </p:nvSpPr>
        <p:spPr>
          <a:xfrm>
            <a:off x="7673546" y="6026727"/>
            <a:ext cx="40058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Oliveira et al. Lancet Oncology 2025 </a:t>
            </a:r>
          </a:p>
        </p:txBody>
      </p:sp>
      <p:sp>
        <p:nvSpPr>
          <p:cNvPr id="2" name="Rectangle 27">
            <a:extLst>
              <a:ext uri="{FF2B5EF4-FFF2-40B4-BE49-F238E27FC236}">
                <a16:creationId xmlns:a16="http://schemas.microsoft.com/office/drawing/2014/main" id="{9FE7779B-2C11-75C9-FEE3-DF153EF86C07}"/>
              </a:ext>
            </a:extLst>
          </p:cNvPr>
          <p:cNvSpPr>
            <a:spLocks noChangeArrowheads="1"/>
          </p:cNvSpPr>
          <p:nvPr/>
        </p:nvSpPr>
        <p:spPr bwMode="auto">
          <a:xfrm>
            <a:off x="1397785" y="2084776"/>
            <a:ext cx="2906485" cy="40062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945" tIns="45975" rIns="91945" bIns="45975"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All Patients</a:t>
            </a:r>
          </a:p>
        </p:txBody>
      </p:sp>
      <p:sp>
        <p:nvSpPr>
          <p:cNvPr id="3" name="Rectangle 27">
            <a:extLst>
              <a:ext uri="{FF2B5EF4-FFF2-40B4-BE49-F238E27FC236}">
                <a16:creationId xmlns:a16="http://schemas.microsoft.com/office/drawing/2014/main" id="{5977CF34-1847-3023-BA15-CB889856ADF6}"/>
              </a:ext>
            </a:extLst>
          </p:cNvPr>
          <p:cNvSpPr>
            <a:spLocks noChangeArrowheads="1"/>
          </p:cNvSpPr>
          <p:nvPr/>
        </p:nvSpPr>
        <p:spPr bwMode="auto">
          <a:xfrm>
            <a:off x="7308434" y="2084775"/>
            <a:ext cx="3676723" cy="40062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945" tIns="45975" rIns="91945" bIns="45975"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Previous CDK 4/6 Inhibitors</a:t>
            </a:r>
          </a:p>
        </p:txBody>
      </p:sp>
    </p:spTree>
    <p:extLst>
      <p:ext uri="{BB962C8B-B14F-4D97-AF65-F5344CB8AC3E}">
        <p14:creationId xmlns:p14="http://schemas.microsoft.com/office/powerpoint/2010/main" val="924535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62" name="Text Box 2"/>
          <p:cNvSpPr txBox="1">
            <a:spLocks noChangeArrowheads="1"/>
          </p:cNvSpPr>
          <p:nvPr/>
        </p:nvSpPr>
        <p:spPr bwMode="auto">
          <a:xfrm>
            <a:off x="1828800" y="685800"/>
            <a:ext cx="8534401" cy="54168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0000"/>
                </a:solidFill>
                <a:effectLst/>
                <a:uLnTx/>
                <a:uFillTx/>
                <a:latin typeface="Arial"/>
                <a:ea typeface="+mn-ea"/>
                <a:cs typeface="+mn-cs"/>
              </a:rPr>
              <a:t>(Secondary) Prevention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Arial"/>
                <a:ea typeface="+mn-ea"/>
                <a:cs typeface="+mn-cs"/>
              </a:rPr>
              <a:t>“…, prevention is so much better than healing because it saves the labour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Arial"/>
                <a:ea typeface="+mn-ea"/>
                <a:cs typeface="+mn-cs"/>
              </a:rPr>
              <a:t>of being</a:t>
            </a:r>
            <a:r>
              <a:rPr kumimoji="0" lang="en-GB" sz="3200" b="0" i="0" u="none" strike="noStrike" kern="1200" cap="none" spc="0" normalizeH="0" baseline="0" noProof="0" dirty="0">
                <a:ln>
                  <a:noFill/>
                </a:ln>
                <a:solidFill>
                  <a:srgbClr val="000000"/>
                </a:solidFill>
                <a:effectLst/>
                <a:uLnTx/>
                <a:uFillTx/>
                <a:latin typeface="Arial"/>
                <a:ea typeface="+mn-ea"/>
                <a:cs typeface="+mn-cs"/>
              </a:rPr>
              <a:t> </a:t>
            </a:r>
            <a:r>
              <a:rPr kumimoji="0" lang="en-GB" sz="3200" b="1" i="0" u="none" strike="noStrike" kern="1200" cap="none" spc="0" normalizeH="0" baseline="0" noProof="0" dirty="0">
                <a:ln>
                  <a:noFill/>
                </a:ln>
                <a:solidFill>
                  <a:srgbClr val="000000"/>
                </a:solidFill>
                <a:effectLst/>
                <a:uLnTx/>
                <a:uFillTx/>
                <a:latin typeface="Arial"/>
                <a:ea typeface="+mn-ea"/>
                <a:cs typeface="+mn-cs"/>
              </a:rPr>
              <a:t>sick.”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mn-cs"/>
              </a:rPr>
              <a:t>Thomas Adams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mn-cs"/>
              </a:rPr>
              <a:t>ca. 1618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extBox 1"/>
          <p:cNvSpPr txBox="1"/>
          <p:nvPr/>
        </p:nvSpPr>
        <p:spPr>
          <a:xfrm>
            <a:off x="1524000" y="5574268"/>
            <a:ext cx="9144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Quoted in Muir CS. Cancer Res 1990;50:6441-8.</a:t>
            </a:r>
          </a:p>
        </p:txBody>
      </p:sp>
    </p:spTree>
    <p:extLst>
      <p:ext uri="{BB962C8B-B14F-4D97-AF65-F5344CB8AC3E}">
        <p14:creationId xmlns:p14="http://schemas.microsoft.com/office/powerpoint/2010/main" val="3894184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7060" y="2803105"/>
            <a:ext cx="7317878" cy="322957"/>
          </a:xfrm>
        </p:spPr>
        <p:txBody>
          <a:bodyPr/>
          <a:lstStyle/>
          <a:p>
            <a:r>
              <a:rPr lang="en-US" sz="656" dirty="0">
                <a:solidFill>
                  <a:schemeClr val="tx1"/>
                </a:solidFill>
                <a:latin typeface="Arial" charset="0"/>
                <a:ea typeface="+mn-ea"/>
                <a:cs typeface="+mn-cs"/>
              </a:rPr>
              <a:t>Camizestrant + CDK4/6 inhibitor for the treatment of emergent ESR1 mutations during first-line endocrine-based therapy and ahead of disease progression in patients with HR+/HER2– advanced breast cancer: &lt;br /&gt;Phase 3, double-blind ctDNA-guided SERENA-6 trial</a:t>
            </a:r>
          </a:p>
        </p:txBody>
      </p:sp>
      <p:grpSp>
        <p:nvGrpSpPr>
          <p:cNvPr id="4" name="Group 3">
            <a:extLst>
              <a:ext uri="{FF2B5EF4-FFF2-40B4-BE49-F238E27FC236}">
                <a16:creationId xmlns:a16="http://schemas.microsoft.com/office/drawing/2014/main" id="{D5AE244C-28A1-7D37-DFD8-26B4A75B28AA}"/>
              </a:ext>
            </a:extLst>
          </p:cNvPr>
          <p:cNvGrpSpPr/>
          <p:nvPr/>
        </p:nvGrpSpPr>
        <p:grpSpPr>
          <a:xfrm>
            <a:off x="389862" y="231354"/>
            <a:ext cx="11413764" cy="6420242"/>
            <a:chOff x="389862" y="0"/>
            <a:chExt cx="11413764" cy="6420242"/>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E306B921-943F-EEDA-0009-B9879A3BE7B0}"/>
                </a:ext>
              </a:extLst>
            </p:cNvPr>
            <p:cNvSpPr/>
            <p:nvPr/>
          </p:nvSpPr>
          <p:spPr>
            <a:xfrm>
              <a:off x="2778369" y="6154615"/>
              <a:ext cx="3675185" cy="265627"/>
            </a:xfrm>
            <a:prstGeom prst="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Abstract LBA4</a:t>
              </a:r>
            </a:p>
          </p:txBody>
        </p:sp>
      </p:gr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SERENA-6 study design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63598AB0-A8FD-AE28-5B65-668CAB7BB6F7}"/>
              </a:ext>
            </a:extLst>
          </p:cNvPr>
          <p:cNvSpPr/>
          <p:nvPr/>
        </p:nvSpPr>
        <p:spPr>
          <a:xfrm>
            <a:off x="2778369" y="6192000"/>
            <a:ext cx="3675185" cy="265627"/>
          </a:xfrm>
          <a:prstGeom prst="rect">
            <a:avLst/>
          </a:prstGeom>
          <a:solidFill>
            <a:srgbClr val="FFFFFF"/>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a:ea typeface="+mn-ea"/>
                <a:cs typeface="Lucida Sans Unicode"/>
              </a:rPr>
              <a:t>Abstract LBA4</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Baseline characteristics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94A2C288-0F78-1B56-9CD3-31A233BC0548}"/>
              </a:ext>
            </a:extLst>
          </p:cNvPr>
          <p:cNvSpPr/>
          <p:nvPr/>
        </p:nvSpPr>
        <p:spPr>
          <a:xfrm>
            <a:off x="2778369" y="6192000"/>
            <a:ext cx="3675185" cy="265627"/>
          </a:xfrm>
          <a:prstGeom prst="rect">
            <a:avLst/>
          </a:prstGeom>
          <a:solidFill>
            <a:srgbClr val="FFFFFF"/>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a:ea typeface="+mn-ea"/>
                <a:cs typeface="Lucida Sans Unicode"/>
              </a:rPr>
              <a:t>Abstract LBA4</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7060" y="2792088"/>
            <a:ext cx="7317878" cy="322957"/>
          </a:xfrm>
        </p:spPr>
        <p:txBody>
          <a:bodyPr/>
          <a:lstStyle/>
          <a:p>
            <a:r>
              <a:rPr lang="en-US" sz="656" dirty="0">
                <a:solidFill>
                  <a:schemeClr val="tx1"/>
                </a:solidFill>
                <a:latin typeface="Arial" charset="0"/>
                <a:ea typeface="+mn-ea"/>
                <a:cs typeface="+mn-cs"/>
              </a:rPr>
              <a:t>Primary endpoint: Investigator-assessed PFS</a:t>
            </a:r>
          </a:p>
        </p:txBody>
      </p:sp>
      <p:grpSp>
        <p:nvGrpSpPr>
          <p:cNvPr id="4" name="Group 3">
            <a:extLst>
              <a:ext uri="{FF2B5EF4-FFF2-40B4-BE49-F238E27FC236}">
                <a16:creationId xmlns:a16="http://schemas.microsoft.com/office/drawing/2014/main" id="{352B5B26-7784-429A-D799-8EFAC53CD0DB}"/>
              </a:ext>
            </a:extLst>
          </p:cNvPr>
          <p:cNvGrpSpPr/>
          <p:nvPr/>
        </p:nvGrpSpPr>
        <p:grpSpPr>
          <a:xfrm>
            <a:off x="389862" y="220337"/>
            <a:ext cx="11413764" cy="6420242"/>
            <a:chOff x="389862" y="0"/>
            <a:chExt cx="11413764" cy="6420242"/>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4E50BD66-EE9B-B241-17EB-73219A44CE1C}"/>
                </a:ext>
              </a:extLst>
            </p:cNvPr>
            <p:cNvSpPr/>
            <p:nvPr/>
          </p:nvSpPr>
          <p:spPr>
            <a:xfrm>
              <a:off x="2778369" y="6154615"/>
              <a:ext cx="3675185" cy="265627"/>
            </a:xfrm>
            <a:prstGeom prst="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Abstract LBA4</a:t>
              </a:r>
            </a:p>
          </p:txBody>
        </p:sp>
      </p:gr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extBox 3">
            <a:extLst>
              <a:ext uri="{FF2B5EF4-FFF2-40B4-BE49-F238E27FC236}">
                <a16:creationId xmlns:a16="http://schemas.microsoft.com/office/drawing/2014/main" id="{46A41A0E-4438-3DFD-87E6-7F0C68FD5B79}"/>
              </a:ext>
            </a:extLst>
          </p:cNvPr>
          <p:cNvSpPr txBox="1">
            <a:spLocks noChangeArrowheads="1"/>
          </p:cNvSpPr>
          <p:nvPr/>
        </p:nvSpPr>
        <p:spPr bwMode="auto">
          <a:xfrm>
            <a:off x="2643188" y="4097339"/>
            <a:ext cx="5067300" cy="922337"/>
          </a:xfrm>
          <a:prstGeom prst="rect">
            <a:avLst/>
          </a:prstGeom>
          <a:noFill/>
          <a:ln>
            <a:noFill/>
          </a:ln>
        </p:spPr>
        <p:txBody>
          <a:bodyPr wrap="none">
            <a:spAutoFit/>
          </a:bodyPr>
          <a:lstStyle>
            <a:lvl1pPr>
              <a:spcBef>
                <a:spcPct val="20000"/>
              </a:spcBef>
              <a:buClr>
                <a:srgbClr val="C6027E"/>
              </a:buClr>
              <a:buSzPct val="80000"/>
              <a:buFont typeface="Wingdings" panose="05000000000000000000" pitchFamily="2" charset="2"/>
              <a:buChar char="l"/>
              <a:defRPr sz="3200">
                <a:solidFill>
                  <a:srgbClr val="000066"/>
                </a:solidFill>
                <a:latin typeface="Arial" panose="020B0604020202020204" pitchFamily="34" charset="0"/>
              </a:defRPr>
            </a:lvl1pPr>
            <a:lvl2pPr marL="742950" indent="-285750">
              <a:spcBef>
                <a:spcPct val="20000"/>
              </a:spcBef>
              <a:buClr>
                <a:srgbClr val="000066"/>
              </a:buClr>
              <a:buChar char="–"/>
              <a:defRPr sz="2800">
                <a:solidFill>
                  <a:srgbClr val="000066"/>
                </a:solidFill>
                <a:latin typeface="Arial" panose="020B0604020202020204" pitchFamily="34" charset="0"/>
              </a:defRPr>
            </a:lvl2pPr>
            <a:lvl3pPr marL="1143000" indent="-228600">
              <a:spcBef>
                <a:spcPct val="20000"/>
              </a:spcBef>
              <a:buClr>
                <a:srgbClr val="000066"/>
              </a:buClr>
              <a:buChar char="•"/>
              <a:defRPr sz="2400">
                <a:solidFill>
                  <a:srgbClr val="000066"/>
                </a:solidFill>
                <a:latin typeface="Arial" panose="020B0604020202020204" pitchFamily="34" charset="0"/>
              </a:defRPr>
            </a:lvl3pPr>
            <a:lvl4pPr marL="1600200" indent="-228600">
              <a:spcBef>
                <a:spcPct val="20000"/>
              </a:spcBef>
              <a:buClr>
                <a:srgbClr val="000066"/>
              </a:buClr>
              <a:buChar char="–"/>
              <a:defRPr sz="2000">
                <a:solidFill>
                  <a:srgbClr val="000066"/>
                </a:solidFill>
                <a:latin typeface="Arial" panose="020B0604020202020204" pitchFamily="34" charset="0"/>
              </a:defRPr>
            </a:lvl4pPr>
            <a:lvl5pPr marL="2057400" indent="-228600">
              <a:spcBef>
                <a:spcPct val="20000"/>
              </a:spcBef>
              <a:buClr>
                <a:srgbClr val="000066"/>
              </a:buClr>
              <a:buChar char="»"/>
              <a:defRPr sz="2000">
                <a:solidFill>
                  <a:srgbClr val="000066"/>
                </a:solidFill>
                <a:latin typeface="Arial" panose="020B0604020202020204" pitchFamily="34" charset="0"/>
              </a:defRPr>
            </a:lvl5pPr>
            <a:lvl6pPr marL="2514600" indent="-228600" defTabSz="457200" eaLnBrk="0" fontAlgn="base" hangingPunct="0">
              <a:spcBef>
                <a:spcPct val="20000"/>
              </a:spcBef>
              <a:spcAft>
                <a:spcPct val="0"/>
              </a:spcAft>
              <a:buClr>
                <a:srgbClr val="000066"/>
              </a:buClr>
              <a:buChar char="»"/>
              <a:defRPr sz="2000">
                <a:solidFill>
                  <a:srgbClr val="000066"/>
                </a:solidFill>
                <a:latin typeface="Arial" panose="020B0604020202020204" pitchFamily="34" charset="0"/>
              </a:defRPr>
            </a:lvl6pPr>
            <a:lvl7pPr marL="2971800" indent="-228600" defTabSz="457200" eaLnBrk="0" fontAlgn="base" hangingPunct="0">
              <a:spcBef>
                <a:spcPct val="20000"/>
              </a:spcBef>
              <a:spcAft>
                <a:spcPct val="0"/>
              </a:spcAft>
              <a:buClr>
                <a:srgbClr val="000066"/>
              </a:buClr>
              <a:buChar char="»"/>
              <a:defRPr sz="2000">
                <a:solidFill>
                  <a:srgbClr val="000066"/>
                </a:solidFill>
                <a:latin typeface="Arial" panose="020B0604020202020204" pitchFamily="34" charset="0"/>
              </a:defRPr>
            </a:lvl7pPr>
            <a:lvl8pPr marL="3429000" indent="-228600" defTabSz="457200" eaLnBrk="0" fontAlgn="base" hangingPunct="0">
              <a:spcBef>
                <a:spcPct val="20000"/>
              </a:spcBef>
              <a:spcAft>
                <a:spcPct val="0"/>
              </a:spcAft>
              <a:buClr>
                <a:srgbClr val="000066"/>
              </a:buClr>
              <a:buChar char="»"/>
              <a:defRPr sz="2000">
                <a:solidFill>
                  <a:srgbClr val="000066"/>
                </a:solidFill>
                <a:latin typeface="Arial" panose="020B0604020202020204" pitchFamily="34" charset="0"/>
              </a:defRPr>
            </a:lvl8pPr>
            <a:lvl9pPr marL="3886200" indent="-228600" defTabSz="457200" eaLnBrk="0" fontAlgn="base" hangingPunct="0">
              <a:spcBef>
                <a:spcPct val="20000"/>
              </a:spcBef>
              <a:spcAft>
                <a:spcPct val="0"/>
              </a:spcAft>
              <a:buClr>
                <a:srgbClr val="000066"/>
              </a:buClr>
              <a:buChar char="»"/>
              <a:defRPr sz="2000">
                <a:solidFill>
                  <a:srgbClr val="000066"/>
                </a:solidFill>
                <a:latin typeface="Arial" panose="020B0604020202020204" pitchFamily="34" charset="0"/>
              </a:defRPr>
            </a:lvl9pPr>
          </a:lstStyle>
          <a:p>
            <a:pPr marL="0" marR="0" lvl="0" indent="0" algn="ctr" defTabSz="3429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Can’t test a new strategy for treatment AND a novel drug </a:t>
            </a:r>
          </a:p>
          <a:p>
            <a:pPr marL="0" marR="0" lvl="0" indent="0" algn="ctr" defTabSz="3429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both of which are only in the experimental arm </a:t>
            </a:r>
          </a:p>
          <a:p>
            <a:pPr marL="0" marR="0" lvl="0" indent="0" algn="ctr" defTabSz="3429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and claim both a better strategy and a more efficacious therapy </a:t>
            </a:r>
          </a:p>
          <a:p>
            <a:pPr marL="0" marR="0" lvl="0" indent="0" algn="ctr" defTabSz="3429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while never showing an overall survival benefit</a:t>
            </a:r>
          </a:p>
        </p:txBody>
      </p:sp>
      <p:sp>
        <p:nvSpPr>
          <p:cNvPr id="249859" name="Title 4">
            <a:extLst>
              <a:ext uri="{FF2B5EF4-FFF2-40B4-BE49-F238E27FC236}">
                <a16:creationId xmlns:a16="http://schemas.microsoft.com/office/drawing/2014/main" id="{212ADB5A-0C0B-BC1E-E4F2-42D5EFA599F6}"/>
              </a:ext>
            </a:extLst>
          </p:cNvPr>
          <p:cNvSpPr>
            <a:spLocks noGrp="1" noChangeArrowheads="1"/>
          </p:cNvSpPr>
          <p:nvPr>
            <p:ph type="title"/>
          </p:nvPr>
        </p:nvSpPr>
        <p:spPr>
          <a:xfrm>
            <a:off x="927100" y="425778"/>
            <a:ext cx="10811933" cy="523220"/>
          </a:xfrm>
        </p:spPr>
        <p:txBody>
          <a:bodyPr wrap="square">
            <a:spAutoFit/>
          </a:bodyPr>
          <a:lstStyle/>
          <a:p>
            <a:pPr algn="ctr"/>
            <a:r>
              <a:rPr lang="en-GB" altLang="en-US" sz="2800" dirty="0">
                <a:solidFill>
                  <a:schemeClr val="tx1"/>
                </a:solidFill>
              </a:rPr>
              <a:t>Concerns regarding SERENA-6 Design</a:t>
            </a:r>
          </a:p>
        </p:txBody>
      </p:sp>
      <p:sp>
        <p:nvSpPr>
          <p:cNvPr id="3" name="Content Placeholder 2">
            <a:extLst>
              <a:ext uri="{FF2B5EF4-FFF2-40B4-BE49-F238E27FC236}">
                <a16:creationId xmlns:a16="http://schemas.microsoft.com/office/drawing/2014/main" id="{D73C741A-8884-0A20-E6A3-1A0507151D2A}"/>
              </a:ext>
            </a:extLst>
          </p:cNvPr>
          <p:cNvSpPr>
            <a:spLocks noGrp="1"/>
          </p:cNvSpPr>
          <p:nvPr>
            <p:ph idx="1"/>
          </p:nvPr>
        </p:nvSpPr>
        <p:spPr>
          <a:xfrm>
            <a:off x="819165" y="1377157"/>
            <a:ext cx="10811933" cy="5055065"/>
          </a:xfrm>
        </p:spPr>
        <p:txBody>
          <a:bodyPr/>
          <a:lstStyle/>
          <a:p>
            <a:r>
              <a:rPr lang="en-GB" altLang="en-US" sz="2800" dirty="0">
                <a:solidFill>
                  <a:schemeClr val="tx1"/>
                </a:solidFill>
              </a:rPr>
              <a:t>The study design is testing:</a:t>
            </a:r>
          </a:p>
          <a:p>
            <a:pPr lvl="1"/>
            <a:r>
              <a:rPr lang="en-GB" altLang="en-US" sz="2800" dirty="0">
                <a:solidFill>
                  <a:schemeClr val="tx1"/>
                </a:solidFill>
              </a:rPr>
              <a:t>new treatment strategy (ie molecular vs anatomical progression) and</a:t>
            </a:r>
          </a:p>
          <a:p>
            <a:pPr lvl="1"/>
            <a:r>
              <a:rPr lang="en-GB" altLang="en-US" sz="2800" dirty="0">
                <a:solidFill>
                  <a:schemeClr val="tx1"/>
                </a:solidFill>
              </a:rPr>
              <a:t>a novel drug (Camizestrant)</a:t>
            </a:r>
          </a:p>
          <a:p>
            <a:pPr lvl="1"/>
            <a:r>
              <a:rPr lang="en-GB" altLang="en-US" sz="2800" dirty="0">
                <a:solidFill>
                  <a:schemeClr val="tx1"/>
                </a:solidFill>
              </a:rPr>
              <a:t>both only being in the experimental arm</a:t>
            </a:r>
          </a:p>
          <a:p>
            <a:pPr lvl="2"/>
            <a:r>
              <a:rPr lang="en-GB" altLang="en-US" sz="2800" dirty="0">
                <a:solidFill>
                  <a:schemeClr val="tx1"/>
                </a:solidFill>
              </a:rPr>
              <a:t>There is no crossover to determine which strategy results in better overall survival</a:t>
            </a:r>
          </a:p>
          <a:p>
            <a:r>
              <a:rPr lang="en-GB" altLang="en-US" sz="2800" dirty="0">
                <a:solidFill>
                  <a:schemeClr val="tx1"/>
                </a:solidFill>
              </a:rPr>
              <a:t>Question: Is there evidence that treating patients early (at the time of MRD relapse) prevents </a:t>
            </a:r>
            <a:r>
              <a:rPr lang="en-GB" altLang="en-US" sz="2800" i="1" dirty="0">
                <a:solidFill>
                  <a:schemeClr val="tx1"/>
                </a:solidFill>
              </a:rPr>
              <a:t>symptomatic</a:t>
            </a:r>
            <a:r>
              <a:rPr lang="en-GB" altLang="en-US" sz="2800" dirty="0">
                <a:solidFill>
                  <a:schemeClr val="tx1"/>
                </a:solidFill>
              </a:rPr>
              <a:t> progression of disease?</a:t>
            </a:r>
            <a:br>
              <a:rPr lang="en-GB" altLang="en-US" sz="2800" u="sng" dirty="0">
                <a:solidFill>
                  <a:schemeClr val="tx1"/>
                </a:solidFill>
              </a:rPr>
            </a:br>
            <a:endParaRPr lang="en-US" sz="28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67C784-ABC1-A020-9AF4-66DC47FE48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44556" y="1102293"/>
            <a:ext cx="7772400" cy="3097183"/>
          </a:xfrm>
          <a:prstGeom prst="rect">
            <a:avLst/>
          </a:prstGeom>
        </p:spPr>
      </p:pic>
      <p:sp>
        <p:nvSpPr>
          <p:cNvPr id="3" name="Title 2">
            <a:extLst>
              <a:ext uri="{FF2B5EF4-FFF2-40B4-BE49-F238E27FC236}">
                <a16:creationId xmlns:a16="http://schemas.microsoft.com/office/drawing/2014/main" id="{B057E640-AA1F-0435-6060-24BBB83BFDFB}"/>
              </a:ext>
            </a:extLst>
          </p:cNvPr>
          <p:cNvSpPr>
            <a:spLocks noGrp="1"/>
          </p:cNvSpPr>
          <p:nvPr>
            <p:ph type="title"/>
          </p:nvPr>
        </p:nvSpPr>
        <p:spPr>
          <a:xfrm>
            <a:off x="609758" y="94910"/>
            <a:ext cx="11401009" cy="960696"/>
          </a:xfrm>
        </p:spPr>
        <p:txBody>
          <a:bodyPr/>
          <a:lstStyle/>
          <a:p>
            <a:r>
              <a:rPr lang="en-US" sz="2800" dirty="0">
                <a:latin typeface="+mj-lt"/>
              </a:rPr>
              <a:t>Time until Deterioration in Global Health Status and Quality of Life versus PFS: Disconnect between PFS and QOL Deterioration</a:t>
            </a:r>
          </a:p>
        </p:txBody>
      </p:sp>
      <p:pic>
        <p:nvPicPr>
          <p:cNvPr id="7" name="Picture 6">
            <a:extLst>
              <a:ext uri="{FF2B5EF4-FFF2-40B4-BE49-F238E27FC236}">
                <a16:creationId xmlns:a16="http://schemas.microsoft.com/office/drawing/2014/main" id="{8F0068CA-A3F3-DE09-91E1-73A41999FF7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b="67550"/>
          <a:stretch>
            <a:fillRect/>
          </a:stretch>
        </p:blipFill>
        <p:spPr>
          <a:xfrm>
            <a:off x="745787" y="4246164"/>
            <a:ext cx="5794178" cy="2410073"/>
          </a:xfrm>
          <a:prstGeom prst="rect">
            <a:avLst/>
          </a:prstGeom>
        </p:spPr>
      </p:pic>
      <p:sp>
        <p:nvSpPr>
          <p:cNvPr id="8" name="TextBox 7">
            <a:extLst>
              <a:ext uri="{FF2B5EF4-FFF2-40B4-BE49-F238E27FC236}">
                <a16:creationId xmlns:a16="http://schemas.microsoft.com/office/drawing/2014/main" id="{48AE217F-45B7-3240-B816-A724B3D02B95}"/>
              </a:ext>
            </a:extLst>
          </p:cNvPr>
          <p:cNvSpPr txBox="1"/>
          <p:nvPr/>
        </p:nvSpPr>
        <p:spPr bwMode="auto">
          <a:xfrm>
            <a:off x="7768530" y="6286905"/>
            <a:ext cx="36271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Bidard et al. NEJM 2025</a:t>
            </a:r>
          </a:p>
        </p:txBody>
      </p:sp>
    </p:spTree>
    <p:extLst>
      <p:ext uri="{BB962C8B-B14F-4D97-AF65-F5344CB8AC3E}">
        <p14:creationId xmlns:p14="http://schemas.microsoft.com/office/powerpoint/2010/main" val="2404749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8F9CE-F642-68F2-8821-B33D1F99051F}"/>
            </a:ext>
          </a:extLst>
        </p:cNvPr>
        <p:cNvGrpSpPr/>
        <p:nvPr/>
      </p:nvGrpSpPr>
      <p:grpSpPr>
        <a:xfrm>
          <a:off x="0" y="0"/>
          <a:ext cx="0" cy="0"/>
          <a:chOff x="0" y="0"/>
          <a:chExt cx="0" cy="0"/>
        </a:xfrm>
      </p:grpSpPr>
      <p:sp>
        <p:nvSpPr>
          <p:cNvPr id="2" name="Rectangle 27">
            <a:extLst>
              <a:ext uri="{FF2B5EF4-FFF2-40B4-BE49-F238E27FC236}">
                <a16:creationId xmlns:a16="http://schemas.microsoft.com/office/drawing/2014/main" id="{F7A92121-2B92-2810-0BC3-25DC6460843E}"/>
              </a:ext>
            </a:extLst>
          </p:cNvPr>
          <p:cNvSpPr>
            <a:spLocks noChangeArrowheads="1"/>
          </p:cNvSpPr>
          <p:nvPr/>
        </p:nvSpPr>
        <p:spPr bwMode="auto">
          <a:xfrm>
            <a:off x="518984" y="261938"/>
            <a:ext cx="11084010" cy="709612"/>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945" tIns="45975" rIns="91945" bIns="45975"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Summary</a:t>
            </a:r>
          </a:p>
        </p:txBody>
      </p:sp>
      <p:sp>
        <p:nvSpPr>
          <p:cNvPr id="5" name="Rectangle 3">
            <a:extLst>
              <a:ext uri="{FF2B5EF4-FFF2-40B4-BE49-F238E27FC236}">
                <a16:creationId xmlns:a16="http://schemas.microsoft.com/office/drawing/2014/main" id="{324B465E-1405-F91A-CA70-123245B00AE9}"/>
              </a:ext>
            </a:extLst>
          </p:cNvPr>
          <p:cNvSpPr txBox="1">
            <a:spLocks noChangeArrowheads="1"/>
          </p:cNvSpPr>
          <p:nvPr/>
        </p:nvSpPr>
        <p:spPr bwMode="auto">
          <a:xfrm>
            <a:off x="741405" y="1146629"/>
            <a:ext cx="11294076" cy="5449433"/>
          </a:xfrm>
          <a:prstGeom prst="rect">
            <a:avLst/>
          </a:prstGeom>
        </p:spPr>
        <p:txBody>
          <a:bodyPr lIns="91311" tIns="45658" rIns="91311" bIns="45658">
            <a:noAutofit/>
          </a:bodyPr>
          <a:lstStyle>
            <a:lvl1pPr marL="285750" indent="-285750" algn="l" rtl="0" eaLnBrk="0" fontAlgn="base" hangingPunct="0">
              <a:lnSpc>
                <a:spcPct val="90000"/>
              </a:lnSpc>
              <a:spcBef>
                <a:spcPct val="50000"/>
              </a:spcBef>
              <a:spcAft>
                <a:spcPct val="0"/>
              </a:spcAft>
              <a:buClr>
                <a:schemeClr val="tx2"/>
              </a:buClr>
              <a:buSzPct val="120000"/>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MS PGothic" panose="020B0600070205080204" pitchFamily="34" charset="-128"/>
              </a:defRPr>
            </a:lvl2pPr>
            <a:lvl3pPr marL="12001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MS PGothic" panose="020B0600070205080204" pitchFamily="34" charset="-128"/>
              </a:defRPr>
            </a:lvl3pPr>
            <a:lvl4pPr marL="16573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MS PGothic" panose="020B0600070205080204" pitchFamily="34" charset="-128"/>
              </a:defRPr>
            </a:lvl4pPr>
            <a:lvl5pPr marL="21145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MS PGothic" panose="020B0600070205080204" pitchFamily="34" charset="-128"/>
              </a:defRPr>
            </a:lvl5pPr>
            <a:lvl6pPr marL="25717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6pPr>
            <a:lvl7pPr marL="30289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7pPr>
            <a:lvl8pPr marL="34861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8pPr>
            <a:lvl9pPr marL="39433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9pPr>
          </a:lstStyle>
          <a:p>
            <a:pPr marL="285750" marR="0" lvl="0" indent="-285750" algn="l" defTabSz="914400" rtl="0" eaLnBrk="0" fontAlgn="base" latinLnBrk="0" hangingPunct="0">
              <a:lnSpc>
                <a:spcPct val="100000"/>
              </a:lnSpc>
              <a:spcBef>
                <a:spcPct val="50000"/>
              </a:spcBef>
              <a:spcAft>
                <a:spcPct val="0"/>
              </a:spcAft>
              <a:buClr>
                <a:srgbClr val="005792"/>
              </a:buClr>
              <a:buSzPct val="120000"/>
              <a:buFontTx/>
              <a:buChar char="•"/>
              <a:tabLst/>
              <a:defRPr/>
            </a:pPr>
            <a:r>
              <a:rPr kumimoji="0" lang="en-US" sz="2800" b="0" i="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ESR1</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mutations are a common mechanism of acquired resistance in the setting of aromatase inhibitors (+/- CDK4/6i)</a:t>
            </a:r>
          </a:p>
          <a:p>
            <a:pPr marL="285750" marR="0" lvl="0" indent="-285750" algn="l" defTabSz="914400" rtl="0" eaLnBrk="0" fontAlgn="base" latinLnBrk="0" hangingPunct="0">
              <a:lnSpc>
                <a:spcPct val="100000"/>
              </a:lnSpc>
              <a:spcBef>
                <a:spcPct val="50000"/>
              </a:spcBef>
              <a:spcAft>
                <a:spcPct val="0"/>
              </a:spcAft>
              <a:buClr>
                <a:srgbClr val="005792"/>
              </a:buClr>
              <a:buSzPct val="120000"/>
              <a:buFontTx/>
              <a:buChar char="•"/>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Oral SERDS:  Limited antitumor activity in the post-CDK4/6i setting</a:t>
            </a:r>
          </a:p>
          <a:p>
            <a:pPr marL="742950" marR="0" lvl="1" indent="-285750" algn="l" defTabSz="914400" rtl="0" eaLnBrk="0" fontAlgn="base" latinLnBrk="0" hangingPunct="0">
              <a:lnSpc>
                <a:spcPct val="100000"/>
              </a:lnSpc>
              <a:spcBef>
                <a:spcPct val="20000"/>
              </a:spcBef>
              <a:spcAft>
                <a:spcPct val="0"/>
              </a:spcAft>
              <a:buClr>
                <a:srgbClr val="005792"/>
              </a:buClr>
              <a:buSzPct val="120000"/>
              <a:buFontTx/>
              <a:buChar char="•"/>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Greater antitumor activity in patients with </a:t>
            </a:r>
            <a:r>
              <a:rPr kumimoji="0" lang="en-US" sz="2800" b="0" i="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ESR1</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mutations and prior endocrine sensitivity</a:t>
            </a:r>
          </a:p>
          <a:p>
            <a:pPr marL="285750" marR="0" lvl="0" indent="-285750" algn="l" defTabSz="914400" rtl="0" eaLnBrk="0" fontAlgn="base" latinLnBrk="0" hangingPunct="0">
              <a:lnSpc>
                <a:spcPct val="100000"/>
              </a:lnSpc>
              <a:spcBef>
                <a:spcPct val="50000"/>
              </a:spcBef>
              <a:spcAft>
                <a:spcPct val="0"/>
              </a:spcAft>
              <a:buClr>
                <a:srgbClr val="005792"/>
              </a:buClr>
              <a:buSzPct val="120000"/>
              <a:buFontTx/>
              <a:buChar char="•"/>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SERENA-6:  Value of switching from an AI to oral SERDS in the 1</a:t>
            </a:r>
            <a:r>
              <a:rPr kumimoji="0" lang="en-US" sz="2800" b="0" i="0" u="none" strike="noStrike" kern="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st</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line treatment of ER+ MBC with molecular progression (without radiographic progression)</a:t>
            </a:r>
          </a:p>
          <a:p>
            <a:pPr marL="742950" marR="0" lvl="1" indent="-285750" algn="l" defTabSz="914400" rtl="0" eaLnBrk="0" fontAlgn="base" latinLnBrk="0" hangingPunct="0">
              <a:lnSpc>
                <a:spcPct val="100000"/>
              </a:lnSpc>
              <a:spcBef>
                <a:spcPct val="20000"/>
              </a:spcBef>
              <a:spcAft>
                <a:spcPct val="0"/>
              </a:spcAft>
              <a:buClr>
                <a:srgbClr val="005792"/>
              </a:buClr>
              <a:buSzPct val="120000"/>
              <a:buFontTx/>
              <a:buChar char="•"/>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Overall Survival:  Unclear given the lack of crossover of the control treatment to camizestrant</a:t>
            </a:r>
          </a:p>
          <a:p>
            <a:pPr marL="742950" marR="0" lvl="1" indent="-285750" algn="l" defTabSz="914400" rtl="0" eaLnBrk="0" fontAlgn="base" latinLnBrk="0" hangingPunct="0">
              <a:lnSpc>
                <a:spcPct val="100000"/>
              </a:lnSpc>
              <a:spcBef>
                <a:spcPct val="20000"/>
              </a:spcBef>
              <a:spcAft>
                <a:spcPct val="0"/>
              </a:spcAft>
              <a:buClr>
                <a:srgbClr val="005792"/>
              </a:buClr>
              <a:buSzPct val="120000"/>
              <a:buFontTx/>
              <a:buChar char="•"/>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Quality of Life:  Need more information</a:t>
            </a:r>
          </a:p>
        </p:txBody>
      </p:sp>
    </p:spTree>
    <p:extLst>
      <p:ext uri="{BB962C8B-B14F-4D97-AF65-F5344CB8AC3E}">
        <p14:creationId xmlns:p14="http://schemas.microsoft.com/office/powerpoint/2010/main" val="2213426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E18F9-9836-7E10-D335-F48117142A71}"/>
            </a:ext>
          </a:extLst>
        </p:cNvPr>
        <p:cNvGrpSpPr/>
        <p:nvPr/>
      </p:nvGrpSpPr>
      <p:grpSpPr>
        <a:xfrm>
          <a:off x="0" y="0"/>
          <a:ext cx="0" cy="0"/>
          <a:chOff x="0" y="0"/>
          <a:chExt cx="0" cy="0"/>
        </a:xfrm>
      </p:grpSpPr>
      <p:sp>
        <p:nvSpPr>
          <p:cNvPr id="6" name="Rectangle 4">
            <a:extLst>
              <a:ext uri="{FF2B5EF4-FFF2-40B4-BE49-F238E27FC236}">
                <a16:creationId xmlns:a16="http://schemas.microsoft.com/office/drawing/2014/main" id="{FFE0B7CD-FA3E-01D1-C958-AC12B582E269}"/>
              </a:ext>
            </a:extLst>
          </p:cNvPr>
          <p:cNvSpPr>
            <a:spLocks noGrp="1" noChangeArrowheads="1"/>
          </p:cNvSpPr>
          <p:nvPr>
            <p:ph type="title"/>
          </p:nvPr>
        </p:nvSpPr>
        <p:spPr>
          <a:xfrm>
            <a:off x="381000" y="1280389"/>
            <a:ext cx="11430000" cy="3206825"/>
          </a:xfrm>
        </p:spPr>
        <p:txBody>
          <a:bodyPr wrap="square" anchor="b">
            <a:noAutofit/>
          </a:bodyPr>
          <a:lstStyle/>
          <a:p>
            <a:pPr>
              <a:spcBef>
                <a:spcPts val="600"/>
              </a:spcBef>
            </a:pPr>
            <a:r>
              <a:rPr lang="en-US" sz="4600" dirty="0">
                <a:solidFill>
                  <a:srgbClr val="0331FF"/>
                </a:solidFill>
                <a:latin typeface="Calibri" panose="020F0502020204030204" pitchFamily="34" charset="0"/>
                <a:cs typeface="Calibri" panose="020F0502020204030204" pitchFamily="34" charset="0"/>
              </a:rPr>
              <a:t>Data + Perspectives: Clinical Investigators Explore the Application of Recent Datasets </a:t>
            </a:r>
            <a:br>
              <a:rPr lang="en-US" sz="4600" dirty="0">
                <a:solidFill>
                  <a:srgbClr val="0331FF"/>
                </a:solidFill>
                <a:latin typeface="Calibri" panose="020F0502020204030204" pitchFamily="34" charset="0"/>
                <a:cs typeface="Calibri" panose="020F0502020204030204" pitchFamily="34" charset="0"/>
              </a:rPr>
            </a:br>
            <a:r>
              <a:rPr lang="en-US" sz="4600" dirty="0">
                <a:solidFill>
                  <a:srgbClr val="0331FF"/>
                </a:solidFill>
                <a:latin typeface="Calibri" panose="020F0502020204030204" pitchFamily="34" charset="0"/>
                <a:cs typeface="Calibri" panose="020F0502020204030204" pitchFamily="34" charset="0"/>
              </a:rPr>
              <a:t>in Current Oncology Care</a:t>
            </a:r>
            <a:br>
              <a:rPr lang="en-US" sz="4600" dirty="0">
                <a:solidFill>
                  <a:srgbClr val="0331FF"/>
                </a:solidFill>
                <a:latin typeface="Calibri" panose="020F0502020204030204" pitchFamily="34" charset="0"/>
                <a:cs typeface="Calibri" panose="020F0502020204030204" pitchFamily="34" charset="0"/>
              </a:rPr>
            </a:br>
            <a:br>
              <a:rPr lang="en-US" sz="1000" dirty="0">
                <a:solidFill>
                  <a:srgbClr val="0331FF"/>
                </a:solidFill>
                <a:latin typeface="Calibri" panose="020F0502020204030204" pitchFamily="34" charset="0"/>
                <a:cs typeface="Calibri" panose="020F0502020204030204" pitchFamily="34" charset="0"/>
              </a:rPr>
            </a:br>
            <a:r>
              <a:rPr lang="en-US" sz="4000" b="0" i="1" dirty="0">
                <a:solidFill>
                  <a:srgbClr val="015593"/>
                </a:solidFill>
                <a:latin typeface="Calibri" panose="020F0502020204030204" pitchFamily="34" charset="0"/>
                <a:cs typeface="Calibri" panose="020F0502020204030204" pitchFamily="34" charset="0"/>
              </a:rPr>
              <a:t>CME/MOC, NCPD and ACPE Accredited</a:t>
            </a:r>
          </a:p>
        </p:txBody>
      </p:sp>
      <p:sp>
        <p:nvSpPr>
          <p:cNvPr id="13" name="Rectangle 4">
            <a:extLst>
              <a:ext uri="{FF2B5EF4-FFF2-40B4-BE49-F238E27FC236}">
                <a16:creationId xmlns:a16="http://schemas.microsoft.com/office/drawing/2014/main" id="{B990FB26-804C-5008-9459-9A7FFA8371E4}"/>
              </a:ext>
            </a:extLst>
          </p:cNvPr>
          <p:cNvSpPr txBox="1">
            <a:spLocks noChangeArrowheads="1"/>
          </p:cNvSpPr>
          <p:nvPr/>
        </p:nvSpPr>
        <p:spPr bwMode="auto">
          <a:xfrm>
            <a:off x="381000" y="4487214"/>
            <a:ext cx="11430000" cy="18941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Saturday, October 11, 2025</a:t>
            </a:r>
            <a:b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7:15 AM – 12:30 PM ET</a:t>
            </a:r>
          </a:p>
        </p:txBody>
      </p:sp>
    </p:spTree>
    <p:custDataLst>
      <p:tags r:id="rId1"/>
    </p:custDataLst>
    <p:extLst>
      <p:ext uri="{BB962C8B-B14F-4D97-AF65-F5344CB8AC3E}">
        <p14:creationId xmlns:p14="http://schemas.microsoft.com/office/powerpoint/2010/main" val="2888857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Practical Perspectives: Experts Review Actual Cases </a:t>
            </a:r>
            <a:br>
              <a:rPr lang="en-US" sz="3600" dirty="0"/>
            </a:br>
            <a:r>
              <a:rPr lang="en-US" sz="3600" dirty="0"/>
              <a:t>of Patients with Endometrial Cancer</a:t>
            </a:r>
          </a:p>
        </p:txBody>
      </p:sp>
      <p:sp>
        <p:nvSpPr>
          <p:cNvPr id="12" name="Text Box 3">
            <a:extLst>
              <a:ext uri="{FF2B5EF4-FFF2-40B4-BE49-F238E27FC236}">
                <a16:creationId xmlns:a16="http://schemas.microsoft.com/office/drawing/2014/main" id="{AD7082CE-265C-DF6E-D043-E3B3B178538D}"/>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4CDAF0-A570-4FC5-0A14-5FBAB0D90835}"/>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1339741-9E93-BDCF-ABE9-DCF57B66415B}"/>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15,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82DFFFB-496F-A21F-6CB3-30BB82888DC0}"/>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4184251F-CAF8-6265-F34F-74244875B92B}"/>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Kathleen N Moore, MD, MS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A Powell, MD</a:t>
            </a:r>
          </a:p>
        </p:txBody>
      </p:sp>
    </p:spTree>
    <p:custDataLst>
      <p:tags r:id="rId1"/>
    </p:custDataLst>
    <p:extLst>
      <p:ext uri="{BB962C8B-B14F-4D97-AF65-F5344CB8AC3E}">
        <p14:creationId xmlns:p14="http://schemas.microsoft.com/office/powerpoint/2010/main" val="2344389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6FF79-3FB0-FBD2-F9FB-DA91E65001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960808-AB95-02B0-E74B-F87D740D680D}"/>
              </a:ext>
            </a:extLst>
          </p:cNvPr>
          <p:cNvSpPr>
            <a:spLocks noGrp="1"/>
          </p:cNvSpPr>
          <p:nvPr>
            <p:ph type="title"/>
          </p:nvPr>
        </p:nvSpPr>
        <p:spPr>
          <a:xfrm>
            <a:off x="838633" y="726575"/>
            <a:ext cx="11175748" cy="2829091"/>
          </a:xfrm>
        </p:spPr>
        <p:txBody>
          <a:bodyPr/>
          <a:lstStyle/>
          <a:p>
            <a:pPr algn="l"/>
            <a:r>
              <a:rPr lang="en-US" sz="3600" dirty="0" err="1"/>
              <a:t>monarchE</a:t>
            </a:r>
            <a:r>
              <a:rPr lang="en-US" sz="3600" dirty="0"/>
              <a:t>: Primary Overall Survival (OS) Results of Adjuvant </a:t>
            </a:r>
            <a:r>
              <a:rPr lang="en-US" sz="3600" dirty="0" err="1"/>
              <a:t>Abemaciclib</a:t>
            </a:r>
            <a:r>
              <a:rPr lang="en-US" sz="3600" dirty="0"/>
              <a:t> + Endocrine Therapy (ET) for HR+, HER2-, High-Risk Early Breast Cancer (EBC)</a:t>
            </a:r>
            <a:endParaRPr lang="en-US" sz="3600" b="1" dirty="0"/>
          </a:p>
        </p:txBody>
      </p:sp>
      <p:sp>
        <p:nvSpPr>
          <p:cNvPr id="3" name="TextBox 2">
            <a:extLst>
              <a:ext uri="{FF2B5EF4-FFF2-40B4-BE49-F238E27FC236}">
                <a16:creationId xmlns:a16="http://schemas.microsoft.com/office/drawing/2014/main" id="{B58386DA-87D7-9ACC-BFDA-3E05FA6D46AF}"/>
              </a:ext>
            </a:extLst>
          </p:cNvPr>
          <p:cNvSpPr txBox="1"/>
          <p:nvPr/>
        </p:nvSpPr>
        <p:spPr>
          <a:xfrm>
            <a:off x="902473" y="3825064"/>
            <a:ext cx="10147445"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Johnston SR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ESMO 2025;Abstract LBA13.</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PROFFERED PAPER | SUNDAY, OCTOBER 19 | 14:50 CEST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84965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10584313" cy="4514258"/>
          </a:xfrm>
        </p:spPr>
        <p:txBody>
          <a:bodyPr/>
          <a:lstStyle/>
          <a:p>
            <a:r>
              <a:rPr lang="en-US" dirty="0"/>
              <a:t>Onco</a:t>
            </a:r>
            <a:r>
              <a:rPr lang="en-US" i="1" dirty="0"/>
              <a:t>type </a:t>
            </a:r>
            <a:r>
              <a:rPr lang="en-US" dirty="0"/>
              <a:t>DX or MammaPrint — how do you choose which one to use? Do you ever order both? </a:t>
            </a:r>
          </a:p>
          <a:p>
            <a:r>
              <a:rPr lang="en-US" dirty="0"/>
              <a:t>Is there data with Onco</a:t>
            </a:r>
            <a:r>
              <a:rPr lang="en-US" i="1" dirty="0"/>
              <a:t>type</a:t>
            </a:r>
            <a:r>
              <a:rPr lang="en-US" dirty="0"/>
              <a:t> DX to support treatment de-escalation such as dropping the anthracycline or reducing to 4 cycles of TC?</a:t>
            </a:r>
          </a:p>
          <a:p>
            <a:r>
              <a:rPr lang="en-US" dirty="0"/>
              <a:t>Do you use Onco</a:t>
            </a:r>
            <a:r>
              <a:rPr lang="en-US" i="1" dirty="0"/>
              <a:t>type</a:t>
            </a:r>
            <a:r>
              <a:rPr lang="en-US" dirty="0"/>
              <a:t> DX in the neoadjuvant setting? Would you use it for a tumor less than 0.5 cm? What about an isolated local recurrence?</a:t>
            </a: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4025822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10584313" cy="4514258"/>
          </a:xfrm>
        </p:spPr>
        <p:txBody>
          <a:bodyPr/>
          <a:lstStyle/>
          <a:p>
            <a:r>
              <a:rPr lang="en-US" dirty="0">
                <a:solidFill>
                  <a:schemeClr val="tx1"/>
                </a:solidFill>
              </a:rPr>
              <a:t>Case: </a:t>
            </a:r>
            <a:r>
              <a:rPr lang="en-US" dirty="0"/>
              <a:t>Initial treatment for ILC &gt;5 cm and &gt;3 LNs on MRI? Mastectomy/ALD or neoadjuvant chemo or check Onco</a:t>
            </a:r>
            <a:r>
              <a:rPr lang="en-US" i="1" dirty="0"/>
              <a:t>type</a:t>
            </a:r>
            <a:r>
              <a:rPr lang="en-US" dirty="0"/>
              <a:t> or MammaPrint/</a:t>
            </a:r>
            <a:r>
              <a:rPr lang="en-US" dirty="0" err="1"/>
              <a:t>BluePrint</a:t>
            </a:r>
            <a:r>
              <a:rPr lang="en-US" dirty="0"/>
              <a:t> and then decide on neoadjuvant endocrine therapy vs chemo?</a:t>
            </a: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2235395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10584313" cy="4514258"/>
          </a:xfrm>
        </p:spPr>
        <p:txBody>
          <a:bodyPr/>
          <a:lstStyle/>
          <a:p>
            <a:r>
              <a:rPr lang="en-US" dirty="0"/>
              <a:t>Do you use CDK4/6 inhibitors in the neoadjuvant setting?</a:t>
            </a:r>
          </a:p>
          <a:p>
            <a:r>
              <a:rPr lang="en-US" dirty="0"/>
              <a:t>Can CDK4/6i be used to downstage HR-positive cancers for surgery if patients are nonresponsive to chemotherapy?</a:t>
            </a: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513475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9936241" cy="4514258"/>
          </a:xfrm>
        </p:spPr>
        <p:txBody>
          <a:bodyPr/>
          <a:lstStyle/>
          <a:p>
            <a:r>
              <a:rPr lang="en-US" dirty="0"/>
              <a:t>How would you approach first-line therapy for a patient with HR-positive, HER2-negative mBC in visceral crisis: CDK4/6i with endocrine therapy or chemotherapy or </a:t>
            </a:r>
            <a:r>
              <a:rPr lang="en-US" dirty="0" err="1"/>
              <a:t>chemoendocrine</a:t>
            </a:r>
            <a:r>
              <a:rPr lang="en-US" dirty="0"/>
              <a:t> therapy?</a:t>
            </a: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230961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10224273" cy="4514258"/>
          </a:xfrm>
        </p:spPr>
        <p:txBody>
          <a:bodyPr/>
          <a:lstStyle/>
          <a:p>
            <a:r>
              <a:rPr lang="en-US" dirty="0"/>
              <a:t>What is your preferred adjuvant CDK4/6i for a node-positive patient?</a:t>
            </a:r>
          </a:p>
          <a:p>
            <a:r>
              <a:rPr lang="en-US" dirty="0"/>
              <a:t>When using ribociclib in the adjuvant setting, are you generally continuing for 3 years?</a:t>
            </a:r>
          </a:p>
          <a:p>
            <a:r>
              <a:rPr lang="en-US" dirty="0"/>
              <a:t>When using adjuvant CDK4/6i, are you always following the indication, ie, would you use </a:t>
            </a:r>
            <a:r>
              <a:rPr lang="en-US" dirty="0" err="1"/>
              <a:t>abema</a:t>
            </a:r>
            <a:r>
              <a:rPr lang="en-US" dirty="0"/>
              <a:t> in a node-negative patient? </a:t>
            </a: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4177065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10224273" cy="4514258"/>
          </a:xfrm>
        </p:spPr>
        <p:txBody>
          <a:bodyPr/>
          <a:lstStyle/>
          <a:p>
            <a:r>
              <a:rPr lang="en-US" dirty="0"/>
              <a:t>Is there a current role for ctDNA in breast cancer?</a:t>
            </a: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3002438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1618" y="1660429"/>
            <a:ext cx="10046491" cy="1968924"/>
          </a:xfrm>
        </p:spPr>
        <p:txBody>
          <a:bodyPr anchor="t">
            <a:noAutofit/>
          </a:bodyPr>
          <a:lstStyle/>
          <a:p>
            <a:pPr fontAlgn="auto">
              <a:spcAft>
                <a:spcPts val="0"/>
              </a:spcAft>
              <a:defRPr/>
            </a:pPr>
            <a:r>
              <a:rPr lang="en-US" b="1" dirty="0">
                <a:latin typeface="Arial" panose="020B0604020202020204" pitchFamily="34" charset="0"/>
                <a:cs typeface="Arial" panose="020B0604020202020204" pitchFamily="34" charset="0"/>
              </a:rPr>
              <a:t>Relapsed/Refractory Hormone Receptor-Positive Metastatic Breast Cancer</a:t>
            </a:r>
          </a:p>
        </p:txBody>
      </p:sp>
      <p:sp>
        <p:nvSpPr>
          <p:cNvPr id="5" name="Title 1"/>
          <p:cNvSpPr txBox="1">
            <a:spLocks/>
          </p:cNvSpPr>
          <p:nvPr/>
        </p:nvSpPr>
        <p:spPr>
          <a:xfrm>
            <a:off x="2071610" y="3767893"/>
            <a:ext cx="10046491" cy="2386332"/>
          </a:xfrm>
          <a:prstGeom prst="rect">
            <a:avLst/>
          </a:prstGeom>
        </p:spPr>
        <p:txBody>
          <a:bodyPr lIns="274320" anchor="t">
            <a:normAutofit/>
          </a:bodyPr>
          <a:lstStyle>
            <a:lvl1pPr algn="l" rtl="0" fontAlgn="base">
              <a:lnSpc>
                <a:spcPct val="100000"/>
              </a:lnSpc>
              <a:spcBef>
                <a:spcPct val="0"/>
              </a:spcBef>
              <a:spcAft>
                <a:spcPct val="0"/>
              </a:spcAft>
              <a:defRPr sz="4000" b="0" i="0" kern="1200" spc="-100" baseline="0">
                <a:solidFill>
                  <a:srgbClr val="800000"/>
                </a:solidFill>
                <a:latin typeface="Arial" charset="0"/>
                <a:ea typeface="Arial" charset="0"/>
                <a:cs typeface="Arial" charset="0"/>
              </a:defRPr>
            </a:lvl1pPr>
            <a:lvl2pPr algn="l" rtl="0" fontAlgn="base">
              <a:lnSpc>
                <a:spcPct val="90000"/>
              </a:lnSpc>
              <a:spcBef>
                <a:spcPct val="0"/>
              </a:spcBef>
              <a:spcAft>
                <a:spcPct val="0"/>
              </a:spcAft>
              <a:defRPr sz="3600" b="1">
                <a:solidFill>
                  <a:srgbClr val="800000"/>
                </a:solidFill>
                <a:latin typeface="Arial" charset="0"/>
                <a:cs typeface="Arial" charset="0"/>
              </a:defRPr>
            </a:lvl2pPr>
            <a:lvl3pPr algn="l" rtl="0" fontAlgn="base">
              <a:lnSpc>
                <a:spcPct val="90000"/>
              </a:lnSpc>
              <a:spcBef>
                <a:spcPct val="0"/>
              </a:spcBef>
              <a:spcAft>
                <a:spcPct val="0"/>
              </a:spcAft>
              <a:defRPr sz="3600" b="1">
                <a:solidFill>
                  <a:srgbClr val="800000"/>
                </a:solidFill>
                <a:latin typeface="Arial" charset="0"/>
                <a:cs typeface="Arial" charset="0"/>
              </a:defRPr>
            </a:lvl3pPr>
            <a:lvl4pPr algn="l" rtl="0" fontAlgn="base">
              <a:lnSpc>
                <a:spcPct val="90000"/>
              </a:lnSpc>
              <a:spcBef>
                <a:spcPct val="0"/>
              </a:spcBef>
              <a:spcAft>
                <a:spcPct val="0"/>
              </a:spcAft>
              <a:defRPr sz="3600" b="1">
                <a:solidFill>
                  <a:srgbClr val="800000"/>
                </a:solidFill>
                <a:latin typeface="Arial" charset="0"/>
                <a:cs typeface="Arial" charset="0"/>
              </a:defRPr>
            </a:lvl4pPr>
            <a:lvl5pPr algn="l" rtl="0" fontAlgn="base">
              <a:lnSpc>
                <a:spcPct val="90000"/>
              </a:lnSpc>
              <a:spcBef>
                <a:spcPct val="0"/>
              </a:spcBef>
              <a:spcAft>
                <a:spcPct val="0"/>
              </a:spcAft>
              <a:defRPr sz="3600" b="1">
                <a:solidFill>
                  <a:srgbClr val="800000"/>
                </a:solidFill>
                <a:latin typeface="Arial" charset="0"/>
                <a:cs typeface="Arial" charset="0"/>
              </a:defRPr>
            </a:lvl5pPr>
            <a:lvl6pPr marL="457200" algn="l" rtl="0" fontAlgn="base">
              <a:lnSpc>
                <a:spcPct val="90000"/>
              </a:lnSpc>
              <a:spcBef>
                <a:spcPct val="0"/>
              </a:spcBef>
              <a:spcAft>
                <a:spcPct val="0"/>
              </a:spcAft>
              <a:defRPr sz="3600" b="1">
                <a:solidFill>
                  <a:srgbClr val="800000"/>
                </a:solidFill>
                <a:latin typeface="Arial" charset="0"/>
                <a:cs typeface="Arial" charset="0"/>
              </a:defRPr>
            </a:lvl6pPr>
            <a:lvl7pPr marL="914400" algn="l" rtl="0" fontAlgn="base">
              <a:lnSpc>
                <a:spcPct val="90000"/>
              </a:lnSpc>
              <a:spcBef>
                <a:spcPct val="0"/>
              </a:spcBef>
              <a:spcAft>
                <a:spcPct val="0"/>
              </a:spcAft>
              <a:defRPr sz="3600" b="1">
                <a:solidFill>
                  <a:srgbClr val="800000"/>
                </a:solidFill>
                <a:latin typeface="Arial" charset="0"/>
                <a:cs typeface="Arial" charset="0"/>
              </a:defRPr>
            </a:lvl7pPr>
            <a:lvl8pPr marL="1371600" algn="l" rtl="0" fontAlgn="base">
              <a:lnSpc>
                <a:spcPct val="90000"/>
              </a:lnSpc>
              <a:spcBef>
                <a:spcPct val="0"/>
              </a:spcBef>
              <a:spcAft>
                <a:spcPct val="0"/>
              </a:spcAft>
              <a:defRPr sz="3600" b="1">
                <a:solidFill>
                  <a:srgbClr val="800000"/>
                </a:solidFill>
                <a:latin typeface="Arial" charset="0"/>
                <a:cs typeface="Arial" charset="0"/>
              </a:defRPr>
            </a:lvl8pPr>
            <a:lvl9pPr marL="1828800" algn="l" rtl="0" fontAlgn="base">
              <a:lnSpc>
                <a:spcPct val="90000"/>
              </a:lnSpc>
              <a:spcBef>
                <a:spcPct val="0"/>
              </a:spcBef>
              <a:spcAft>
                <a:spcPct val="0"/>
              </a:spcAft>
              <a:defRPr sz="3600" b="1">
                <a:solidFill>
                  <a:srgbClr val="800000"/>
                </a:solidFill>
                <a:latin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rPr>
              <a:t>Rita Nanda, M.D.</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rPr>
              <a:t>Research To Practice CME Symposium</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rPr>
              <a:t>Orlando, Florida</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rPr>
              <a:t>October 11, 2025</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2388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112" y="2234747"/>
            <a:ext cx="11401777" cy="1319919"/>
          </a:xfrm>
        </p:spPr>
        <p:txBody>
          <a:bodyPr/>
          <a:lstStyle/>
          <a:p>
            <a:pPr algn="ctr"/>
            <a:r>
              <a:rPr lang="en-US" dirty="0"/>
              <a:t>2L Therapy post PD </a:t>
            </a:r>
          </a:p>
        </p:txBody>
      </p:sp>
      <p:sp>
        <p:nvSpPr>
          <p:cNvPr id="5" name="Text Placeholder 4"/>
          <p:cNvSpPr>
            <a:spLocks noGrp="1"/>
          </p:cNvSpPr>
          <p:nvPr>
            <p:ph type="body" idx="1"/>
          </p:nvPr>
        </p:nvSpPr>
        <p:spPr>
          <a:xfrm>
            <a:off x="395111" y="3821367"/>
            <a:ext cx="11401777" cy="1500187"/>
          </a:xfrm>
        </p:spPr>
        <p:txBody>
          <a:bodyPr>
            <a:normAutofit/>
          </a:bodyPr>
          <a:lstStyle/>
          <a:p>
            <a:pPr algn="ctr"/>
            <a:r>
              <a:rPr lang="en-US" sz="3600" b="1" dirty="0">
                <a:solidFill>
                  <a:schemeClr val="tx2"/>
                </a:solidFill>
              </a:rPr>
              <a:t>Molecularly Driven Recommendations</a:t>
            </a:r>
          </a:p>
        </p:txBody>
      </p:sp>
    </p:spTree>
    <p:extLst>
      <p:ext uri="{BB962C8B-B14F-4D97-AF65-F5344CB8AC3E}">
        <p14:creationId xmlns:p14="http://schemas.microsoft.com/office/powerpoint/2010/main" val="819287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9955" y="2344475"/>
            <a:ext cx="11401777" cy="1319919"/>
          </a:xfrm>
        </p:spPr>
        <p:txBody>
          <a:bodyPr/>
          <a:lstStyle/>
          <a:p>
            <a:pPr algn="ctr"/>
            <a:r>
              <a:rPr lang="en-US" dirty="0"/>
              <a:t>Targeted Therapies in 2L+ Setting</a:t>
            </a:r>
          </a:p>
        </p:txBody>
      </p:sp>
      <p:sp>
        <p:nvSpPr>
          <p:cNvPr id="5" name="Text Placeholder 4"/>
          <p:cNvSpPr>
            <a:spLocks noGrp="1"/>
          </p:cNvSpPr>
          <p:nvPr>
            <p:ph type="body" idx="1"/>
          </p:nvPr>
        </p:nvSpPr>
        <p:spPr>
          <a:xfrm>
            <a:off x="349954" y="3931095"/>
            <a:ext cx="11401777" cy="1500187"/>
          </a:xfrm>
        </p:spPr>
        <p:txBody>
          <a:bodyPr>
            <a:normAutofit/>
          </a:bodyPr>
          <a:lstStyle/>
          <a:p>
            <a:pPr algn="ctr"/>
            <a:r>
              <a:rPr lang="en-US" sz="3600" dirty="0">
                <a:solidFill>
                  <a:srgbClr val="002060"/>
                </a:solidFill>
              </a:rPr>
              <a:t>Agents targeting </a:t>
            </a:r>
            <a:r>
              <a:rPr lang="en-US" sz="3600" i="1" dirty="0">
                <a:solidFill>
                  <a:srgbClr val="002060"/>
                </a:solidFill>
              </a:rPr>
              <a:t>PI3K</a:t>
            </a:r>
            <a:r>
              <a:rPr lang="en-US" sz="3600" dirty="0">
                <a:solidFill>
                  <a:srgbClr val="002060"/>
                </a:solidFill>
              </a:rPr>
              <a:t> and </a:t>
            </a:r>
            <a:r>
              <a:rPr lang="en-US" sz="3600" i="1" dirty="0">
                <a:solidFill>
                  <a:srgbClr val="002060"/>
                </a:solidFill>
              </a:rPr>
              <a:t>AKT</a:t>
            </a:r>
            <a:r>
              <a:rPr lang="en-US" sz="3600" dirty="0">
                <a:solidFill>
                  <a:srgbClr val="002060"/>
                </a:solidFill>
              </a:rPr>
              <a:t> pathway </a:t>
            </a:r>
          </a:p>
        </p:txBody>
      </p:sp>
    </p:spTree>
    <p:extLst>
      <p:ext uri="{BB962C8B-B14F-4D97-AF65-F5344CB8AC3E}">
        <p14:creationId xmlns:p14="http://schemas.microsoft.com/office/powerpoint/2010/main" val="1356029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Practical Perspectives: Experts Review Actual Cases of </a:t>
            </a:r>
            <a:br>
              <a:rPr lang="en-US" sz="3600" dirty="0"/>
            </a:br>
            <a:r>
              <a:rPr lang="en-US" sz="3600" dirty="0"/>
              <a:t>Patients with HER2-Positive Gastrointestinal Cancers</a:t>
            </a:r>
          </a:p>
        </p:txBody>
      </p:sp>
      <p:sp>
        <p:nvSpPr>
          <p:cNvPr id="12" name="Text Box 3">
            <a:extLst>
              <a:ext uri="{FF2B5EF4-FFF2-40B4-BE49-F238E27FC236}">
                <a16:creationId xmlns:a16="http://schemas.microsoft.com/office/drawing/2014/main" id="{AD7082CE-265C-DF6E-D043-E3B3B178538D}"/>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4CDAF0-A570-4FC5-0A14-5FBAB0D90835}"/>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1339741-9E93-BDCF-ABE9-DCF57B66415B}"/>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October 21,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82DFFFB-496F-A21F-6CB3-30BB82888DC0}"/>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4184251F-CAF8-6265-F34F-74244875B92B}"/>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Tanios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Bekaii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-Saab,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Kristen K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Ciombor</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MSCI</a:t>
            </a:r>
          </a:p>
        </p:txBody>
      </p:sp>
    </p:spTree>
    <p:custDataLst>
      <p:tags r:id="rId1"/>
    </p:custDataLst>
    <p:extLst>
      <p:ext uri="{BB962C8B-B14F-4D97-AF65-F5344CB8AC3E}">
        <p14:creationId xmlns:p14="http://schemas.microsoft.com/office/powerpoint/2010/main" val="700804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3BEC9774-3BD2-9141-825E-CCC52702AB29}"/>
              </a:ext>
            </a:extLst>
          </p:cNvPr>
          <p:cNvSpPr>
            <a:spLocks noGrp="1"/>
          </p:cNvSpPr>
          <p:nvPr>
            <p:ph type="title"/>
          </p:nvPr>
        </p:nvSpPr>
        <p:spPr>
          <a:xfrm>
            <a:off x="609600" y="128650"/>
            <a:ext cx="10972800" cy="959310"/>
          </a:xfrm>
          <a:solidFill>
            <a:schemeClr val="bg1">
              <a:lumMod val="85000"/>
            </a:schemeClr>
          </a:solidFill>
        </p:spPr>
        <p:txBody>
          <a:bodyPr/>
          <a:lstStyle/>
          <a:p>
            <a:pPr algn="ctr"/>
            <a:r>
              <a:rPr lang="en-US" altLang="en-US" sz="3200" b="1" dirty="0"/>
              <a:t>SOLAR-1 Trial - </a:t>
            </a:r>
            <a:r>
              <a:rPr lang="en-US" altLang="en-US" sz="3200" i="1" dirty="0"/>
              <a:t>PIK3CA</a:t>
            </a:r>
            <a:r>
              <a:rPr lang="en-US" altLang="en-US" sz="3200" dirty="0"/>
              <a:t>-mutated HR+/HER2- </a:t>
            </a:r>
            <a:r>
              <a:rPr lang="en-US" altLang="en-US" sz="3200" dirty="0" err="1"/>
              <a:t>mBC</a:t>
            </a:r>
            <a:br>
              <a:rPr lang="en-US" altLang="en-US" sz="3200" b="1" dirty="0"/>
            </a:br>
            <a:r>
              <a:rPr lang="en-US" altLang="en-US" sz="2800" b="1" dirty="0"/>
              <a:t>Phase 3 RCT of Fulvestrant + Alpelisib/Placebo in unselected </a:t>
            </a:r>
            <a:endParaRPr lang="en-US" altLang="en-US" sz="3200" b="1" dirty="0"/>
          </a:p>
        </p:txBody>
      </p:sp>
      <p:sp>
        <p:nvSpPr>
          <p:cNvPr id="37893" name="Content Placeholder 2">
            <a:extLst>
              <a:ext uri="{FF2B5EF4-FFF2-40B4-BE49-F238E27FC236}">
                <a16:creationId xmlns:a16="http://schemas.microsoft.com/office/drawing/2014/main" id="{E965E69E-F54E-B840-B40E-354F31AFA36D}"/>
              </a:ext>
            </a:extLst>
          </p:cNvPr>
          <p:cNvSpPr txBox="1">
            <a:spLocks/>
          </p:cNvSpPr>
          <p:nvPr/>
        </p:nvSpPr>
        <p:spPr bwMode="auto">
          <a:xfrm>
            <a:off x="2244725" y="1229650"/>
            <a:ext cx="7702550" cy="6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000" b="1" i="1" u="none" strike="noStrike" kern="1200" cap="none" spc="0" normalizeH="0" baseline="0" noProof="0" dirty="0">
                <a:ln>
                  <a:noFill/>
                </a:ln>
                <a:solidFill>
                  <a:srgbClr val="4472C4">
                    <a:lumMod val="50000"/>
                  </a:srgbClr>
                </a:solidFill>
                <a:effectLst/>
                <a:uLnTx/>
                <a:uFillTx/>
                <a:latin typeface="Calibri" panose="020F0502020204030204" pitchFamily="34" charset="0"/>
                <a:ea typeface="MS PGothic" panose="020B0600070205080204" pitchFamily="34" charset="-128"/>
                <a:cs typeface="+mn-cs"/>
              </a:rPr>
              <a:t>PIK3CA</a:t>
            </a:r>
            <a:r>
              <a:rPr kumimoji="0" lang="en-US" altLang="en-US" sz="20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S PGothic" panose="020B0600070205080204" pitchFamily="34" charset="-128"/>
                <a:cs typeface="+mn-cs"/>
              </a:rPr>
              <a:t> mutations occur in about 40% of HR+/HER2- breast cancers</a:t>
            </a: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S PGothic" panose="020B0600070205080204" pitchFamily="34" charset="-128"/>
                <a:cs typeface="+mn-cs"/>
              </a:rPr>
              <a:t>Alpelisib is </a:t>
            </a:r>
            <a:r>
              <a:rPr kumimoji="0" lang="el-GR" altLang="en-US" sz="20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S PGothic" panose="020B0600070205080204" pitchFamily="34" charset="-128"/>
                <a:cs typeface="+mn-cs"/>
              </a:rPr>
              <a:t>α</a:t>
            </a:r>
            <a:r>
              <a:rPr kumimoji="0" lang="en-US" altLang="en-US" sz="20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S PGothic" panose="020B0600070205080204" pitchFamily="34" charset="-128"/>
                <a:cs typeface="+mn-cs"/>
              </a:rPr>
              <a:t>-selective PI3Ki</a:t>
            </a:r>
          </a:p>
        </p:txBody>
      </p:sp>
      <p:sp>
        <p:nvSpPr>
          <p:cNvPr id="19" name="TextBox 18">
            <a:extLst>
              <a:ext uri="{FF2B5EF4-FFF2-40B4-BE49-F238E27FC236}">
                <a16:creationId xmlns:a16="http://schemas.microsoft.com/office/drawing/2014/main" id="{66111DEC-3931-4AE0-8A25-ADCB31B31652}"/>
              </a:ext>
            </a:extLst>
          </p:cNvPr>
          <p:cNvSpPr txBox="1"/>
          <p:nvPr/>
        </p:nvSpPr>
        <p:spPr>
          <a:xfrm>
            <a:off x="8940790" y="6250751"/>
            <a:ext cx="3251210" cy="600164"/>
          </a:xfrm>
          <a:prstGeom prst="rect">
            <a:avLst/>
          </a:prstGeom>
          <a:noFill/>
        </p:spPr>
        <p:txBody>
          <a:bodyPr wrap="none" rtlCol="0">
            <a:spAutoFit/>
          </a:bodyPr>
          <a:lstStyle/>
          <a:p>
            <a:pPr marL="0" marR="0" lvl="0" indent="0" algn="r" defTabSz="914306"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André F et al. </a:t>
            </a:r>
            <a:r>
              <a:rPr kumimoji="0" lang="da-DK" sz="11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 Engl J Med</a:t>
            </a:r>
            <a:r>
              <a:rPr kumimoji="0" lang="da-DK"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2019;380(20):1929-1940.</a:t>
            </a:r>
          </a:p>
          <a:p>
            <a:pPr marL="0" marR="0" lvl="0" indent="0" algn="r" defTabSz="914306"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Ciruelos. SABCS 2020. </a:t>
            </a:r>
            <a:r>
              <a:rPr kumimoji="0" lang="es-ES" sz="11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Abstr</a:t>
            </a:r>
            <a:r>
              <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PD2-06</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0" marR="0" lvl="0" indent="0" algn="r" defTabSz="91430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S PGothic" charset="-128"/>
                <a:cs typeface="+mn-cs"/>
              </a:rPr>
              <a:t>Rugo et al.  ASCO 2020 and SABCS 2020</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 name="Content Placeholder 2">
            <a:extLst>
              <a:ext uri="{FF2B5EF4-FFF2-40B4-BE49-F238E27FC236}">
                <a16:creationId xmlns:a16="http://schemas.microsoft.com/office/drawing/2014/main" id="{E3D8EBAB-9B91-7E87-9ED8-962905F443BE}"/>
              </a:ext>
            </a:extLst>
          </p:cNvPr>
          <p:cNvSpPr txBox="1">
            <a:spLocks/>
          </p:cNvSpPr>
          <p:nvPr/>
        </p:nvSpPr>
        <p:spPr bwMode="auto">
          <a:xfrm>
            <a:off x="8384692" y="2611693"/>
            <a:ext cx="2847975" cy="1372032"/>
          </a:xfrm>
          <a:prstGeom prst="rect">
            <a:avLst/>
          </a:prstGeom>
          <a:noFill/>
          <a:ln>
            <a:solidFill>
              <a:schemeClr val="tx1">
                <a:lumMod val="65000"/>
              </a:schemeClr>
            </a:solidFill>
          </a:ln>
          <a:extLst>
            <a:ext uri="{909E8E84-426E-40DD-AFC4-6F175D3DCCD1}">
              <a14:hiddenFill xmlns:a14="http://schemas.microsoft.com/office/drawing/2010/main">
                <a:solidFill>
                  <a:srgbClr val="FFFFFF"/>
                </a:solidFill>
              </a14:hiddenFill>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anose="020B0600070205080204" pitchFamily="34"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kumimoji="0" lang="en-US" altLang="en-US" sz="1600" b="0" i="0" u="sng" strike="noStrike" kern="1200" cap="none" spc="0" normalizeH="0" baseline="0" noProof="0" dirty="0">
                <a:ln>
                  <a:noFill/>
                </a:ln>
                <a:solidFill>
                  <a:prstClr val="black"/>
                </a:solidFill>
                <a:effectLst/>
                <a:uLnTx/>
                <a:uFillTx/>
                <a:latin typeface="Calibri" panose="020F0502020204030204"/>
                <a:ea typeface="MS PGothic" charset="-128"/>
              </a:rPr>
              <a:t>Key characteristics</a:t>
            </a: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S PGothic" charset="-128"/>
              </a:rPr>
              <a:t>:</a:t>
            </a:r>
          </a:p>
          <a:p>
            <a:pPr marL="342900" marR="0" lvl="0" indent="-34290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S PGothic" charset="-128"/>
              </a:rPr>
              <a:t>HgbA1c &lt; 6.4% allowed</a:t>
            </a:r>
          </a:p>
          <a:p>
            <a:pPr marL="342900" marR="0" lvl="0" indent="-34290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S PGothic" charset="-128"/>
              </a:rPr>
              <a:t>Lung or liver </a:t>
            </a:r>
            <a:r>
              <a:rPr kumimoji="0" lang="en-US" altLang="en-US" sz="1600" b="0" i="0" u="none" strike="noStrike" kern="1200" cap="none" spc="0" normalizeH="0" baseline="0" noProof="0" dirty="0" err="1">
                <a:ln>
                  <a:noFill/>
                </a:ln>
                <a:solidFill>
                  <a:prstClr val="black"/>
                </a:solidFill>
                <a:effectLst/>
                <a:uLnTx/>
                <a:uFillTx/>
                <a:latin typeface="Calibri" panose="020F0502020204030204"/>
                <a:ea typeface="MS PGothic" charset="-128"/>
              </a:rPr>
              <a:t>mets</a:t>
            </a: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S PGothic" charset="-128"/>
              </a:rPr>
              <a:t> 50%</a:t>
            </a:r>
          </a:p>
          <a:p>
            <a:pPr marL="342900" marR="0" lvl="0" indent="-34290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S PGothic" charset="-128"/>
              </a:rPr>
              <a:t>1</a:t>
            </a:r>
            <a:r>
              <a:rPr kumimoji="0" lang="en-US" altLang="en-US" sz="1600" b="0" i="0" u="none" strike="noStrike" kern="1200" cap="none" spc="0" normalizeH="0" baseline="30000" noProof="0" dirty="0">
                <a:ln>
                  <a:noFill/>
                </a:ln>
                <a:solidFill>
                  <a:prstClr val="black"/>
                </a:solidFill>
                <a:effectLst/>
                <a:uLnTx/>
                <a:uFillTx/>
                <a:latin typeface="Calibri" panose="020F0502020204030204"/>
                <a:ea typeface="MS PGothic" charset="-128"/>
              </a:rPr>
              <a:t>st</a:t>
            </a: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S PGothic" charset="-128"/>
              </a:rPr>
              <a:t> line 52%; 2</a:t>
            </a:r>
            <a:r>
              <a:rPr kumimoji="0" lang="en-US" altLang="en-US" sz="1600" b="0" i="0" u="none" strike="noStrike" kern="1200" cap="none" spc="0" normalizeH="0" baseline="30000" noProof="0" dirty="0">
                <a:ln>
                  <a:noFill/>
                </a:ln>
                <a:solidFill>
                  <a:prstClr val="black"/>
                </a:solidFill>
                <a:effectLst/>
                <a:uLnTx/>
                <a:uFillTx/>
                <a:latin typeface="Calibri" panose="020F0502020204030204"/>
                <a:ea typeface="MS PGothic" charset="-128"/>
              </a:rPr>
              <a:t>nd</a:t>
            </a: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S PGothic" charset="-128"/>
              </a:rPr>
              <a:t> line 46%</a:t>
            </a:r>
          </a:p>
          <a:p>
            <a:pPr marL="342900" marR="0" lvl="0" indent="-34290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S PGothic" charset="-128"/>
              </a:rPr>
              <a:t>Prior CDK4/6i 6%</a:t>
            </a:r>
          </a:p>
        </p:txBody>
      </p:sp>
      <p:sp>
        <p:nvSpPr>
          <p:cNvPr id="16" name="Content Placeholder 2">
            <a:extLst>
              <a:ext uri="{FF2B5EF4-FFF2-40B4-BE49-F238E27FC236}">
                <a16:creationId xmlns:a16="http://schemas.microsoft.com/office/drawing/2014/main" id="{28512727-FBBF-50FE-ED1A-6CF333C0541D}"/>
              </a:ext>
            </a:extLst>
          </p:cNvPr>
          <p:cNvSpPr txBox="1">
            <a:spLocks/>
          </p:cNvSpPr>
          <p:nvPr/>
        </p:nvSpPr>
        <p:spPr bwMode="auto">
          <a:xfrm>
            <a:off x="8374403" y="4432556"/>
            <a:ext cx="3169897" cy="1123950"/>
          </a:xfrm>
          <a:prstGeom prst="rect">
            <a:avLst/>
          </a:prstGeom>
          <a:noFill/>
          <a:ln>
            <a:solidFill>
              <a:schemeClr val="tx1">
                <a:lumMod val="65000"/>
              </a:schemeClr>
            </a:solidFill>
          </a:ln>
          <a:extLst>
            <a:ext uri="{909E8E84-426E-40DD-AFC4-6F175D3DCCD1}">
              <a14:hiddenFill xmlns:a14="http://schemas.microsoft.com/office/drawing/2010/main">
                <a:solidFill>
                  <a:srgbClr val="FFFFFF"/>
                </a:solidFill>
              </a14:hiddenFill>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anose="020B0600070205080204" pitchFamily="34"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kumimoji="0" lang="en-US" altLang="en-US" sz="1600" b="0" i="0" u="sng" strike="noStrike" kern="1200" cap="none" spc="0" normalizeH="0" baseline="0" noProof="0" dirty="0">
                <a:ln>
                  <a:noFill/>
                </a:ln>
                <a:solidFill>
                  <a:prstClr val="black"/>
                </a:solidFill>
                <a:effectLst/>
                <a:uLnTx/>
                <a:uFillTx/>
                <a:latin typeface="Calibri" panose="020F0502020204030204"/>
                <a:ea typeface="MS PGothic" charset="-128"/>
              </a:rPr>
              <a:t>Key toxicities with </a:t>
            </a:r>
            <a:r>
              <a:rPr kumimoji="0" lang="en-US" altLang="en-US" sz="1600" b="0" i="0" u="sng" strike="noStrike" kern="1200" cap="none" spc="0" normalizeH="0" baseline="0" noProof="0" dirty="0" err="1">
                <a:ln>
                  <a:noFill/>
                </a:ln>
                <a:solidFill>
                  <a:prstClr val="black"/>
                </a:solidFill>
                <a:effectLst/>
                <a:uLnTx/>
                <a:uFillTx/>
                <a:latin typeface="Calibri" panose="020F0502020204030204"/>
                <a:ea typeface="MS PGothic" charset="-128"/>
              </a:rPr>
              <a:t>alpelisib</a:t>
            </a: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S PGothic" charset="-128"/>
              </a:rPr>
              <a:t>:</a:t>
            </a:r>
          </a:p>
          <a:p>
            <a:pPr marL="342900" marR="0" lvl="0" indent="-34290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S PGothic" charset="-128"/>
              </a:rPr>
              <a:t>Hyperglycemia (G3/4 36%)</a:t>
            </a:r>
          </a:p>
          <a:p>
            <a:pPr marL="342900" marR="0" lvl="0" indent="-34290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S PGothic" charset="-128"/>
              </a:rPr>
              <a:t>Rash (G3/4 10%)</a:t>
            </a:r>
          </a:p>
          <a:p>
            <a:pPr marL="342900" marR="0" lvl="0" indent="-34290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S PGothic" charset="-128"/>
              </a:rPr>
              <a:t>Diarrhea (G3/4 7%)</a:t>
            </a:r>
          </a:p>
        </p:txBody>
      </p:sp>
      <p:sp>
        <p:nvSpPr>
          <p:cNvPr id="20" name="TextBox 19">
            <a:extLst>
              <a:ext uri="{FF2B5EF4-FFF2-40B4-BE49-F238E27FC236}">
                <a16:creationId xmlns:a16="http://schemas.microsoft.com/office/drawing/2014/main" id="{BBEF565A-6366-2C23-E9D1-B5CCDA62F5F9}"/>
              </a:ext>
            </a:extLst>
          </p:cNvPr>
          <p:cNvSpPr txBox="1">
            <a:spLocks noChangeArrowheads="1"/>
          </p:cNvSpPr>
          <p:nvPr/>
        </p:nvSpPr>
        <p:spPr bwMode="auto">
          <a:xfrm>
            <a:off x="1891063" y="6163552"/>
            <a:ext cx="4400628" cy="3077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err="1">
                <a:ln>
                  <a:noFill/>
                </a:ln>
                <a:solidFill>
                  <a:prstClr val="black"/>
                </a:solidFill>
                <a:effectLst/>
                <a:uLnTx/>
                <a:uFillTx/>
                <a:latin typeface="Calibri" panose="020F0502020204030204"/>
                <a:ea typeface="MS PGothic" panose="020B0600070205080204" pitchFamily="34" charset="-128"/>
                <a:cs typeface="+mn-cs"/>
              </a:rPr>
              <a:t>BYLieve</a:t>
            </a: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 P2 Trial (all had PD post CDK4/6i):  Similar Activity</a:t>
            </a:r>
          </a:p>
        </p:txBody>
      </p:sp>
      <p:pic>
        <p:nvPicPr>
          <p:cNvPr id="1026" name="Picture 2">
            <a:extLst>
              <a:ext uri="{FF2B5EF4-FFF2-40B4-BE49-F238E27FC236}">
                <a16:creationId xmlns:a16="http://schemas.microsoft.com/office/drawing/2014/main" id="{3FEA63F4-F8C3-813D-20C6-79B6648133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 t="665" r="822" b="56634"/>
          <a:stretch>
            <a:fillRect/>
          </a:stretch>
        </p:blipFill>
        <p:spPr bwMode="auto">
          <a:xfrm>
            <a:off x="124925" y="2230316"/>
            <a:ext cx="8249478" cy="39332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3DD9EC2-D9BE-4F84-860B-497EC69D1636}"/>
              </a:ext>
            </a:extLst>
          </p:cNvPr>
          <p:cNvSpPr txBox="1"/>
          <p:nvPr/>
        </p:nvSpPr>
        <p:spPr>
          <a:xfrm>
            <a:off x="2897962" y="2814435"/>
            <a:ext cx="18717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rPr>
              <a:t>mPFS:  11.0 vs 5.7 </a:t>
            </a:r>
            <a:r>
              <a:rPr kumimoji="0" lang="en-US" sz="1400" b="1" i="0" u="none" strike="noStrike" kern="1200" cap="none" spc="0" normalizeH="0" baseline="0" noProof="0" dirty="0" err="1">
                <a:ln>
                  <a:noFill/>
                </a:ln>
                <a:solidFill>
                  <a:srgbClr val="C00000"/>
                </a:solidFill>
                <a:effectLst/>
                <a:uLnTx/>
                <a:uFillTx/>
                <a:latin typeface="Calibri" panose="020F0502020204030204"/>
                <a:ea typeface="+mn-ea"/>
                <a:cs typeface="+mn-cs"/>
              </a:rPr>
              <a:t>mos</a:t>
            </a:r>
            <a:endPar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rPr>
              <a:t>▲ 5.3 </a:t>
            </a:r>
            <a:r>
              <a:rPr kumimoji="0" lang="en-US" sz="1400" b="1" i="0" u="none" strike="noStrike" kern="1200" cap="none" spc="0" normalizeH="0" baseline="0" noProof="0" dirty="0" err="1">
                <a:ln>
                  <a:noFill/>
                </a:ln>
                <a:solidFill>
                  <a:srgbClr val="C00000"/>
                </a:solidFill>
                <a:effectLst/>
                <a:uLnTx/>
                <a:uFillTx/>
                <a:latin typeface="Calibri" panose="020F0502020204030204"/>
                <a:ea typeface="+mn-ea"/>
                <a:cs typeface="+mn-cs"/>
              </a:rPr>
              <a:t>mos</a:t>
            </a:r>
            <a:r>
              <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239504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DA061A05-0A7E-8701-361B-7E6A9263C6B9}"/>
              </a:ext>
            </a:extLst>
          </p:cNvPr>
          <p:cNvGrpSpPr/>
          <p:nvPr/>
        </p:nvGrpSpPr>
        <p:grpSpPr>
          <a:xfrm>
            <a:off x="6142544" y="3429000"/>
            <a:ext cx="5982297" cy="2007862"/>
            <a:chOff x="5275918" y="6159967"/>
            <a:chExt cx="6572250" cy="1874707"/>
          </a:xfrm>
        </p:grpSpPr>
        <p:pic>
          <p:nvPicPr>
            <p:cNvPr id="2052" name="Picture 4">
              <a:extLst>
                <a:ext uri="{FF2B5EF4-FFF2-40B4-BE49-F238E27FC236}">
                  <a16:creationId xmlns:a16="http://schemas.microsoft.com/office/drawing/2014/main" id="{0FAD2AF7-F275-B914-4C30-AFFD64CA26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8643"/>
            <a:stretch>
              <a:fillRect/>
            </a:stretch>
          </p:blipFill>
          <p:spPr bwMode="auto">
            <a:xfrm>
              <a:off x="5275918" y="6159967"/>
              <a:ext cx="6572250" cy="7788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DA51CD75-B4EC-727F-2CDC-E733BE66BB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794" b="18336"/>
            <a:stretch>
              <a:fillRect/>
            </a:stretch>
          </p:blipFill>
          <p:spPr bwMode="auto">
            <a:xfrm>
              <a:off x="5275918" y="6919228"/>
              <a:ext cx="6572250" cy="4711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DE80B5E8-3449-4558-BC6B-B9E44A09B9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519"/>
            <a:stretch>
              <a:fillRect/>
            </a:stretch>
          </p:blipFill>
          <p:spPr bwMode="auto">
            <a:xfrm>
              <a:off x="5275918" y="7384442"/>
              <a:ext cx="6572250" cy="650232"/>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B83DBCF4-9A70-56E9-9BD9-ED1A4775ECF8}"/>
              </a:ext>
            </a:extLst>
          </p:cNvPr>
          <p:cNvSpPr/>
          <p:nvPr/>
        </p:nvSpPr>
        <p:spPr>
          <a:xfrm>
            <a:off x="496711" y="1085083"/>
            <a:ext cx="11205294" cy="188667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31E1B1-9D0A-6187-14DB-A185B4A46868}"/>
              </a:ext>
            </a:extLst>
          </p:cNvPr>
          <p:cNvSpPr>
            <a:spLocks noGrp="1"/>
          </p:cNvSpPr>
          <p:nvPr>
            <p:ph type="title"/>
          </p:nvPr>
        </p:nvSpPr>
        <p:spPr>
          <a:xfrm>
            <a:off x="496711" y="87333"/>
            <a:ext cx="10857089" cy="630298"/>
          </a:xfrm>
        </p:spPr>
        <p:txBody>
          <a:bodyPr>
            <a:noAutofit/>
          </a:bodyPr>
          <a:lstStyle/>
          <a:p>
            <a:r>
              <a:rPr lang="en-US" sz="3200" dirty="0"/>
              <a:t>CAPItello-291: P3 RCT Fulvestrant + Capivasertib/Placebo</a:t>
            </a:r>
          </a:p>
        </p:txBody>
      </p:sp>
      <p:grpSp>
        <p:nvGrpSpPr>
          <p:cNvPr id="4" name="Group 3">
            <a:extLst>
              <a:ext uri="{FF2B5EF4-FFF2-40B4-BE49-F238E27FC236}">
                <a16:creationId xmlns:a16="http://schemas.microsoft.com/office/drawing/2014/main" id="{34C18AD8-1F26-51BA-06A0-ABAF36BBE1C6}"/>
              </a:ext>
            </a:extLst>
          </p:cNvPr>
          <p:cNvGrpSpPr/>
          <p:nvPr/>
        </p:nvGrpSpPr>
        <p:grpSpPr>
          <a:xfrm>
            <a:off x="718469" y="1293423"/>
            <a:ext cx="6563887" cy="1516281"/>
            <a:chOff x="1931670" y="849269"/>
            <a:chExt cx="6563887" cy="1516281"/>
          </a:xfrm>
        </p:grpSpPr>
        <p:grpSp>
          <p:nvGrpSpPr>
            <p:cNvPr id="5" name="Group 4">
              <a:extLst>
                <a:ext uri="{FF2B5EF4-FFF2-40B4-BE49-F238E27FC236}">
                  <a16:creationId xmlns:a16="http://schemas.microsoft.com/office/drawing/2014/main" id="{52D4CC2F-FCE6-567D-5E12-9277A307B0FE}"/>
                </a:ext>
              </a:extLst>
            </p:cNvPr>
            <p:cNvGrpSpPr/>
            <p:nvPr/>
          </p:nvGrpSpPr>
          <p:grpSpPr>
            <a:xfrm>
              <a:off x="1931670" y="849269"/>
              <a:ext cx="6563887" cy="1516281"/>
              <a:chOff x="-395418" y="4598487"/>
              <a:chExt cx="4022537" cy="1460796"/>
            </a:xfrm>
          </p:grpSpPr>
          <p:sp>
            <p:nvSpPr>
              <p:cNvPr id="9" name="Rounded Rectangle 8">
                <a:extLst>
                  <a:ext uri="{FF2B5EF4-FFF2-40B4-BE49-F238E27FC236}">
                    <a16:creationId xmlns:a16="http://schemas.microsoft.com/office/drawing/2014/main" id="{9608AEB3-EC83-11A5-4B4A-FA5448694DBF}"/>
                  </a:ext>
                </a:extLst>
              </p:cNvPr>
              <p:cNvSpPr/>
              <p:nvPr/>
            </p:nvSpPr>
            <p:spPr>
              <a:xfrm>
                <a:off x="-395418" y="4598487"/>
                <a:ext cx="2141599" cy="1460796"/>
              </a:xfrm>
              <a:prstGeom prst="roundRect">
                <a:avLst/>
              </a:prstGeom>
              <a:solidFill>
                <a:schemeClr val="accent1">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Key Eligibility:             (N=708)</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ER+/HER2- ABC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postmeno</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women)</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Recurrence on or &lt; 12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from end of AI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 lines prior ET for ABC</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 line of chemo for ABC</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Prior CDK4/6i allowed (≥ 51% required)</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 prior SERD or PI3K/AKT/</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mTORi</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HgbA1c &lt; 8.0%</a:t>
                </a:r>
              </a:p>
            </p:txBody>
          </p:sp>
          <p:sp>
            <p:nvSpPr>
              <p:cNvPr id="10" name="Rounded Rectangle 9">
                <a:extLst>
                  <a:ext uri="{FF2B5EF4-FFF2-40B4-BE49-F238E27FC236}">
                    <a16:creationId xmlns:a16="http://schemas.microsoft.com/office/drawing/2014/main" id="{7B443E9E-B8AA-D599-C30C-4AD962B8E03B}"/>
                  </a:ext>
                </a:extLst>
              </p:cNvPr>
              <p:cNvSpPr/>
              <p:nvPr/>
            </p:nvSpPr>
            <p:spPr>
              <a:xfrm>
                <a:off x="2307098" y="4885146"/>
                <a:ext cx="1320021" cy="341536"/>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Fulvestrant + </a:t>
                </a:r>
                <a:r>
                  <a:rPr kumimoji="0" lang="en-US" sz="12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Capivasertib</a:t>
                </a:r>
                <a:endParaRPr kumimoji="0" lang="en-US"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1" name="Rounded Rectangle 10">
                <a:extLst>
                  <a:ext uri="{FF2B5EF4-FFF2-40B4-BE49-F238E27FC236}">
                    <a16:creationId xmlns:a16="http://schemas.microsoft.com/office/drawing/2014/main" id="{3D45185A-AF96-EAD4-59F2-2825A99C54B5}"/>
                  </a:ext>
                </a:extLst>
              </p:cNvPr>
              <p:cNvSpPr/>
              <p:nvPr/>
            </p:nvSpPr>
            <p:spPr>
              <a:xfrm>
                <a:off x="2320331" y="5330620"/>
                <a:ext cx="1291887" cy="341537"/>
              </a:xfrm>
              <a:prstGeom prst="roundRect">
                <a:avLst/>
              </a:prstGeom>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Fulvestrant + Placebo</a:t>
                </a:r>
              </a:p>
            </p:txBody>
          </p:sp>
        </p:grpSp>
        <p:cxnSp>
          <p:nvCxnSpPr>
            <p:cNvPr id="6" name="Straight Arrow Connector 5">
              <a:extLst>
                <a:ext uri="{FF2B5EF4-FFF2-40B4-BE49-F238E27FC236}">
                  <a16:creationId xmlns:a16="http://schemas.microsoft.com/office/drawing/2014/main" id="{5801A07C-8207-9244-9AE8-BF7225D4FE1B}"/>
                </a:ext>
              </a:extLst>
            </p:cNvPr>
            <p:cNvCxnSpPr>
              <a:cxnSpLocks/>
              <a:stCxn id="9" idx="3"/>
              <a:endCxn id="10" idx="1"/>
            </p:cNvCxnSpPr>
            <p:nvPr/>
          </p:nvCxnSpPr>
          <p:spPr>
            <a:xfrm flipV="1">
              <a:off x="5426284" y="1324070"/>
              <a:ext cx="915292" cy="2833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CAA5188-8690-EE85-3C39-4661B0619316}"/>
                </a:ext>
              </a:extLst>
            </p:cNvPr>
            <p:cNvCxnSpPr>
              <a:cxnSpLocks/>
              <a:stCxn id="9" idx="3"/>
              <a:endCxn id="11" idx="1"/>
            </p:cNvCxnSpPr>
            <p:nvPr/>
          </p:nvCxnSpPr>
          <p:spPr>
            <a:xfrm>
              <a:off x="5426284" y="1607410"/>
              <a:ext cx="936885" cy="1790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72774108-B365-7767-B490-2A0D50712E37}"/>
                </a:ext>
              </a:extLst>
            </p:cNvPr>
            <p:cNvSpPr/>
            <p:nvPr/>
          </p:nvSpPr>
          <p:spPr>
            <a:xfrm>
              <a:off x="5509259" y="1375806"/>
              <a:ext cx="403439" cy="369129"/>
            </a:xfrm>
            <a:prstGeom prst="ellipse">
              <a:avLst/>
            </a:prstGeom>
            <a:solidFill>
              <a:schemeClr val="bg2"/>
            </a:solidFill>
            <a:ln>
              <a:solidFill>
                <a:srgbClr val="002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557"/>
                  </a:solidFill>
                  <a:effectLst/>
                  <a:uLnTx/>
                  <a:uFillTx/>
                  <a:latin typeface="Calibri" panose="020F0502020204030204"/>
                  <a:ea typeface="+mn-ea"/>
                  <a:cs typeface="+mn-cs"/>
                </a:rPr>
                <a:t>R</a:t>
              </a:r>
              <a:endParaRPr kumimoji="0" lang="en-US" sz="1400" b="0" i="0" u="none" strike="noStrike" kern="1200" cap="none" spc="0" normalizeH="0" baseline="0" noProof="0" dirty="0">
                <a:ln>
                  <a:noFill/>
                </a:ln>
                <a:solidFill>
                  <a:srgbClr val="002557"/>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11510584-E7D4-187D-D639-64E3EC97B9F9}"/>
              </a:ext>
            </a:extLst>
          </p:cNvPr>
          <p:cNvSpPr txBox="1"/>
          <p:nvPr/>
        </p:nvSpPr>
        <p:spPr>
          <a:xfrm flipH="1">
            <a:off x="8070068" y="1351298"/>
            <a:ext cx="2876228" cy="1384995"/>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Key Characteristics:</a:t>
            </a:r>
            <a:endParaRPr kumimoji="0" lang="en-US" sz="1400" b="0" i="1" u="sng"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C00000"/>
                </a:solidFill>
                <a:effectLst/>
                <a:uLnTx/>
                <a:uFillTx/>
                <a:latin typeface="Calibri" panose="020F0502020204030204"/>
                <a:ea typeface="+mn-ea"/>
                <a:cs typeface="+mn-cs"/>
              </a:rPr>
              <a:t>Prior CDK4/6i:   69%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Prior ET for ABC:  89%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Prior chemo for ABC:  18%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AKT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pathway alterations:  ~41%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HgbA1c &lt; 8% allowed</a:t>
            </a:r>
          </a:p>
        </p:txBody>
      </p:sp>
      <p:sp>
        <p:nvSpPr>
          <p:cNvPr id="22" name="TextBox 21">
            <a:extLst>
              <a:ext uri="{FF2B5EF4-FFF2-40B4-BE49-F238E27FC236}">
                <a16:creationId xmlns:a16="http://schemas.microsoft.com/office/drawing/2014/main" id="{628951A5-E6AB-1273-6B2F-F6B9A931D9A2}"/>
              </a:ext>
            </a:extLst>
          </p:cNvPr>
          <p:cNvSpPr txBox="1"/>
          <p:nvPr/>
        </p:nvSpPr>
        <p:spPr>
          <a:xfrm>
            <a:off x="17766" y="6544082"/>
            <a:ext cx="4681731"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Oliveira M et al.  SABCS 2022; GS3-04; Turner et al NEJM 2023;388:2058</a:t>
            </a:r>
          </a:p>
        </p:txBody>
      </p:sp>
      <p:sp>
        <p:nvSpPr>
          <p:cNvPr id="28" name="TextBox 27">
            <a:extLst>
              <a:ext uri="{FF2B5EF4-FFF2-40B4-BE49-F238E27FC236}">
                <a16:creationId xmlns:a16="http://schemas.microsoft.com/office/drawing/2014/main" id="{87A0A339-52A1-8BB6-1578-3D41EF454074}"/>
              </a:ext>
            </a:extLst>
          </p:cNvPr>
          <p:cNvSpPr txBox="1"/>
          <p:nvPr/>
        </p:nvSpPr>
        <p:spPr>
          <a:xfrm>
            <a:off x="2088867" y="3101821"/>
            <a:ext cx="1771319" cy="338554"/>
          </a:xfrm>
          <a:prstGeom prst="rect">
            <a:avLst/>
          </a:prstGeom>
          <a:solidFill>
            <a:schemeClr val="accent1">
              <a:lumMod val="20000"/>
              <a:lumOff val="80000"/>
            </a:schemeClr>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Overall population</a:t>
            </a:r>
          </a:p>
        </p:txBody>
      </p:sp>
      <p:sp>
        <p:nvSpPr>
          <p:cNvPr id="3" name="TextBox 2">
            <a:extLst>
              <a:ext uri="{FF2B5EF4-FFF2-40B4-BE49-F238E27FC236}">
                <a16:creationId xmlns:a16="http://schemas.microsoft.com/office/drawing/2014/main" id="{59D73C53-DD34-3B23-088C-E5531CE014E3}"/>
              </a:ext>
            </a:extLst>
          </p:cNvPr>
          <p:cNvSpPr txBox="1">
            <a:spLocks noChangeArrowheads="1"/>
          </p:cNvSpPr>
          <p:nvPr/>
        </p:nvSpPr>
        <p:spPr bwMode="auto">
          <a:xfrm>
            <a:off x="496711" y="5639045"/>
            <a:ext cx="5355697" cy="30777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4472C4">
                    <a:lumMod val="50000"/>
                  </a:srgbClr>
                </a:solidFill>
                <a:effectLst/>
                <a:uLnTx/>
                <a:uFillTx/>
                <a:latin typeface="Calibri" panose="020F0502020204030204"/>
                <a:ea typeface="MS PGothic" panose="020B0600070205080204" pitchFamily="34" charset="-128"/>
                <a:cs typeface="+mn-cs"/>
              </a:rPr>
              <a:t>Similar benefit seen in those with alterations in</a:t>
            </a:r>
            <a:r>
              <a:rPr kumimoji="0" lang="en-US" altLang="en-US" sz="1400" b="0" i="1" u="none" strike="noStrike" kern="1200" cap="none" spc="0" normalizeH="0" baseline="0" noProof="0" dirty="0">
                <a:ln>
                  <a:noFill/>
                </a:ln>
                <a:solidFill>
                  <a:srgbClr val="4472C4">
                    <a:lumMod val="50000"/>
                  </a:srgbClr>
                </a:solidFill>
                <a:effectLst/>
                <a:uLnTx/>
                <a:uFillTx/>
                <a:latin typeface="Calibri" panose="020F0502020204030204"/>
                <a:ea typeface="MS PGothic" panose="020B0600070205080204" pitchFamily="34" charset="-128"/>
                <a:cs typeface="+mn-cs"/>
              </a:rPr>
              <a:t> PIK3CA</a:t>
            </a:r>
            <a:r>
              <a:rPr kumimoji="0" lang="en-US" altLang="en-US" sz="1400" b="0" i="0" u="none" strike="noStrike" kern="1200" cap="none" spc="0" normalizeH="0" baseline="0" noProof="0" dirty="0">
                <a:ln>
                  <a:noFill/>
                </a:ln>
                <a:solidFill>
                  <a:srgbClr val="4472C4">
                    <a:lumMod val="50000"/>
                  </a:srgbClr>
                </a:solidFill>
                <a:effectLst/>
                <a:uLnTx/>
                <a:uFillTx/>
                <a:latin typeface="Calibri" panose="020F0502020204030204"/>
                <a:ea typeface="MS PGothic" panose="020B0600070205080204" pitchFamily="34" charset="-128"/>
                <a:cs typeface="+mn-cs"/>
              </a:rPr>
              <a:t>, </a:t>
            </a:r>
            <a:r>
              <a:rPr kumimoji="0" lang="en-US" altLang="en-US" sz="1400" b="0" i="1" u="none" strike="noStrike" kern="1200" cap="none" spc="0" normalizeH="0" baseline="0" noProof="0" dirty="0">
                <a:ln>
                  <a:noFill/>
                </a:ln>
                <a:solidFill>
                  <a:srgbClr val="4472C4">
                    <a:lumMod val="50000"/>
                  </a:srgbClr>
                </a:solidFill>
                <a:effectLst/>
                <a:uLnTx/>
                <a:uFillTx/>
                <a:latin typeface="Calibri" panose="020F0502020204030204"/>
                <a:ea typeface="MS PGothic" panose="020B0600070205080204" pitchFamily="34" charset="-128"/>
                <a:cs typeface="+mn-cs"/>
              </a:rPr>
              <a:t>AKT1</a:t>
            </a:r>
            <a:r>
              <a:rPr kumimoji="0" lang="en-US" altLang="en-US" sz="1400" b="0" i="0" u="none" strike="noStrike" kern="1200" cap="none" spc="0" normalizeH="0" baseline="0" noProof="0" dirty="0">
                <a:ln>
                  <a:noFill/>
                </a:ln>
                <a:solidFill>
                  <a:srgbClr val="4472C4">
                    <a:lumMod val="50000"/>
                  </a:srgbClr>
                </a:solidFill>
                <a:effectLst/>
                <a:uLnTx/>
                <a:uFillTx/>
                <a:latin typeface="Calibri" panose="020F0502020204030204"/>
                <a:ea typeface="MS PGothic" panose="020B0600070205080204" pitchFamily="34" charset="-128"/>
                <a:cs typeface="+mn-cs"/>
              </a:rPr>
              <a:t>, or </a:t>
            </a:r>
            <a:r>
              <a:rPr kumimoji="0" lang="en-US" altLang="en-US" sz="1400" b="0" i="1" u="none" strike="noStrike" kern="1200" cap="none" spc="0" normalizeH="0" baseline="0" noProof="0" dirty="0">
                <a:ln>
                  <a:noFill/>
                </a:ln>
                <a:solidFill>
                  <a:srgbClr val="4472C4">
                    <a:lumMod val="50000"/>
                  </a:srgbClr>
                </a:solidFill>
                <a:effectLst/>
                <a:uLnTx/>
                <a:uFillTx/>
                <a:latin typeface="Calibri" panose="020F0502020204030204"/>
                <a:ea typeface="MS PGothic" panose="020B0600070205080204" pitchFamily="34" charset="-128"/>
                <a:cs typeface="+mn-cs"/>
              </a:rPr>
              <a:t>PTEN </a:t>
            </a:r>
          </a:p>
        </p:txBody>
      </p:sp>
      <p:pic>
        <p:nvPicPr>
          <p:cNvPr id="2050" name="Picture 2">
            <a:extLst>
              <a:ext uri="{FF2B5EF4-FFF2-40B4-BE49-F238E27FC236}">
                <a16:creationId xmlns:a16="http://schemas.microsoft.com/office/drawing/2014/main" id="{3EE71D92-D52E-3931-20CD-3617C7B55E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9" t="984" r="839" b="59295"/>
          <a:stretch>
            <a:fillRect/>
          </a:stretch>
        </p:blipFill>
        <p:spPr bwMode="auto">
          <a:xfrm>
            <a:off x="67158" y="3465286"/>
            <a:ext cx="6056155" cy="2007862"/>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3">
            <a:extLst>
              <a:ext uri="{FF2B5EF4-FFF2-40B4-BE49-F238E27FC236}">
                <a16:creationId xmlns:a16="http://schemas.microsoft.com/office/drawing/2014/main" id="{A1299AFC-9B3C-6AD1-1163-86F179F36C56}"/>
              </a:ext>
            </a:extLst>
          </p:cNvPr>
          <p:cNvSpPr txBox="1">
            <a:spLocks/>
          </p:cNvSpPr>
          <p:nvPr/>
        </p:nvSpPr>
        <p:spPr>
          <a:xfrm>
            <a:off x="2381903" y="3631183"/>
            <a:ext cx="1185246" cy="413371"/>
          </a:xfrm>
          <a:prstGeom prst="rect">
            <a:avLst/>
          </a:prstGeom>
          <a:solidFill>
            <a:schemeClr val="bg2"/>
          </a:solidFill>
        </p:spPr>
        <p:txBody>
          <a:bodyPr vert="horz" lIns="91440" tIns="45720" rIns="91440" bIns="45720" rtlCol="0">
            <a:normAutofit fontScale="92500" lnSpcReduction="20000"/>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1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7.2 vs 3.6 </a:t>
            </a:r>
            <a:r>
              <a:rPr kumimoji="0" lang="en-US" sz="1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mos</a:t>
            </a:r>
            <a:endParaRPr kumimoji="0" lang="en-US" sz="1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1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▲3.6 </a:t>
            </a:r>
            <a:r>
              <a:rPr kumimoji="0" lang="en-US" sz="1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mos</a:t>
            </a:r>
            <a:endParaRPr kumimoji="0" lang="en-US" sz="1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61032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 grpId="0" animBg="1"/>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D98F6-AE33-2188-87F0-FFBDF96B423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1144B38-C14F-0F38-577E-2F026B36BCB1}"/>
              </a:ext>
            </a:extLst>
          </p:cNvPr>
          <p:cNvSpPr txBox="1"/>
          <p:nvPr/>
        </p:nvSpPr>
        <p:spPr>
          <a:xfrm>
            <a:off x="11542" y="6545814"/>
            <a:ext cx="716457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Turner N et al. San Antonio Breast Cancer Symposium 2022;Abstract GS3-04.</a:t>
            </a:r>
          </a:p>
        </p:txBody>
      </p:sp>
      <p:sp>
        <p:nvSpPr>
          <p:cNvPr id="2" name="TextBox 1">
            <a:extLst>
              <a:ext uri="{FF2B5EF4-FFF2-40B4-BE49-F238E27FC236}">
                <a16:creationId xmlns:a16="http://schemas.microsoft.com/office/drawing/2014/main" id="{877F2D02-B99F-B214-EE3B-C381B01E9B80}"/>
              </a:ext>
            </a:extLst>
          </p:cNvPr>
          <p:cNvSpPr txBox="1"/>
          <p:nvPr/>
        </p:nvSpPr>
        <p:spPr>
          <a:xfrm>
            <a:off x="530597" y="114946"/>
            <a:ext cx="10344667" cy="1015663"/>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CAPItello-291: Progression-Free Survival (PFS) in the AKT Pathway-Altered P</a:t>
            </a:r>
            <a:r>
              <a:rPr kumimoji="0" lang="en-US" sz="30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opulation</a:t>
            </a:r>
            <a:endParaRPr kumimoji="0" lang="en-US" sz="3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pic>
        <p:nvPicPr>
          <p:cNvPr id="3" name="Picture 2">
            <a:extLst>
              <a:ext uri="{FF2B5EF4-FFF2-40B4-BE49-F238E27FC236}">
                <a16:creationId xmlns:a16="http://schemas.microsoft.com/office/drawing/2014/main" id="{DBA80823-8982-86CC-FE89-0CB052440A6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8491" y="1130609"/>
            <a:ext cx="11795016" cy="4845317"/>
          </a:xfrm>
          <a:prstGeom prst="rect">
            <a:avLst/>
          </a:prstGeom>
        </p:spPr>
      </p:pic>
    </p:spTree>
    <p:extLst>
      <p:ext uri="{BB962C8B-B14F-4D97-AF65-F5344CB8AC3E}">
        <p14:creationId xmlns:p14="http://schemas.microsoft.com/office/powerpoint/2010/main" val="647817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B2CC3-3B3C-6D66-23B5-A2887C70FC9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861950C-02F1-77BD-B15B-218535FB5DF5}"/>
              </a:ext>
            </a:extLst>
          </p:cNvPr>
          <p:cNvSpPr txBox="1"/>
          <p:nvPr/>
        </p:nvSpPr>
        <p:spPr>
          <a:xfrm>
            <a:off x="11542" y="6545814"/>
            <a:ext cx="716457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Turner N et al. San Antonio Breast Cancer Symposium 2022;Abstract GS3-04.</a:t>
            </a:r>
          </a:p>
        </p:txBody>
      </p:sp>
      <p:sp>
        <p:nvSpPr>
          <p:cNvPr id="2" name="TextBox 1">
            <a:extLst>
              <a:ext uri="{FF2B5EF4-FFF2-40B4-BE49-F238E27FC236}">
                <a16:creationId xmlns:a16="http://schemas.microsoft.com/office/drawing/2014/main" id="{D7C057A6-4110-9F7B-0DB4-4C4F53DC336C}"/>
              </a:ext>
            </a:extLst>
          </p:cNvPr>
          <p:cNvSpPr txBox="1"/>
          <p:nvPr/>
        </p:nvSpPr>
        <p:spPr>
          <a:xfrm>
            <a:off x="210433" y="180295"/>
            <a:ext cx="11771131" cy="553998"/>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CAPItello-291: Safety Profile</a:t>
            </a:r>
          </a:p>
        </p:txBody>
      </p:sp>
      <p:pic>
        <p:nvPicPr>
          <p:cNvPr id="4" name="Picture 3">
            <a:extLst>
              <a:ext uri="{FF2B5EF4-FFF2-40B4-BE49-F238E27FC236}">
                <a16:creationId xmlns:a16="http://schemas.microsoft.com/office/drawing/2014/main" id="{5E209B89-6C96-D937-1C4B-6A20A83BC9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0434" y="805720"/>
            <a:ext cx="11771130" cy="5246560"/>
          </a:xfrm>
          <a:prstGeom prst="rect">
            <a:avLst/>
          </a:prstGeom>
        </p:spPr>
      </p:pic>
    </p:spTree>
    <p:extLst>
      <p:ext uri="{BB962C8B-B14F-4D97-AF65-F5344CB8AC3E}">
        <p14:creationId xmlns:p14="http://schemas.microsoft.com/office/powerpoint/2010/main" val="131091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28B65-4F5F-0826-FB49-F697970E9DEE}"/>
            </a:ext>
          </a:extLst>
        </p:cNvPr>
        <p:cNvGrpSpPr/>
        <p:nvPr/>
      </p:nvGrpSpPr>
      <p:grpSpPr>
        <a:xfrm>
          <a:off x="0" y="0"/>
          <a:ext cx="0" cy="0"/>
          <a:chOff x="0" y="0"/>
          <a:chExt cx="0" cy="0"/>
        </a:xfrm>
      </p:grpSpPr>
      <p:sp>
        <p:nvSpPr>
          <p:cNvPr id="30" name="Content Placeholder 12">
            <a:extLst>
              <a:ext uri="{FF2B5EF4-FFF2-40B4-BE49-F238E27FC236}">
                <a16:creationId xmlns:a16="http://schemas.microsoft.com/office/drawing/2014/main" id="{260A43E1-2465-F558-8DF0-361A2BE9B853}"/>
              </a:ext>
            </a:extLst>
          </p:cNvPr>
          <p:cNvSpPr>
            <a:spLocks noGrp="1"/>
          </p:cNvSpPr>
          <p:nvPr>
            <p:ph idx="1"/>
          </p:nvPr>
        </p:nvSpPr>
        <p:spPr>
          <a:xfrm>
            <a:off x="496711" y="4414561"/>
            <a:ext cx="11017509" cy="1886674"/>
          </a:xfrm>
        </p:spPr>
        <p:txBody>
          <a:bodyPr>
            <a:normAutofit fontScale="92500"/>
          </a:bodyPr>
          <a:lstStyle/>
          <a:p>
            <a:r>
              <a:rPr lang="en-US" dirty="0" err="1"/>
              <a:t>Gedatolisib</a:t>
            </a:r>
            <a:r>
              <a:rPr lang="en-US" dirty="0"/>
              <a:t> triplet: </a:t>
            </a:r>
          </a:p>
          <a:p>
            <a:pPr lvl="1"/>
            <a:r>
              <a:rPr lang="en-US" dirty="0"/>
              <a:t>mPFS (BICR) </a:t>
            </a:r>
            <a:r>
              <a:rPr lang="en-US" dirty="0">
                <a:solidFill>
                  <a:srgbClr val="C00000"/>
                </a:solidFill>
              </a:rPr>
              <a:t>9.3 </a:t>
            </a:r>
            <a:r>
              <a:rPr lang="en-US" dirty="0" err="1">
                <a:solidFill>
                  <a:srgbClr val="C00000"/>
                </a:solidFill>
              </a:rPr>
              <a:t>mo</a:t>
            </a:r>
            <a:r>
              <a:rPr lang="en-US" dirty="0">
                <a:solidFill>
                  <a:srgbClr val="C00000"/>
                </a:solidFill>
              </a:rPr>
              <a:t> triplet vs 2.0 </a:t>
            </a:r>
            <a:r>
              <a:rPr lang="en-US" dirty="0" err="1">
                <a:solidFill>
                  <a:srgbClr val="C00000"/>
                </a:solidFill>
              </a:rPr>
              <a:t>mo</a:t>
            </a:r>
            <a:r>
              <a:rPr lang="en-US" dirty="0">
                <a:solidFill>
                  <a:srgbClr val="C00000"/>
                </a:solidFill>
              </a:rPr>
              <a:t> </a:t>
            </a:r>
            <a:r>
              <a:rPr lang="en-US" dirty="0" err="1">
                <a:solidFill>
                  <a:srgbClr val="C00000"/>
                </a:solidFill>
              </a:rPr>
              <a:t>fulv</a:t>
            </a:r>
            <a:r>
              <a:rPr lang="en-US" dirty="0">
                <a:solidFill>
                  <a:srgbClr val="C00000"/>
                </a:solidFill>
              </a:rPr>
              <a:t> alone </a:t>
            </a:r>
            <a:r>
              <a:rPr lang="en-US" dirty="0"/>
              <a:t>(HR, 0.24; 95% CI, 0.17–0.35; </a:t>
            </a:r>
            <a:r>
              <a:rPr lang="en-US" i="1" dirty="0"/>
              <a:t>P </a:t>
            </a:r>
            <a:r>
              <a:rPr lang="en-US" dirty="0"/>
              <a:t>&lt;.0001). </a:t>
            </a:r>
          </a:p>
          <a:p>
            <a:r>
              <a:rPr lang="en-US" dirty="0" err="1"/>
              <a:t>Gedatolisib</a:t>
            </a:r>
            <a:r>
              <a:rPr lang="en-US" dirty="0"/>
              <a:t> doublet: </a:t>
            </a:r>
          </a:p>
          <a:p>
            <a:pPr lvl="1"/>
            <a:r>
              <a:rPr lang="en-US" dirty="0"/>
              <a:t>mPFS (BICR) </a:t>
            </a:r>
            <a:r>
              <a:rPr lang="en-US" dirty="0">
                <a:solidFill>
                  <a:srgbClr val="C00000"/>
                </a:solidFill>
              </a:rPr>
              <a:t>7.4 </a:t>
            </a:r>
            <a:r>
              <a:rPr lang="en-US" dirty="0" err="1">
                <a:solidFill>
                  <a:srgbClr val="C00000"/>
                </a:solidFill>
              </a:rPr>
              <a:t>mo</a:t>
            </a:r>
            <a:r>
              <a:rPr lang="en-US" dirty="0">
                <a:solidFill>
                  <a:srgbClr val="C00000"/>
                </a:solidFill>
              </a:rPr>
              <a:t> doublet vs 2.0 </a:t>
            </a:r>
            <a:r>
              <a:rPr lang="en-US" dirty="0" err="1">
                <a:solidFill>
                  <a:srgbClr val="C00000"/>
                </a:solidFill>
              </a:rPr>
              <a:t>mo</a:t>
            </a:r>
            <a:r>
              <a:rPr lang="en-US" dirty="0">
                <a:solidFill>
                  <a:srgbClr val="C00000"/>
                </a:solidFill>
              </a:rPr>
              <a:t> </a:t>
            </a:r>
            <a:r>
              <a:rPr lang="en-US" dirty="0" err="1">
                <a:solidFill>
                  <a:srgbClr val="C00000"/>
                </a:solidFill>
              </a:rPr>
              <a:t>fulv</a:t>
            </a:r>
            <a:r>
              <a:rPr lang="en-US" dirty="0">
                <a:solidFill>
                  <a:srgbClr val="C00000"/>
                </a:solidFill>
              </a:rPr>
              <a:t> alone </a:t>
            </a:r>
            <a:r>
              <a:rPr lang="en-US" dirty="0"/>
              <a:t>(HR, 0.33; 95% CI, 0.24–0.48; </a:t>
            </a:r>
            <a:r>
              <a:rPr lang="en-US" i="1" dirty="0"/>
              <a:t>P </a:t>
            </a:r>
            <a:r>
              <a:rPr lang="en-US" dirty="0"/>
              <a:t>&lt;.0001).</a:t>
            </a:r>
          </a:p>
        </p:txBody>
      </p:sp>
      <p:grpSp>
        <p:nvGrpSpPr>
          <p:cNvPr id="32" name="Group 31">
            <a:extLst>
              <a:ext uri="{FF2B5EF4-FFF2-40B4-BE49-F238E27FC236}">
                <a16:creationId xmlns:a16="http://schemas.microsoft.com/office/drawing/2014/main" id="{6CC7807C-8DDB-2B87-A100-9131FAF51DEF}"/>
              </a:ext>
            </a:extLst>
          </p:cNvPr>
          <p:cNvGrpSpPr/>
          <p:nvPr/>
        </p:nvGrpSpPr>
        <p:grpSpPr>
          <a:xfrm>
            <a:off x="496711" y="1518216"/>
            <a:ext cx="11205294" cy="2684813"/>
            <a:chOff x="496711" y="1085082"/>
            <a:chExt cx="11205294" cy="2684813"/>
          </a:xfrm>
        </p:grpSpPr>
        <p:sp>
          <p:nvSpPr>
            <p:cNvPr id="17" name="Rectangle 16">
              <a:extLst>
                <a:ext uri="{FF2B5EF4-FFF2-40B4-BE49-F238E27FC236}">
                  <a16:creationId xmlns:a16="http://schemas.microsoft.com/office/drawing/2014/main" id="{A5348412-1E22-9B01-4E0C-BA292FF1A6EB}"/>
                </a:ext>
              </a:extLst>
            </p:cNvPr>
            <p:cNvSpPr/>
            <p:nvPr/>
          </p:nvSpPr>
          <p:spPr>
            <a:xfrm>
              <a:off x="496711" y="1085082"/>
              <a:ext cx="11205294" cy="268481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B3C19733-8F76-119A-CBF8-0A334B9EAF6E}"/>
                </a:ext>
              </a:extLst>
            </p:cNvPr>
            <p:cNvGrpSpPr/>
            <p:nvPr/>
          </p:nvGrpSpPr>
          <p:grpSpPr>
            <a:xfrm>
              <a:off x="718469" y="1213214"/>
              <a:ext cx="8409488" cy="1770532"/>
              <a:chOff x="-395418" y="4521212"/>
              <a:chExt cx="5153574" cy="1705743"/>
            </a:xfrm>
          </p:grpSpPr>
          <p:sp>
            <p:nvSpPr>
              <p:cNvPr id="9" name="Rounded Rectangle 8">
                <a:extLst>
                  <a:ext uri="{FF2B5EF4-FFF2-40B4-BE49-F238E27FC236}">
                    <a16:creationId xmlns:a16="http://schemas.microsoft.com/office/drawing/2014/main" id="{68AC2062-7EC4-42AF-264A-DE075EE3B7A8}"/>
                  </a:ext>
                </a:extLst>
              </p:cNvPr>
              <p:cNvSpPr/>
              <p:nvPr/>
            </p:nvSpPr>
            <p:spPr>
              <a:xfrm>
                <a:off x="-395418" y="4521212"/>
                <a:ext cx="2141599" cy="1705743"/>
              </a:xfrm>
              <a:prstGeom prst="roundRect">
                <a:avLst/>
              </a:prstGeom>
              <a:solidFill>
                <a:schemeClr val="accent1">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Key Eligibility: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ER+/HER2- ABC</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Confirmed PIK3CA mutation status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 lines prior ET for ABC</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 chemo for ABC</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Prior CDK4/6i + AI</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 prior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AKT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PI3K</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6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mTORi</a:t>
                </a:r>
                <a:endPar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Rounded Rectangle 9">
                <a:extLst>
                  <a:ext uri="{FF2B5EF4-FFF2-40B4-BE49-F238E27FC236}">
                    <a16:creationId xmlns:a16="http://schemas.microsoft.com/office/drawing/2014/main" id="{FFABC7FA-9A57-C9E7-B66B-543D56F9542B}"/>
                  </a:ext>
                </a:extLst>
              </p:cNvPr>
              <p:cNvSpPr/>
              <p:nvPr/>
            </p:nvSpPr>
            <p:spPr>
              <a:xfrm>
                <a:off x="2307098" y="4591501"/>
                <a:ext cx="2436311" cy="35971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Gedatolisib + Palbociclib + Fulvestrant</a:t>
                </a:r>
              </a:p>
            </p:txBody>
          </p:sp>
          <p:sp>
            <p:nvSpPr>
              <p:cNvPr id="11" name="Rounded Rectangle 10">
                <a:extLst>
                  <a:ext uri="{FF2B5EF4-FFF2-40B4-BE49-F238E27FC236}">
                    <a16:creationId xmlns:a16="http://schemas.microsoft.com/office/drawing/2014/main" id="{0D3517B2-6C70-4406-2AC0-5D2085D517A9}"/>
                  </a:ext>
                </a:extLst>
              </p:cNvPr>
              <p:cNvSpPr/>
              <p:nvPr/>
            </p:nvSpPr>
            <p:spPr>
              <a:xfrm>
                <a:off x="2300668" y="5608811"/>
                <a:ext cx="2457488" cy="341536"/>
              </a:xfrm>
              <a:prstGeom prst="roundRect">
                <a:avLst/>
              </a:prstGeom>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Fulvestrant</a:t>
                </a:r>
              </a:p>
            </p:txBody>
          </p:sp>
        </p:grpSp>
        <p:cxnSp>
          <p:nvCxnSpPr>
            <p:cNvPr id="6" name="Straight Arrow Connector 5">
              <a:extLst>
                <a:ext uri="{FF2B5EF4-FFF2-40B4-BE49-F238E27FC236}">
                  <a16:creationId xmlns:a16="http://schemas.microsoft.com/office/drawing/2014/main" id="{43E06529-B0CC-4BAE-94CA-2795D3D6240A}"/>
                </a:ext>
              </a:extLst>
            </p:cNvPr>
            <p:cNvCxnSpPr>
              <a:cxnSpLocks/>
              <a:stCxn id="9" idx="3"/>
              <a:endCxn id="10" idx="1"/>
            </p:cNvCxnSpPr>
            <p:nvPr/>
          </p:nvCxnSpPr>
          <p:spPr>
            <a:xfrm flipV="1">
              <a:off x="4213083" y="1472860"/>
              <a:ext cx="915292" cy="6256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09C9207-F997-1B4C-317F-D62C9E6AA51D}"/>
                </a:ext>
              </a:extLst>
            </p:cNvPr>
            <p:cNvCxnSpPr>
              <a:cxnSpLocks/>
              <a:stCxn id="9" idx="3"/>
              <a:endCxn id="11" idx="1"/>
            </p:cNvCxnSpPr>
            <p:nvPr/>
          </p:nvCxnSpPr>
          <p:spPr>
            <a:xfrm>
              <a:off x="4213083" y="2098480"/>
              <a:ext cx="904799" cy="4208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401F185D-EC38-4218-7125-D50BDAF4AB68}"/>
                </a:ext>
              </a:extLst>
            </p:cNvPr>
            <p:cNvSpPr/>
            <p:nvPr/>
          </p:nvSpPr>
          <p:spPr>
            <a:xfrm>
              <a:off x="5152438" y="1839621"/>
              <a:ext cx="3975519" cy="354508"/>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white"/>
                  </a:solidFill>
                  <a:effectLst/>
                  <a:uLnTx/>
                  <a:uFillTx/>
                  <a:latin typeface="Calibri" panose="020F0502020204030204"/>
                  <a:ea typeface="+mn-ea"/>
                  <a:cs typeface="+mn-cs"/>
                </a:rPr>
                <a:t>Gedatolisib</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 + Fulvestrant</a:t>
              </a:r>
            </a:p>
          </p:txBody>
        </p:sp>
        <p:cxnSp>
          <p:nvCxnSpPr>
            <p:cNvPr id="29" name="Straight Arrow Connector 28">
              <a:extLst>
                <a:ext uri="{FF2B5EF4-FFF2-40B4-BE49-F238E27FC236}">
                  <a16:creationId xmlns:a16="http://schemas.microsoft.com/office/drawing/2014/main" id="{39AC7A06-9EDD-F001-5BE9-5A96DD4D7E3D}"/>
                </a:ext>
              </a:extLst>
            </p:cNvPr>
            <p:cNvCxnSpPr>
              <a:endCxn id="23" idx="1"/>
            </p:cNvCxnSpPr>
            <p:nvPr/>
          </p:nvCxnSpPr>
          <p:spPr>
            <a:xfrm flipV="1">
              <a:off x="4296058" y="2016875"/>
              <a:ext cx="856380" cy="525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F3CE9037-DC3E-E632-0BE9-F38C7191CFBE}"/>
                </a:ext>
              </a:extLst>
            </p:cNvPr>
            <p:cNvSpPr/>
            <p:nvPr/>
          </p:nvSpPr>
          <p:spPr>
            <a:xfrm>
              <a:off x="4183764" y="1852044"/>
              <a:ext cx="403439" cy="369129"/>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557"/>
                  </a:solidFill>
                  <a:effectLst/>
                  <a:uLnTx/>
                  <a:uFillTx/>
                  <a:latin typeface="Calibri" panose="020F0502020204030204"/>
                  <a:ea typeface="+mn-ea"/>
                  <a:cs typeface="+mn-cs"/>
                </a:rPr>
                <a:t>R</a:t>
              </a:r>
              <a:endParaRPr kumimoji="0" lang="en-US" sz="1400" b="0" i="0" u="none" strike="noStrike" kern="1200" cap="none" spc="0" normalizeH="0" baseline="0" noProof="0" dirty="0">
                <a:ln>
                  <a:noFill/>
                </a:ln>
                <a:solidFill>
                  <a:srgbClr val="002557"/>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05C772F-D39F-4675-B087-6121C8CDB7B6}"/>
                </a:ext>
              </a:extLst>
            </p:cNvPr>
            <p:cNvSpPr txBox="1"/>
            <p:nvPr/>
          </p:nvSpPr>
          <p:spPr>
            <a:xfrm>
              <a:off x="3305691" y="3275485"/>
              <a:ext cx="516936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Two cohorts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PIK3CAwt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(n=351) and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PIK3CAm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(n=350)</a:t>
              </a:r>
            </a:p>
          </p:txBody>
        </p:sp>
      </p:grpSp>
      <p:sp>
        <p:nvSpPr>
          <p:cNvPr id="35" name="Title 1">
            <a:extLst>
              <a:ext uri="{FF2B5EF4-FFF2-40B4-BE49-F238E27FC236}">
                <a16:creationId xmlns:a16="http://schemas.microsoft.com/office/drawing/2014/main" id="{01F0BC5B-801B-71A1-6D62-F5B96D82D4D7}"/>
              </a:ext>
            </a:extLst>
          </p:cNvPr>
          <p:cNvSpPr>
            <a:spLocks noGrp="1"/>
          </p:cNvSpPr>
          <p:nvPr>
            <p:ph type="title"/>
          </p:nvPr>
        </p:nvSpPr>
        <p:spPr>
          <a:xfrm>
            <a:off x="496711" y="156579"/>
            <a:ext cx="10857089" cy="1058561"/>
          </a:xfrm>
        </p:spPr>
        <p:txBody>
          <a:bodyPr>
            <a:noAutofit/>
          </a:bodyPr>
          <a:lstStyle/>
          <a:p>
            <a:pPr algn="ctr"/>
            <a:r>
              <a:rPr lang="en-US" sz="3200" dirty="0"/>
              <a:t>VIKTORIA-1: P3 RCT Gedatolisib pan-PI3K and mTORC1/2i</a:t>
            </a:r>
            <a:br>
              <a:rPr lang="en-US" sz="3200" dirty="0"/>
            </a:br>
            <a:r>
              <a:rPr lang="en-US" sz="4000" dirty="0">
                <a:solidFill>
                  <a:srgbClr val="C00000"/>
                </a:solidFill>
              </a:rPr>
              <a:t>PRESS RELEASE</a:t>
            </a:r>
            <a:endParaRPr lang="en-US" sz="3200" dirty="0">
              <a:solidFill>
                <a:srgbClr val="C00000"/>
              </a:solidFill>
            </a:endParaRPr>
          </a:p>
        </p:txBody>
      </p:sp>
    </p:spTree>
    <p:extLst>
      <p:ext uri="{BB962C8B-B14F-4D97-AF65-F5344CB8AC3E}">
        <p14:creationId xmlns:p14="http://schemas.microsoft.com/office/powerpoint/2010/main" val="427865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Targeted Therapies in 2L+ Setting</a:t>
            </a:r>
          </a:p>
        </p:txBody>
      </p:sp>
      <p:sp>
        <p:nvSpPr>
          <p:cNvPr id="5" name="Text Placeholder 4"/>
          <p:cNvSpPr>
            <a:spLocks noGrp="1"/>
          </p:cNvSpPr>
          <p:nvPr>
            <p:ph type="body" idx="1"/>
          </p:nvPr>
        </p:nvSpPr>
        <p:spPr/>
        <p:txBody>
          <a:bodyPr>
            <a:normAutofit/>
          </a:bodyPr>
          <a:lstStyle/>
          <a:p>
            <a:pPr algn="ctr"/>
            <a:r>
              <a:rPr lang="en-US" sz="3600" dirty="0">
                <a:solidFill>
                  <a:srgbClr val="002060"/>
                </a:solidFill>
              </a:rPr>
              <a:t>Agents targeting </a:t>
            </a:r>
            <a:r>
              <a:rPr lang="en-US" sz="3600" i="1" dirty="0">
                <a:solidFill>
                  <a:srgbClr val="002060"/>
                </a:solidFill>
              </a:rPr>
              <a:t>ESR1</a:t>
            </a:r>
            <a:endParaRPr lang="en-US" sz="3600" dirty="0">
              <a:solidFill>
                <a:srgbClr val="002060"/>
              </a:solidFill>
            </a:endParaRPr>
          </a:p>
        </p:txBody>
      </p:sp>
    </p:spTree>
    <p:extLst>
      <p:ext uri="{BB962C8B-B14F-4D97-AF65-F5344CB8AC3E}">
        <p14:creationId xmlns:p14="http://schemas.microsoft.com/office/powerpoint/2010/main" val="1106245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595" y="153349"/>
            <a:ext cx="10936111" cy="575435"/>
          </a:xfrm>
        </p:spPr>
        <p:txBody>
          <a:bodyPr>
            <a:normAutofit fontScale="90000"/>
          </a:bodyPr>
          <a:lstStyle/>
          <a:p>
            <a:r>
              <a:rPr lang="en-US" sz="3600" dirty="0"/>
              <a:t>EMERALD Open Label P3RCT – </a:t>
            </a:r>
            <a:r>
              <a:rPr lang="en-US" sz="3600" dirty="0" err="1"/>
              <a:t>Elacestrant</a:t>
            </a:r>
            <a:r>
              <a:rPr lang="en-US" sz="3600" dirty="0"/>
              <a:t> vs SOC ET</a:t>
            </a:r>
          </a:p>
        </p:txBody>
      </p:sp>
      <p:grpSp>
        <p:nvGrpSpPr>
          <p:cNvPr id="3" name="Group 2">
            <a:extLst>
              <a:ext uri="{FF2B5EF4-FFF2-40B4-BE49-F238E27FC236}">
                <a16:creationId xmlns:a16="http://schemas.microsoft.com/office/drawing/2014/main" id="{4EB3AF29-499B-D271-0BE9-0219C0C906A5}"/>
              </a:ext>
            </a:extLst>
          </p:cNvPr>
          <p:cNvGrpSpPr/>
          <p:nvPr/>
        </p:nvGrpSpPr>
        <p:grpSpPr>
          <a:xfrm>
            <a:off x="584789" y="1103390"/>
            <a:ext cx="7363204" cy="1536782"/>
            <a:chOff x="965026" y="2259277"/>
            <a:chExt cx="6743273" cy="1378873"/>
          </a:xfrm>
        </p:grpSpPr>
        <p:sp>
          <p:nvSpPr>
            <p:cNvPr id="6" name="TextBox 27">
              <a:extLst>
                <a:ext uri="{FF2B5EF4-FFF2-40B4-BE49-F238E27FC236}">
                  <a16:creationId xmlns:a16="http://schemas.microsoft.com/office/drawing/2014/main" id="{AB1202A4-AA1A-B52D-2145-DCE1103BA07B}"/>
                </a:ext>
              </a:extLst>
            </p:cNvPr>
            <p:cNvSpPr>
              <a:spLocks noChangeArrowheads="1"/>
            </p:cNvSpPr>
            <p:nvPr/>
          </p:nvSpPr>
          <p:spPr bwMode="auto">
            <a:xfrm>
              <a:off x="965026" y="2259277"/>
              <a:ext cx="2533225" cy="1378873"/>
            </a:xfrm>
            <a:prstGeom prst="roundRect">
              <a:avLst>
                <a:gd name="adj" fmla="val 8894"/>
              </a:avLst>
            </a:prstGeom>
            <a:gradFill>
              <a:gsLst>
                <a:gs pos="0">
                  <a:srgbClr val="E3F1FD"/>
                </a:gs>
                <a:gs pos="100000">
                  <a:srgbClr val="E7E6E6"/>
                </a:gs>
              </a:gsLst>
              <a:lin ang="5400000" scaled="1"/>
            </a:gradFill>
            <a:ln w="19050" cap="flat" cmpd="sng" algn="ctr">
              <a:solidFill>
                <a:srgbClr val="44546A"/>
              </a:solidFill>
              <a:prstDash val="solid"/>
              <a:miter lim="800000"/>
              <a:headEnd/>
              <a:tailEnd/>
            </a:ln>
            <a:effectLst>
              <a:outerShdw blurRad="50800" dist="38100" dir="5400000" algn="t" rotWithShape="0">
                <a:prstClr val="black">
                  <a:alpha val="40000"/>
                </a:prstClr>
              </a:outerShdw>
            </a:effectLst>
          </p:spPr>
          <p:txBody>
            <a:bodyPr lIns="89922" tIns="35961" rIns="0" bIns="35961" anchor="ctr"/>
            <a:lstStyle>
              <a:lvl1pPr marL="112713" eaLnBrk="0" hangingPunct="0">
                <a:spcBef>
                  <a:spcPct val="20000"/>
                </a:spcBef>
                <a:buChar char="•"/>
                <a:defRPr kumimoji="1" sz="2800" b="1">
                  <a:solidFill>
                    <a:schemeClr val="tx1"/>
                  </a:solidFill>
                  <a:latin typeface="Arial" pitchFamily="34" charset="0"/>
                  <a:ea typeface="HGP創英角ｺﾞｼｯｸUB" pitchFamily="50" charset="-128"/>
                </a:defRPr>
              </a:lvl1pPr>
              <a:lvl2pPr marL="742950" indent="-285750" eaLnBrk="0" hangingPunct="0">
                <a:lnSpc>
                  <a:spcPct val="140000"/>
                </a:lnSpc>
                <a:spcBef>
                  <a:spcPct val="20000"/>
                </a:spcBef>
                <a:buChar char="–"/>
                <a:defRPr kumimoji="1" sz="2000" b="1">
                  <a:solidFill>
                    <a:schemeClr val="tx1"/>
                  </a:solidFill>
                  <a:latin typeface="Arial" pitchFamily="34" charset="0"/>
                  <a:ea typeface="HGP創英角ｺﾞｼｯｸUB" pitchFamily="50" charset="-128"/>
                </a:defRPr>
              </a:lvl2pPr>
              <a:lvl3pPr marL="1143000" indent="-228600" eaLnBrk="0" hangingPunct="0">
                <a:lnSpc>
                  <a:spcPct val="180000"/>
                </a:lnSpc>
                <a:spcBef>
                  <a:spcPct val="20000"/>
                </a:spcBef>
                <a:buChar char="•"/>
                <a:defRPr kumimoji="1" sz="1600" b="1">
                  <a:solidFill>
                    <a:schemeClr val="tx1"/>
                  </a:solidFill>
                  <a:latin typeface="Arial" pitchFamily="34" charset="0"/>
                  <a:ea typeface="HGP創英角ｺﾞｼｯｸUB" pitchFamily="50" charset="-128"/>
                </a:defRPr>
              </a:lvl3pPr>
              <a:lvl4pPr marL="1600200" indent="-228600" eaLnBrk="0" hangingPunct="0">
                <a:spcBef>
                  <a:spcPct val="20000"/>
                </a:spcBef>
                <a:buChar char="–"/>
                <a:defRPr kumimoji="1" sz="2000">
                  <a:solidFill>
                    <a:schemeClr val="tx1"/>
                  </a:solidFill>
                  <a:latin typeface="ＭＳ Ｐゴシック" pitchFamily="50" charset="-128"/>
                  <a:ea typeface="ＭＳ Ｐゴシック" pitchFamily="50" charset="-128"/>
                </a:defRPr>
              </a:lvl4pPr>
              <a:lvl5pPr marL="2057400" indent="-228600" eaLnBrk="0" hangingPunct="0">
                <a:spcBef>
                  <a:spcPct val="20000"/>
                </a:spcBef>
                <a:buChar char="»"/>
                <a:defRPr kumimoji="1" sz="20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ＭＳ Ｐゴシック" pitchFamily="50" charset="-128"/>
                  <a:ea typeface="ＭＳ Ｐゴシック" pitchFamily="50" charset="-128"/>
                </a:defRPr>
              </a:lvl9pPr>
            </a:lstStyle>
            <a:p>
              <a:pPr marL="237564" marR="0" lvl="0" indent="-237564" algn="l" defTabSz="913523" rtl="0" eaLnBrk="0" fontAlgn="auto" latinLnBrk="0" hangingPunct="0">
                <a:lnSpc>
                  <a:spcPct val="100000"/>
                </a:lnSpc>
                <a:spcBef>
                  <a:spcPts val="0"/>
                </a:spcBef>
                <a:spcAft>
                  <a:spcPts val="600"/>
                </a:spcAft>
                <a:buClrTx/>
                <a:buSzTx/>
                <a:buFontTx/>
                <a:buChar char="•"/>
                <a:tabLst/>
                <a:defRPr/>
              </a:pPr>
              <a:r>
                <a:rPr kumimoji="1" lang="en-US" sz="1100" b="0" i="0" u="none" strike="noStrike" kern="0" cap="none" spc="0" normalizeH="0" baseline="0" noProof="0" dirty="0" err="1">
                  <a:ln>
                    <a:noFill/>
                  </a:ln>
                  <a:solidFill>
                    <a:prstClr val="black"/>
                  </a:solidFill>
                  <a:effectLst/>
                  <a:uLnTx/>
                  <a:uFillTx/>
                  <a:latin typeface="Arial" pitchFamily="34" charset="0"/>
                  <a:ea typeface="HGP創英角ｺﾞｼｯｸUB" pitchFamily="50" charset="-128"/>
                  <a:cs typeface="Arial" panose="020B0604020202020204" pitchFamily="34" charset="0"/>
                </a:rPr>
                <a:t>Postmeno</a:t>
              </a:r>
              <a:r>
                <a:rPr kumimoji="1" lang="en-US" sz="1100" b="0" i="0" u="none" strike="noStrike" kern="0" cap="none" spc="0" normalizeH="0" baseline="0" noProof="0" dirty="0">
                  <a:ln>
                    <a:noFill/>
                  </a:ln>
                  <a:solidFill>
                    <a:prstClr val="black"/>
                  </a:solidFill>
                  <a:effectLst/>
                  <a:uLnTx/>
                  <a:uFillTx/>
                  <a:latin typeface="Arial" pitchFamily="34" charset="0"/>
                  <a:ea typeface="HGP創英角ｺﾞｼｯｸUB" pitchFamily="50" charset="-128"/>
                  <a:cs typeface="Arial" panose="020B0604020202020204" pitchFamily="34" charset="0"/>
                </a:rPr>
                <a:t> women and men with ER+/HER2- ABC or </a:t>
              </a:r>
              <a:r>
                <a:rPr kumimoji="1" lang="en-US" sz="1100" b="0" i="0" u="none" strike="noStrike" kern="0" cap="none" spc="0" normalizeH="0" baseline="0" noProof="0" dirty="0" err="1">
                  <a:ln>
                    <a:noFill/>
                  </a:ln>
                  <a:solidFill>
                    <a:prstClr val="black"/>
                  </a:solidFill>
                  <a:effectLst/>
                  <a:uLnTx/>
                  <a:uFillTx/>
                  <a:latin typeface="Arial" pitchFamily="34" charset="0"/>
                  <a:ea typeface="HGP創英角ｺﾞｼｯｸUB" pitchFamily="50" charset="-128"/>
                  <a:cs typeface="Arial" panose="020B0604020202020204" pitchFamily="34" charset="0"/>
                </a:rPr>
                <a:t>mBC</a:t>
              </a:r>
              <a:endParaRPr kumimoji="1" lang="en-US" sz="1100" b="0" i="0" u="none" strike="noStrike" kern="0" cap="none" spc="0" normalizeH="0" baseline="0" noProof="0" dirty="0">
                <a:ln>
                  <a:noFill/>
                </a:ln>
                <a:solidFill>
                  <a:prstClr val="black"/>
                </a:solidFill>
                <a:effectLst/>
                <a:uLnTx/>
                <a:uFillTx/>
                <a:latin typeface="Arial" pitchFamily="34" charset="0"/>
                <a:ea typeface="HGP創英角ｺﾞｼｯｸUB" pitchFamily="50" charset="-128"/>
                <a:cs typeface="Arial" panose="020B0604020202020204" pitchFamily="34" charset="0"/>
              </a:endParaRPr>
            </a:p>
            <a:p>
              <a:pPr marL="237564" marR="0" lvl="0" indent="-237564" algn="l" defTabSz="913523" rtl="0" eaLnBrk="0" fontAlgn="auto" latinLnBrk="0" hangingPunct="0">
                <a:lnSpc>
                  <a:spcPct val="100000"/>
                </a:lnSpc>
                <a:spcBef>
                  <a:spcPts val="0"/>
                </a:spcBef>
                <a:spcAft>
                  <a:spcPts val="600"/>
                </a:spcAft>
                <a:buClrTx/>
                <a:buSzTx/>
                <a:buFontTx/>
                <a:buChar char="•"/>
                <a:tabLst/>
                <a:defRPr/>
              </a:pPr>
              <a:r>
                <a:rPr kumimoji="1" lang="en-US" sz="1100" b="0" i="0" u="none" strike="noStrike" kern="0" cap="none" spc="0" normalizeH="0" baseline="0" noProof="0" dirty="0">
                  <a:ln>
                    <a:noFill/>
                  </a:ln>
                  <a:solidFill>
                    <a:prstClr val="black"/>
                  </a:solidFill>
                  <a:effectLst/>
                  <a:uLnTx/>
                  <a:uFillTx/>
                  <a:latin typeface="Arial" pitchFamily="34" charset="0"/>
                  <a:ea typeface="HGP創英角ｺﾞｼｯｸUB" pitchFamily="50" charset="-128"/>
                  <a:cs typeface="Arial" panose="020B0604020202020204" pitchFamily="34" charset="0"/>
                </a:rPr>
                <a:t>≤1 lines prior chemo for mBC </a:t>
              </a:r>
            </a:p>
            <a:p>
              <a:pPr marL="237564" marR="0" lvl="0" indent="-237564" algn="l" defTabSz="913523" rtl="0" eaLnBrk="0" fontAlgn="auto" latinLnBrk="0" hangingPunct="0">
                <a:lnSpc>
                  <a:spcPct val="100000"/>
                </a:lnSpc>
                <a:spcBef>
                  <a:spcPts val="0"/>
                </a:spcBef>
                <a:spcAft>
                  <a:spcPts val="600"/>
                </a:spcAft>
                <a:buClrTx/>
                <a:buSzTx/>
                <a:buFontTx/>
                <a:buChar char="•"/>
                <a:tabLst/>
                <a:defRPr/>
              </a:pPr>
              <a:r>
                <a:rPr kumimoji="1" lang="en-US" sz="1100" b="0" i="0" u="none" strike="noStrike" kern="0" cap="none" spc="0" normalizeH="0" baseline="0" noProof="0" dirty="0">
                  <a:ln>
                    <a:noFill/>
                  </a:ln>
                  <a:solidFill>
                    <a:prstClr val="black"/>
                  </a:solidFill>
                  <a:effectLst/>
                  <a:uLnTx/>
                  <a:uFillTx/>
                  <a:latin typeface="Arial" pitchFamily="34" charset="0"/>
                  <a:ea typeface="HGP創英角ｺﾞｼｯｸUB" pitchFamily="50" charset="-128"/>
                  <a:cs typeface="Arial" panose="020B0604020202020204" pitchFamily="34" charset="0"/>
                </a:rPr>
                <a:t>1 to 2 lines of ET</a:t>
              </a:r>
            </a:p>
            <a:p>
              <a:pPr marL="237564" marR="0" lvl="0" indent="-237564" algn="l" defTabSz="913523" rtl="0" eaLnBrk="0" fontAlgn="auto" latinLnBrk="0" hangingPunct="0">
                <a:lnSpc>
                  <a:spcPct val="100000"/>
                </a:lnSpc>
                <a:spcBef>
                  <a:spcPts val="0"/>
                </a:spcBef>
                <a:spcAft>
                  <a:spcPts val="600"/>
                </a:spcAft>
                <a:buClrTx/>
                <a:buSzTx/>
                <a:buFontTx/>
                <a:buChar char="•"/>
                <a:tabLst/>
                <a:defRPr/>
              </a:pPr>
              <a:r>
                <a:rPr kumimoji="1" lang="en-US" sz="1100" b="0" i="0" u="none" strike="noStrike" kern="0" cap="none" spc="0" normalizeH="0" baseline="0" noProof="0" dirty="0">
                  <a:ln>
                    <a:noFill/>
                  </a:ln>
                  <a:solidFill>
                    <a:prstClr val="black"/>
                  </a:solidFill>
                  <a:effectLst/>
                  <a:uLnTx/>
                  <a:uFillTx/>
                  <a:latin typeface="Arial" pitchFamily="34" charset="0"/>
                  <a:ea typeface="HGP創英角ｺﾞｼｯｸUB" pitchFamily="50" charset="-128"/>
                  <a:cs typeface="Arial" panose="020B0604020202020204" pitchFamily="34" charset="0"/>
                </a:rPr>
                <a:t>Documented PD on CDK4/6 inhibitor</a:t>
              </a:r>
            </a:p>
            <a:p>
              <a:pPr marL="237564" marR="0" lvl="0" indent="-237564" algn="l" defTabSz="913523" rtl="0" eaLnBrk="0" fontAlgn="auto" latinLnBrk="0" hangingPunct="0">
                <a:lnSpc>
                  <a:spcPct val="100000"/>
                </a:lnSpc>
                <a:spcBef>
                  <a:spcPts val="0"/>
                </a:spcBef>
                <a:spcAft>
                  <a:spcPts val="600"/>
                </a:spcAft>
                <a:buClrTx/>
                <a:buSzTx/>
                <a:buFontTx/>
                <a:buChar char="•"/>
                <a:tabLst/>
                <a:defRPr/>
              </a:pPr>
              <a:r>
                <a:rPr kumimoji="1" lang="en-US" sz="1100" b="0" i="0" u="none" strike="noStrike" kern="0" cap="none" spc="0" normalizeH="0" baseline="0" noProof="0" dirty="0">
                  <a:ln>
                    <a:noFill/>
                  </a:ln>
                  <a:solidFill>
                    <a:prstClr val="black"/>
                  </a:solidFill>
                  <a:effectLst/>
                  <a:uLnTx/>
                  <a:uFillTx/>
                  <a:latin typeface="Arial" pitchFamily="34" charset="0"/>
                  <a:ea typeface="HGP創英角ｺﾞｼｯｸUB" pitchFamily="50" charset="-128"/>
                  <a:cs typeface="Arial" panose="020B0604020202020204" pitchFamily="34" charset="0"/>
                </a:rPr>
                <a:t>Measurable disease or bone-only disease eligible</a:t>
              </a:r>
            </a:p>
          </p:txBody>
        </p:sp>
        <p:cxnSp>
          <p:nvCxnSpPr>
            <p:cNvPr id="7" name="Elbow Connector 35">
              <a:extLst>
                <a:ext uri="{FF2B5EF4-FFF2-40B4-BE49-F238E27FC236}">
                  <a16:creationId xmlns:a16="http://schemas.microsoft.com/office/drawing/2014/main" id="{605293E6-9F5F-FA73-6F95-7670C70DC724}"/>
                </a:ext>
              </a:extLst>
            </p:cNvPr>
            <p:cNvCxnSpPr>
              <a:cxnSpLocks/>
            </p:cNvCxnSpPr>
            <p:nvPr/>
          </p:nvCxnSpPr>
          <p:spPr>
            <a:xfrm>
              <a:off x="5615391" y="3051100"/>
              <a:ext cx="806837" cy="504000"/>
            </a:xfrm>
            <a:prstGeom prst="bentConnector3">
              <a:avLst>
                <a:gd name="adj1" fmla="val 70000"/>
              </a:avLst>
            </a:prstGeom>
            <a:noFill/>
            <a:ln w="19050" cap="flat" cmpd="sng" algn="ctr">
              <a:solidFill>
                <a:sysClr val="windowText" lastClr="000000"/>
              </a:solidFill>
              <a:prstDash val="solid"/>
              <a:miter lim="800000"/>
              <a:tailEnd type="triangle"/>
            </a:ln>
            <a:effectLst/>
          </p:spPr>
        </p:cxnSp>
        <p:cxnSp>
          <p:nvCxnSpPr>
            <p:cNvPr id="8" name="Elbow Connector 36">
              <a:extLst>
                <a:ext uri="{FF2B5EF4-FFF2-40B4-BE49-F238E27FC236}">
                  <a16:creationId xmlns:a16="http://schemas.microsoft.com/office/drawing/2014/main" id="{BDDC7995-D1F5-680C-053B-5D350B747699}"/>
                </a:ext>
              </a:extLst>
            </p:cNvPr>
            <p:cNvCxnSpPr>
              <a:cxnSpLocks/>
            </p:cNvCxnSpPr>
            <p:nvPr/>
          </p:nvCxnSpPr>
          <p:spPr>
            <a:xfrm flipV="1">
              <a:off x="5626461" y="2484445"/>
              <a:ext cx="806837" cy="585560"/>
            </a:xfrm>
            <a:prstGeom prst="bentConnector3">
              <a:avLst>
                <a:gd name="adj1" fmla="val 70000"/>
              </a:avLst>
            </a:prstGeom>
            <a:noFill/>
            <a:ln w="19050" cap="flat" cmpd="sng" algn="ctr">
              <a:solidFill>
                <a:sysClr val="windowText" lastClr="000000"/>
              </a:solidFill>
              <a:prstDash val="solid"/>
              <a:miter lim="800000"/>
              <a:tailEnd type="triangle"/>
            </a:ln>
            <a:effectLst/>
          </p:spPr>
        </p:cxnSp>
        <p:sp>
          <p:nvSpPr>
            <p:cNvPr id="9" name="TextBox 12">
              <a:extLst>
                <a:ext uri="{FF2B5EF4-FFF2-40B4-BE49-F238E27FC236}">
                  <a16:creationId xmlns:a16="http://schemas.microsoft.com/office/drawing/2014/main" id="{655B4C87-B36F-4ADA-D672-7530D2862E90}"/>
                </a:ext>
              </a:extLst>
            </p:cNvPr>
            <p:cNvSpPr>
              <a:spLocks noChangeArrowheads="1"/>
            </p:cNvSpPr>
            <p:nvPr/>
          </p:nvSpPr>
          <p:spPr bwMode="auto">
            <a:xfrm>
              <a:off x="6433309" y="2308536"/>
              <a:ext cx="1261974" cy="425355"/>
            </a:xfrm>
            <a:prstGeom prst="roundRect">
              <a:avLst>
                <a:gd name="adj" fmla="val 16667"/>
              </a:avLst>
            </a:prstGeom>
            <a:solidFill>
              <a:srgbClr val="44546A"/>
            </a:solidFill>
            <a:ln w="19050" cap="flat" cmpd="sng" algn="ctr">
              <a:noFill/>
              <a:prstDash val="solid"/>
              <a:miter lim="800000"/>
              <a:headEnd/>
              <a:tailEnd/>
            </a:ln>
            <a:effectLst/>
          </p:spPr>
          <p:txBody>
            <a:bodyPr lIns="18287" tIns="45681" rIns="18287" bIns="45681" anchor="ctr"/>
            <a:lstStyle/>
            <a:p>
              <a:pPr marL="0" marR="0" lvl="0" indent="0" algn="ctr" defTabSz="913523" rtl="0" eaLnBrk="1" fontAlgn="auto" latinLnBrk="0" hangingPunct="1">
                <a:lnSpc>
                  <a:spcPct val="100000"/>
                </a:lnSpc>
                <a:spcBef>
                  <a:spcPts val="0"/>
                </a:spcBef>
                <a:spcAft>
                  <a:spcPts val="30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Elacestrant 400 mg </a:t>
              </a:r>
              <a:r>
                <a:rPr kumimoji="0" lang="en-US" sz="11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 QD </a:t>
              </a:r>
            </a:p>
          </p:txBody>
        </p:sp>
        <p:sp>
          <p:nvSpPr>
            <p:cNvPr id="10" name="TextBox 12">
              <a:extLst>
                <a:ext uri="{FF2B5EF4-FFF2-40B4-BE49-F238E27FC236}">
                  <a16:creationId xmlns:a16="http://schemas.microsoft.com/office/drawing/2014/main" id="{4884CCAE-3DC9-AD35-584F-999D3E5AFD42}"/>
                </a:ext>
              </a:extLst>
            </p:cNvPr>
            <p:cNvSpPr>
              <a:spLocks noChangeArrowheads="1"/>
            </p:cNvSpPr>
            <p:nvPr/>
          </p:nvSpPr>
          <p:spPr bwMode="auto">
            <a:xfrm>
              <a:off x="6433298" y="3202212"/>
              <a:ext cx="1275001" cy="425355"/>
            </a:xfrm>
            <a:prstGeom prst="roundRect">
              <a:avLst>
                <a:gd name="adj" fmla="val 16667"/>
              </a:avLst>
            </a:prstGeom>
            <a:solidFill>
              <a:srgbClr val="A5A5A5"/>
            </a:solidFill>
            <a:ln w="19050" cap="flat" cmpd="sng" algn="ctr">
              <a:noFill/>
              <a:prstDash val="solid"/>
              <a:miter lim="800000"/>
              <a:headEnd/>
              <a:tailEnd/>
            </a:ln>
            <a:effectLst/>
          </p:spPr>
          <p:txBody>
            <a:bodyPr lIns="18287" tIns="45681" rIns="18287" bIns="45681" anchor="ctr"/>
            <a:lstStyle/>
            <a:p>
              <a:pPr marL="0" marR="0" lvl="0" indent="0" algn="ctr" defTabSz="913523" rtl="0" eaLnBrk="1" fontAlgn="auto" latinLnBrk="0" hangingPunct="1">
                <a:lnSpc>
                  <a:spcPct val="100000"/>
                </a:lnSpc>
                <a:spcBef>
                  <a:spcPts val="0"/>
                </a:spcBef>
                <a:spcAft>
                  <a:spcPts val="30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Endocrine therapy*</a:t>
              </a:r>
              <a:endParaRPr kumimoji="0" lang="en-US" sz="1100" b="1" i="0" u="none" strike="noStrike" kern="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Straight Arrow Connector 10">
              <a:extLst>
                <a:ext uri="{FF2B5EF4-FFF2-40B4-BE49-F238E27FC236}">
                  <a16:creationId xmlns:a16="http://schemas.microsoft.com/office/drawing/2014/main" id="{81555152-C1FC-35B7-CA18-5827BFE83F7D}"/>
                </a:ext>
              </a:extLst>
            </p:cNvPr>
            <p:cNvCxnSpPr>
              <a:cxnSpLocks/>
            </p:cNvCxnSpPr>
            <p:nvPr/>
          </p:nvCxnSpPr>
          <p:spPr>
            <a:xfrm flipV="1">
              <a:off x="3515243" y="2968438"/>
              <a:ext cx="410961" cy="0"/>
            </a:xfrm>
            <a:prstGeom prst="straightConnector1">
              <a:avLst/>
            </a:prstGeom>
            <a:noFill/>
            <a:ln w="19050" cap="flat" cmpd="sng" algn="ctr">
              <a:solidFill>
                <a:sysClr val="windowText" lastClr="000000"/>
              </a:solidFill>
              <a:prstDash val="solid"/>
              <a:miter lim="800000"/>
              <a:tailEnd type="triangle"/>
            </a:ln>
            <a:effectLst/>
          </p:spPr>
        </p:cxnSp>
        <p:sp>
          <p:nvSpPr>
            <p:cNvPr id="12" name="Oval 11">
              <a:extLst>
                <a:ext uri="{FF2B5EF4-FFF2-40B4-BE49-F238E27FC236}">
                  <a16:creationId xmlns:a16="http://schemas.microsoft.com/office/drawing/2014/main" id="{54E3C011-0FF2-7CD1-464F-95CA913B6940}"/>
                </a:ext>
              </a:extLst>
            </p:cNvPr>
            <p:cNvSpPr/>
            <p:nvPr/>
          </p:nvSpPr>
          <p:spPr>
            <a:xfrm>
              <a:off x="5717817" y="2824926"/>
              <a:ext cx="346798" cy="346798"/>
            </a:xfrm>
            <a:prstGeom prst="ellipse">
              <a:avLst/>
            </a:prstGeom>
            <a:solidFill>
              <a:srgbClr val="44546A"/>
            </a:solidFill>
            <a:ln w="12700" cap="flat" cmpd="sng" algn="ctr">
              <a:noFill/>
              <a:prstDash val="solid"/>
              <a:miter lim="800000"/>
            </a:ln>
            <a:effectLst/>
          </p:spPr>
          <p:txBody>
            <a:bodyPr lIns="91362" tIns="45681" rIns="91362" bIns="45681" rtlCol="0" anchor="ctr"/>
            <a:lstStyle/>
            <a:p>
              <a:pPr marL="0" marR="0" lvl="0" indent="0" algn="ctr" defTabSz="913523"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t>
              </a:r>
            </a:p>
          </p:txBody>
        </p:sp>
        <p:sp>
          <p:nvSpPr>
            <p:cNvPr id="13" name="TextBox 12">
              <a:extLst>
                <a:ext uri="{FF2B5EF4-FFF2-40B4-BE49-F238E27FC236}">
                  <a16:creationId xmlns:a16="http://schemas.microsoft.com/office/drawing/2014/main" id="{DC5AAEB4-7B37-1770-99D3-5BABCDAF0D7F}"/>
                </a:ext>
              </a:extLst>
            </p:cNvPr>
            <p:cNvSpPr>
              <a:spLocks noChangeArrowheads="1"/>
            </p:cNvSpPr>
            <p:nvPr/>
          </p:nvSpPr>
          <p:spPr bwMode="auto">
            <a:xfrm>
              <a:off x="3972032" y="2506546"/>
              <a:ext cx="1595041" cy="885872"/>
            </a:xfrm>
            <a:prstGeom prst="roundRect">
              <a:avLst>
                <a:gd name="adj" fmla="val 16667"/>
              </a:avLst>
            </a:prstGeom>
            <a:gradFill flip="none" rotWithShape="1">
              <a:gsLst>
                <a:gs pos="0">
                  <a:srgbClr val="A5A5A5">
                    <a:lumMod val="20000"/>
                    <a:lumOff val="80000"/>
                  </a:srgbClr>
                </a:gs>
                <a:gs pos="100000">
                  <a:srgbClr val="E7E6E6"/>
                </a:gs>
              </a:gsLst>
              <a:lin ang="5400000" scaled="1"/>
              <a:tileRect/>
            </a:gradFill>
            <a:ln w="19050" cap="flat" cmpd="sng" algn="ctr">
              <a:solidFill>
                <a:srgbClr val="A5A5A5"/>
              </a:solidFill>
              <a:prstDash val="solid"/>
              <a:miter lim="800000"/>
              <a:headEnd/>
              <a:tailEnd/>
            </a:ln>
            <a:effectLst/>
          </p:spPr>
          <p:txBody>
            <a:bodyPr lIns="18287" tIns="45681" rIns="18287" bIns="45681" anchor="ctr"/>
            <a:lstStyle/>
            <a:p>
              <a:pPr marL="0" marR="0" lvl="0" indent="0" algn="l" defTabSz="913523" rtl="0" eaLnBrk="1" fontAlgn="auto" latinLnBrk="0" hangingPunct="1">
                <a:lnSpc>
                  <a:spcPct val="100000"/>
                </a:lnSpc>
                <a:spcBef>
                  <a:spcPts val="0"/>
                </a:spcBef>
                <a:spcAft>
                  <a:spcPts val="30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Strat factors</a:t>
              </a:r>
            </a:p>
            <a:p>
              <a:pPr marL="222215" marR="0" lvl="0" indent="-193647" algn="l" defTabSz="913523"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altLang="en-US" sz="1100" b="0"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ESR1</a:t>
              </a:r>
              <a:r>
                <a:rPr kumimoji="0" lang="en-US" altLang="en-US"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status (by ctDNA)</a:t>
              </a:r>
            </a:p>
            <a:p>
              <a:pPr marL="222215" marR="0" lvl="0" indent="-193647" algn="l" defTabSz="913523"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altLang="en-US"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Prior fulvestrant</a:t>
              </a:r>
            </a:p>
            <a:p>
              <a:pPr marL="222215" marR="0" lvl="0" indent="-193647" algn="l" defTabSz="913523"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altLang="en-US"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t>
              </a:r>
              <a:r>
                <a:rPr kumimoji="0" lang="en-US" altLang="en-US" sz="11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isceral</a:t>
              </a:r>
              <a:r>
                <a:rPr kumimoji="0" lang="en-US" altLang="en-US"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disease</a:t>
              </a:r>
            </a:p>
          </p:txBody>
        </p:sp>
        <p:sp>
          <p:nvSpPr>
            <p:cNvPr id="15" name="Content Placeholder 2">
              <a:extLst>
                <a:ext uri="{FF2B5EF4-FFF2-40B4-BE49-F238E27FC236}">
                  <a16:creationId xmlns:a16="http://schemas.microsoft.com/office/drawing/2014/main" id="{BD88450C-45D2-0586-8ABE-3FE319BB23C3}"/>
                </a:ext>
              </a:extLst>
            </p:cNvPr>
            <p:cNvSpPr txBox="1">
              <a:spLocks/>
            </p:cNvSpPr>
            <p:nvPr/>
          </p:nvSpPr>
          <p:spPr>
            <a:xfrm>
              <a:off x="5511337" y="2570791"/>
              <a:ext cx="753881" cy="273820"/>
            </a:xfrm>
            <a:prstGeom prst="rect">
              <a:avLst/>
            </a:prstGeom>
          </p:spPr>
          <p:txBody>
            <a:bodyPr vert="horz" lIns="91428" tIns="45714" rIns="91428" bIns="45714" rtlCol="0">
              <a:noAutofit/>
            </a:bodyPr>
            <a:lstStyle>
              <a:lvl1pPr marL="236538" indent="-236538" algn="l" defTabSz="914400" rtl="0" eaLnBrk="1" latinLnBrk="0" hangingPunct="1">
                <a:lnSpc>
                  <a:spcPct val="100000"/>
                </a:lnSpc>
                <a:spcBef>
                  <a:spcPts val="0"/>
                </a:spcBef>
                <a:spcAft>
                  <a:spcPts val="600"/>
                </a:spcAft>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1pPr>
              <a:lvl2pPr marL="690563" indent="-233363"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7763" marR="0" indent="-233363" algn="l" defTabSz="914400" rtl="0" eaLnBrk="1" fontAlgn="auto" latinLnBrk="0" hangingPunct="1">
                <a:lnSpc>
                  <a:spcPct val="100000"/>
                </a:lnSpc>
                <a:spcBef>
                  <a:spcPts val="0"/>
                </a:spcBef>
                <a:spcAft>
                  <a:spcPts val="600"/>
                </a:spcAft>
                <a:buClrTx/>
                <a:buSzPct val="70000"/>
                <a:buFont typeface="Wingdings" panose="05000000000000000000" pitchFamily="2" charset="2"/>
                <a:buChar char="Ø"/>
                <a:tabLst/>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 466</a:t>
              </a:r>
            </a:p>
          </p:txBody>
        </p:sp>
      </p:grpSp>
      <p:sp>
        <p:nvSpPr>
          <p:cNvPr id="24" name="Rectangle 23">
            <a:extLst>
              <a:ext uri="{FF2B5EF4-FFF2-40B4-BE49-F238E27FC236}">
                <a16:creationId xmlns:a16="http://schemas.microsoft.com/office/drawing/2014/main" id="{7A7DAE37-4EAE-B415-3D38-891C220C599E}"/>
              </a:ext>
            </a:extLst>
          </p:cNvPr>
          <p:cNvSpPr/>
          <p:nvPr/>
        </p:nvSpPr>
        <p:spPr>
          <a:xfrm>
            <a:off x="142504" y="3088093"/>
            <a:ext cx="11967980" cy="3511225"/>
          </a:xfrm>
          <a:prstGeom prst="rect">
            <a:avLst/>
          </a:prstGeom>
          <a:solidFill>
            <a:schemeClr val="accent3">
              <a:lumMod val="20000"/>
              <a:lumOff val="80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3E27C31C-6ECE-164D-A9F9-4100F63EC1F0}"/>
              </a:ext>
            </a:extLst>
          </p:cNvPr>
          <p:cNvPicPr>
            <a:picLocks noChangeAspect="1"/>
          </p:cNvPicPr>
          <p:nvPr/>
        </p:nvPicPr>
        <p:blipFill>
          <a:blip r:embed="rId3"/>
          <a:stretch>
            <a:fillRect/>
          </a:stretch>
        </p:blipFill>
        <p:spPr>
          <a:xfrm>
            <a:off x="443342" y="3313612"/>
            <a:ext cx="6096000" cy="3146323"/>
          </a:xfrm>
          <a:prstGeom prst="rect">
            <a:avLst/>
          </a:prstGeom>
        </p:spPr>
      </p:pic>
      <p:sp>
        <p:nvSpPr>
          <p:cNvPr id="17" name="TextBox 16"/>
          <p:cNvSpPr txBox="1"/>
          <p:nvPr/>
        </p:nvSpPr>
        <p:spPr>
          <a:xfrm>
            <a:off x="510368" y="6002779"/>
            <a:ext cx="6180731" cy="584775"/>
          </a:xfrm>
          <a:prstGeom prst="rect">
            <a:avLst/>
          </a:prstGeom>
          <a:solidFill>
            <a:srgbClr val="EDEDED"/>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mPFS 3.78 vs 1.87 </a:t>
            </a:r>
            <a:r>
              <a:rPr kumimoji="0" lang="en-US" sz="16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Arial" panose="020B0604020202020204" pitchFamily="34" charset="0"/>
              </a:rPr>
              <a:t>mos</a:t>
            </a: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HR 0.50 </a:t>
            </a:r>
            <a:r>
              <a:rPr kumimoji="0" lang="en-US" sz="1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(95% CI 0.34-0.74), p=0.0005</a:t>
            </a:r>
            <a:endParaRPr kumimoji="0" lang="fr-FR" sz="1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endParaRPr>
          </a:p>
        </p:txBody>
      </p:sp>
      <p:sp>
        <p:nvSpPr>
          <p:cNvPr id="18" name="TextBox 17"/>
          <p:cNvSpPr txBox="1"/>
          <p:nvPr/>
        </p:nvSpPr>
        <p:spPr>
          <a:xfrm>
            <a:off x="2254824" y="3545617"/>
            <a:ext cx="109104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ESR1m</a:t>
            </a:r>
            <a:endParaRPr kumimoji="0" lang="fr-FR" sz="1200" b="1" i="1"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endParaRPr>
          </a:p>
        </p:txBody>
      </p:sp>
      <p:sp>
        <p:nvSpPr>
          <p:cNvPr id="21" name="TextBox 20"/>
          <p:cNvSpPr txBox="1"/>
          <p:nvPr/>
        </p:nvSpPr>
        <p:spPr>
          <a:xfrm>
            <a:off x="7244784" y="3773280"/>
            <a:ext cx="4704061" cy="1323439"/>
          </a:xfrm>
          <a:prstGeom prst="rect">
            <a:avLst/>
          </a:prstGeom>
          <a:solidFill>
            <a:schemeClr val="bg2"/>
          </a:solidFill>
          <a:ln w="19050">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Clinically significant benefit if ET sensitive disease, based on PFS duration on prior CDK4/6i: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sng"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&gt;</a:t>
            </a: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 6 </a:t>
            </a:r>
            <a:r>
              <a:rPr kumimoji="0" lang="en-US" sz="16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Arial" panose="020B0604020202020204" pitchFamily="34" charset="0"/>
              </a:rPr>
              <a:t>mos</a:t>
            </a: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  </a:t>
            </a:r>
            <a:r>
              <a:rPr kumimoji="0" lang="en-US" sz="16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Arial" panose="020B0604020202020204" pitchFamily="34" charset="0"/>
              </a:rPr>
              <a:t>mPFS</a:t>
            </a: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 4.1 vs 1.9 </a:t>
            </a:r>
            <a:r>
              <a:rPr kumimoji="0" lang="en-US" sz="16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Arial" panose="020B0604020202020204" pitchFamily="34" charset="0"/>
              </a:rPr>
              <a:t>mos</a:t>
            </a: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 </a:t>
            </a: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(HR 0.52,.36-.74)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sng"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&gt;</a:t>
            </a: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 12 </a:t>
            </a:r>
            <a:r>
              <a:rPr kumimoji="0" lang="en-US" sz="16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Arial" panose="020B0604020202020204" pitchFamily="34" charset="0"/>
              </a:rPr>
              <a:t>mos</a:t>
            </a: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  </a:t>
            </a:r>
            <a:r>
              <a:rPr kumimoji="0" lang="en-US" sz="16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Arial" panose="020B0604020202020204" pitchFamily="34" charset="0"/>
              </a:rPr>
              <a:t>mPFS</a:t>
            </a: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 8.6 vs 1.9 </a:t>
            </a:r>
            <a:r>
              <a:rPr kumimoji="0" lang="en-US" sz="16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Arial" panose="020B0604020202020204" pitchFamily="34" charset="0"/>
              </a:rPr>
              <a:t>mos</a:t>
            </a: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 </a:t>
            </a: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(HR 0.41,.26-.63)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sng"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&gt;</a:t>
            </a: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 18 </a:t>
            </a:r>
            <a:r>
              <a:rPr kumimoji="0" lang="en-US" sz="16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Arial" panose="020B0604020202020204" pitchFamily="34" charset="0"/>
              </a:rPr>
              <a:t>mos</a:t>
            </a: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  </a:t>
            </a:r>
            <a:r>
              <a:rPr kumimoji="0" lang="en-US" sz="16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Arial" panose="020B0604020202020204" pitchFamily="34" charset="0"/>
              </a:rPr>
              <a:t>mPFS</a:t>
            </a: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 8.6 vs 2.1 </a:t>
            </a:r>
            <a:r>
              <a:rPr kumimoji="0" lang="en-US" sz="16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Arial" panose="020B0604020202020204" pitchFamily="34" charset="0"/>
              </a:rPr>
              <a:t>mos</a:t>
            </a: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 </a:t>
            </a: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(HR 0.47,.27-.79)</a:t>
            </a:r>
          </a:p>
        </p:txBody>
      </p:sp>
      <p:sp>
        <p:nvSpPr>
          <p:cNvPr id="23" name="Text Placeholder 32">
            <a:extLst>
              <a:ext uri="{FF2B5EF4-FFF2-40B4-BE49-F238E27FC236}">
                <a16:creationId xmlns:a16="http://schemas.microsoft.com/office/drawing/2014/main" id="{DF61984E-8501-E763-BEE9-0767FB9C2958}"/>
              </a:ext>
            </a:extLst>
          </p:cNvPr>
          <p:cNvSpPr txBox="1">
            <a:spLocks/>
          </p:cNvSpPr>
          <p:nvPr/>
        </p:nvSpPr>
        <p:spPr>
          <a:xfrm>
            <a:off x="10473070" y="6601269"/>
            <a:ext cx="1718929" cy="3398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03E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03E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03E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03E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03E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err="1">
                <a:ln>
                  <a:noFill/>
                </a:ln>
                <a:solidFill>
                  <a:srgbClr val="203E59"/>
                </a:solidFill>
                <a:effectLst/>
                <a:uLnTx/>
                <a:uFillTx/>
                <a:latin typeface="Calibri" panose="020F0502020204030204"/>
                <a:ea typeface="+mn-ea"/>
                <a:cs typeface="Arial" panose="020B0604020202020204" pitchFamily="34" charset="0"/>
              </a:rPr>
              <a:t>Bidard</a:t>
            </a:r>
            <a:r>
              <a:rPr kumimoji="0" lang="en-US" sz="1100" b="0" i="0" u="none" strike="noStrike" kern="1200" cap="none" spc="0" normalizeH="0" baseline="0" noProof="0" dirty="0">
                <a:ln>
                  <a:noFill/>
                </a:ln>
                <a:solidFill>
                  <a:srgbClr val="203E59"/>
                </a:solidFill>
                <a:effectLst/>
                <a:uLnTx/>
                <a:uFillTx/>
                <a:latin typeface="Calibri" panose="020F0502020204030204"/>
                <a:ea typeface="+mn-ea"/>
                <a:cs typeface="Arial" panose="020B0604020202020204" pitchFamily="34" charset="0"/>
              </a:rPr>
              <a:t> FC et al JCO 2022</a:t>
            </a:r>
            <a:endParaRPr kumimoji="0" lang="fr-FR" sz="1100" b="0" i="0" u="none" strike="noStrike" kern="1200" cap="none" spc="0" normalizeH="0" baseline="0" noProof="0" dirty="0">
              <a:ln>
                <a:noFill/>
              </a:ln>
              <a:solidFill>
                <a:srgbClr val="203E59"/>
              </a:solidFill>
              <a:effectLst/>
              <a:uLnTx/>
              <a:uFillTx/>
              <a:latin typeface="Calibri" panose="020F0502020204030204"/>
              <a:ea typeface="+mn-ea"/>
              <a:cs typeface="Arial" panose="020B0604020202020204" pitchFamily="34" charset="0"/>
            </a:endParaRPr>
          </a:p>
        </p:txBody>
      </p:sp>
      <p:sp>
        <p:nvSpPr>
          <p:cNvPr id="25" name="TextBox 24">
            <a:extLst>
              <a:ext uri="{FF2B5EF4-FFF2-40B4-BE49-F238E27FC236}">
                <a16:creationId xmlns:a16="http://schemas.microsoft.com/office/drawing/2014/main" id="{F19C5C3F-0470-02EA-C6F2-7B0C04869369}"/>
              </a:ext>
            </a:extLst>
          </p:cNvPr>
          <p:cNvSpPr txBox="1"/>
          <p:nvPr/>
        </p:nvSpPr>
        <p:spPr>
          <a:xfrm>
            <a:off x="8820603" y="1254727"/>
            <a:ext cx="3249386" cy="1323439"/>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Key Characteristics:</a:t>
            </a:r>
            <a:endParaRPr kumimoji="0" lang="en-US" sz="1600" b="0" i="1" u="sng"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Visceral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mets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~70%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C00000"/>
                </a:solidFill>
                <a:effectLst/>
                <a:uLnTx/>
                <a:uFillTx/>
                <a:latin typeface="Calibri" panose="020F0502020204030204"/>
                <a:ea typeface="+mn-ea"/>
                <a:cs typeface="+mn-cs"/>
              </a:rPr>
              <a:t>Prior CDK4/6i:   100%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Prior ET:   2 lines ~46%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Prior chemo:  1 line 20%</a:t>
            </a:r>
          </a:p>
        </p:txBody>
      </p:sp>
      <p:sp>
        <p:nvSpPr>
          <p:cNvPr id="5" name="TextBox 4">
            <a:extLst>
              <a:ext uri="{FF2B5EF4-FFF2-40B4-BE49-F238E27FC236}">
                <a16:creationId xmlns:a16="http://schemas.microsoft.com/office/drawing/2014/main" id="{26A84376-D851-76AA-2662-65ED52798FC5}"/>
              </a:ext>
            </a:extLst>
          </p:cNvPr>
          <p:cNvSpPr txBox="1"/>
          <p:nvPr/>
        </p:nvSpPr>
        <p:spPr>
          <a:xfrm>
            <a:off x="6869140" y="2686452"/>
            <a:ext cx="5796643" cy="276999"/>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SOC ET: 69% received fulvestrant</a:t>
            </a:r>
          </a:p>
        </p:txBody>
      </p:sp>
    </p:spTree>
    <p:extLst>
      <p:ext uri="{BB962C8B-B14F-4D97-AF65-F5344CB8AC3E}">
        <p14:creationId xmlns:p14="http://schemas.microsoft.com/office/powerpoint/2010/main" val="2109019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D0CCC-6966-2610-11AE-9D19DE7B34A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6C91131-49CC-9C71-A8CF-029F6B783EEA}"/>
              </a:ext>
            </a:extLst>
          </p:cNvPr>
          <p:cNvSpPr txBox="1"/>
          <p:nvPr/>
        </p:nvSpPr>
        <p:spPr>
          <a:xfrm>
            <a:off x="11542" y="6545814"/>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Bardia A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a:t>
            </a:r>
            <a:r>
              <a:rPr kumimoji="0" lang="en-US" sz="1500" b="0" i="0" u="none" strike="noStrike" kern="1200" cap="none" spc="0" normalizeH="0" baseline="0" noProof="0" dirty="0">
                <a:ln>
                  <a:noFill/>
                </a:ln>
                <a:solidFill>
                  <a:srgbClr val="000000"/>
                </a:solidFill>
                <a:effectLst/>
                <a:uLnTx/>
                <a:uFillTx/>
                <a:latin typeface="Calibri"/>
                <a:ea typeface="+mn-ea"/>
                <a:cs typeface="+mn-cs"/>
              </a:rPr>
              <a:t> 2024 October 1;30(19):4299-309.</a:t>
            </a:r>
            <a:endPar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0F510F3-61FE-91CD-FF68-B6B2F3A86841}"/>
              </a:ext>
            </a:extLst>
          </p:cNvPr>
          <p:cNvPicPr>
            <a:picLocks noChangeAspect="1"/>
          </p:cNvPicPr>
          <p:nvPr/>
        </p:nvPicPr>
        <p:blipFill>
          <a:blip r:embed="rId3"/>
          <a:srcRect t="3940"/>
          <a:stretch/>
        </p:blipFill>
        <p:spPr>
          <a:xfrm>
            <a:off x="2603612" y="900227"/>
            <a:ext cx="6984776" cy="5195875"/>
          </a:xfrm>
          <a:prstGeom prst="rect">
            <a:avLst/>
          </a:prstGeom>
        </p:spPr>
      </p:pic>
      <p:sp>
        <p:nvSpPr>
          <p:cNvPr id="9" name="Rectangle 8">
            <a:extLst>
              <a:ext uri="{FF2B5EF4-FFF2-40B4-BE49-F238E27FC236}">
                <a16:creationId xmlns:a16="http://schemas.microsoft.com/office/drawing/2014/main" id="{043ED61C-B31F-8770-9E47-2BADAF76E101}"/>
              </a:ext>
            </a:extLst>
          </p:cNvPr>
          <p:cNvSpPr/>
          <p:nvPr/>
        </p:nvSpPr>
        <p:spPr bwMode="auto">
          <a:xfrm>
            <a:off x="2783632" y="1048125"/>
            <a:ext cx="504056" cy="4366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2" name="TextBox 1">
            <a:extLst>
              <a:ext uri="{FF2B5EF4-FFF2-40B4-BE49-F238E27FC236}">
                <a16:creationId xmlns:a16="http://schemas.microsoft.com/office/drawing/2014/main" id="{7B6EEFC3-A5F5-FAA6-0003-20840DF3FD56}"/>
              </a:ext>
            </a:extLst>
          </p:cNvPr>
          <p:cNvSpPr txBox="1"/>
          <p:nvPr/>
        </p:nvSpPr>
        <p:spPr>
          <a:xfrm>
            <a:off x="940968" y="192313"/>
            <a:ext cx="10333148" cy="553998"/>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Elacestrant for Patients with PIK3CA-Mutated Disease</a:t>
            </a:r>
          </a:p>
        </p:txBody>
      </p:sp>
      <p:sp>
        <p:nvSpPr>
          <p:cNvPr id="3" name="TextBox 2">
            <a:extLst>
              <a:ext uri="{FF2B5EF4-FFF2-40B4-BE49-F238E27FC236}">
                <a16:creationId xmlns:a16="http://schemas.microsoft.com/office/drawing/2014/main" id="{599FFDC0-D030-4FD2-B15B-F3A102D47798}"/>
              </a:ext>
            </a:extLst>
          </p:cNvPr>
          <p:cNvSpPr txBox="1"/>
          <p:nvPr/>
        </p:nvSpPr>
        <p:spPr>
          <a:xfrm>
            <a:off x="2603612" y="6068732"/>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ET = endocrine therapy; SOC = standard of care</a:t>
            </a:r>
          </a:p>
        </p:txBody>
      </p:sp>
    </p:spTree>
    <p:extLst>
      <p:ext uri="{BB962C8B-B14F-4D97-AF65-F5344CB8AC3E}">
        <p14:creationId xmlns:p14="http://schemas.microsoft.com/office/powerpoint/2010/main" val="2691337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24FBF-EB7D-C9CA-9A33-12F2293837C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7923ABD-0D16-1847-C7D1-D566ED63C6A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67258" y="639073"/>
            <a:ext cx="6033300" cy="5682155"/>
          </a:xfrm>
          <a:prstGeom prst="rect">
            <a:avLst/>
          </a:prstGeom>
        </p:spPr>
      </p:pic>
      <p:sp>
        <p:nvSpPr>
          <p:cNvPr id="3" name="TextBox 2">
            <a:extLst>
              <a:ext uri="{FF2B5EF4-FFF2-40B4-BE49-F238E27FC236}">
                <a16:creationId xmlns:a16="http://schemas.microsoft.com/office/drawing/2014/main" id="{EAF6E999-3384-20F8-89E8-8E240FF205E1}"/>
              </a:ext>
            </a:extLst>
          </p:cNvPr>
          <p:cNvSpPr txBox="1"/>
          <p:nvPr/>
        </p:nvSpPr>
        <p:spPr>
          <a:xfrm>
            <a:off x="11542" y="85075"/>
            <a:ext cx="12180458" cy="553998"/>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Elacestrant After ≥12 Months of ET and CDK4/6 Inhibition</a:t>
            </a:r>
          </a:p>
        </p:txBody>
      </p:sp>
      <p:sp>
        <p:nvSpPr>
          <p:cNvPr id="4" name="TextBox 3">
            <a:extLst>
              <a:ext uri="{FF2B5EF4-FFF2-40B4-BE49-F238E27FC236}">
                <a16:creationId xmlns:a16="http://schemas.microsoft.com/office/drawing/2014/main" id="{814EAEFC-BBBE-71FD-06B7-06E9743EA3A0}"/>
              </a:ext>
            </a:extLst>
          </p:cNvPr>
          <p:cNvSpPr txBox="1"/>
          <p:nvPr/>
        </p:nvSpPr>
        <p:spPr>
          <a:xfrm>
            <a:off x="1275034" y="6321228"/>
            <a:ext cx="7960960" cy="323165"/>
          </a:xfrm>
          <a:prstGeom prst="rect">
            <a:avLst/>
          </a:prstGeom>
          <a:noFill/>
        </p:spPr>
        <p:txBody>
          <a:bodyPr wrap="square">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mPFS = median progression-free survival</a:t>
            </a:r>
          </a:p>
        </p:txBody>
      </p:sp>
      <p:sp>
        <p:nvSpPr>
          <p:cNvPr id="5" name="TextBox 4">
            <a:extLst>
              <a:ext uri="{FF2B5EF4-FFF2-40B4-BE49-F238E27FC236}">
                <a16:creationId xmlns:a16="http://schemas.microsoft.com/office/drawing/2014/main" id="{7E23EB33-E762-38F5-3CCF-DDE0CA15F72E}"/>
              </a:ext>
            </a:extLst>
          </p:cNvPr>
          <p:cNvSpPr txBox="1"/>
          <p:nvPr/>
        </p:nvSpPr>
        <p:spPr>
          <a:xfrm>
            <a:off x="11542" y="6545814"/>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Bardia A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a:t>
            </a:r>
            <a:r>
              <a:rPr kumimoji="0" lang="en-US" sz="1500" b="0" i="0" u="none" strike="noStrike" kern="1200" cap="none" spc="0" normalizeH="0" baseline="0" noProof="0" dirty="0">
                <a:ln>
                  <a:noFill/>
                </a:ln>
                <a:solidFill>
                  <a:srgbClr val="000000"/>
                </a:solidFill>
                <a:effectLst/>
                <a:uLnTx/>
                <a:uFillTx/>
                <a:latin typeface="Calibri"/>
                <a:ea typeface="+mn-ea"/>
                <a:cs typeface="+mn-cs"/>
              </a:rPr>
              <a:t> 2024 October 1;30(19):4299-309.</a:t>
            </a:r>
            <a:endPar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773900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7DAE37-4EAE-B415-3D38-891C220C599E}"/>
              </a:ext>
            </a:extLst>
          </p:cNvPr>
          <p:cNvSpPr/>
          <p:nvPr/>
        </p:nvSpPr>
        <p:spPr>
          <a:xfrm>
            <a:off x="-20373" y="702686"/>
            <a:ext cx="11967980" cy="3511225"/>
          </a:xfrm>
          <a:prstGeom prst="rect">
            <a:avLst/>
          </a:prstGeom>
          <a:solidFill>
            <a:schemeClr val="accent3">
              <a:lumMod val="20000"/>
              <a:lumOff val="80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5310706-13F6-198C-57B0-7AF2C76EB53B}"/>
              </a:ext>
            </a:extLst>
          </p:cNvPr>
          <p:cNvSpPr txBox="1"/>
          <p:nvPr/>
        </p:nvSpPr>
        <p:spPr>
          <a:xfrm>
            <a:off x="8303601" y="2072418"/>
            <a:ext cx="3600556" cy="1169551"/>
          </a:xfrm>
          <a:prstGeom prst="rect">
            <a:avLst/>
          </a:prstGeom>
          <a:noFill/>
          <a:ln>
            <a:solidFill>
              <a:schemeClr val="bg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Key Characteristics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SOC ET:  88% Fulvestrant; 10% </a:t>
            </a:r>
            <a:r>
              <a:rPr kumimoji="0" lang="en-US" sz="1400" b="0" i="0" u="none" strike="noStrike" kern="1200" cap="none" spc="0" normalizeH="0" baseline="0" noProof="0" dirty="0" err="1">
                <a:ln>
                  <a:noFill/>
                </a:ln>
                <a:solidFill>
                  <a:srgbClr val="44546A"/>
                </a:solidFill>
                <a:effectLst/>
                <a:uLnTx/>
                <a:uFillTx/>
                <a:latin typeface="Calibri" panose="020F0502020204030204" pitchFamily="34" charset="0"/>
                <a:ea typeface="+mn-ea"/>
                <a:cs typeface="Calibri" panose="020F0502020204030204" pitchFamily="34" charset="0"/>
              </a:rPr>
              <a:t>Exemestane</a:t>
            </a:r>
            <a:endParaRPr kumimoji="0" lang="en-US" sz="14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~35% </a:t>
            </a:r>
            <a:r>
              <a:rPr kumimoji="0" lang="en-US" sz="1400" b="0" i="1"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ESR1m</a:t>
            </a:r>
            <a:r>
              <a:rPr kumimoji="0" lang="en-US" sz="14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40% </a:t>
            </a:r>
            <a:r>
              <a:rPr kumimoji="0" lang="en-US" sz="1400" b="0" i="1"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PI3K </a:t>
            </a:r>
            <a:r>
              <a:rPr kumimoji="0" lang="en-US" sz="14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pathway alterations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~60% prior CDK4/6i</a:t>
            </a:r>
          </a:p>
        </p:txBody>
      </p:sp>
      <p:pic>
        <p:nvPicPr>
          <p:cNvPr id="3" name="Picture 2">
            <a:extLst>
              <a:ext uri="{FF2B5EF4-FFF2-40B4-BE49-F238E27FC236}">
                <a16:creationId xmlns:a16="http://schemas.microsoft.com/office/drawing/2014/main" id="{4686C8D5-162A-F5D1-B5A5-D7202F9C598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18680" b="12795"/>
          <a:stretch/>
        </p:blipFill>
        <p:spPr>
          <a:xfrm>
            <a:off x="80115" y="904351"/>
            <a:ext cx="8143093" cy="3155182"/>
          </a:xfrm>
          <a:prstGeom prst="rect">
            <a:avLst/>
          </a:prstGeom>
        </p:spPr>
      </p:pic>
      <p:sp>
        <p:nvSpPr>
          <p:cNvPr id="4" name="Rectangle 3">
            <a:extLst>
              <a:ext uri="{FF2B5EF4-FFF2-40B4-BE49-F238E27FC236}">
                <a16:creationId xmlns:a16="http://schemas.microsoft.com/office/drawing/2014/main" id="{DF0692CC-1C3F-F825-4928-AFED331EA5CB}"/>
              </a:ext>
            </a:extLst>
          </p:cNvPr>
          <p:cNvSpPr/>
          <p:nvPr/>
        </p:nvSpPr>
        <p:spPr>
          <a:xfrm>
            <a:off x="3265722" y="1045026"/>
            <a:ext cx="2120202" cy="1909187"/>
          </a:xfrm>
          <a:prstGeom prst="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p:cNvSpPr txBox="1">
            <a:spLocks/>
          </p:cNvSpPr>
          <p:nvPr/>
        </p:nvSpPr>
        <p:spPr>
          <a:xfrm>
            <a:off x="492595" y="153349"/>
            <a:ext cx="10936111" cy="575435"/>
          </a:xfrm>
          <a:prstGeom prst="rect">
            <a:avLst/>
          </a:prstGeom>
        </p:spPr>
        <p:txBody>
          <a:bodyPr>
            <a:normAutofit fontScale="97500"/>
          </a:bodyPr>
          <a:lstStyle>
            <a:lvl1pPr algn="l" defTabSz="914400" rtl="0" eaLnBrk="1" latinLnBrk="0" hangingPunct="1">
              <a:lnSpc>
                <a:spcPct val="90000"/>
              </a:lnSpc>
              <a:spcBef>
                <a:spcPct val="0"/>
              </a:spcBef>
              <a:buNone/>
              <a:defRPr sz="4400" b="1" kern="1200">
                <a:solidFill>
                  <a:srgbClr val="203E59"/>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03E59"/>
                </a:solidFill>
                <a:effectLst/>
                <a:uLnTx/>
                <a:uFillTx/>
                <a:latin typeface="Calibri" panose="020F0502020204030204"/>
                <a:ea typeface="+mj-ea"/>
                <a:cs typeface="+mj-cs"/>
              </a:rPr>
              <a:t>EMBER-3 Trial: Open Label P3RCT</a:t>
            </a:r>
          </a:p>
        </p:txBody>
      </p:sp>
      <p:sp>
        <p:nvSpPr>
          <p:cNvPr id="12" name="Rectangle 11"/>
          <p:cNvSpPr/>
          <p:nvPr/>
        </p:nvSpPr>
        <p:spPr>
          <a:xfrm>
            <a:off x="9761513" y="6597910"/>
            <a:ext cx="2194832"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Jhaveri</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K, et al. </a:t>
            </a: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NEJM</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2025;392:12.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0B7E817-2E95-8122-A4C0-DD44DC68A7E3}"/>
              </a:ext>
            </a:extLst>
          </p:cNvPr>
          <p:cNvSpPr txBox="1"/>
          <p:nvPr/>
        </p:nvSpPr>
        <p:spPr>
          <a:xfrm>
            <a:off x="7699284" y="5095880"/>
            <a:ext cx="44117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FDA Approval for </a:t>
            </a:r>
            <a:r>
              <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rPr>
              <a:t>ESR1m</a:t>
            </a: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 9/25/25</a:t>
            </a:r>
          </a:p>
        </p:txBody>
      </p:sp>
      <p:grpSp>
        <p:nvGrpSpPr>
          <p:cNvPr id="9" name="Group 8">
            <a:extLst>
              <a:ext uri="{FF2B5EF4-FFF2-40B4-BE49-F238E27FC236}">
                <a16:creationId xmlns:a16="http://schemas.microsoft.com/office/drawing/2014/main" id="{0470F00B-1935-19FB-BD13-ECA75A1EE450}"/>
              </a:ext>
            </a:extLst>
          </p:cNvPr>
          <p:cNvGrpSpPr/>
          <p:nvPr/>
        </p:nvGrpSpPr>
        <p:grpSpPr>
          <a:xfrm>
            <a:off x="235655" y="4288703"/>
            <a:ext cx="7408729" cy="2569297"/>
            <a:chOff x="235655" y="4288703"/>
            <a:chExt cx="7408729" cy="2569297"/>
          </a:xfrm>
        </p:grpSpPr>
        <p:pic>
          <p:nvPicPr>
            <p:cNvPr id="11" name="Picture 10">
              <a:extLst>
                <a:ext uri="{FF2B5EF4-FFF2-40B4-BE49-F238E27FC236}">
                  <a16:creationId xmlns:a16="http://schemas.microsoft.com/office/drawing/2014/main" id="{73A63C2F-8F15-1D55-DB9E-4E0812F22889}"/>
                </a:ext>
              </a:extLst>
            </p:cNvPr>
            <p:cNvPicPr>
              <a:picLocks noChangeAspect="1"/>
            </p:cNvPicPr>
            <p:nvPr/>
          </p:nvPicPr>
          <p:blipFill>
            <a:blip r:embed="rId5"/>
            <a:srcRect l="4091" t="18765" r="3410" b="24710"/>
            <a:stretch>
              <a:fillRect/>
            </a:stretch>
          </p:blipFill>
          <p:spPr>
            <a:xfrm>
              <a:off x="235655" y="4288703"/>
              <a:ext cx="7408729" cy="2563652"/>
            </a:xfrm>
            <a:prstGeom prst="rect">
              <a:avLst/>
            </a:prstGeom>
          </p:spPr>
        </p:pic>
        <p:sp>
          <p:nvSpPr>
            <p:cNvPr id="13" name="Rectangle 12">
              <a:extLst>
                <a:ext uri="{FF2B5EF4-FFF2-40B4-BE49-F238E27FC236}">
                  <a16:creationId xmlns:a16="http://schemas.microsoft.com/office/drawing/2014/main" id="{E13A8491-4E09-B2FD-7538-24FEE365011F}"/>
                </a:ext>
              </a:extLst>
            </p:cNvPr>
            <p:cNvSpPr/>
            <p:nvPr/>
          </p:nvSpPr>
          <p:spPr>
            <a:xfrm>
              <a:off x="402336" y="6724868"/>
              <a:ext cx="597408" cy="133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55170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0A0D5-BD5B-28E1-98C6-F22C02D8061F}"/>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E83C89B-6CB8-58E2-5318-5AF0A02F708B}"/>
              </a:ext>
            </a:extLst>
          </p:cNvPr>
          <p:cNvSpPr txBox="1">
            <a:spLocks/>
          </p:cNvSpPr>
          <p:nvPr/>
        </p:nvSpPr>
        <p:spPr>
          <a:xfrm>
            <a:off x="526396" y="2409555"/>
            <a:ext cx="5516659"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Rectangle 4">
            <a:extLst>
              <a:ext uri="{FF2B5EF4-FFF2-40B4-BE49-F238E27FC236}">
                <a16:creationId xmlns:a16="http://schemas.microsoft.com/office/drawing/2014/main" id="{400464EB-0650-0799-EAF4-BBC30B62B020}"/>
              </a:ext>
            </a:extLst>
          </p:cNvPr>
          <p:cNvSpPr>
            <a:spLocks noGrp="1" noChangeArrowheads="1"/>
          </p:cNvSpPr>
          <p:nvPr>
            <p:ph type="title"/>
          </p:nvPr>
        </p:nvSpPr>
        <p:spPr>
          <a:xfrm>
            <a:off x="0" y="35894"/>
            <a:ext cx="12192000" cy="1478390"/>
          </a:xfrm>
        </p:spPr>
        <p:txBody>
          <a:bodyPr wrap="square" anchor="ctr">
            <a:noAutofit/>
          </a:bodyPr>
          <a:lstStyle/>
          <a:p>
            <a:pPr>
              <a:lnSpc>
                <a:spcPts val="3520"/>
              </a:lnSpc>
            </a:pPr>
            <a:r>
              <a:rPr lang="en-US" sz="3400" dirty="0">
                <a:latin typeface="Calibri" panose="020F0502020204030204" pitchFamily="34" charset="0"/>
                <a:cs typeface="Calibri" panose="020F0502020204030204" pitchFamily="34" charset="0"/>
              </a:rPr>
              <a:t>Cancer Q&amp;A: Understanding the Role and Reality of CAR (Chimeric Antigen Receptor) T-Cell Therapy for Non-Hodgkin Lymphoma</a:t>
            </a:r>
          </a:p>
        </p:txBody>
      </p:sp>
      <p:sp>
        <p:nvSpPr>
          <p:cNvPr id="11" name="Rectangle 4">
            <a:extLst>
              <a:ext uri="{FF2B5EF4-FFF2-40B4-BE49-F238E27FC236}">
                <a16:creationId xmlns:a16="http://schemas.microsoft.com/office/drawing/2014/main" id="{80E0DB15-0CB6-DD0B-5C52-0EA9613CDC02}"/>
              </a:ext>
            </a:extLst>
          </p:cNvPr>
          <p:cNvSpPr txBox="1">
            <a:spLocks noChangeArrowheads="1"/>
          </p:cNvSpPr>
          <p:nvPr/>
        </p:nvSpPr>
        <p:spPr bwMode="auto">
          <a:xfrm>
            <a:off x="0" y="1317684"/>
            <a:ext cx="12192000" cy="94404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Webinar Series for Clinicians and Patients,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0"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2" name="Text Box 3">
            <a:extLst>
              <a:ext uri="{FF2B5EF4-FFF2-40B4-BE49-F238E27FC236}">
                <a16:creationId xmlns:a16="http://schemas.microsoft.com/office/drawing/2014/main" id="{9EC34E76-ACA2-400B-72B6-5420058BF8CF}"/>
              </a:ext>
            </a:extLst>
          </p:cNvPr>
          <p:cNvSpPr txBox="1">
            <a:spLocks noChangeArrowheads="1"/>
          </p:cNvSpPr>
          <p:nvPr/>
        </p:nvSpPr>
        <p:spPr bwMode="auto">
          <a:xfrm>
            <a:off x="3695700" y="5791200"/>
            <a:ext cx="48006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3" name="Text Box 7">
            <a:extLst>
              <a:ext uri="{FF2B5EF4-FFF2-40B4-BE49-F238E27FC236}">
                <a16:creationId xmlns:a16="http://schemas.microsoft.com/office/drawing/2014/main" id="{B3068900-AA2E-71A4-B2F2-5AF636702560}"/>
              </a:ext>
            </a:extLst>
          </p:cNvPr>
          <p:cNvSpPr txBox="1">
            <a:spLocks noChangeArrowheads="1"/>
          </p:cNvSpPr>
          <p:nvPr/>
        </p:nvSpPr>
        <p:spPr bwMode="auto">
          <a:xfrm>
            <a:off x="5348967" y="4343400"/>
            <a:ext cx="14940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BF1C929C-B7B0-B972-C233-C49EB4FB078D}"/>
              </a:ext>
            </a:extLst>
          </p:cNvPr>
          <p:cNvSpPr txBox="1">
            <a:spLocks noChangeArrowheads="1"/>
          </p:cNvSpPr>
          <p:nvPr/>
        </p:nvSpPr>
        <p:spPr bwMode="auto">
          <a:xfrm>
            <a:off x="3452255" y="4897913"/>
            <a:ext cx="52959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0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Text Box 6">
            <a:extLst>
              <a:ext uri="{FF2B5EF4-FFF2-40B4-BE49-F238E27FC236}">
                <a16:creationId xmlns:a16="http://schemas.microsoft.com/office/drawing/2014/main" id="{57483657-2961-0C4E-CA09-471B841FAB68}"/>
              </a:ext>
            </a:extLst>
          </p:cNvPr>
          <p:cNvSpPr txBox="1">
            <a:spLocks noChangeArrowheads="1"/>
          </p:cNvSpPr>
          <p:nvPr/>
        </p:nvSpPr>
        <p:spPr bwMode="auto">
          <a:xfrm>
            <a:off x="541245" y="3290781"/>
            <a:ext cx="550181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rPr>
              <a:t>Wednesday, October 22,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6:00 PM – 7:00 PM ET</a:t>
            </a:r>
          </a:p>
        </p:txBody>
      </p:sp>
      <p:sp>
        <p:nvSpPr>
          <p:cNvPr id="15" name="Content Placeholder 2">
            <a:extLst>
              <a:ext uri="{FF2B5EF4-FFF2-40B4-BE49-F238E27FC236}">
                <a16:creationId xmlns:a16="http://schemas.microsoft.com/office/drawing/2014/main" id="{E9680290-7D5B-736A-0803-E04E40A3EC5F}"/>
              </a:ext>
            </a:extLst>
          </p:cNvPr>
          <p:cNvSpPr txBox="1">
            <a:spLocks/>
          </p:cNvSpPr>
          <p:nvPr/>
        </p:nvSpPr>
        <p:spPr>
          <a:xfrm>
            <a:off x="6218145" y="2409555"/>
            <a:ext cx="5501808"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9" name="Text Box 6">
            <a:extLst>
              <a:ext uri="{FF2B5EF4-FFF2-40B4-BE49-F238E27FC236}">
                <a16:creationId xmlns:a16="http://schemas.microsoft.com/office/drawing/2014/main" id="{70B501BA-5775-E47C-FC8C-132A95271064}"/>
              </a:ext>
            </a:extLst>
          </p:cNvPr>
          <p:cNvSpPr txBox="1">
            <a:spLocks noChangeArrowheads="1"/>
          </p:cNvSpPr>
          <p:nvPr/>
        </p:nvSpPr>
        <p:spPr bwMode="auto">
          <a:xfrm>
            <a:off x="6232992" y="3287371"/>
            <a:ext cx="5501808"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rPr>
              <a:t>Wednesday, November 12,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5:00 PM – 6:00 PM ET</a:t>
            </a:r>
          </a:p>
        </p:txBody>
      </p:sp>
      <p:sp>
        <p:nvSpPr>
          <p:cNvPr id="9" name="Text Box 7">
            <a:extLst>
              <a:ext uri="{FF2B5EF4-FFF2-40B4-BE49-F238E27FC236}">
                <a16:creationId xmlns:a16="http://schemas.microsoft.com/office/drawing/2014/main" id="{54207922-E9A0-F093-F5D5-2AEAA935EA43}"/>
              </a:ext>
            </a:extLst>
          </p:cNvPr>
          <p:cNvSpPr txBox="1">
            <a:spLocks noChangeArrowheads="1"/>
          </p:cNvSpPr>
          <p:nvPr/>
        </p:nvSpPr>
        <p:spPr bwMode="auto">
          <a:xfrm>
            <a:off x="731741" y="2543932"/>
            <a:ext cx="5105405"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Patients</a:t>
            </a:r>
          </a:p>
        </p:txBody>
      </p:sp>
      <p:sp>
        <p:nvSpPr>
          <p:cNvPr id="10" name="Text Box 7">
            <a:extLst>
              <a:ext uri="{FF2B5EF4-FFF2-40B4-BE49-F238E27FC236}">
                <a16:creationId xmlns:a16="http://schemas.microsoft.com/office/drawing/2014/main" id="{B50888B1-7870-1B6A-5174-685C6B58454D}"/>
              </a:ext>
            </a:extLst>
          </p:cNvPr>
          <p:cNvSpPr txBox="1">
            <a:spLocks noChangeArrowheads="1"/>
          </p:cNvSpPr>
          <p:nvPr/>
        </p:nvSpPr>
        <p:spPr bwMode="auto">
          <a:xfrm>
            <a:off x="6424055" y="2543932"/>
            <a:ext cx="5090555"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Clinicians</a:t>
            </a:r>
          </a:p>
        </p:txBody>
      </p:sp>
    </p:spTree>
    <p:custDataLst>
      <p:tags r:id="rId1"/>
    </p:custDataLst>
    <p:extLst>
      <p:ext uri="{BB962C8B-B14F-4D97-AF65-F5344CB8AC3E}">
        <p14:creationId xmlns:p14="http://schemas.microsoft.com/office/powerpoint/2010/main" val="870325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0EE17-088F-25FD-596C-2F06DC2A76C6}"/>
              </a:ext>
            </a:extLst>
          </p:cNvPr>
          <p:cNvSpPr>
            <a:spLocks noGrp="1"/>
          </p:cNvSpPr>
          <p:nvPr>
            <p:ph type="title"/>
          </p:nvPr>
        </p:nvSpPr>
        <p:spPr>
          <a:xfrm>
            <a:off x="417689" y="44561"/>
            <a:ext cx="10936111" cy="1058561"/>
          </a:xfrm>
          <a:noFill/>
        </p:spPr>
        <p:txBody>
          <a:bodyPr>
            <a:normAutofit fontScale="90000"/>
          </a:bodyPr>
          <a:lstStyle/>
          <a:p>
            <a:pPr algn="ctr"/>
            <a:r>
              <a:rPr lang="en-US" dirty="0"/>
              <a:t>EMBER-3 Study </a:t>
            </a:r>
            <a:br>
              <a:rPr lang="en-US" dirty="0"/>
            </a:br>
            <a:r>
              <a:rPr lang="en-US" dirty="0" err="1"/>
              <a:t>Imlunestrant</a:t>
            </a:r>
            <a:r>
              <a:rPr lang="en-US" dirty="0"/>
              <a:t> + </a:t>
            </a:r>
            <a:r>
              <a:rPr lang="en-US" dirty="0" err="1"/>
              <a:t>Abema</a:t>
            </a:r>
            <a:r>
              <a:rPr lang="en-US" dirty="0"/>
              <a:t> vs </a:t>
            </a:r>
            <a:r>
              <a:rPr lang="en-US" dirty="0" err="1"/>
              <a:t>Imlunestrant</a:t>
            </a:r>
            <a:r>
              <a:rPr lang="en-US" dirty="0"/>
              <a:t> Alone</a:t>
            </a:r>
          </a:p>
        </p:txBody>
      </p:sp>
      <p:sp>
        <p:nvSpPr>
          <p:cNvPr id="5" name="TextBox 4">
            <a:extLst>
              <a:ext uri="{FF2B5EF4-FFF2-40B4-BE49-F238E27FC236}">
                <a16:creationId xmlns:a16="http://schemas.microsoft.com/office/drawing/2014/main" id="{04156C2F-3D9B-06D3-8D71-9F9008BDE53A}"/>
              </a:ext>
            </a:extLst>
          </p:cNvPr>
          <p:cNvSpPr txBox="1"/>
          <p:nvPr/>
        </p:nvSpPr>
        <p:spPr>
          <a:xfrm>
            <a:off x="307936" y="6602112"/>
            <a:ext cx="2130711" cy="25391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Jhaveri</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K, et al. </a:t>
            </a: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NEJM</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2025;392:12. </a:t>
            </a:r>
          </a:p>
        </p:txBody>
      </p:sp>
      <p:sp>
        <p:nvSpPr>
          <p:cNvPr id="16" name="TextBox 15"/>
          <p:cNvSpPr txBox="1"/>
          <p:nvPr/>
        </p:nvSpPr>
        <p:spPr>
          <a:xfrm>
            <a:off x="562609" y="5330768"/>
            <a:ext cx="4704061"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Benefit of </a:t>
            </a:r>
            <a:r>
              <a:rPr kumimoji="0" lang="en-US" sz="16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Arial" panose="020B0604020202020204" pitchFamily="34" charset="0"/>
              </a:rPr>
              <a:t>Imlunestrant</a:t>
            </a: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 + </a:t>
            </a:r>
            <a:r>
              <a:rPr kumimoji="0" lang="en-US" sz="16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Arial" panose="020B0604020202020204" pitchFamily="34" charset="0"/>
              </a:rPr>
              <a:t>Abema</a:t>
            </a: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 regardless of ESR1m status, PI3Km, and prior CDK4/6i use</a:t>
            </a:r>
            <a:endPar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endParaRPr>
          </a:p>
        </p:txBody>
      </p:sp>
      <p:grpSp>
        <p:nvGrpSpPr>
          <p:cNvPr id="4" name="Group 3">
            <a:extLst>
              <a:ext uri="{FF2B5EF4-FFF2-40B4-BE49-F238E27FC236}">
                <a16:creationId xmlns:a16="http://schemas.microsoft.com/office/drawing/2014/main" id="{DF350C37-38B7-BB17-157F-A4CB2777EB2C}"/>
              </a:ext>
            </a:extLst>
          </p:cNvPr>
          <p:cNvGrpSpPr/>
          <p:nvPr/>
        </p:nvGrpSpPr>
        <p:grpSpPr>
          <a:xfrm>
            <a:off x="631830" y="1254475"/>
            <a:ext cx="7252179" cy="3465810"/>
            <a:chOff x="631830" y="1254475"/>
            <a:chExt cx="7252179" cy="3465810"/>
          </a:xfrm>
        </p:grpSpPr>
        <p:grpSp>
          <p:nvGrpSpPr>
            <p:cNvPr id="9" name="Group 8">
              <a:extLst>
                <a:ext uri="{FF2B5EF4-FFF2-40B4-BE49-F238E27FC236}">
                  <a16:creationId xmlns:a16="http://schemas.microsoft.com/office/drawing/2014/main" id="{E9E13B72-E1ED-0548-425A-CE47F91A3768}"/>
                </a:ext>
              </a:extLst>
            </p:cNvPr>
            <p:cNvGrpSpPr/>
            <p:nvPr/>
          </p:nvGrpSpPr>
          <p:grpSpPr>
            <a:xfrm>
              <a:off x="631830" y="1531399"/>
              <a:ext cx="7220042" cy="3188886"/>
              <a:chOff x="631830" y="1531399"/>
              <a:chExt cx="7220042" cy="3188886"/>
            </a:xfrm>
          </p:grpSpPr>
          <p:pic>
            <p:nvPicPr>
              <p:cNvPr id="11" name="Picture 2">
                <a:extLst>
                  <a:ext uri="{FF2B5EF4-FFF2-40B4-BE49-F238E27FC236}">
                    <a16:creationId xmlns:a16="http://schemas.microsoft.com/office/drawing/2014/main" id="{A24BA516-E9F0-E539-D2CC-09DCD7F33C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48" t="2845" r="32699" b="59645"/>
              <a:stretch>
                <a:fillRect/>
              </a:stretch>
            </p:blipFill>
            <p:spPr bwMode="auto">
              <a:xfrm>
                <a:off x="631830" y="1531399"/>
                <a:ext cx="4900625" cy="31888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69AB0635-D1C4-8A47-BBDC-511B79A6C2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408" t="4112" r="1955" b="77616"/>
              <a:stretch>
                <a:fillRect/>
              </a:stretch>
            </p:blipFill>
            <p:spPr bwMode="auto">
              <a:xfrm>
                <a:off x="3746064" y="1586962"/>
                <a:ext cx="4105808" cy="185025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8FB1D6C5-A9AB-1A08-F546-006A08AA8982}"/>
                </a:ext>
              </a:extLst>
            </p:cNvPr>
            <p:cNvSpPr/>
            <p:nvPr/>
          </p:nvSpPr>
          <p:spPr>
            <a:xfrm>
              <a:off x="631830" y="1254475"/>
              <a:ext cx="7252179" cy="346581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10C24952-8D80-622F-9C1E-DC4EAAB4F63A}"/>
              </a:ext>
            </a:extLst>
          </p:cNvPr>
          <p:cNvGrpSpPr/>
          <p:nvPr/>
        </p:nvGrpSpPr>
        <p:grpSpPr>
          <a:xfrm>
            <a:off x="5532455" y="3579361"/>
            <a:ext cx="6541093" cy="3188886"/>
            <a:chOff x="5532455" y="3579361"/>
            <a:chExt cx="6541093" cy="3188886"/>
          </a:xfrm>
        </p:grpSpPr>
        <p:pic>
          <p:nvPicPr>
            <p:cNvPr id="19" name="Picture 4">
              <a:extLst>
                <a:ext uri="{FF2B5EF4-FFF2-40B4-BE49-F238E27FC236}">
                  <a16:creationId xmlns:a16="http://schemas.microsoft.com/office/drawing/2014/main" id="{0105F0AB-5131-ECD2-4060-36E23565AE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48" t="53501" r="1955" b="9333"/>
            <a:stretch>
              <a:fillRect/>
            </a:stretch>
          </p:blipFill>
          <p:spPr bwMode="auto">
            <a:xfrm>
              <a:off x="5581453" y="3887138"/>
              <a:ext cx="6443601" cy="285503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8CE2D300-DF51-36AC-2DF9-74AA0B97F28A}"/>
                </a:ext>
              </a:extLst>
            </p:cNvPr>
            <p:cNvSpPr/>
            <p:nvPr/>
          </p:nvSpPr>
          <p:spPr>
            <a:xfrm>
              <a:off x="5532455" y="3579361"/>
              <a:ext cx="6541093" cy="318888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ontent Placeholder 3">
              <a:extLst>
                <a:ext uri="{FF2B5EF4-FFF2-40B4-BE49-F238E27FC236}">
                  <a16:creationId xmlns:a16="http://schemas.microsoft.com/office/drawing/2014/main" id="{94EAEB98-85C1-0426-5CDE-7CF89B5762FE}"/>
                </a:ext>
              </a:extLst>
            </p:cNvPr>
            <p:cNvSpPr txBox="1">
              <a:spLocks/>
            </p:cNvSpPr>
            <p:nvPr/>
          </p:nvSpPr>
          <p:spPr>
            <a:xfrm>
              <a:off x="7168140" y="4177254"/>
              <a:ext cx="1739651" cy="756831"/>
            </a:xfrm>
            <a:prstGeom prst="rect">
              <a:avLst/>
            </a:prstGeom>
            <a:solidFill>
              <a:schemeClr val="bg2"/>
            </a:solidFill>
          </p:spPr>
          <p:txBody>
            <a:bodyPr vert="horz" lIns="91440" tIns="45720" rIns="91440" bIns="45720" rtlCol="0">
              <a:normAutofit fontScale="92500" lnSpcReduction="20000"/>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15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mPFS</a:t>
              </a:r>
              <a:r>
                <a:rPr kumimoji="0" lang="en-US" sz="15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9.1 vs 3.7 </a:t>
              </a:r>
              <a:r>
                <a:rPr kumimoji="0" lang="en-US" sz="15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mos</a:t>
              </a:r>
              <a:r>
                <a:rPr kumimoji="0" lang="en-US" sz="15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(▲5.4 </a:t>
              </a:r>
              <a:r>
                <a:rPr kumimoji="0" lang="en-US" sz="15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mos</a:t>
              </a:r>
              <a:r>
                <a:rPr kumimoji="0" lang="en-US" sz="15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endParaRPr kumimoji="0" lang="en-US" sz="9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HR = 0.51 (.38-.68)</a:t>
              </a:r>
            </a:p>
          </p:txBody>
        </p:sp>
        <p:sp>
          <p:nvSpPr>
            <p:cNvPr id="22" name="TextBox 21">
              <a:extLst>
                <a:ext uri="{FF2B5EF4-FFF2-40B4-BE49-F238E27FC236}">
                  <a16:creationId xmlns:a16="http://schemas.microsoft.com/office/drawing/2014/main" id="{FA091CE6-ECD7-DEBD-D315-80CE8C625FDC}"/>
                </a:ext>
              </a:extLst>
            </p:cNvPr>
            <p:cNvSpPr txBox="1"/>
            <p:nvPr/>
          </p:nvSpPr>
          <p:spPr>
            <a:xfrm>
              <a:off x="5798240" y="3642107"/>
              <a:ext cx="4304303" cy="307777"/>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PFS </a:t>
              </a:r>
              <a:r>
                <a:rPr kumimoji="0" lang="en-US" sz="14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Imlu</a:t>
              </a: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 </a:t>
              </a:r>
              <a:r>
                <a:rPr kumimoji="0" lang="en-US" sz="14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Abema</a:t>
              </a: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vs </a:t>
              </a:r>
              <a:r>
                <a:rPr kumimoji="0" lang="en-US" sz="14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Imlu</a:t>
              </a: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Alone:  </a:t>
              </a:r>
              <a:r>
                <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rPr>
                <a:t>Prior CDK4/6i</a:t>
              </a:r>
            </a:p>
          </p:txBody>
        </p:sp>
      </p:grpSp>
      <p:sp>
        <p:nvSpPr>
          <p:cNvPr id="6" name="TextBox 5">
            <a:extLst>
              <a:ext uri="{FF2B5EF4-FFF2-40B4-BE49-F238E27FC236}">
                <a16:creationId xmlns:a16="http://schemas.microsoft.com/office/drawing/2014/main" id="{038DDF51-ECED-5CD6-60CB-F070BBDF0718}"/>
              </a:ext>
            </a:extLst>
          </p:cNvPr>
          <p:cNvSpPr txBox="1"/>
          <p:nvPr/>
        </p:nvSpPr>
        <p:spPr>
          <a:xfrm>
            <a:off x="828518" y="1224813"/>
            <a:ext cx="61001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3863"/>
                </a:solidFill>
                <a:effectLst/>
                <a:uLnTx/>
                <a:uFillTx/>
                <a:latin typeface="Calibri" panose="020F0502020204030204" pitchFamily="34" charset="0"/>
                <a:ea typeface="+mn-ea"/>
                <a:cs typeface="+mn-cs"/>
              </a:rPr>
              <a:t>PFS </a:t>
            </a:r>
            <a:r>
              <a:rPr kumimoji="0" lang="en-US" sz="1800" b="1" i="0" u="none" strike="noStrike" kern="1200" cap="none" spc="0" normalizeH="0" baseline="0" noProof="0" dirty="0" err="1">
                <a:ln>
                  <a:noFill/>
                </a:ln>
                <a:solidFill>
                  <a:srgbClr val="1F3863"/>
                </a:solidFill>
                <a:effectLst/>
                <a:uLnTx/>
                <a:uFillTx/>
                <a:latin typeface="Calibri" panose="020F0502020204030204" pitchFamily="34" charset="0"/>
                <a:ea typeface="+mn-ea"/>
                <a:cs typeface="+mn-cs"/>
              </a:rPr>
              <a:t>Imlu</a:t>
            </a:r>
            <a:r>
              <a:rPr kumimoji="0" lang="en-US" sz="1800" b="1" i="0" u="none" strike="noStrike" kern="1200" cap="none" spc="0" normalizeH="0" baseline="0" noProof="0" dirty="0">
                <a:ln>
                  <a:noFill/>
                </a:ln>
                <a:solidFill>
                  <a:srgbClr val="1F3863"/>
                </a:solidFill>
                <a:effectLst/>
                <a:uLnTx/>
                <a:uFillTx/>
                <a:latin typeface="Calibri" panose="020F0502020204030204" pitchFamily="34" charset="0"/>
                <a:ea typeface="+mn-ea"/>
                <a:cs typeface="+mn-cs"/>
              </a:rPr>
              <a:t> + </a:t>
            </a:r>
            <a:r>
              <a:rPr kumimoji="0" lang="en-US" sz="1800" b="1" i="0" u="none" strike="noStrike" kern="1200" cap="none" spc="0" normalizeH="0" baseline="0" noProof="0" dirty="0" err="1">
                <a:ln>
                  <a:noFill/>
                </a:ln>
                <a:solidFill>
                  <a:srgbClr val="1F3863"/>
                </a:solidFill>
                <a:effectLst/>
                <a:uLnTx/>
                <a:uFillTx/>
                <a:latin typeface="Calibri" panose="020F0502020204030204" pitchFamily="34" charset="0"/>
                <a:ea typeface="+mn-ea"/>
                <a:cs typeface="+mn-cs"/>
              </a:rPr>
              <a:t>Abema</a:t>
            </a:r>
            <a:r>
              <a:rPr kumimoji="0" lang="en-US" sz="1800" b="1" i="0" u="none" strike="noStrike" kern="1200" cap="none" spc="0" normalizeH="0" baseline="0" noProof="0" dirty="0">
                <a:ln>
                  <a:noFill/>
                </a:ln>
                <a:solidFill>
                  <a:srgbClr val="1F3863"/>
                </a:solidFill>
                <a:effectLst/>
                <a:uLnTx/>
                <a:uFillTx/>
                <a:latin typeface="Calibri" panose="020F0502020204030204" pitchFamily="34" charset="0"/>
                <a:ea typeface="+mn-ea"/>
                <a:cs typeface="+mn-cs"/>
              </a:rPr>
              <a:t> vs </a:t>
            </a:r>
            <a:r>
              <a:rPr kumimoji="0" lang="en-US" sz="1800" b="1" i="0" u="none" strike="noStrike" kern="1200" cap="none" spc="0" normalizeH="0" baseline="0" noProof="0" dirty="0" err="1">
                <a:ln>
                  <a:noFill/>
                </a:ln>
                <a:solidFill>
                  <a:srgbClr val="1F3863"/>
                </a:solidFill>
                <a:effectLst/>
                <a:uLnTx/>
                <a:uFillTx/>
                <a:latin typeface="Calibri" panose="020F0502020204030204" pitchFamily="34" charset="0"/>
                <a:ea typeface="+mn-ea"/>
                <a:cs typeface="+mn-cs"/>
              </a:rPr>
              <a:t>Imlu</a:t>
            </a:r>
            <a:r>
              <a:rPr kumimoji="0" lang="en-US" sz="1800" b="1" i="0" u="none" strike="noStrike" kern="1200" cap="none" spc="0" normalizeH="0" baseline="0" noProof="0" dirty="0">
                <a:ln>
                  <a:noFill/>
                </a:ln>
                <a:solidFill>
                  <a:srgbClr val="1F3863"/>
                </a:solidFill>
                <a:effectLst/>
                <a:uLnTx/>
                <a:uFillTx/>
                <a:latin typeface="Calibri" panose="020F0502020204030204" pitchFamily="34" charset="0"/>
                <a:ea typeface="+mn-ea"/>
                <a:cs typeface="+mn-cs"/>
              </a:rPr>
              <a:t> Alone: </a:t>
            </a:r>
            <a:r>
              <a:rPr kumimoji="0" lang="en-US" sz="18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Overall population</a:t>
            </a:r>
            <a:endParaRPr kumimoji="0" lang="en-US" sz="1800" b="0" i="0" u="none" strike="noStrike" kern="1200" cap="none" spc="0" normalizeH="0" baseline="0" noProof="0" dirty="0">
              <a:ln>
                <a:noFill/>
              </a:ln>
              <a:solidFill>
                <a:srgbClr val="1F3863"/>
              </a:solidFill>
              <a:effectLst/>
              <a:uLnTx/>
              <a:uFillTx/>
              <a:latin typeface="Calibri" panose="020F0502020204030204" pitchFamily="34" charset="0"/>
              <a:ea typeface="+mn-ea"/>
              <a:cs typeface="+mn-cs"/>
            </a:endParaRPr>
          </a:p>
        </p:txBody>
      </p:sp>
      <p:sp>
        <p:nvSpPr>
          <p:cNvPr id="12" name="Content Placeholder 3">
            <a:extLst>
              <a:ext uri="{FF2B5EF4-FFF2-40B4-BE49-F238E27FC236}">
                <a16:creationId xmlns:a16="http://schemas.microsoft.com/office/drawing/2014/main" id="{F62943F8-7885-E244-B29E-9BC6BA5BFF3D}"/>
              </a:ext>
            </a:extLst>
          </p:cNvPr>
          <p:cNvSpPr txBox="1">
            <a:spLocks/>
          </p:cNvSpPr>
          <p:nvPr/>
        </p:nvSpPr>
        <p:spPr>
          <a:xfrm>
            <a:off x="2876238" y="1623807"/>
            <a:ext cx="1739651" cy="756831"/>
          </a:xfrm>
          <a:prstGeom prst="rect">
            <a:avLst/>
          </a:prstGeom>
          <a:solidFill>
            <a:schemeClr val="bg2"/>
          </a:solidFill>
        </p:spPr>
        <p:txBody>
          <a:bodyPr vert="horz" lIns="91440" tIns="45720" rIns="91440" bIns="45720" rtlCol="0">
            <a:normAutofit fontScale="92500" lnSpcReduction="20000"/>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15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mPFS</a:t>
            </a:r>
            <a:r>
              <a:rPr kumimoji="0" lang="en-US" sz="15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9.4 vs 5.5 </a:t>
            </a:r>
            <a:r>
              <a:rPr kumimoji="0" lang="en-US" sz="15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mos</a:t>
            </a:r>
            <a:r>
              <a:rPr kumimoji="0" lang="en-US" sz="15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(▲3.9 </a:t>
            </a:r>
            <a:r>
              <a:rPr kumimoji="0" lang="en-US" sz="15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mos</a:t>
            </a:r>
            <a:r>
              <a:rPr kumimoji="0" lang="en-US" sz="15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endParaRPr kumimoji="0" lang="en-US" sz="9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HR = 0.57 (.44-.73)</a:t>
            </a:r>
          </a:p>
        </p:txBody>
      </p:sp>
      <p:sp>
        <p:nvSpPr>
          <p:cNvPr id="3" name="TextBox 2">
            <a:extLst>
              <a:ext uri="{FF2B5EF4-FFF2-40B4-BE49-F238E27FC236}">
                <a16:creationId xmlns:a16="http://schemas.microsoft.com/office/drawing/2014/main" id="{D8C9F2C3-4665-3F05-8E35-3E187DC5C949}"/>
              </a:ext>
            </a:extLst>
          </p:cNvPr>
          <p:cNvSpPr txBox="1"/>
          <p:nvPr/>
        </p:nvSpPr>
        <p:spPr>
          <a:xfrm>
            <a:off x="3713927" y="3243547"/>
            <a:ext cx="1552743" cy="185453"/>
          </a:xfrm>
          <a:prstGeom prst="rect">
            <a:avLst/>
          </a:prstGeom>
          <a:solidFill>
            <a:schemeClr val="bg1"/>
          </a:solid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Imlunestrant-Abemaciclib</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304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94470-8A2C-BDF6-4F0D-464E90D20A6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9B10329-63DF-2F5E-2809-8BFF46C475A6}"/>
              </a:ext>
            </a:extLst>
          </p:cNvPr>
          <p:cNvSpPr txBox="1"/>
          <p:nvPr/>
        </p:nvSpPr>
        <p:spPr>
          <a:xfrm>
            <a:off x="11542" y="6545814"/>
            <a:ext cx="716457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Jhaveri KL et al. San Antonio Breast Cancer Symposium 2024;Abstract GS1-01. </a:t>
            </a:r>
          </a:p>
        </p:txBody>
      </p:sp>
      <p:sp>
        <p:nvSpPr>
          <p:cNvPr id="2" name="TextBox 1">
            <a:extLst>
              <a:ext uri="{FF2B5EF4-FFF2-40B4-BE49-F238E27FC236}">
                <a16:creationId xmlns:a16="http://schemas.microsoft.com/office/drawing/2014/main" id="{532D0715-BC07-F6EB-F6EB-F62237567473}"/>
              </a:ext>
            </a:extLst>
          </p:cNvPr>
          <p:cNvSpPr txBox="1"/>
          <p:nvPr/>
        </p:nvSpPr>
        <p:spPr>
          <a:xfrm>
            <a:off x="420869" y="188640"/>
            <a:ext cx="11350262" cy="553998"/>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EMBER-3: PFS with Imlunestrant and Abemaciclib by ESR1m Status</a:t>
            </a:r>
          </a:p>
        </p:txBody>
      </p:sp>
      <p:pic>
        <p:nvPicPr>
          <p:cNvPr id="4" name="Picture 3">
            <a:extLst>
              <a:ext uri="{FF2B5EF4-FFF2-40B4-BE49-F238E27FC236}">
                <a16:creationId xmlns:a16="http://schemas.microsoft.com/office/drawing/2014/main" id="{2A1B66E0-8F59-1EB4-3876-FCE6471D2B7A}"/>
              </a:ext>
            </a:extLst>
          </p:cNvPr>
          <p:cNvPicPr>
            <a:picLocks noChangeAspect="1"/>
          </p:cNvPicPr>
          <p:nvPr/>
        </p:nvPicPr>
        <p:blipFill>
          <a:blip r:embed="rId2"/>
          <a:srcRect t="18246"/>
          <a:stretch>
            <a:fillRect/>
          </a:stretch>
        </p:blipFill>
        <p:spPr>
          <a:xfrm>
            <a:off x="443372" y="901370"/>
            <a:ext cx="11305256" cy="5055260"/>
          </a:xfrm>
          <a:prstGeom prst="rect">
            <a:avLst/>
          </a:prstGeom>
        </p:spPr>
      </p:pic>
    </p:spTree>
    <p:extLst>
      <p:ext uri="{BB962C8B-B14F-4D97-AF65-F5344CB8AC3E}">
        <p14:creationId xmlns:p14="http://schemas.microsoft.com/office/powerpoint/2010/main" val="1404198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20EFA-C781-0459-13F6-D17F2603CB2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9AEF687-20CB-EE1F-F496-4EDDD6D52E07}"/>
              </a:ext>
            </a:extLst>
          </p:cNvPr>
          <p:cNvSpPr txBox="1"/>
          <p:nvPr/>
        </p:nvSpPr>
        <p:spPr>
          <a:xfrm>
            <a:off x="11542" y="6545814"/>
            <a:ext cx="716457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Jhaveri KL et al. San Antonio Breast Cancer Symposium 2024;Abstract GS1-01. </a:t>
            </a:r>
          </a:p>
        </p:txBody>
      </p:sp>
      <p:sp>
        <p:nvSpPr>
          <p:cNvPr id="2" name="TextBox 1">
            <a:extLst>
              <a:ext uri="{FF2B5EF4-FFF2-40B4-BE49-F238E27FC236}">
                <a16:creationId xmlns:a16="http://schemas.microsoft.com/office/drawing/2014/main" id="{874C9A1E-66C3-BF0E-41D9-775140C10A04}"/>
              </a:ext>
            </a:extLst>
          </p:cNvPr>
          <p:cNvSpPr txBox="1"/>
          <p:nvPr/>
        </p:nvSpPr>
        <p:spPr>
          <a:xfrm>
            <a:off x="210434" y="202981"/>
            <a:ext cx="11771131" cy="553998"/>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Imlunestrant and </a:t>
            </a:r>
            <a:r>
              <a:rPr kumimoji="0" lang="en-US" sz="30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Abemaciclib</a:t>
            </a:r>
            <a:r>
              <a:rPr kumimoji="0" lang="en-US" sz="3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for PIK3CA-Mutated Disease</a:t>
            </a:r>
          </a:p>
        </p:txBody>
      </p:sp>
      <p:pic>
        <p:nvPicPr>
          <p:cNvPr id="3" name="Picture 2">
            <a:extLst>
              <a:ext uri="{FF2B5EF4-FFF2-40B4-BE49-F238E27FC236}">
                <a16:creationId xmlns:a16="http://schemas.microsoft.com/office/drawing/2014/main" id="{EE6E8EBA-9162-2ADE-72BE-DCA4EE1407D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50650" t="17334" b="13628"/>
          <a:stretch>
            <a:fillRect/>
          </a:stretch>
        </p:blipFill>
        <p:spPr>
          <a:xfrm>
            <a:off x="2567607" y="874853"/>
            <a:ext cx="7056784" cy="5483074"/>
          </a:xfrm>
          <a:prstGeom prst="rect">
            <a:avLst/>
          </a:prstGeom>
        </p:spPr>
      </p:pic>
    </p:spTree>
    <p:extLst>
      <p:ext uri="{BB962C8B-B14F-4D97-AF65-F5344CB8AC3E}">
        <p14:creationId xmlns:p14="http://schemas.microsoft.com/office/powerpoint/2010/main" val="2442095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698FB-FA01-6DDE-6374-315F8618AC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FC35D-F2D9-5452-26E2-86796CE48302}"/>
              </a:ext>
            </a:extLst>
          </p:cNvPr>
          <p:cNvSpPr>
            <a:spLocks noGrp="1"/>
          </p:cNvSpPr>
          <p:nvPr>
            <p:ph type="title"/>
          </p:nvPr>
        </p:nvSpPr>
        <p:spPr>
          <a:xfrm>
            <a:off x="695399" y="542591"/>
            <a:ext cx="11228377" cy="1143000"/>
          </a:xfrm>
        </p:spPr>
        <p:txBody>
          <a:bodyPr/>
          <a:lstStyle/>
          <a:p>
            <a:pPr algn="l"/>
            <a:r>
              <a:rPr lang="en-US" dirty="0"/>
              <a:t>FDA Approves </a:t>
            </a:r>
            <a:r>
              <a:rPr lang="en-US" dirty="0" err="1"/>
              <a:t>Imlunestrant</a:t>
            </a:r>
            <a:r>
              <a:rPr lang="en-US" dirty="0"/>
              <a:t> for Adults with ER-Positive, </a:t>
            </a:r>
            <a:br>
              <a:rPr lang="en-US" dirty="0"/>
            </a:br>
            <a:r>
              <a:rPr lang="en-US" dirty="0"/>
              <a:t>HER2-Negative, ESR1-Mutated Advanced or Metastatic </a:t>
            </a:r>
            <a:br>
              <a:rPr lang="en-US" dirty="0"/>
            </a:br>
            <a:r>
              <a:rPr lang="en-US" dirty="0"/>
              <a:t>Breast Cancer</a:t>
            </a:r>
            <a:br>
              <a:rPr lang="en-US" dirty="0"/>
            </a:br>
            <a:r>
              <a:rPr lang="en-US" sz="2400" dirty="0"/>
              <a:t>Press Release: September 25, 2025</a:t>
            </a:r>
          </a:p>
        </p:txBody>
      </p:sp>
      <p:sp>
        <p:nvSpPr>
          <p:cNvPr id="3" name="Content Placeholder 2">
            <a:extLst>
              <a:ext uri="{FF2B5EF4-FFF2-40B4-BE49-F238E27FC236}">
                <a16:creationId xmlns:a16="http://schemas.microsoft.com/office/drawing/2014/main" id="{EDD23880-8AD5-BC79-C0FC-80DBC7FF9C2D}"/>
              </a:ext>
            </a:extLst>
          </p:cNvPr>
          <p:cNvSpPr>
            <a:spLocks noGrp="1"/>
          </p:cNvSpPr>
          <p:nvPr>
            <p:ph idx="1"/>
          </p:nvPr>
        </p:nvSpPr>
        <p:spPr>
          <a:xfrm>
            <a:off x="623393" y="2020151"/>
            <a:ext cx="10945216" cy="4143578"/>
          </a:xfrm>
        </p:spPr>
        <p:txBody>
          <a:bodyPr/>
          <a:lstStyle/>
          <a:p>
            <a:pPr marL="98425" indent="0">
              <a:lnSpc>
                <a:spcPct val="100000"/>
              </a:lnSpc>
              <a:buNone/>
            </a:pPr>
            <a:r>
              <a:rPr lang="en-US" sz="2000" b="0" dirty="0"/>
              <a:t>“The FDA has approved imlunestrant, an oral estrogen receptor antagonist, for the treatment of adults with estrogen receptor-positive (ER+), human epidermal growth factor receptor 2-negative (HER2–), </a:t>
            </a:r>
            <a:r>
              <a:rPr lang="en-US" sz="2000" b="0" i="1" dirty="0"/>
              <a:t>ESR1</a:t>
            </a:r>
            <a:r>
              <a:rPr lang="en-US" sz="2000" b="0" dirty="0"/>
              <a:t>-mutated advanced or metastatic breast cancer (MBC) whose disease progressed after at least one line of endocrine therapy (ET). </a:t>
            </a:r>
          </a:p>
          <a:p>
            <a:pPr marL="98425" indent="0">
              <a:lnSpc>
                <a:spcPct val="100000"/>
              </a:lnSpc>
              <a:buNone/>
            </a:pPr>
            <a:r>
              <a:rPr lang="en-US" sz="2000" b="0" dirty="0"/>
              <a:t>In the Phase 3 EMBER-3 trial, imlunestrant reduced the risk of progression or death by 38% versus ET. Among patients with </a:t>
            </a:r>
            <a:r>
              <a:rPr lang="en-US" sz="2000" b="0" i="1" dirty="0"/>
              <a:t>ESR1</a:t>
            </a:r>
            <a:r>
              <a:rPr lang="en-US" sz="2000" b="0" dirty="0"/>
              <a:t>-mutated MBC, imlunestrant significantly improved progression-free survival (PFS) versus fulvestrant or exemestane, with a median PFS of 5.5 months vs 3.8 months (HR = 0.62 [95% CI: 0.46-0.82]); </a:t>
            </a:r>
            <a:r>
              <a:rPr lang="en-US" sz="2000" b="0" i="1" dirty="0"/>
              <a:t>p</a:t>
            </a:r>
            <a:r>
              <a:rPr lang="en-US" sz="2000" b="0" dirty="0"/>
              <a:t>-value = 0.0008.”</a:t>
            </a:r>
            <a:endParaRPr lang="en-US" sz="2000" b="0" dirty="0">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3C92E15-E646-1229-4901-88B2D17CF259}"/>
              </a:ext>
            </a:extLst>
          </p:cNvPr>
          <p:cNvSpPr txBox="1"/>
          <p:nvPr/>
        </p:nvSpPr>
        <p:spPr>
          <a:xfrm>
            <a:off x="0" y="6498289"/>
            <a:ext cx="1046830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investor.lilly.com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/news-releases/news-release-details/us-fda-approves-inluriyo-imlunestrant-adults-er-her2-esr1</a:t>
            </a:r>
          </a:p>
        </p:txBody>
      </p:sp>
    </p:spTree>
    <p:extLst>
      <p:ext uri="{BB962C8B-B14F-4D97-AF65-F5344CB8AC3E}">
        <p14:creationId xmlns:p14="http://schemas.microsoft.com/office/powerpoint/2010/main" val="961042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0B50E-D68C-0BF2-7F44-BDD9D65CBC3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934546F-9C5B-8264-AF1E-16E72D26B5E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92594" y="728784"/>
            <a:ext cx="8284253" cy="3071025"/>
          </a:xfrm>
          <a:prstGeom prst="rect">
            <a:avLst/>
          </a:prstGeom>
        </p:spPr>
      </p:pic>
      <p:pic>
        <p:nvPicPr>
          <p:cNvPr id="2050" name="Picture 2">
            <a:extLst>
              <a:ext uri="{FF2B5EF4-FFF2-40B4-BE49-F238E27FC236}">
                <a16:creationId xmlns:a16="http://schemas.microsoft.com/office/drawing/2014/main" id="{549EC55B-4CB1-0ED2-C34E-F63A8B5A9A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90" t="546" r="1568" b="59371"/>
          <a:stretch>
            <a:fillRect/>
          </a:stretch>
        </p:blipFill>
        <p:spPr bwMode="auto">
          <a:xfrm>
            <a:off x="492595" y="3905493"/>
            <a:ext cx="7993931" cy="27489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52B08D-510C-CAAD-E058-B8F326F9081C}"/>
              </a:ext>
            </a:extLst>
          </p:cNvPr>
          <p:cNvSpPr txBox="1"/>
          <p:nvPr/>
        </p:nvSpPr>
        <p:spPr>
          <a:xfrm>
            <a:off x="8967056" y="1679520"/>
            <a:ext cx="2732349" cy="1169551"/>
          </a:xfrm>
          <a:prstGeom prst="rect">
            <a:avLst/>
          </a:prstGeom>
          <a:noFill/>
          <a:ln>
            <a:solidFill>
              <a:schemeClr val="bg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Key Characteristics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Visceral </a:t>
            </a:r>
            <a:r>
              <a:rPr kumimoji="0" lang="en-US" sz="1400" b="0" i="0" u="none" strike="noStrike" kern="1200" cap="none" spc="0" normalizeH="0" baseline="0" noProof="0" dirty="0" err="1">
                <a:ln>
                  <a:noFill/>
                </a:ln>
                <a:solidFill>
                  <a:srgbClr val="44546A"/>
                </a:solidFill>
                <a:effectLst/>
                <a:uLnTx/>
                <a:uFillTx/>
                <a:latin typeface="Calibri" panose="020F0502020204030204" pitchFamily="34" charset="0"/>
                <a:ea typeface="+mn-ea"/>
                <a:cs typeface="Calibri" panose="020F0502020204030204" pitchFamily="34" charset="0"/>
              </a:rPr>
              <a:t>mets</a:t>
            </a:r>
            <a:r>
              <a:rPr kumimoji="0" lang="en-US" sz="14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~63%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~43% </a:t>
            </a:r>
            <a:r>
              <a:rPr kumimoji="0" lang="en-US" sz="1400" b="0" i="1"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ESR1m</a:t>
            </a:r>
            <a:r>
              <a:rPr kumimoji="0" lang="en-US" sz="14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100% prior CDK4/6i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80% 1 prior/~20% 2 prior LOT </a:t>
            </a:r>
          </a:p>
        </p:txBody>
      </p:sp>
      <p:sp>
        <p:nvSpPr>
          <p:cNvPr id="10" name="Title 1">
            <a:extLst>
              <a:ext uri="{FF2B5EF4-FFF2-40B4-BE49-F238E27FC236}">
                <a16:creationId xmlns:a16="http://schemas.microsoft.com/office/drawing/2014/main" id="{EFC0E994-DBDB-FA6B-6F15-4C89C70A8332}"/>
              </a:ext>
            </a:extLst>
          </p:cNvPr>
          <p:cNvSpPr txBox="1">
            <a:spLocks/>
          </p:cNvSpPr>
          <p:nvPr/>
        </p:nvSpPr>
        <p:spPr>
          <a:xfrm>
            <a:off x="492595" y="153349"/>
            <a:ext cx="10936111" cy="575435"/>
          </a:xfrm>
          <a:prstGeom prst="rect">
            <a:avLst/>
          </a:prstGeom>
        </p:spPr>
        <p:txBody>
          <a:bodyPr>
            <a:normAutofit fontScale="97500"/>
          </a:bodyPr>
          <a:lstStyle>
            <a:lvl1pPr algn="l" defTabSz="914400" rtl="0" eaLnBrk="1" latinLnBrk="0" hangingPunct="1">
              <a:lnSpc>
                <a:spcPct val="90000"/>
              </a:lnSpc>
              <a:spcBef>
                <a:spcPct val="0"/>
              </a:spcBef>
              <a:buNone/>
              <a:defRPr sz="4400" b="1" kern="1200">
                <a:solidFill>
                  <a:srgbClr val="203E59"/>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03E59"/>
                </a:solidFill>
                <a:effectLst/>
                <a:uLnTx/>
                <a:uFillTx/>
                <a:latin typeface="Calibri" panose="020F0502020204030204"/>
                <a:ea typeface="+mj-ea"/>
                <a:cs typeface="+mj-cs"/>
              </a:rPr>
              <a:t>VERITAC-2: Open Label P3RCT</a:t>
            </a:r>
          </a:p>
        </p:txBody>
      </p:sp>
      <p:sp>
        <p:nvSpPr>
          <p:cNvPr id="12" name="Rectangle 11">
            <a:extLst>
              <a:ext uri="{FF2B5EF4-FFF2-40B4-BE49-F238E27FC236}">
                <a16:creationId xmlns:a16="http://schemas.microsoft.com/office/drawing/2014/main" id="{B8378004-1BC7-C877-10DE-BB5C510DAC26}"/>
              </a:ext>
            </a:extLst>
          </p:cNvPr>
          <p:cNvSpPr/>
          <p:nvPr/>
        </p:nvSpPr>
        <p:spPr>
          <a:xfrm>
            <a:off x="9481097" y="6597910"/>
            <a:ext cx="2563522"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Campone</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M, et al. </a:t>
            </a: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NEJM</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2025;393:556-68.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Content Placeholder 3">
            <a:extLst>
              <a:ext uri="{FF2B5EF4-FFF2-40B4-BE49-F238E27FC236}">
                <a16:creationId xmlns:a16="http://schemas.microsoft.com/office/drawing/2014/main" id="{73B617CC-8A9E-8AB0-F15F-29D6A851E719}"/>
              </a:ext>
            </a:extLst>
          </p:cNvPr>
          <p:cNvSpPr txBox="1">
            <a:spLocks/>
          </p:cNvSpPr>
          <p:nvPr/>
        </p:nvSpPr>
        <p:spPr>
          <a:xfrm>
            <a:off x="8760082" y="4828409"/>
            <a:ext cx="2663780" cy="683940"/>
          </a:xfrm>
          <a:prstGeom prst="rect">
            <a:avLst/>
          </a:prstGeom>
          <a:solidFill>
            <a:schemeClr val="bg2"/>
          </a:solidFill>
        </p:spPr>
        <p:txBody>
          <a:bodyPr vert="horz" lIns="91440" tIns="45720" rIns="91440" bIns="45720" rtlCol="0">
            <a:normAutofit/>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1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mPFS</a:t>
            </a:r>
            <a:r>
              <a:rPr kumimoji="0" lang="en-US" sz="1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5.0 vs 2.1 </a:t>
            </a:r>
            <a:r>
              <a:rPr kumimoji="0" lang="en-US" sz="1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mos</a:t>
            </a:r>
            <a:r>
              <a:rPr kumimoji="0" lang="en-US" sz="1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(▲2.9 </a:t>
            </a:r>
            <a:r>
              <a:rPr kumimoji="0" lang="en-US" sz="1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mos</a:t>
            </a:r>
            <a:r>
              <a:rPr kumimoji="0" lang="en-US" sz="1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endParaRPr kumimoji="0" lang="en-US" sz="9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1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HR = 0.58 (0.43-0.78); p&lt;0.001</a:t>
            </a:r>
          </a:p>
        </p:txBody>
      </p:sp>
    </p:spTree>
    <p:extLst>
      <p:ext uri="{BB962C8B-B14F-4D97-AF65-F5344CB8AC3E}">
        <p14:creationId xmlns:p14="http://schemas.microsoft.com/office/powerpoint/2010/main" val="2386220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A4CC8-D83D-7C19-C7AC-6102865A83A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5F92B4D-8A14-B640-2BDF-D018B1CC7956}"/>
              </a:ext>
            </a:extLst>
          </p:cNvPr>
          <p:cNvSpPr>
            <a:spLocks noGrp="1"/>
          </p:cNvSpPr>
          <p:nvPr>
            <p:ph type="title"/>
          </p:nvPr>
        </p:nvSpPr>
        <p:spPr/>
        <p:txBody>
          <a:bodyPr/>
          <a:lstStyle/>
          <a:p>
            <a:pPr algn="ctr"/>
            <a:r>
              <a:rPr lang="en-US" dirty="0"/>
              <a:t>Antibody-Drug Conjugates</a:t>
            </a:r>
          </a:p>
        </p:txBody>
      </p:sp>
      <p:sp>
        <p:nvSpPr>
          <p:cNvPr id="5" name="Text Placeholder 4">
            <a:extLst>
              <a:ext uri="{FF2B5EF4-FFF2-40B4-BE49-F238E27FC236}">
                <a16:creationId xmlns:a16="http://schemas.microsoft.com/office/drawing/2014/main" id="{513BE374-D6CF-E5AC-9E83-7EE5D0A63FA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09240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286A1-AFCD-1E4A-2154-40A7DEA560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F27082-F127-D50F-7F47-2B6DF03085FA}"/>
              </a:ext>
            </a:extLst>
          </p:cNvPr>
          <p:cNvSpPr>
            <a:spLocks noGrp="1"/>
          </p:cNvSpPr>
          <p:nvPr>
            <p:ph type="title"/>
          </p:nvPr>
        </p:nvSpPr>
        <p:spPr>
          <a:xfrm>
            <a:off x="-15217" y="96576"/>
            <a:ext cx="8177904" cy="1182602"/>
          </a:xfrm>
        </p:spPr>
        <p:txBody>
          <a:bodyPr>
            <a:noAutofit/>
          </a:bodyPr>
          <a:lstStyle/>
          <a:p>
            <a:r>
              <a:rPr lang="en-US" sz="3000" dirty="0"/>
              <a:t>DESTINY Breast-04: P3 RCT T-</a:t>
            </a:r>
            <a:r>
              <a:rPr lang="en-US" sz="3000" dirty="0" err="1"/>
              <a:t>DXd</a:t>
            </a:r>
            <a:r>
              <a:rPr lang="en-US" sz="3000" dirty="0"/>
              <a:t> vs TPC in HER2-low </a:t>
            </a:r>
            <a:r>
              <a:rPr lang="en-US" sz="3000" dirty="0" err="1"/>
              <a:t>mBC</a:t>
            </a:r>
            <a:r>
              <a:rPr lang="en-US" sz="3000" dirty="0"/>
              <a:t> after </a:t>
            </a:r>
            <a:r>
              <a:rPr lang="en-US" sz="3000" dirty="0">
                <a:solidFill>
                  <a:srgbClr val="C00000"/>
                </a:solidFill>
              </a:rPr>
              <a:t>1-2 prior L Chemo for </a:t>
            </a:r>
            <a:r>
              <a:rPr lang="en-US" sz="3000" dirty="0" err="1">
                <a:solidFill>
                  <a:srgbClr val="C00000"/>
                </a:solidFill>
              </a:rPr>
              <a:t>mBC</a:t>
            </a:r>
            <a:endParaRPr lang="en-US" sz="3000" dirty="0">
              <a:solidFill>
                <a:srgbClr val="C00000"/>
              </a:solidFill>
            </a:endParaRPr>
          </a:p>
        </p:txBody>
      </p:sp>
      <p:sp>
        <p:nvSpPr>
          <p:cNvPr id="4" name="Text Placeholder 3">
            <a:extLst>
              <a:ext uri="{FF2B5EF4-FFF2-40B4-BE49-F238E27FC236}">
                <a16:creationId xmlns:a16="http://schemas.microsoft.com/office/drawing/2014/main" id="{842C0650-AF3D-504C-7634-DE5BF7B94517}"/>
              </a:ext>
            </a:extLst>
          </p:cNvPr>
          <p:cNvSpPr txBox="1">
            <a:spLocks/>
          </p:cNvSpPr>
          <p:nvPr/>
        </p:nvSpPr>
        <p:spPr>
          <a:xfrm>
            <a:off x="7330441" y="6528218"/>
            <a:ext cx="4544060" cy="33855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Modi S, et al. ASCO 2022. Abstract LBA3, Modi et al. NEJM 2022.</a:t>
            </a:r>
          </a:p>
        </p:txBody>
      </p:sp>
      <p:sp>
        <p:nvSpPr>
          <p:cNvPr id="22" name="Rectangle 21">
            <a:extLst>
              <a:ext uri="{FF2B5EF4-FFF2-40B4-BE49-F238E27FC236}">
                <a16:creationId xmlns:a16="http://schemas.microsoft.com/office/drawing/2014/main" id="{CC281826-1955-9F6B-C59C-DA71AF7A3360}"/>
              </a:ext>
            </a:extLst>
          </p:cNvPr>
          <p:cNvSpPr/>
          <p:nvPr/>
        </p:nvSpPr>
        <p:spPr>
          <a:xfrm>
            <a:off x="169818" y="1963457"/>
            <a:ext cx="5496886" cy="445022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6B78C1C-1C23-5637-E420-BAAC0B0F6752}"/>
              </a:ext>
            </a:extLst>
          </p:cNvPr>
          <p:cNvSpPr/>
          <p:nvPr/>
        </p:nvSpPr>
        <p:spPr>
          <a:xfrm>
            <a:off x="6236617" y="1948430"/>
            <a:ext cx="5637884" cy="445022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Content Placeholder 3">
            <a:extLst>
              <a:ext uri="{FF2B5EF4-FFF2-40B4-BE49-F238E27FC236}">
                <a16:creationId xmlns:a16="http://schemas.microsoft.com/office/drawing/2014/main" id="{9FF174CF-AF68-9EA2-C8E8-20D261A2EF36}"/>
              </a:ext>
            </a:extLst>
          </p:cNvPr>
          <p:cNvSpPr txBox="1">
            <a:spLocks/>
          </p:cNvSpPr>
          <p:nvPr/>
        </p:nvSpPr>
        <p:spPr>
          <a:xfrm>
            <a:off x="10236204" y="4757011"/>
            <a:ext cx="1104901" cy="378630"/>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▲6.4 </a:t>
            </a:r>
            <a:r>
              <a:rPr kumimoji="0" lang="en-US" sz="16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mos</a:t>
            </a:r>
            <a:endParaRPr kumimoji="0" lang="en-US" sz="1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26" name="Content Placeholder 3">
            <a:extLst>
              <a:ext uri="{FF2B5EF4-FFF2-40B4-BE49-F238E27FC236}">
                <a16:creationId xmlns:a16="http://schemas.microsoft.com/office/drawing/2014/main" id="{B0DDDE14-E34A-6893-ED66-A0BABF6BB362}"/>
              </a:ext>
            </a:extLst>
          </p:cNvPr>
          <p:cNvSpPr txBox="1">
            <a:spLocks/>
          </p:cNvSpPr>
          <p:nvPr/>
        </p:nvSpPr>
        <p:spPr>
          <a:xfrm>
            <a:off x="8145579" y="2009400"/>
            <a:ext cx="1888406" cy="378630"/>
          </a:xfrm>
          <a:prstGeom prst="rect">
            <a:avLst/>
          </a:prstGeom>
          <a:solidFill>
            <a:srgbClr val="E8E6E6"/>
          </a:solidFill>
        </p:spPr>
        <p:txBody>
          <a:bodyPr vert="horz" lIns="91440" tIns="45720" rIns="91440" bIns="45720" rtlCol="0">
            <a:normAutofit/>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16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OVERALL SURVIVAL</a:t>
            </a:r>
          </a:p>
        </p:txBody>
      </p:sp>
      <p:sp>
        <p:nvSpPr>
          <p:cNvPr id="27" name="Content Placeholder 3">
            <a:extLst>
              <a:ext uri="{FF2B5EF4-FFF2-40B4-BE49-F238E27FC236}">
                <a16:creationId xmlns:a16="http://schemas.microsoft.com/office/drawing/2014/main" id="{0F4565FF-F812-8880-BE63-8CCCE44A36EC}"/>
              </a:ext>
            </a:extLst>
          </p:cNvPr>
          <p:cNvSpPr txBox="1">
            <a:spLocks/>
          </p:cNvSpPr>
          <p:nvPr/>
        </p:nvSpPr>
        <p:spPr>
          <a:xfrm>
            <a:off x="1373400" y="2065357"/>
            <a:ext cx="2930009" cy="378630"/>
          </a:xfrm>
          <a:prstGeom prst="rect">
            <a:avLst/>
          </a:prstGeom>
          <a:solidFill>
            <a:srgbClr val="E8E6E6"/>
          </a:solidFill>
        </p:spPr>
        <p:txBody>
          <a:bodyPr vert="horz" lIns="91440" tIns="45720" rIns="91440" bIns="45720" rtlCol="0">
            <a:normAutofit/>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16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PROGRESSION FREE SURVIVAL</a:t>
            </a:r>
          </a:p>
        </p:txBody>
      </p:sp>
      <p:grpSp>
        <p:nvGrpSpPr>
          <p:cNvPr id="31" name="Group 30">
            <a:extLst>
              <a:ext uri="{FF2B5EF4-FFF2-40B4-BE49-F238E27FC236}">
                <a16:creationId xmlns:a16="http://schemas.microsoft.com/office/drawing/2014/main" id="{C4328AED-80A7-3C98-0E02-C264E3B89B4E}"/>
              </a:ext>
            </a:extLst>
          </p:cNvPr>
          <p:cNvGrpSpPr/>
          <p:nvPr/>
        </p:nvGrpSpPr>
        <p:grpSpPr>
          <a:xfrm>
            <a:off x="7920507" y="103030"/>
            <a:ext cx="3953994" cy="1683759"/>
            <a:chOff x="7920507" y="103031"/>
            <a:chExt cx="3953994" cy="1390918"/>
          </a:xfrm>
        </p:grpSpPr>
        <p:sp>
          <p:nvSpPr>
            <p:cNvPr id="30" name="Rectangle 29">
              <a:extLst>
                <a:ext uri="{FF2B5EF4-FFF2-40B4-BE49-F238E27FC236}">
                  <a16:creationId xmlns:a16="http://schemas.microsoft.com/office/drawing/2014/main" id="{1C421E66-AE17-3942-CB7F-19258030FC3B}"/>
                </a:ext>
              </a:extLst>
            </p:cNvPr>
            <p:cNvSpPr/>
            <p:nvPr/>
          </p:nvSpPr>
          <p:spPr>
            <a:xfrm>
              <a:off x="7920507" y="103031"/>
              <a:ext cx="3953994" cy="139091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EFDBDEE9-F733-E61E-3B29-D645DEB96BD7}"/>
                </a:ext>
              </a:extLst>
            </p:cNvPr>
            <p:cNvGrpSpPr/>
            <p:nvPr/>
          </p:nvGrpSpPr>
          <p:grpSpPr>
            <a:xfrm>
              <a:off x="8017344" y="199556"/>
              <a:ext cx="3663798" cy="933503"/>
              <a:chOff x="-123767" y="4796736"/>
              <a:chExt cx="3663798" cy="933503"/>
            </a:xfrm>
          </p:grpSpPr>
          <p:sp>
            <p:nvSpPr>
              <p:cNvPr id="6" name="Rounded Rectangle 5">
                <a:extLst>
                  <a:ext uri="{FF2B5EF4-FFF2-40B4-BE49-F238E27FC236}">
                    <a16:creationId xmlns:a16="http://schemas.microsoft.com/office/drawing/2014/main" id="{DF4F2551-FC47-FE4C-BDB6-9477E91BEF1C}"/>
                  </a:ext>
                </a:extLst>
              </p:cNvPr>
              <p:cNvSpPr/>
              <p:nvPr/>
            </p:nvSpPr>
            <p:spPr>
              <a:xfrm>
                <a:off x="-123767" y="4885146"/>
                <a:ext cx="2144877" cy="762212"/>
              </a:xfrm>
              <a:prstGeom prst="roundRect">
                <a:avLst/>
              </a:prstGeom>
              <a:solidFill>
                <a:schemeClr val="tx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4472C4"/>
                    </a:solidFill>
                    <a:effectLst/>
                    <a:uLnTx/>
                    <a:uFillTx/>
                    <a:latin typeface="Calibri" panose="020F0502020204030204"/>
                    <a:ea typeface="+mn-ea"/>
                    <a:cs typeface="+mn-cs"/>
                  </a:rPr>
                  <a:t>Key Eligibility: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HER2-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mBC</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1-2L prior chemo for  </a:t>
                </a:r>
                <a:r>
                  <a:rPr kumimoji="0" lang="en-US" sz="1200" b="1" i="0" u="none" strike="noStrike" kern="1200" cap="none" spc="0" normalizeH="0" baseline="0" noProof="0" dirty="0" err="1">
                    <a:ln>
                      <a:noFill/>
                    </a:ln>
                    <a:solidFill>
                      <a:srgbClr val="C00000"/>
                    </a:solidFill>
                    <a:effectLst/>
                    <a:uLnTx/>
                    <a:uFillTx/>
                    <a:latin typeface="Calibri" panose="020F0502020204030204"/>
                    <a:ea typeface="+mn-ea"/>
                    <a:cs typeface="+mn-cs"/>
                  </a:rPr>
                  <a:t>mBC</a:t>
                </a:r>
                <a:endPar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3EEEDCD1-5188-ED27-E922-1FC9C7586E73}"/>
                  </a:ext>
                </a:extLst>
              </p:cNvPr>
              <p:cNvSpPr/>
              <p:nvPr/>
            </p:nvSpPr>
            <p:spPr>
              <a:xfrm>
                <a:off x="2513163" y="4796736"/>
                <a:ext cx="988230" cy="39961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T-</a:t>
                </a:r>
                <a:r>
                  <a:rPr kumimoji="0" lang="en-US" sz="1200" b="1" i="0" u="none" strike="noStrike" kern="1200" cap="none" spc="0" normalizeH="0" baseline="0" noProof="0" dirty="0" err="1">
                    <a:ln>
                      <a:noFill/>
                    </a:ln>
                    <a:solidFill>
                      <a:prstClr val="white"/>
                    </a:solidFill>
                    <a:effectLst/>
                    <a:uLnTx/>
                    <a:uFillTx/>
                    <a:latin typeface="Calibri" panose="020F0502020204030204"/>
                    <a:ea typeface="+mn-ea"/>
                    <a:cs typeface="+mn-cs"/>
                  </a:rPr>
                  <a:t>DXd</a:t>
                </a: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ACF1D4C2-DB48-BDCE-926F-B9B547E19A9B}"/>
                  </a:ext>
                </a:extLst>
              </p:cNvPr>
              <p:cNvCxnSpPr>
                <a:cxnSpLocks/>
                <a:stCxn id="6" idx="3"/>
                <a:endCxn id="7" idx="1"/>
              </p:cNvCxnSpPr>
              <p:nvPr/>
            </p:nvCxnSpPr>
            <p:spPr>
              <a:xfrm flipV="1">
                <a:off x="2021110" y="4996545"/>
                <a:ext cx="492053" cy="269707"/>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A31170C1-FDB3-F6F2-965B-335A4D01C7D6}"/>
                  </a:ext>
                </a:extLst>
              </p:cNvPr>
              <p:cNvSpPr/>
              <p:nvPr/>
            </p:nvSpPr>
            <p:spPr>
              <a:xfrm>
                <a:off x="2515539" y="5330620"/>
                <a:ext cx="1024492" cy="3996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TPC</a:t>
                </a:r>
              </a:p>
            </p:txBody>
          </p:sp>
        </p:grpSp>
        <p:cxnSp>
          <p:nvCxnSpPr>
            <p:cNvPr id="19" name="Straight Arrow Connector 18">
              <a:extLst>
                <a:ext uri="{FF2B5EF4-FFF2-40B4-BE49-F238E27FC236}">
                  <a16:creationId xmlns:a16="http://schemas.microsoft.com/office/drawing/2014/main" id="{F6CC61C1-EB70-068D-6431-5742B6F441AF}"/>
                </a:ext>
              </a:extLst>
            </p:cNvPr>
            <p:cNvCxnSpPr>
              <a:cxnSpLocks/>
              <a:stCxn id="6" idx="3"/>
              <a:endCxn id="9" idx="1"/>
            </p:cNvCxnSpPr>
            <p:nvPr/>
          </p:nvCxnSpPr>
          <p:spPr>
            <a:xfrm>
              <a:off x="10162221" y="669073"/>
              <a:ext cx="494429" cy="264177"/>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Content Placeholder 3">
              <a:extLst>
                <a:ext uri="{FF2B5EF4-FFF2-40B4-BE49-F238E27FC236}">
                  <a16:creationId xmlns:a16="http://schemas.microsoft.com/office/drawing/2014/main" id="{0687AE79-C8D4-606D-94E2-ED30E3634308}"/>
                </a:ext>
              </a:extLst>
            </p:cNvPr>
            <p:cNvSpPr txBox="1">
              <a:spLocks/>
            </p:cNvSpPr>
            <p:nvPr/>
          </p:nvSpPr>
          <p:spPr>
            <a:xfrm>
              <a:off x="8409901" y="1088956"/>
              <a:ext cx="1821568" cy="264177"/>
            </a:xfrm>
            <a:prstGeom prst="rect">
              <a:avLst/>
            </a:prstGeom>
            <a:solidFill>
              <a:schemeClr val="bg1">
                <a:lumMod val="95000"/>
              </a:schemeClr>
            </a:solidFill>
            <a:ln>
              <a:noFill/>
            </a:ln>
          </p:spPr>
          <p:txBody>
            <a:bodyPr vert="horz" lIns="91440" tIns="45720" rIns="91440" bIns="45720" rtlCol="0">
              <a:normAutofit/>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1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N=540 (HR+ 480)</a:t>
              </a:r>
              <a:endParaRPr kumimoji="0" lang="en-US" sz="5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 Placeholder 3">
            <a:extLst>
              <a:ext uri="{FF2B5EF4-FFF2-40B4-BE49-F238E27FC236}">
                <a16:creationId xmlns:a16="http://schemas.microsoft.com/office/drawing/2014/main" id="{9331E789-553A-8FF2-0039-6C458D896A47}"/>
              </a:ext>
            </a:extLst>
          </p:cNvPr>
          <p:cNvSpPr txBox="1">
            <a:spLocks/>
          </p:cNvSpPr>
          <p:nvPr/>
        </p:nvSpPr>
        <p:spPr>
          <a:xfrm>
            <a:off x="7762241" y="1511718"/>
            <a:ext cx="4007263" cy="33855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TPC: cape,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eribulin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gem, paclitaxel, or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nab</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pac</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34" name="Group 33">
            <a:extLst>
              <a:ext uri="{FF2B5EF4-FFF2-40B4-BE49-F238E27FC236}">
                <a16:creationId xmlns:a16="http://schemas.microsoft.com/office/drawing/2014/main" id="{FAFD709E-95A7-26F2-79EF-7A840BF8311E}"/>
              </a:ext>
            </a:extLst>
          </p:cNvPr>
          <p:cNvGrpSpPr/>
          <p:nvPr/>
        </p:nvGrpSpPr>
        <p:grpSpPr>
          <a:xfrm>
            <a:off x="6359949" y="2443986"/>
            <a:ext cx="5409555" cy="3810457"/>
            <a:chOff x="6359949" y="2443986"/>
            <a:chExt cx="5409555" cy="3810457"/>
          </a:xfrm>
        </p:grpSpPr>
        <p:pic>
          <p:nvPicPr>
            <p:cNvPr id="3076" name="Picture 4">
              <a:extLst>
                <a:ext uri="{FF2B5EF4-FFF2-40B4-BE49-F238E27FC236}">
                  <a16:creationId xmlns:a16="http://schemas.microsoft.com/office/drawing/2014/main" id="{0C246611-16FC-0CD0-DE69-4DFBCB463B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3" t="15497" r="52334" b="22312"/>
            <a:stretch>
              <a:fillRect/>
            </a:stretch>
          </p:blipFill>
          <p:spPr bwMode="auto">
            <a:xfrm>
              <a:off x="6359949" y="2443986"/>
              <a:ext cx="5409555" cy="381045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130BF52-3F99-25B5-16F0-68944687CAEB}"/>
                </a:ext>
              </a:extLst>
            </p:cNvPr>
            <p:cNvSpPr/>
            <p:nvPr/>
          </p:nvSpPr>
          <p:spPr>
            <a:xfrm>
              <a:off x="6359949" y="6127423"/>
              <a:ext cx="408496" cy="1270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14E0BCB4-7D0E-DF29-B832-0A579A609224}"/>
              </a:ext>
            </a:extLst>
          </p:cNvPr>
          <p:cNvGrpSpPr/>
          <p:nvPr/>
        </p:nvGrpSpPr>
        <p:grpSpPr>
          <a:xfrm>
            <a:off x="317154" y="2443987"/>
            <a:ext cx="5225394" cy="3810456"/>
            <a:chOff x="317154" y="2443987"/>
            <a:chExt cx="5225394" cy="3810456"/>
          </a:xfrm>
        </p:grpSpPr>
        <p:pic>
          <p:nvPicPr>
            <p:cNvPr id="10" name="Picture 9">
              <a:extLst>
                <a:ext uri="{FF2B5EF4-FFF2-40B4-BE49-F238E27FC236}">
                  <a16:creationId xmlns:a16="http://schemas.microsoft.com/office/drawing/2014/main" id="{26BBC514-19AB-7AFC-918F-E1CA09995C17}"/>
                </a:ext>
              </a:extLst>
            </p:cNvPr>
            <p:cNvPicPr>
              <a:picLocks noChangeAspect="1"/>
            </p:cNvPicPr>
            <p:nvPr/>
          </p:nvPicPr>
          <p:blipFill>
            <a:blip r:embed="rId4"/>
            <a:srcRect l="1646" r="50086" b="21000"/>
            <a:stretch>
              <a:fillRect/>
            </a:stretch>
          </p:blipFill>
          <p:spPr>
            <a:xfrm>
              <a:off x="317154" y="2443987"/>
              <a:ext cx="5225394" cy="3810456"/>
            </a:xfrm>
            <a:prstGeom prst="rect">
              <a:avLst/>
            </a:prstGeom>
          </p:spPr>
        </p:pic>
        <p:sp>
          <p:nvSpPr>
            <p:cNvPr id="32" name="Rectangle 31">
              <a:extLst>
                <a:ext uri="{FF2B5EF4-FFF2-40B4-BE49-F238E27FC236}">
                  <a16:creationId xmlns:a16="http://schemas.microsoft.com/office/drawing/2014/main" id="{C97A9287-8E4A-3794-0D38-75A610EEB0B4}"/>
                </a:ext>
              </a:extLst>
            </p:cNvPr>
            <p:cNvSpPr/>
            <p:nvPr/>
          </p:nvSpPr>
          <p:spPr>
            <a:xfrm>
              <a:off x="317154" y="6099477"/>
              <a:ext cx="513838" cy="1549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72359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286A1-AFCD-1E4A-2154-40A7DEA56018}"/>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C4328AED-80A7-3C98-0E02-C264E3B89B4E}"/>
              </a:ext>
            </a:extLst>
          </p:cNvPr>
          <p:cNvGrpSpPr/>
          <p:nvPr/>
        </p:nvGrpSpPr>
        <p:grpSpPr>
          <a:xfrm>
            <a:off x="7920507" y="103030"/>
            <a:ext cx="3953994" cy="1683759"/>
            <a:chOff x="7920507" y="103031"/>
            <a:chExt cx="3953994" cy="1390918"/>
          </a:xfrm>
        </p:grpSpPr>
        <p:sp>
          <p:nvSpPr>
            <p:cNvPr id="30" name="Rectangle 29">
              <a:extLst>
                <a:ext uri="{FF2B5EF4-FFF2-40B4-BE49-F238E27FC236}">
                  <a16:creationId xmlns:a16="http://schemas.microsoft.com/office/drawing/2014/main" id="{1C421E66-AE17-3942-CB7F-19258030FC3B}"/>
                </a:ext>
              </a:extLst>
            </p:cNvPr>
            <p:cNvSpPr/>
            <p:nvPr/>
          </p:nvSpPr>
          <p:spPr>
            <a:xfrm>
              <a:off x="7920507" y="103031"/>
              <a:ext cx="3953994" cy="139091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EFDBDEE9-F733-E61E-3B29-D645DEB96BD7}"/>
                </a:ext>
              </a:extLst>
            </p:cNvPr>
            <p:cNvGrpSpPr/>
            <p:nvPr/>
          </p:nvGrpSpPr>
          <p:grpSpPr>
            <a:xfrm>
              <a:off x="8017344" y="199556"/>
              <a:ext cx="3663798" cy="933503"/>
              <a:chOff x="-123767" y="4796736"/>
              <a:chExt cx="3663798" cy="933503"/>
            </a:xfrm>
          </p:grpSpPr>
          <p:sp>
            <p:nvSpPr>
              <p:cNvPr id="6" name="Rounded Rectangle 5">
                <a:extLst>
                  <a:ext uri="{FF2B5EF4-FFF2-40B4-BE49-F238E27FC236}">
                    <a16:creationId xmlns:a16="http://schemas.microsoft.com/office/drawing/2014/main" id="{DF4F2551-FC47-FE4C-BDB6-9477E91BEF1C}"/>
                  </a:ext>
                </a:extLst>
              </p:cNvPr>
              <p:cNvSpPr/>
              <p:nvPr/>
            </p:nvSpPr>
            <p:spPr>
              <a:xfrm>
                <a:off x="-123767" y="4796736"/>
                <a:ext cx="2214125" cy="868244"/>
              </a:xfrm>
              <a:prstGeom prst="roundRect">
                <a:avLst/>
              </a:prstGeom>
              <a:solidFill>
                <a:schemeClr val="tx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Key Eligibility: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HR+/HER2 lo/</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ultralo</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mBC</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Chemo naïve for </a:t>
                </a:r>
                <a:r>
                  <a:rPr kumimoji="0" lang="en-US" sz="1200" b="1" i="0" u="none" strike="noStrike" kern="1200" cap="none" spc="0" normalizeH="0" baseline="0" noProof="0" dirty="0" err="1">
                    <a:ln>
                      <a:noFill/>
                    </a:ln>
                    <a:solidFill>
                      <a:srgbClr val="C00000"/>
                    </a:solidFill>
                    <a:effectLst/>
                    <a:uLnTx/>
                    <a:uFillTx/>
                    <a:latin typeface="Calibri" panose="020F0502020204030204"/>
                    <a:ea typeface="+mn-ea"/>
                    <a:cs typeface="+mn-cs"/>
                  </a:rPr>
                  <a:t>mBC</a:t>
                </a:r>
                <a:endPar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&gt; 2L ET for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mBC</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or 1L ET if endo-resistant</a:t>
                </a:r>
              </a:p>
            </p:txBody>
          </p:sp>
          <p:sp>
            <p:nvSpPr>
              <p:cNvPr id="7" name="Rounded Rectangle 6">
                <a:extLst>
                  <a:ext uri="{FF2B5EF4-FFF2-40B4-BE49-F238E27FC236}">
                    <a16:creationId xmlns:a16="http://schemas.microsoft.com/office/drawing/2014/main" id="{3EEEDCD1-5188-ED27-E922-1FC9C7586E73}"/>
                  </a:ext>
                </a:extLst>
              </p:cNvPr>
              <p:cNvSpPr/>
              <p:nvPr/>
            </p:nvSpPr>
            <p:spPr>
              <a:xfrm>
                <a:off x="2513163" y="4796736"/>
                <a:ext cx="988230" cy="39961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T-</a:t>
                </a:r>
                <a:r>
                  <a:rPr kumimoji="0" lang="en-US" sz="1200" b="1" i="0" u="none" strike="noStrike" kern="1200" cap="none" spc="0" normalizeH="0" baseline="0" noProof="0" dirty="0" err="1">
                    <a:ln>
                      <a:noFill/>
                    </a:ln>
                    <a:solidFill>
                      <a:prstClr val="white"/>
                    </a:solidFill>
                    <a:effectLst/>
                    <a:uLnTx/>
                    <a:uFillTx/>
                    <a:latin typeface="Calibri" panose="020F0502020204030204"/>
                    <a:ea typeface="+mn-ea"/>
                    <a:cs typeface="+mn-cs"/>
                  </a:rPr>
                  <a:t>DXd</a:t>
                </a: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ACF1D4C2-DB48-BDCE-926F-B9B547E19A9B}"/>
                  </a:ext>
                </a:extLst>
              </p:cNvPr>
              <p:cNvCxnSpPr>
                <a:cxnSpLocks/>
                <a:stCxn id="6" idx="3"/>
                <a:endCxn id="7" idx="1"/>
              </p:cNvCxnSpPr>
              <p:nvPr/>
            </p:nvCxnSpPr>
            <p:spPr>
              <a:xfrm flipV="1">
                <a:off x="2021110" y="4996545"/>
                <a:ext cx="492053" cy="269707"/>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A31170C1-FDB3-F6F2-965B-335A4D01C7D6}"/>
                  </a:ext>
                </a:extLst>
              </p:cNvPr>
              <p:cNvSpPr/>
              <p:nvPr/>
            </p:nvSpPr>
            <p:spPr>
              <a:xfrm>
                <a:off x="2515539" y="5330620"/>
                <a:ext cx="1024492" cy="3996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TPC</a:t>
                </a:r>
              </a:p>
            </p:txBody>
          </p:sp>
        </p:grpSp>
        <p:cxnSp>
          <p:nvCxnSpPr>
            <p:cNvPr id="19" name="Straight Arrow Connector 18">
              <a:extLst>
                <a:ext uri="{FF2B5EF4-FFF2-40B4-BE49-F238E27FC236}">
                  <a16:creationId xmlns:a16="http://schemas.microsoft.com/office/drawing/2014/main" id="{F6CC61C1-EB70-068D-6431-5742B6F441AF}"/>
                </a:ext>
              </a:extLst>
            </p:cNvPr>
            <p:cNvCxnSpPr>
              <a:cxnSpLocks/>
              <a:stCxn id="6" idx="3"/>
              <a:endCxn id="9" idx="1"/>
            </p:cNvCxnSpPr>
            <p:nvPr/>
          </p:nvCxnSpPr>
          <p:spPr>
            <a:xfrm>
              <a:off x="10162221" y="669073"/>
              <a:ext cx="494429" cy="264177"/>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Content Placeholder 3">
              <a:extLst>
                <a:ext uri="{FF2B5EF4-FFF2-40B4-BE49-F238E27FC236}">
                  <a16:creationId xmlns:a16="http://schemas.microsoft.com/office/drawing/2014/main" id="{0687AE79-C8D4-606D-94E2-ED30E3634308}"/>
                </a:ext>
              </a:extLst>
            </p:cNvPr>
            <p:cNvSpPr txBox="1">
              <a:spLocks/>
            </p:cNvSpPr>
            <p:nvPr/>
          </p:nvSpPr>
          <p:spPr>
            <a:xfrm>
              <a:off x="8409901" y="1005949"/>
              <a:ext cx="1397290" cy="235866"/>
            </a:xfrm>
            <a:prstGeom prst="rect">
              <a:avLst/>
            </a:prstGeom>
            <a:noFill/>
            <a:ln>
              <a:noFill/>
            </a:ln>
          </p:spPr>
          <p:txBody>
            <a:bodyPr vert="horz" lIns="91440" tIns="45720" rIns="91440" bIns="45720" rtlCol="0">
              <a:normAutofit/>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1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N=866</a:t>
              </a:r>
              <a:endParaRPr kumimoji="0" lang="en-US" sz="5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 Placeholder 3">
            <a:extLst>
              <a:ext uri="{FF2B5EF4-FFF2-40B4-BE49-F238E27FC236}">
                <a16:creationId xmlns:a16="http://schemas.microsoft.com/office/drawing/2014/main" id="{9331E789-553A-8FF2-0039-6C458D896A47}"/>
              </a:ext>
            </a:extLst>
          </p:cNvPr>
          <p:cNvSpPr txBox="1">
            <a:spLocks/>
          </p:cNvSpPr>
          <p:nvPr/>
        </p:nvSpPr>
        <p:spPr>
          <a:xfrm>
            <a:off x="7762241" y="1511718"/>
            <a:ext cx="4007263" cy="33855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TPC: cape, paclitaxel, or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nab</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pac</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2" name="Title 1">
            <a:extLst>
              <a:ext uri="{FF2B5EF4-FFF2-40B4-BE49-F238E27FC236}">
                <a16:creationId xmlns:a16="http://schemas.microsoft.com/office/drawing/2014/main" id="{FFF27082-F127-D50F-7F47-2B6DF03085FA}"/>
              </a:ext>
            </a:extLst>
          </p:cNvPr>
          <p:cNvSpPr txBox="1">
            <a:spLocks/>
          </p:cNvSpPr>
          <p:nvPr/>
        </p:nvSpPr>
        <p:spPr>
          <a:xfrm>
            <a:off x="-15217" y="156864"/>
            <a:ext cx="8177904" cy="1182602"/>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03E59"/>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203E59"/>
                </a:solidFill>
                <a:effectLst/>
                <a:uLnTx/>
                <a:uFillTx/>
                <a:latin typeface="Calibri" panose="020F0502020204030204"/>
                <a:ea typeface="+mj-ea"/>
                <a:cs typeface="+mj-cs"/>
              </a:rPr>
              <a:t>DESTINY Breast-06: P3 RCT T-</a:t>
            </a:r>
            <a:r>
              <a:rPr kumimoji="0" lang="en-US" sz="3000" b="1" i="0" u="none" strike="noStrike" kern="1200" cap="none" spc="0" normalizeH="0" baseline="0" noProof="0" dirty="0" err="1">
                <a:ln>
                  <a:noFill/>
                </a:ln>
                <a:solidFill>
                  <a:srgbClr val="203E59"/>
                </a:solidFill>
                <a:effectLst/>
                <a:uLnTx/>
                <a:uFillTx/>
                <a:latin typeface="Calibri" panose="020F0502020204030204"/>
                <a:ea typeface="+mj-ea"/>
                <a:cs typeface="+mj-cs"/>
              </a:rPr>
              <a:t>DXd</a:t>
            </a:r>
            <a:r>
              <a:rPr kumimoji="0" lang="en-US" sz="3000" b="1" i="0" u="none" strike="noStrike" kern="1200" cap="none" spc="0" normalizeH="0" baseline="0" noProof="0" dirty="0">
                <a:ln>
                  <a:noFill/>
                </a:ln>
                <a:solidFill>
                  <a:srgbClr val="203E59"/>
                </a:solidFill>
                <a:effectLst/>
                <a:uLnTx/>
                <a:uFillTx/>
                <a:latin typeface="Calibri" panose="020F0502020204030204"/>
                <a:ea typeface="+mj-ea"/>
                <a:cs typeface="+mj-cs"/>
              </a:rPr>
              <a:t> vs TPC in HER2-low/ultralow </a:t>
            </a:r>
            <a:r>
              <a:rPr kumimoji="0" lang="en-US" sz="3000" b="1" i="0" u="none" strike="noStrike" kern="1200" cap="none" spc="0" normalizeH="0" baseline="0" noProof="0" dirty="0" err="1">
                <a:ln>
                  <a:noFill/>
                </a:ln>
                <a:solidFill>
                  <a:srgbClr val="203E59"/>
                </a:solidFill>
                <a:effectLst/>
                <a:uLnTx/>
                <a:uFillTx/>
                <a:latin typeface="Calibri" panose="020F0502020204030204"/>
                <a:ea typeface="+mj-ea"/>
                <a:cs typeface="+mj-cs"/>
              </a:rPr>
              <a:t>mBC</a:t>
            </a:r>
            <a:r>
              <a:rPr kumimoji="0" lang="en-US" sz="3000" b="1" i="0" u="none" strike="noStrike" kern="1200" cap="none" spc="0" normalizeH="0" baseline="0" noProof="0" dirty="0">
                <a:ln>
                  <a:noFill/>
                </a:ln>
                <a:solidFill>
                  <a:srgbClr val="203E59"/>
                </a:solidFill>
                <a:effectLst/>
                <a:uLnTx/>
                <a:uFillTx/>
                <a:latin typeface="Calibri" panose="020F0502020204030204"/>
                <a:ea typeface="+mj-ea"/>
                <a:cs typeface="+mj-cs"/>
              </a:rPr>
              <a:t> in </a:t>
            </a:r>
            <a:r>
              <a:rPr kumimoji="0" lang="en-US" sz="3000" b="1" i="0" u="none" strike="noStrike" kern="1200" cap="none" spc="0" normalizeH="0" baseline="0" noProof="0" dirty="0">
                <a:ln>
                  <a:noFill/>
                </a:ln>
                <a:solidFill>
                  <a:srgbClr val="C00000"/>
                </a:solidFill>
                <a:effectLst/>
                <a:uLnTx/>
                <a:uFillTx/>
                <a:latin typeface="Calibri" panose="020F0502020204030204"/>
                <a:ea typeface="+mj-ea"/>
                <a:cs typeface="+mj-cs"/>
              </a:rPr>
              <a:t>Chemo-naïve</a:t>
            </a:r>
          </a:p>
        </p:txBody>
      </p:sp>
      <p:sp>
        <p:nvSpPr>
          <p:cNvPr id="36" name="TextBox 35">
            <a:extLst>
              <a:ext uri="{FF2B5EF4-FFF2-40B4-BE49-F238E27FC236}">
                <a16:creationId xmlns:a16="http://schemas.microsoft.com/office/drawing/2014/main" id="{895D27B5-7DDC-0BD9-A162-9EFE1653AE9F}"/>
              </a:ext>
            </a:extLst>
          </p:cNvPr>
          <p:cNvSpPr txBox="1"/>
          <p:nvPr/>
        </p:nvSpPr>
        <p:spPr>
          <a:xfrm>
            <a:off x="104045" y="6580952"/>
            <a:ext cx="538211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*HER2 low:  IHC 1+, 2+ (ISH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neg</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HER2 ultralow: IHC 0 with any membrane staining</a:t>
            </a:r>
          </a:p>
        </p:txBody>
      </p:sp>
      <p:sp>
        <p:nvSpPr>
          <p:cNvPr id="37" name="TextBox 36">
            <a:extLst>
              <a:ext uri="{FF2B5EF4-FFF2-40B4-BE49-F238E27FC236}">
                <a16:creationId xmlns:a16="http://schemas.microsoft.com/office/drawing/2014/main" id="{895D27B5-7DDC-0BD9-A162-9EFE1653AE9F}"/>
              </a:ext>
            </a:extLst>
          </p:cNvPr>
          <p:cNvSpPr txBox="1"/>
          <p:nvPr/>
        </p:nvSpPr>
        <p:spPr>
          <a:xfrm>
            <a:off x="325104" y="4422605"/>
            <a:ext cx="2092111" cy="1169551"/>
          </a:xfrm>
          <a:prstGeom prst="rect">
            <a:avLst/>
          </a:prstGeom>
          <a:solidFill>
            <a:schemeClr val="bg1">
              <a:lumMod val="95000"/>
            </a:schemeClr>
          </a:solidFill>
          <a:ln>
            <a:solidFill>
              <a:schemeClr val="bg1">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Key Characteristics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HER2-low 82%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 novo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mBC</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~31%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Visceral ~85%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r>
              <a:rPr kumimoji="0" lang="en-US" sz="14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o</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ET resistance ~31%</a:t>
            </a:r>
          </a:p>
        </p:txBody>
      </p:sp>
      <p:sp>
        <p:nvSpPr>
          <p:cNvPr id="38" name="TextBox 37">
            <a:extLst>
              <a:ext uri="{FF2B5EF4-FFF2-40B4-BE49-F238E27FC236}">
                <a16:creationId xmlns:a16="http://schemas.microsoft.com/office/drawing/2014/main" id="{04156C2F-3D9B-06D3-8D71-9F9008BDE53A}"/>
              </a:ext>
            </a:extLst>
          </p:cNvPr>
          <p:cNvSpPr txBox="1"/>
          <p:nvPr/>
        </p:nvSpPr>
        <p:spPr>
          <a:xfrm>
            <a:off x="7108752" y="6622208"/>
            <a:ext cx="4523995" cy="25391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Curigliano et al. ASCO 2024;Absract LBA1000. Bardia et al. </a:t>
            </a: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NEJM</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2024;2110-22 </a:t>
            </a:r>
          </a:p>
        </p:txBody>
      </p:sp>
      <p:pic>
        <p:nvPicPr>
          <p:cNvPr id="3" name="Picture 2">
            <a:extLst>
              <a:ext uri="{FF2B5EF4-FFF2-40B4-BE49-F238E27FC236}">
                <a16:creationId xmlns:a16="http://schemas.microsoft.com/office/drawing/2014/main" id="{A7535A3C-B72D-B9D1-D738-BA9B7CEB07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30" t="5044" r="5980" b="32493"/>
          <a:stretch>
            <a:fillRect/>
          </a:stretch>
        </p:blipFill>
        <p:spPr bwMode="auto">
          <a:xfrm>
            <a:off x="317499" y="1541648"/>
            <a:ext cx="7004707" cy="26787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716690-BF23-8153-5D5C-735E07E3D962}"/>
              </a:ext>
            </a:extLst>
          </p:cNvPr>
          <p:cNvSpPr txBox="1"/>
          <p:nvPr/>
        </p:nvSpPr>
        <p:spPr>
          <a:xfrm>
            <a:off x="7108752" y="2336010"/>
            <a:ext cx="4884927" cy="523220"/>
          </a:xfrm>
          <a:prstGeom prst="rect">
            <a:avLst/>
          </a:prstGeom>
          <a:solidFill>
            <a:schemeClr val="bg1">
              <a:lumMod val="95000"/>
            </a:schemeClr>
          </a:solidFill>
          <a:ln>
            <a:solidFill>
              <a:schemeClr val="bg1">
                <a:lumMod val="75000"/>
              </a:schemeClr>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Similar PFS benefit seen in HER2 ultralow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OS data immature – 12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OS in HER2-low 87.6% vs 81.7% (NS)</a:t>
            </a:r>
          </a:p>
        </p:txBody>
      </p:sp>
    </p:spTree>
    <p:extLst>
      <p:ext uri="{BB962C8B-B14F-4D97-AF65-F5344CB8AC3E}">
        <p14:creationId xmlns:p14="http://schemas.microsoft.com/office/powerpoint/2010/main" val="1555810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286A1-AFCD-1E4A-2154-40A7DEA56018}"/>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C4328AED-80A7-3C98-0E02-C264E3B89B4E}"/>
              </a:ext>
            </a:extLst>
          </p:cNvPr>
          <p:cNvGrpSpPr/>
          <p:nvPr/>
        </p:nvGrpSpPr>
        <p:grpSpPr>
          <a:xfrm>
            <a:off x="7920507" y="103030"/>
            <a:ext cx="3953994" cy="1683759"/>
            <a:chOff x="7920507" y="103031"/>
            <a:chExt cx="3953994" cy="1390918"/>
          </a:xfrm>
        </p:grpSpPr>
        <p:sp>
          <p:nvSpPr>
            <p:cNvPr id="30" name="Rectangle 29">
              <a:extLst>
                <a:ext uri="{FF2B5EF4-FFF2-40B4-BE49-F238E27FC236}">
                  <a16:creationId xmlns:a16="http://schemas.microsoft.com/office/drawing/2014/main" id="{1C421E66-AE17-3942-CB7F-19258030FC3B}"/>
                </a:ext>
              </a:extLst>
            </p:cNvPr>
            <p:cNvSpPr/>
            <p:nvPr/>
          </p:nvSpPr>
          <p:spPr>
            <a:xfrm>
              <a:off x="7920507" y="103031"/>
              <a:ext cx="3953994" cy="139091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EFDBDEE9-F733-E61E-3B29-D645DEB96BD7}"/>
                </a:ext>
              </a:extLst>
            </p:cNvPr>
            <p:cNvGrpSpPr/>
            <p:nvPr/>
          </p:nvGrpSpPr>
          <p:grpSpPr>
            <a:xfrm>
              <a:off x="8017344" y="199556"/>
              <a:ext cx="3663798" cy="933503"/>
              <a:chOff x="-123767" y="4796736"/>
              <a:chExt cx="3663798" cy="933503"/>
            </a:xfrm>
          </p:grpSpPr>
          <p:sp>
            <p:nvSpPr>
              <p:cNvPr id="6" name="Rounded Rectangle 5">
                <a:extLst>
                  <a:ext uri="{FF2B5EF4-FFF2-40B4-BE49-F238E27FC236}">
                    <a16:creationId xmlns:a16="http://schemas.microsoft.com/office/drawing/2014/main" id="{DF4F2551-FC47-FE4C-BDB6-9477E91BEF1C}"/>
                  </a:ext>
                </a:extLst>
              </p:cNvPr>
              <p:cNvSpPr/>
              <p:nvPr/>
            </p:nvSpPr>
            <p:spPr>
              <a:xfrm>
                <a:off x="-123767" y="4796736"/>
                <a:ext cx="2214125" cy="868244"/>
              </a:xfrm>
              <a:prstGeom prst="roundRect">
                <a:avLst/>
              </a:prstGeom>
              <a:solidFill>
                <a:schemeClr val="tx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Key Eligibility: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HR+/HER2 lo/</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ultralo</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mBC</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Chemo naïve for </a:t>
                </a:r>
                <a:r>
                  <a:rPr kumimoji="0" lang="en-US" sz="1200" b="1" i="0" u="none" strike="noStrike" kern="1200" cap="none" spc="0" normalizeH="0" baseline="0" noProof="0" dirty="0" err="1">
                    <a:ln>
                      <a:noFill/>
                    </a:ln>
                    <a:solidFill>
                      <a:srgbClr val="C00000"/>
                    </a:solidFill>
                    <a:effectLst/>
                    <a:uLnTx/>
                    <a:uFillTx/>
                    <a:latin typeface="Calibri" panose="020F0502020204030204"/>
                    <a:ea typeface="+mn-ea"/>
                    <a:cs typeface="+mn-cs"/>
                  </a:rPr>
                  <a:t>mBC</a:t>
                </a:r>
                <a:endPar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&gt; 2L ET for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mBC</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or 1L ET if endo-resistant</a:t>
                </a:r>
              </a:p>
            </p:txBody>
          </p:sp>
          <p:sp>
            <p:nvSpPr>
              <p:cNvPr id="7" name="Rounded Rectangle 6">
                <a:extLst>
                  <a:ext uri="{FF2B5EF4-FFF2-40B4-BE49-F238E27FC236}">
                    <a16:creationId xmlns:a16="http://schemas.microsoft.com/office/drawing/2014/main" id="{3EEEDCD1-5188-ED27-E922-1FC9C7586E73}"/>
                  </a:ext>
                </a:extLst>
              </p:cNvPr>
              <p:cNvSpPr/>
              <p:nvPr/>
            </p:nvSpPr>
            <p:spPr>
              <a:xfrm>
                <a:off x="2513163" y="4796736"/>
                <a:ext cx="988230" cy="39961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T-</a:t>
                </a:r>
                <a:r>
                  <a:rPr kumimoji="0" lang="en-US" sz="1200" b="1" i="0" u="none" strike="noStrike" kern="1200" cap="none" spc="0" normalizeH="0" baseline="0" noProof="0" dirty="0" err="1">
                    <a:ln>
                      <a:noFill/>
                    </a:ln>
                    <a:solidFill>
                      <a:prstClr val="white"/>
                    </a:solidFill>
                    <a:effectLst/>
                    <a:uLnTx/>
                    <a:uFillTx/>
                    <a:latin typeface="Calibri" panose="020F0502020204030204"/>
                    <a:ea typeface="+mn-ea"/>
                    <a:cs typeface="+mn-cs"/>
                  </a:rPr>
                  <a:t>DXd</a:t>
                </a: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ACF1D4C2-DB48-BDCE-926F-B9B547E19A9B}"/>
                  </a:ext>
                </a:extLst>
              </p:cNvPr>
              <p:cNvCxnSpPr>
                <a:cxnSpLocks/>
                <a:stCxn id="6" idx="3"/>
                <a:endCxn id="7" idx="1"/>
              </p:cNvCxnSpPr>
              <p:nvPr/>
            </p:nvCxnSpPr>
            <p:spPr>
              <a:xfrm flipV="1">
                <a:off x="2021110" y="4996545"/>
                <a:ext cx="492053" cy="269707"/>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A31170C1-FDB3-F6F2-965B-335A4D01C7D6}"/>
                  </a:ext>
                </a:extLst>
              </p:cNvPr>
              <p:cNvSpPr/>
              <p:nvPr/>
            </p:nvSpPr>
            <p:spPr>
              <a:xfrm>
                <a:off x="2515539" y="5330620"/>
                <a:ext cx="1024492" cy="3996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TPC</a:t>
                </a:r>
              </a:p>
            </p:txBody>
          </p:sp>
        </p:grpSp>
        <p:cxnSp>
          <p:nvCxnSpPr>
            <p:cNvPr id="19" name="Straight Arrow Connector 18">
              <a:extLst>
                <a:ext uri="{FF2B5EF4-FFF2-40B4-BE49-F238E27FC236}">
                  <a16:creationId xmlns:a16="http://schemas.microsoft.com/office/drawing/2014/main" id="{F6CC61C1-EB70-068D-6431-5742B6F441AF}"/>
                </a:ext>
              </a:extLst>
            </p:cNvPr>
            <p:cNvCxnSpPr>
              <a:cxnSpLocks/>
              <a:stCxn id="6" idx="3"/>
              <a:endCxn id="9" idx="1"/>
            </p:cNvCxnSpPr>
            <p:nvPr/>
          </p:nvCxnSpPr>
          <p:spPr>
            <a:xfrm>
              <a:off x="10162221" y="669073"/>
              <a:ext cx="494429" cy="264177"/>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Content Placeholder 3">
              <a:extLst>
                <a:ext uri="{FF2B5EF4-FFF2-40B4-BE49-F238E27FC236}">
                  <a16:creationId xmlns:a16="http://schemas.microsoft.com/office/drawing/2014/main" id="{0687AE79-C8D4-606D-94E2-ED30E3634308}"/>
                </a:ext>
              </a:extLst>
            </p:cNvPr>
            <p:cNvSpPr txBox="1">
              <a:spLocks/>
            </p:cNvSpPr>
            <p:nvPr/>
          </p:nvSpPr>
          <p:spPr>
            <a:xfrm>
              <a:off x="8409901" y="1005949"/>
              <a:ext cx="1397290" cy="235866"/>
            </a:xfrm>
            <a:prstGeom prst="rect">
              <a:avLst/>
            </a:prstGeom>
            <a:noFill/>
            <a:ln>
              <a:noFill/>
            </a:ln>
          </p:spPr>
          <p:txBody>
            <a:bodyPr vert="horz" lIns="91440" tIns="45720" rIns="91440" bIns="45720" rtlCol="0">
              <a:normAutofit/>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1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N=866</a:t>
              </a:r>
              <a:endParaRPr kumimoji="0" lang="en-US" sz="5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 Placeholder 3">
            <a:extLst>
              <a:ext uri="{FF2B5EF4-FFF2-40B4-BE49-F238E27FC236}">
                <a16:creationId xmlns:a16="http://schemas.microsoft.com/office/drawing/2014/main" id="{9331E789-553A-8FF2-0039-6C458D896A47}"/>
              </a:ext>
            </a:extLst>
          </p:cNvPr>
          <p:cNvSpPr txBox="1">
            <a:spLocks/>
          </p:cNvSpPr>
          <p:nvPr/>
        </p:nvSpPr>
        <p:spPr>
          <a:xfrm>
            <a:off x="7762241" y="1511718"/>
            <a:ext cx="4007263" cy="33855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TPC: cape, paclitaxel, or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nab</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pac</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2" name="Title 1">
            <a:extLst>
              <a:ext uri="{FF2B5EF4-FFF2-40B4-BE49-F238E27FC236}">
                <a16:creationId xmlns:a16="http://schemas.microsoft.com/office/drawing/2014/main" id="{FFF27082-F127-D50F-7F47-2B6DF03085FA}"/>
              </a:ext>
            </a:extLst>
          </p:cNvPr>
          <p:cNvSpPr txBox="1">
            <a:spLocks/>
          </p:cNvSpPr>
          <p:nvPr/>
        </p:nvSpPr>
        <p:spPr>
          <a:xfrm>
            <a:off x="-15217" y="156864"/>
            <a:ext cx="8177904" cy="1182602"/>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03E59"/>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203E59"/>
                </a:solidFill>
                <a:effectLst/>
                <a:uLnTx/>
                <a:uFillTx/>
                <a:latin typeface="Calibri" panose="020F0502020204030204"/>
                <a:ea typeface="+mj-ea"/>
                <a:cs typeface="+mj-cs"/>
              </a:rPr>
              <a:t>DESTINY Breast-06: P3 RCT T-</a:t>
            </a:r>
            <a:r>
              <a:rPr kumimoji="0" lang="en-US" sz="3000" b="1" i="0" u="none" strike="noStrike" kern="1200" cap="none" spc="0" normalizeH="0" baseline="0" noProof="0" dirty="0" err="1">
                <a:ln>
                  <a:noFill/>
                </a:ln>
                <a:solidFill>
                  <a:srgbClr val="203E59"/>
                </a:solidFill>
                <a:effectLst/>
                <a:uLnTx/>
                <a:uFillTx/>
                <a:latin typeface="Calibri" panose="020F0502020204030204"/>
                <a:ea typeface="+mj-ea"/>
                <a:cs typeface="+mj-cs"/>
              </a:rPr>
              <a:t>DXd</a:t>
            </a:r>
            <a:r>
              <a:rPr kumimoji="0" lang="en-US" sz="3000" b="1" i="0" u="none" strike="noStrike" kern="1200" cap="none" spc="0" normalizeH="0" baseline="0" noProof="0" dirty="0">
                <a:ln>
                  <a:noFill/>
                </a:ln>
                <a:solidFill>
                  <a:srgbClr val="203E59"/>
                </a:solidFill>
                <a:effectLst/>
                <a:uLnTx/>
                <a:uFillTx/>
                <a:latin typeface="Calibri" panose="020F0502020204030204"/>
                <a:ea typeface="+mj-ea"/>
                <a:cs typeface="+mj-cs"/>
              </a:rPr>
              <a:t> vs TPC in HER2-low/ultralow </a:t>
            </a:r>
            <a:r>
              <a:rPr kumimoji="0" lang="en-US" sz="3000" b="1" i="0" u="none" strike="noStrike" kern="1200" cap="none" spc="0" normalizeH="0" baseline="0" noProof="0" dirty="0" err="1">
                <a:ln>
                  <a:noFill/>
                </a:ln>
                <a:solidFill>
                  <a:srgbClr val="203E59"/>
                </a:solidFill>
                <a:effectLst/>
                <a:uLnTx/>
                <a:uFillTx/>
                <a:latin typeface="Calibri" panose="020F0502020204030204"/>
                <a:ea typeface="+mj-ea"/>
                <a:cs typeface="+mj-cs"/>
              </a:rPr>
              <a:t>mBC</a:t>
            </a:r>
            <a:r>
              <a:rPr kumimoji="0" lang="en-US" sz="3000" b="1" i="0" u="none" strike="noStrike" kern="1200" cap="none" spc="0" normalizeH="0" baseline="0" noProof="0" dirty="0">
                <a:ln>
                  <a:noFill/>
                </a:ln>
                <a:solidFill>
                  <a:srgbClr val="203E59"/>
                </a:solidFill>
                <a:effectLst/>
                <a:uLnTx/>
                <a:uFillTx/>
                <a:latin typeface="Calibri" panose="020F0502020204030204"/>
                <a:ea typeface="+mj-ea"/>
                <a:cs typeface="+mj-cs"/>
              </a:rPr>
              <a:t> in </a:t>
            </a:r>
            <a:r>
              <a:rPr kumimoji="0" lang="en-US" sz="3000" b="1" i="0" u="none" strike="noStrike" kern="1200" cap="none" spc="0" normalizeH="0" baseline="0" noProof="0" dirty="0">
                <a:ln>
                  <a:noFill/>
                </a:ln>
                <a:solidFill>
                  <a:srgbClr val="C00000"/>
                </a:solidFill>
                <a:effectLst/>
                <a:uLnTx/>
                <a:uFillTx/>
                <a:latin typeface="Calibri" panose="020F0502020204030204"/>
                <a:ea typeface="+mj-ea"/>
                <a:cs typeface="+mj-cs"/>
              </a:rPr>
              <a:t>Chemo-naïve</a:t>
            </a:r>
          </a:p>
        </p:txBody>
      </p:sp>
      <p:sp>
        <p:nvSpPr>
          <p:cNvPr id="36" name="TextBox 35">
            <a:extLst>
              <a:ext uri="{FF2B5EF4-FFF2-40B4-BE49-F238E27FC236}">
                <a16:creationId xmlns:a16="http://schemas.microsoft.com/office/drawing/2014/main" id="{895D27B5-7DDC-0BD9-A162-9EFE1653AE9F}"/>
              </a:ext>
            </a:extLst>
          </p:cNvPr>
          <p:cNvSpPr txBox="1"/>
          <p:nvPr/>
        </p:nvSpPr>
        <p:spPr>
          <a:xfrm>
            <a:off x="104045" y="6580952"/>
            <a:ext cx="538211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*HER2 low:  IHC 1+, 2+ (ISH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neg</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HER2 ultralow: IHC 0 with any membrane staining</a:t>
            </a:r>
          </a:p>
        </p:txBody>
      </p:sp>
      <p:sp>
        <p:nvSpPr>
          <p:cNvPr id="37" name="TextBox 36">
            <a:extLst>
              <a:ext uri="{FF2B5EF4-FFF2-40B4-BE49-F238E27FC236}">
                <a16:creationId xmlns:a16="http://schemas.microsoft.com/office/drawing/2014/main" id="{895D27B5-7DDC-0BD9-A162-9EFE1653AE9F}"/>
              </a:ext>
            </a:extLst>
          </p:cNvPr>
          <p:cNvSpPr txBox="1"/>
          <p:nvPr/>
        </p:nvSpPr>
        <p:spPr>
          <a:xfrm>
            <a:off x="325104" y="4422605"/>
            <a:ext cx="2092111" cy="1169551"/>
          </a:xfrm>
          <a:prstGeom prst="rect">
            <a:avLst/>
          </a:prstGeom>
          <a:solidFill>
            <a:schemeClr val="bg1">
              <a:lumMod val="95000"/>
            </a:schemeClr>
          </a:solidFill>
          <a:ln>
            <a:solidFill>
              <a:schemeClr val="bg1">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Key Characteristics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HER2-low 82%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 novo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mBC</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~31%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Visceral ~85%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r>
              <a:rPr kumimoji="0" lang="en-US" sz="14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o</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ET resistance ~31%</a:t>
            </a:r>
          </a:p>
        </p:txBody>
      </p:sp>
      <p:sp>
        <p:nvSpPr>
          <p:cNvPr id="38" name="TextBox 37">
            <a:extLst>
              <a:ext uri="{FF2B5EF4-FFF2-40B4-BE49-F238E27FC236}">
                <a16:creationId xmlns:a16="http://schemas.microsoft.com/office/drawing/2014/main" id="{04156C2F-3D9B-06D3-8D71-9F9008BDE53A}"/>
              </a:ext>
            </a:extLst>
          </p:cNvPr>
          <p:cNvSpPr txBox="1"/>
          <p:nvPr/>
        </p:nvSpPr>
        <p:spPr>
          <a:xfrm>
            <a:off x="7108752" y="6622208"/>
            <a:ext cx="4523995" cy="25391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Curigliano et al. ASCO 2024;Absract LBA1000. Bardia et al. </a:t>
            </a: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NEJM</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2024;2110-22 </a:t>
            </a:r>
          </a:p>
        </p:txBody>
      </p:sp>
      <p:pic>
        <p:nvPicPr>
          <p:cNvPr id="4098" name="Picture 2">
            <a:extLst>
              <a:ext uri="{FF2B5EF4-FFF2-40B4-BE49-F238E27FC236}">
                <a16:creationId xmlns:a16="http://schemas.microsoft.com/office/drawing/2014/main" id="{0FABE794-8649-D404-7054-47B9A881A5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30" t="5044" r="5980" b="32493"/>
          <a:stretch>
            <a:fillRect/>
          </a:stretch>
        </p:blipFill>
        <p:spPr bwMode="auto">
          <a:xfrm>
            <a:off x="317499" y="1541648"/>
            <a:ext cx="7004707" cy="267877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1DC441C-4A97-DA2B-14AB-F91BD31C479A}"/>
              </a:ext>
            </a:extLst>
          </p:cNvPr>
          <p:cNvGrpSpPr/>
          <p:nvPr/>
        </p:nvGrpSpPr>
        <p:grpSpPr>
          <a:xfrm>
            <a:off x="6165130" y="3606137"/>
            <a:ext cx="5933162" cy="2906514"/>
            <a:chOff x="525415" y="1613329"/>
            <a:chExt cx="5265664" cy="2383248"/>
          </a:xfrm>
        </p:grpSpPr>
        <p:pic>
          <p:nvPicPr>
            <p:cNvPr id="4100" name="Picture 4">
              <a:extLst>
                <a:ext uri="{FF2B5EF4-FFF2-40B4-BE49-F238E27FC236}">
                  <a16:creationId xmlns:a16="http://schemas.microsoft.com/office/drawing/2014/main" id="{DAB92A92-2B47-A307-8883-0901465709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64" t="11964" r="9073" b="17440"/>
            <a:stretch>
              <a:fillRect/>
            </a:stretch>
          </p:blipFill>
          <p:spPr bwMode="auto">
            <a:xfrm>
              <a:off x="556181" y="1613329"/>
              <a:ext cx="5234898" cy="23832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C0725AE-F2FB-128A-7B92-FC1B62E8ABC2}"/>
                </a:ext>
              </a:extLst>
            </p:cNvPr>
            <p:cNvSpPr/>
            <p:nvPr/>
          </p:nvSpPr>
          <p:spPr>
            <a:xfrm>
              <a:off x="525415" y="1659001"/>
              <a:ext cx="3810915" cy="127273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895D27B5-7DDC-0BD9-A162-9EFE1653AE9F}"/>
              </a:ext>
            </a:extLst>
          </p:cNvPr>
          <p:cNvSpPr txBox="1"/>
          <p:nvPr/>
        </p:nvSpPr>
        <p:spPr>
          <a:xfrm>
            <a:off x="8671775" y="2960727"/>
            <a:ext cx="1397947" cy="646331"/>
          </a:xfrm>
          <a:prstGeom prst="rect">
            <a:avLst/>
          </a:prstGeom>
          <a:solidFill>
            <a:schemeClr val="bg1">
              <a:lumMod val="95000"/>
            </a:schemeClr>
          </a:solidFill>
          <a:ln>
            <a:solidFill>
              <a:schemeClr val="bg1">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ILD all grade 11.3%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G3/4: 0.7% (n=3)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G5: 0.7% (n=3) </a:t>
            </a:r>
          </a:p>
        </p:txBody>
      </p:sp>
      <p:sp>
        <p:nvSpPr>
          <p:cNvPr id="11" name="TextBox 10">
            <a:extLst>
              <a:ext uri="{FF2B5EF4-FFF2-40B4-BE49-F238E27FC236}">
                <a16:creationId xmlns:a16="http://schemas.microsoft.com/office/drawing/2014/main" id="{CD205557-3DBB-8A62-0F5F-826D53EC774E}"/>
              </a:ext>
            </a:extLst>
          </p:cNvPr>
          <p:cNvSpPr txBox="1"/>
          <p:nvPr/>
        </p:nvSpPr>
        <p:spPr>
          <a:xfrm>
            <a:off x="7108752" y="2336010"/>
            <a:ext cx="4884927" cy="523220"/>
          </a:xfrm>
          <a:prstGeom prst="rect">
            <a:avLst/>
          </a:prstGeom>
          <a:solidFill>
            <a:schemeClr val="bg1">
              <a:lumMod val="95000"/>
            </a:schemeClr>
          </a:solidFill>
          <a:ln>
            <a:solidFill>
              <a:schemeClr val="bg1">
                <a:lumMod val="75000"/>
              </a:schemeClr>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Similar PFS benefit seen in HER2 ultralow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OS data immature – 12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OS in HER2-low 87.6% vs 81.7% (NS)</a:t>
            </a:r>
          </a:p>
        </p:txBody>
      </p:sp>
    </p:spTree>
    <p:extLst>
      <p:ext uri="{BB962C8B-B14F-4D97-AF65-F5344CB8AC3E}">
        <p14:creationId xmlns:p14="http://schemas.microsoft.com/office/powerpoint/2010/main" val="3257908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1A90A-BF23-3B17-1CC5-08218316BEC7}"/>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6E73DE1C-E4B7-E1F3-5382-660899A479A4}"/>
              </a:ext>
            </a:extLst>
          </p:cNvPr>
          <p:cNvGrpSpPr/>
          <p:nvPr/>
        </p:nvGrpSpPr>
        <p:grpSpPr>
          <a:xfrm>
            <a:off x="0" y="0"/>
            <a:ext cx="12192000" cy="6858000"/>
            <a:chOff x="0" y="0"/>
            <a:chExt cx="12192000" cy="6858000"/>
          </a:xfrm>
        </p:grpSpPr>
        <p:pic>
          <p:nvPicPr>
            <p:cNvPr id="5" name="Picture 4" descr="A graph of cancer patients&#10;&#10;AI-generated content may be incorrect.">
              <a:extLst>
                <a:ext uri="{FF2B5EF4-FFF2-40B4-BE49-F238E27FC236}">
                  <a16:creationId xmlns:a16="http://schemas.microsoft.com/office/drawing/2014/main" id="{D9CB163D-C43D-14F1-E845-5E77F7E9C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96FB116-0AE4-F2C0-C7B1-ABE4639EE7A9}"/>
                </a:ext>
              </a:extLst>
            </p:cNvPr>
            <p:cNvSpPr/>
            <p:nvPr/>
          </p:nvSpPr>
          <p:spPr>
            <a:xfrm>
              <a:off x="11557262" y="6495068"/>
              <a:ext cx="358218" cy="3629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B0500D76-1F08-F583-932F-2A0619C18F7E}"/>
              </a:ext>
            </a:extLst>
          </p:cNvPr>
          <p:cNvSpPr txBox="1"/>
          <p:nvPr/>
        </p:nvSpPr>
        <p:spPr>
          <a:xfrm>
            <a:off x="2441543" y="6596390"/>
            <a:ext cx="7136090" cy="2616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Bardia A et al. San Antonio Breast Cancer Symposium 2024;Abstract LB1-04</a:t>
            </a:r>
          </a:p>
        </p:txBody>
      </p:sp>
    </p:spTree>
    <p:extLst>
      <p:ext uri="{BB962C8B-B14F-4D97-AF65-F5344CB8AC3E}">
        <p14:creationId xmlns:p14="http://schemas.microsoft.com/office/powerpoint/2010/main" val="84022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Exploring Current Patterns of Care in the Community: </a:t>
            </a:r>
            <a:br>
              <a:rPr lang="en-US" sz="3400" dirty="0"/>
            </a:br>
            <a:r>
              <a:rPr lang="en-US" sz="3400" dirty="0"/>
              <a:t>Optimizing the Use of Oral Selective Estrogen Receptor </a:t>
            </a:r>
            <a:br>
              <a:rPr lang="en-US" sz="3400" dirty="0"/>
            </a:br>
            <a:r>
              <a:rPr lang="en-US" sz="3400" dirty="0"/>
              <a:t>Degraders for HR-Positive Metastatic Breast Cancer</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Rinath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Jeselsohn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p>
        </p:txBody>
      </p:sp>
    </p:spTree>
    <p:custDataLst>
      <p:tags r:id="rId1"/>
    </p:custDataLst>
    <p:extLst>
      <p:ext uri="{BB962C8B-B14F-4D97-AF65-F5344CB8AC3E}">
        <p14:creationId xmlns:p14="http://schemas.microsoft.com/office/powerpoint/2010/main" val="3344087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E40B6-90B8-F7F0-22EF-10CDA3DFD1C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CB12C92-B046-BB98-8838-50D038AA865F}"/>
              </a:ext>
            </a:extLst>
          </p:cNvPr>
          <p:cNvSpPr/>
          <p:nvPr/>
        </p:nvSpPr>
        <p:spPr>
          <a:xfrm>
            <a:off x="346080" y="1481073"/>
            <a:ext cx="5840926" cy="47331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0CD2F85-E4BD-5457-051A-17D8A1272A7C}"/>
              </a:ext>
            </a:extLst>
          </p:cNvPr>
          <p:cNvSpPr/>
          <p:nvPr/>
        </p:nvSpPr>
        <p:spPr>
          <a:xfrm>
            <a:off x="6347210" y="1478925"/>
            <a:ext cx="5765978" cy="47331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7" name="Content Placeholder 8">
            <a:extLst>
              <a:ext uri="{FF2B5EF4-FFF2-40B4-BE49-F238E27FC236}">
                <a16:creationId xmlns:a16="http://schemas.microsoft.com/office/drawing/2014/main" id="{0F9E0903-CF04-9D8B-13A2-8E54818794A5}"/>
              </a:ext>
            </a:extLst>
          </p:cNvPr>
          <p:cNvGraphicFramePr>
            <a:graphicFrameLocks/>
          </p:cNvGraphicFramePr>
          <p:nvPr/>
        </p:nvGraphicFramePr>
        <p:xfrm>
          <a:off x="640079" y="1917193"/>
          <a:ext cx="5182257" cy="670560"/>
        </p:xfrm>
        <a:graphic>
          <a:graphicData uri="http://schemas.openxmlformats.org/drawingml/2006/table">
            <a:tbl>
              <a:tblPr firstRow="1" bandRow="1">
                <a:tableStyleId>{5C22544A-7EE6-4342-B048-85BDC9FD1C3A}</a:tableStyleId>
              </a:tblPr>
              <a:tblGrid>
                <a:gridCol w="2520379">
                  <a:extLst>
                    <a:ext uri="{9D8B030D-6E8A-4147-A177-3AD203B41FA5}">
                      <a16:colId xmlns:a16="http://schemas.microsoft.com/office/drawing/2014/main" val="2275183721"/>
                    </a:ext>
                  </a:extLst>
                </a:gridCol>
                <a:gridCol w="1330939">
                  <a:extLst>
                    <a:ext uri="{9D8B030D-6E8A-4147-A177-3AD203B41FA5}">
                      <a16:colId xmlns:a16="http://schemas.microsoft.com/office/drawing/2014/main" val="20001"/>
                    </a:ext>
                  </a:extLst>
                </a:gridCol>
                <a:gridCol w="1330939">
                  <a:extLst>
                    <a:ext uri="{9D8B030D-6E8A-4147-A177-3AD203B41FA5}">
                      <a16:colId xmlns:a16="http://schemas.microsoft.com/office/drawing/2014/main" val="2836121545"/>
                    </a:ext>
                  </a:extLst>
                </a:gridCol>
              </a:tblGrid>
              <a:tr h="1621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mn-lt"/>
                          <a:cs typeface="Arial" panose="020B0604020202020204" pitchFamily="34" charset="0"/>
                        </a:rPr>
                        <a:t>BICR analysis</a:t>
                      </a:r>
                    </a:p>
                  </a:txBody>
                  <a:tcPr marL="13716" marR="1371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5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1100" u="none" strike="noStrike" kern="1200" cap="none">
                          <a:solidFill>
                            <a:schemeClr val="bg1"/>
                          </a:solidFill>
                          <a:latin typeface="+mn-lt"/>
                          <a:ea typeface="+mn-ea"/>
                          <a:cs typeface="+mn-cs"/>
                          <a:sym typeface="Arial"/>
                        </a:rPr>
                        <a:t>SG </a:t>
                      </a:r>
                      <a:r>
                        <a:rPr lang="en-GB" altLang="zh-CN" sz="1100" u="none" strike="noStrike" kern="1200" cap="none">
                          <a:solidFill>
                            <a:schemeClr val="bg1"/>
                          </a:solidFill>
                          <a:latin typeface="+mn-lt"/>
                          <a:ea typeface="+mn-ea"/>
                          <a:cs typeface="+mn-cs"/>
                          <a:sym typeface="Arial"/>
                        </a:rPr>
                        <a:t>(n=272)</a:t>
                      </a:r>
                      <a:endParaRPr lang="en-GB" altLang="zh-CN" sz="1100" u="none" strike="noStrike" kern="1200" cap="none">
                        <a:solidFill>
                          <a:schemeClr val="bg1"/>
                        </a:solidFill>
                        <a:latin typeface="+mn-lt"/>
                        <a:ea typeface="+mn-ea"/>
                        <a:cs typeface="+mn-cs"/>
                      </a:endParaRPr>
                    </a:p>
                  </a:txBody>
                  <a:tcPr marL="13716" marR="1371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4A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1100" u="none" strike="noStrike" kern="1200" cap="none">
                          <a:solidFill>
                            <a:schemeClr val="bg1"/>
                          </a:solidFill>
                          <a:latin typeface="+mn-lt"/>
                          <a:ea typeface="+mn-ea"/>
                          <a:cs typeface="+mn-cs"/>
                          <a:sym typeface="Arial"/>
                        </a:rPr>
                        <a:t>TPC </a:t>
                      </a:r>
                      <a:r>
                        <a:rPr lang="en-GB" altLang="zh-CN" sz="1100" u="none" strike="noStrike" kern="1200" cap="none">
                          <a:solidFill>
                            <a:schemeClr val="bg1"/>
                          </a:solidFill>
                          <a:latin typeface="+mn-lt"/>
                          <a:ea typeface="+mn-ea"/>
                          <a:cs typeface="+mn-cs"/>
                          <a:sym typeface="Arial"/>
                        </a:rPr>
                        <a:t>(n=271)</a:t>
                      </a:r>
                    </a:p>
                  </a:txBody>
                  <a:tcPr marL="13716" marR="13716"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162145">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100" b="1" u="none" strike="noStrike" kern="1200" cap="none" dirty="0">
                          <a:solidFill>
                            <a:srgbClr val="002557"/>
                          </a:solidFill>
                          <a:latin typeface="+mn-lt"/>
                          <a:ea typeface="+mn-ea"/>
                          <a:cs typeface="+mn-cs"/>
                        </a:rPr>
                        <a:t>Median PFS, </a:t>
                      </a:r>
                      <a:r>
                        <a:rPr lang="en-US" sz="1100" b="1" u="none" strike="noStrike" kern="1200" cap="none" dirty="0" err="1">
                          <a:solidFill>
                            <a:srgbClr val="002557"/>
                          </a:solidFill>
                          <a:latin typeface="+mn-lt"/>
                          <a:ea typeface="+mn-ea"/>
                          <a:cs typeface="+mn-cs"/>
                        </a:rPr>
                        <a:t>mo</a:t>
                      </a:r>
                      <a:r>
                        <a:rPr lang="en-US" sz="1100" b="1" u="none" strike="noStrike" kern="1200" cap="none" dirty="0">
                          <a:solidFill>
                            <a:srgbClr val="002557"/>
                          </a:solidFill>
                          <a:latin typeface="+mn-lt"/>
                          <a:ea typeface="+mn-ea"/>
                          <a:cs typeface="+mn-cs"/>
                        </a:rPr>
                        <a:t> (95% CI)</a:t>
                      </a:r>
                    </a:p>
                  </a:txBody>
                  <a:tcPr marL="13716" marR="13716"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1100" b="0" i="0" u="none" strike="noStrike" cap="none" normalizeH="0" baseline="0">
                          <a:ln>
                            <a:noFill/>
                          </a:ln>
                          <a:solidFill>
                            <a:srgbClr val="002557"/>
                          </a:solidFill>
                          <a:effectLst/>
                          <a:latin typeface="+mn-lt"/>
                          <a:ea typeface="MS PGothic" pitchFamily="34" charset="-128"/>
                        </a:rPr>
                        <a:t>5.5 (4.2</a:t>
                      </a:r>
                      <a:r>
                        <a:rPr kumimoji="0" lang="en-GB" altLang="zh-CN" sz="1100" b="0" i="0" u="none" strike="noStrike" cap="none" normalizeH="0" baseline="0">
                          <a:ln>
                            <a:noFill/>
                          </a:ln>
                          <a:solidFill>
                            <a:srgbClr val="002557"/>
                          </a:solidFill>
                          <a:effectLst/>
                          <a:latin typeface="+mn-lt"/>
                          <a:ea typeface="MS PGothic" pitchFamily="34" charset="-128"/>
                          <a:cs typeface="Arial" panose="020B0604020202020204" pitchFamily="34" charset="0"/>
                        </a:rPr>
                        <a:t>–</a:t>
                      </a:r>
                      <a:r>
                        <a:rPr kumimoji="0" lang="en-GB" altLang="zh-CN" sz="1100" b="0" i="0" u="none" strike="noStrike" cap="none" normalizeH="0" baseline="0">
                          <a:ln>
                            <a:noFill/>
                          </a:ln>
                          <a:solidFill>
                            <a:srgbClr val="002557"/>
                          </a:solidFill>
                          <a:effectLst/>
                          <a:latin typeface="+mn-lt"/>
                          <a:ea typeface="MS PGothic" pitchFamily="34" charset="-128"/>
                        </a:rPr>
                        <a:t>7.0)</a:t>
                      </a:r>
                    </a:p>
                  </a:txBody>
                  <a:tcPr marL="13716" marR="1371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1100" b="0" u="none" strike="noStrike" kern="1200" cap="none">
                          <a:solidFill>
                            <a:srgbClr val="002557"/>
                          </a:solidFill>
                          <a:latin typeface="+mn-lt"/>
                          <a:ea typeface="+mn-ea"/>
                          <a:cs typeface="+mn-cs"/>
                        </a:rPr>
                        <a:t>4.0 (3.1</a:t>
                      </a:r>
                      <a:r>
                        <a:rPr kumimoji="0" lang="en-GB" altLang="zh-CN" sz="1100" b="0" i="0" u="none" strike="noStrike" cap="none" normalizeH="0" baseline="0">
                          <a:ln>
                            <a:noFill/>
                          </a:ln>
                          <a:solidFill>
                            <a:srgbClr val="002557"/>
                          </a:solidFill>
                          <a:effectLst/>
                          <a:latin typeface="+mn-lt"/>
                          <a:ea typeface="MS PGothic" pitchFamily="34" charset="-128"/>
                          <a:cs typeface="Arial" panose="020B0604020202020204" pitchFamily="34" charset="0"/>
                        </a:rPr>
                        <a:t>–</a:t>
                      </a:r>
                      <a:r>
                        <a:rPr lang="en-US" altLang="zh-CN" sz="1100" b="0" u="none" strike="noStrike" kern="1200" cap="none">
                          <a:solidFill>
                            <a:srgbClr val="002557"/>
                          </a:solidFill>
                          <a:latin typeface="+mn-lt"/>
                          <a:ea typeface="+mn-ea"/>
                          <a:cs typeface="+mn-cs"/>
                        </a:rPr>
                        <a:t>4.4)</a:t>
                      </a:r>
                      <a:endParaRPr lang="zh-CN" altLang="en-US" sz="1100" b="0" u="none" strike="noStrike" kern="1200" cap="none">
                        <a:solidFill>
                          <a:srgbClr val="002557"/>
                        </a:solidFill>
                        <a:latin typeface="+mn-lt"/>
                        <a:ea typeface="+mn-ea"/>
                        <a:cs typeface="+mn-cs"/>
                      </a:endParaRPr>
                    </a:p>
                  </a:txBody>
                  <a:tcPr marL="13716" marR="13716"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62145">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1100" b="1" u="none" strike="noStrike" kern="1200" cap="none">
                          <a:solidFill>
                            <a:srgbClr val="002557"/>
                          </a:solidFill>
                          <a:latin typeface="+mn-lt"/>
                          <a:ea typeface="+mn-ea"/>
                          <a:cs typeface="+mn-cs"/>
                        </a:rPr>
                        <a:t>Stratified HR (95% CI)</a:t>
                      </a:r>
                    </a:p>
                  </a:txBody>
                  <a:tcPr marL="13716" marR="13716"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100" b="1" u="none" strike="noStrike" kern="1200" cap="none" dirty="0">
                          <a:solidFill>
                            <a:srgbClr val="002557"/>
                          </a:solidFill>
                          <a:latin typeface="+mn-lt"/>
                          <a:ea typeface="+mn-ea"/>
                          <a:cs typeface="+mn-cs"/>
                        </a:rPr>
                        <a:t>0.66</a:t>
                      </a:r>
                      <a:r>
                        <a:rPr lang="en-US" sz="1100" u="none" strike="noStrike" kern="1200" cap="none" dirty="0">
                          <a:solidFill>
                            <a:srgbClr val="002557"/>
                          </a:solidFill>
                          <a:latin typeface="+mn-lt"/>
                          <a:ea typeface="+mn-ea"/>
                          <a:cs typeface="+mn-cs"/>
                        </a:rPr>
                        <a:t> (0.53</a:t>
                      </a:r>
                      <a:r>
                        <a:rPr kumimoji="0" lang="en-GB" altLang="zh-CN" sz="1100" b="0" i="0" u="none" strike="noStrike" cap="none" normalizeH="0" baseline="0" dirty="0">
                          <a:ln>
                            <a:noFill/>
                          </a:ln>
                          <a:solidFill>
                            <a:srgbClr val="002557"/>
                          </a:solidFill>
                          <a:effectLst/>
                          <a:latin typeface="+mn-lt"/>
                          <a:ea typeface="MS PGothic" pitchFamily="34" charset="-128"/>
                          <a:cs typeface="Arial" panose="020B0604020202020204" pitchFamily="34" charset="0"/>
                        </a:rPr>
                        <a:t>–</a:t>
                      </a:r>
                      <a:r>
                        <a:rPr lang="en-US" sz="1100" u="none" strike="noStrike" kern="1200" cap="none" dirty="0">
                          <a:solidFill>
                            <a:srgbClr val="002557"/>
                          </a:solidFill>
                          <a:latin typeface="+mn-lt"/>
                          <a:ea typeface="+mn-ea"/>
                          <a:cs typeface="+mn-cs"/>
                        </a:rPr>
                        <a:t>0.83)</a:t>
                      </a:r>
                    </a:p>
                  </a:txBody>
                  <a:tcPr marL="13716" marR="13716"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lnL w="12700" cmpd="sng">
                      <a:noFill/>
                    </a:lnL>
                    <a:lnT w="6350" cap="flat" cmpd="sng" algn="ctr">
                      <a:noFill/>
                      <a:prstDash val="solid"/>
                      <a:round/>
                      <a:headEnd type="none" w="med" len="med"/>
                      <a:tailEnd type="none" w="med" len="med"/>
                    </a:lnT>
                  </a:tcPr>
                </a:tc>
                <a:extLst>
                  <a:ext uri="{0D108BD9-81ED-4DB2-BD59-A6C34878D82A}">
                    <a16:rowId xmlns:a16="http://schemas.microsoft.com/office/drawing/2014/main" val="10002"/>
                  </a:ext>
                </a:extLst>
              </a:tr>
              <a:tr h="162145">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altLang="zh-CN" sz="1100" b="1" u="none" strike="noStrike" kern="1200" cap="none">
                          <a:solidFill>
                            <a:srgbClr val="002557"/>
                          </a:solidFill>
                          <a:latin typeface="+mn-lt"/>
                          <a:ea typeface="+mn-ea"/>
                          <a:cs typeface="+mn-cs"/>
                        </a:rPr>
                        <a:t>Stratified Log Rank </a:t>
                      </a:r>
                      <a:r>
                        <a:rPr lang="en-US" altLang="zh-CN" sz="1100" b="1" i="1" u="none" strike="noStrike" kern="1200" cap="none">
                          <a:solidFill>
                            <a:srgbClr val="002557"/>
                          </a:solidFill>
                          <a:latin typeface="+mn-lt"/>
                          <a:ea typeface="+mn-ea"/>
                          <a:cs typeface="+mn-cs"/>
                        </a:rPr>
                        <a:t>P</a:t>
                      </a:r>
                      <a:r>
                        <a:rPr lang="en-US" altLang="zh-CN" sz="1100" b="1" u="none" strike="noStrike" kern="1200" cap="none">
                          <a:solidFill>
                            <a:srgbClr val="002557"/>
                          </a:solidFill>
                          <a:latin typeface="+mn-lt"/>
                          <a:ea typeface="+mn-ea"/>
                          <a:cs typeface="+mn-cs"/>
                        </a:rPr>
                        <a:t> value</a:t>
                      </a:r>
                      <a:endParaRPr lang="en-US" sz="1100" b="1" u="none" strike="noStrike" kern="1200" cap="none">
                        <a:solidFill>
                          <a:srgbClr val="002557"/>
                        </a:solidFill>
                        <a:latin typeface="+mn-lt"/>
                        <a:ea typeface="+mn-ea"/>
                        <a:cs typeface="+mn-cs"/>
                      </a:endParaRPr>
                    </a:p>
                  </a:txBody>
                  <a:tcPr marL="13716" marR="13716"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100" b="0" i="1" u="none" strike="noStrike" kern="1200" cap="none" dirty="0">
                          <a:solidFill>
                            <a:srgbClr val="002557"/>
                          </a:solidFill>
                          <a:latin typeface="+mn-lt"/>
                          <a:ea typeface="+mn-ea"/>
                          <a:cs typeface="+mn-cs"/>
                        </a:rPr>
                        <a:t>P</a:t>
                      </a:r>
                      <a:r>
                        <a:rPr lang="en-US" sz="1100" b="0" u="none" strike="noStrike" kern="1200" cap="none" dirty="0">
                          <a:solidFill>
                            <a:srgbClr val="002557"/>
                          </a:solidFill>
                          <a:latin typeface="+mn-lt"/>
                          <a:ea typeface="+mn-ea"/>
                          <a:cs typeface="+mn-cs"/>
                        </a:rPr>
                        <a:t>=0.0003</a:t>
                      </a:r>
                    </a:p>
                  </a:txBody>
                  <a:tcPr marL="13716" marR="13716"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zh-CN" altLang="en-US" sz="1500" u="none" strike="noStrike" kern="1200" cap="none">
                        <a:solidFill>
                          <a:schemeClr val="dk1"/>
                        </a:solidFill>
                        <a:latin typeface="+mn-lt"/>
                        <a:ea typeface="+mn-ea"/>
                        <a:cs typeface="+mn-cs"/>
                      </a:endParaRPr>
                    </a:p>
                  </a:txBody>
                  <a:tcPr marL="7625" marR="7625" marT="76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8369177"/>
                  </a:ext>
                </a:extLst>
              </a:tr>
            </a:tbl>
          </a:graphicData>
        </a:graphic>
      </p:graphicFrame>
      <p:graphicFrame>
        <p:nvGraphicFramePr>
          <p:cNvPr id="8" name="Table 7">
            <a:extLst>
              <a:ext uri="{FF2B5EF4-FFF2-40B4-BE49-F238E27FC236}">
                <a16:creationId xmlns:a16="http://schemas.microsoft.com/office/drawing/2014/main" id="{83E475C0-DD5E-4DF7-1851-FAE53CC9EEA3}"/>
              </a:ext>
            </a:extLst>
          </p:cNvPr>
          <p:cNvGraphicFramePr>
            <a:graphicFrameLocks noGrp="1"/>
          </p:cNvGraphicFramePr>
          <p:nvPr/>
        </p:nvGraphicFramePr>
        <p:xfrm>
          <a:off x="6621273" y="1917193"/>
          <a:ext cx="5065902" cy="694180"/>
        </p:xfrm>
        <a:graphic>
          <a:graphicData uri="http://schemas.openxmlformats.org/drawingml/2006/table">
            <a:tbl>
              <a:tblPr firstRow="1" bandRow="1">
                <a:tableStyleId>{5C22544A-7EE6-4342-B048-85BDC9FD1C3A}</a:tableStyleId>
              </a:tblPr>
              <a:tblGrid>
                <a:gridCol w="2371000">
                  <a:extLst>
                    <a:ext uri="{9D8B030D-6E8A-4147-A177-3AD203B41FA5}">
                      <a16:colId xmlns:a16="http://schemas.microsoft.com/office/drawing/2014/main" val="1708406620"/>
                    </a:ext>
                  </a:extLst>
                </a:gridCol>
                <a:gridCol w="1347451">
                  <a:extLst>
                    <a:ext uri="{9D8B030D-6E8A-4147-A177-3AD203B41FA5}">
                      <a16:colId xmlns:a16="http://schemas.microsoft.com/office/drawing/2014/main" val="592742086"/>
                    </a:ext>
                  </a:extLst>
                </a:gridCol>
                <a:gridCol w="1347451">
                  <a:extLst>
                    <a:ext uri="{9D8B030D-6E8A-4147-A177-3AD203B41FA5}">
                      <a16:colId xmlns:a16="http://schemas.microsoft.com/office/drawing/2014/main" val="2586114088"/>
                    </a:ext>
                  </a:extLst>
                </a:gridCol>
              </a:tblGrid>
              <a:tr h="1735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1"/>
                        </a:solidFill>
                        <a:latin typeface="+mn-lt"/>
                        <a:cs typeface="Arial" panose="020B0604020202020204" pitchFamily="34" charset="0"/>
                      </a:endParaRPr>
                    </a:p>
                  </a:txBody>
                  <a:tcPr marL="13716" marR="13716" marT="0" marB="0" anchor="b">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marL="0" marR="0" algn="ctr">
                        <a:spcBef>
                          <a:spcPts val="0"/>
                        </a:spcBef>
                        <a:spcAft>
                          <a:spcPts val="0"/>
                        </a:spcAft>
                      </a:pPr>
                      <a:r>
                        <a:rPr lang="en-US" sz="1100" b="1">
                          <a:solidFill>
                            <a:schemeClr val="bg1"/>
                          </a:solidFill>
                          <a:effectLst/>
                          <a:latin typeface="+mn-lt"/>
                          <a:ea typeface="Calibri"/>
                          <a:cs typeface="Calibri"/>
                        </a:rPr>
                        <a:t>SG (n=</a:t>
                      </a:r>
                      <a:r>
                        <a:rPr lang="en-US" sz="1100" b="1">
                          <a:solidFill>
                            <a:schemeClr val="bg1"/>
                          </a:solidFill>
                          <a:effectLst/>
                          <a:latin typeface="+mn-lt"/>
                          <a:ea typeface="Times New Roman" panose="02020603050405020304" pitchFamily="18" charset="0"/>
                          <a:cs typeface="Calibri"/>
                        </a:rPr>
                        <a:t>272</a:t>
                      </a:r>
                      <a:r>
                        <a:rPr lang="en-US" sz="1100" b="1">
                          <a:solidFill>
                            <a:schemeClr val="bg1"/>
                          </a:solidFill>
                          <a:effectLst/>
                          <a:latin typeface="+mn-lt"/>
                          <a:ea typeface="Calibri"/>
                          <a:cs typeface="Calibri"/>
                        </a:rPr>
                        <a:t>)</a:t>
                      </a:r>
                      <a:endParaRPr lang="en-US" sz="1100">
                        <a:solidFill>
                          <a:schemeClr val="bg1"/>
                        </a:solidFill>
                        <a:effectLst/>
                        <a:latin typeface="+mn-lt"/>
                        <a:ea typeface="Calibri"/>
                        <a:cs typeface="Calibri"/>
                      </a:endParaRPr>
                    </a:p>
                  </a:txBody>
                  <a:tcPr marL="13716" marR="13716" marT="0" marB="0" anchor="ctr">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7B9B5"/>
                    </a:solidFill>
                  </a:tcPr>
                </a:tc>
                <a:tc>
                  <a:txBody>
                    <a:bodyPr/>
                    <a:lstStyle/>
                    <a:p>
                      <a:pPr marL="0" marR="0" algn="ctr">
                        <a:spcBef>
                          <a:spcPts val="0"/>
                        </a:spcBef>
                        <a:spcAft>
                          <a:spcPts val="0"/>
                        </a:spcAft>
                      </a:pPr>
                      <a:r>
                        <a:rPr lang="en-US" sz="1100" b="1">
                          <a:solidFill>
                            <a:schemeClr val="bg1"/>
                          </a:solidFill>
                          <a:effectLst/>
                          <a:latin typeface="+mn-lt"/>
                          <a:ea typeface="Calibri"/>
                          <a:cs typeface="Calibri"/>
                        </a:rPr>
                        <a:t>TPC (n=</a:t>
                      </a:r>
                      <a:r>
                        <a:rPr lang="en-US" sz="1100" b="1">
                          <a:solidFill>
                            <a:schemeClr val="bg1"/>
                          </a:solidFill>
                          <a:effectLst/>
                          <a:latin typeface="+mn-lt"/>
                          <a:ea typeface="Times New Roman" panose="02020603050405020304" pitchFamily="18" charset="0"/>
                          <a:cs typeface="Calibri"/>
                        </a:rPr>
                        <a:t>271)</a:t>
                      </a:r>
                      <a:endParaRPr lang="en-US" sz="1100">
                        <a:solidFill>
                          <a:schemeClr val="bg1"/>
                        </a:solidFill>
                        <a:effectLst/>
                        <a:latin typeface="+mn-lt"/>
                        <a:ea typeface="Times New Roman" panose="02020603050405020304" pitchFamily="18" charset="0"/>
                        <a:cs typeface="Calibri"/>
                      </a:endParaRPr>
                    </a:p>
                  </a:txBody>
                  <a:tcPr marL="13716" marR="13716"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12503031"/>
                  </a:ext>
                </a:extLst>
              </a:tr>
              <a:tr h="173545">
                <a:tc>
                  <a:txBody>
                    <a:bodyPr/>
                    <a:lstStyle/>
                    <a:p>
                      <a:pPr marL="0" marR="0" lvl="0">
                        <a:spcBef>
                          <a:spcPts val="0"/>
                        </a:spcBef>
                        <a:spcAft>
                          <a:spcPts val="0"/>
                        </a:spcAft>
                        <a:buNone/>
                      </a:pPr>
                      <a:r>
                        <a:rPr lang="en-US" sz="1100" b="1" dirty="0">
                          <a:solidFill>
                            <a:srgbClr val="002557"/>
                          </a:solidFill>
                          <a:effectLst/>
                          <a:latin typeface="+mn-lt"/>
                          <a:ea typeface="+mn-ea"/>
                          <a:cs typeface="Calibri"/>
                        </a:rPr>
                        <a:t>Median OS, </a:t>
                      </a:r>
                      <a:r>
                        <a:rPr lang="en-US" sz="1100" b="1" dirty="0" err="1">
                          <a:solidFill>
                            <a:srgbClr val="002557"/>
                          </a:solidFill>
                          <a:effectLst/>
                          <a:latin typeface="+mn-lt"/>
                          <a:ea typeface="+mn-ea"/>
                          <a:cs typeface="Calibri"/>
                        </a:rPr>
                        <a:t>mo</a:t>
                      </a:r>
                      <a:r>
                        <a:rPr lang="en-US" sz="1100" b="1" dirty="0">
                          <a:solidFill>
                            <a:srgbClr val="002557"/>
                          </a:solidFill>
                          <a:effectLst/>
                          <a:latin typeface="+mn-lt"/>
                          <a:ea typeface="+mn-ea"/>
                          <a:cs typeface="Calibri"/>
                        </a:rPr>
                        <a:t> (95% CI)</a:t>
                      </a:r>
                      <a:endParaRPr lang="en-US" sz="1100" dirty="0"/>
                    </a:p>
                  </a:txBody>
                  <a:tcPr marL="13716" marR="13716" marT="0" marB="0">
                    <a:lnL w="0">
                      <a:noFill/>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0">
                      <a:noFill/>
                    </a:lnB>
                    <a:lnTlToBr w="12700" cmpd="sng">
                      <a:noFill/>
                      <a:prstDash val="solid"/>
                    </a:lnTlToBr>
                    <a:lnBlToTr w="12700" cmpd="sng">
                      <a:noFill/>
                      <a:prstDash val="solid"/>
                    </a:lnBlToTr>
                    <a:solidFill>
                      <a:schemeClr val="bg1"/>
                    </a:solidFill>
                  </a:tcPr>
                </a:tc>
                <a:tc>
                  <a:txBody>
                    <a:bodyPr/>
                    <a:lstStyle/>
                    <a:p>
                      <a:pPr marL="0" marR="0" lvl="0" algn="ctr">
                        <a:spcBef>
                          <a:spcPts val="0"/>
                        </a:spcBef>
                        <a:spcAft>
                          <a:spcPts val="0"/>
                        </a:spcAft>
                        <a:buNone/>
                      </a:pPr>
                      <a:r>
                        <a:rPr lang="en-US" sz="1100" dirty="0">
                          <a:solidFill>
                            <a:schemeClr val="tx1"/>
                          </a:solidFill>
                        </a:rPr>
                        <a:t>14.4 (13.0</a:t>
                      </a:r>
                      <a:r>
                        <a:rPr kumimoji="0" lang="en-US" sz="1100" b="0" i="0" u="none" strike="noStrike" kern="1200" cap="none" normalizeH="0" baseline="0" dirty="0">
                          <a:ln>
                            <a:noFill/>
                          </a:ln>
                          <a:solidFill>
                            <a:schemeClr val="tx1"/>
                          </a:solidFill>
                          <a:effectLst/>
                          <a:latin typeface="+mn-lt"/>
                          <a:ea typeface="MS PGothic"/>
                          <a:cs typeface="Arial" panose="020B0604020202020204" pitchFamily="34" charset="0"/>
                        </a:rPr>
                        <a:t>–</a:t>
                      </a:r>
                      <a:r>
                        <a:rPr lang="en-US" sz="1100" dirty="0">
                          <a:solidFill>
                            <a:schemeClr val="tx1"/>
                          </a:solidFill>
                        </a:rPr>
                        <a:t>15.7)</a:t>
                      </a:r>
                    </a:p>
                  </a:txBody>
                  <a:tcPr marL="13716" marR="13716"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0">
                      <a:noFill/>
                    </a:lnB>
                    <a:lnTlToBr w="12700" cmpd="sng">
                      <a:noFill/>
                      <a:prstDash val="solid"/>
                    </a:lnTlToBr>
                    <a:lnBlToTr w="12700" cmpd="sng">
                      <a:noFill/>
                      <a:prstDash val="solid"/>
                    </a:lnBlToTr>
                    <a:solidFill>
                      <a:schemeClr val="bg1"/>
                    </a:solidFill>
                  </a:tcPr>
                </a:tc>
                <a:tc>
                  <a:txBody>
                    <a:bodyPr/>
                    <a:lstStyle/>
                    <a:p>
                      <a:pPr marL="0" marR="0" lvl="0" algn="ctr">
                        <a:spcBef>
                          <a:spcPts val="0"/>
                        </a:spcBef>
                        <a:spcAft>
                          <a:spcPts val="0"/>
                        </a:spcAft>
                        <a:buNone/>
                      </a:pPr>
                      <a:r>
                        <a:rPr lang="en-US" sz="1100" dirty="0">
                          <a:solidFill>
                            <a:schemeClr val="tx1"/>
                          </a:solidFill>
                        </a:rPr>
                        <a:t>11.2 (10.1</a:t>
                      </a:r>
                      <a:r>
                        <a:rPr kumimoji="0" lang="en-US" sz="1100" b="0" i="0" u="none" strike="noStrike" kern="1200" cap="none" normalizeH="0" baseline="0" dirty="0">
                          <a:ln>
                            <a:noFill/>
                          </a:ln>
                          <a:solidFill>
                            <a:schemeClr val="tx1"/>
                          </a:solidFill>
                          <a:effectLst/>
                          <a:latin typeface="+mn-lt"/>
                          <a:ea typeface="MS PGothic"/>
                          <a:cs typeface="Arial" panose="020B0604020202020204" pitchFamily="34" charset="0"/>
                        </a:rPr>
                        <a:t>–</a:t>
                      </a:r>
                      <a:r>
                        <a:rPr lang="en-US" sz="1100" dirty="0">
                          <a:solidFill>
                            <a:schemeClr val="tx1"/>
                          </a:solidFill>
                        </a:rPr>
                        <a:t>12.7)</a:t>
                      </a:r>
                    </a:p>
                  </a:txBody>
                  <a:tcPr marL="13716" marR="13716" marT="0" marB="0">
                    <a:lnL w="12700" cap="flat" cmpd="sng" algn="ctr">
                      <a:solidFill>
                        <a:schemeClr val="bg1"/>
                      </a:solidFill>
                      <a:prstDash val="solid"/>
                      <a:round/>
                      <a:headEnd type="none" w="med" len="med"/>
                      <a:tailEnd type="none" w="med" len="med"/>
                    </a:lnL>
                    <a:lnR w="12700">
                      <a:solidFill>
                        <a:schemeClr val="bg1"/>
                      </a:solidFill>
                    </a:lnR>
                    <a:lnT w="12700" cap="flat" cmpd="sng" algn="ctr">
                      <a:solidFill>
                        <a:schemeClr val="tx1"/>
                      </a:solidFill>
                      <a:prstDash val="solid"/>
                      <a:round/>
                      <a:headEnd type="none" w="med" len="med"/>
                      <a:tailEnd type="none" w="med" len="med"/>
                    </a:lnT>
                    <a:lnB w="0">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45370942"/>
                  </a:ext>
                </a:extLst>
              </a:tr>
              <a:tr h="173545">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1100" b="1" u="none" strike="noStrike" kern="1200" cap="none" dirty="0">
                          <a:solidFill>
                            <a:srgbClr val="002557"/>
                          </a:solidFill>
                          <a:latin typeface="+mn-lt"/>
                          <a:ea typeface="+mn-ea"/>
                          <a:cs typeface="+mn-cs"/>
                        </a:rPr>
                        <a:t>Stratified HR (95% CI)</a:t>
                      </a:r>
                    </a:p>
                  </a:txBody>
                  <a:tcPr marL="13716" marR="13716"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spcBef>
                          <a:spcPts val="0"/>
                        </a:spcBef>
                        <a:spcAft>
                          <a:spcPts val="0"/>
                        </a:spcAft>
                      </a:pPr>
                      <a:r>
                        <a:rPr lang="en-US" sz="1100" b="1" dirty="0">
                          <a:solidFill>
                            <a:schemeClr val="tx1"/>
                          </a:solidFill>
                          <a:effectLst/>
                          <a:latin typeface="+mn-lt"/>
                          <a:ea typeface="Times New Roman" panose="02020603050405020304" pitchFamily="18" charset="0"/>
                          <a:cs typeface="Times New Roman"/>
                        </a:rPr>
                        <a:t>0.79</a:t>
                      </a:r>
                      <a:r>
                        <a:rPr lang="en-US" sz="1100" dirty="0">
                          <a:solidFill>
                            <a:schemeClr val="tx1"/>
                          </a:solidFill>
                          <a:effectLst/>
                          <a:latin typeface="+mn-lt"/>
                          <a:ea typeface="Times New Roman" panose="02020603050405020304" pitchFamily="18" charset="0"/>
                          <a:cs typeface="Times New Roman"/>
                        </a:rPr>
                        <a:t> (0.65</a:t>
                      </a:r>
                      <a:r>
                        <a:rPr kumimoji="0" lang="en-US" sz="1100" b="0" i="0" u="none" strike="noStrike" kern="1200" cap="none" normalizeH="0" baseline="0" dirty="0">
                          <a:ln>
                            <a:noFill/>
                          </a:ln>
                          <a:solidFill>
                            <a:schemeClr val="tx1"/>
                          </a:solidFill>
                          <a:effectLst/>
                          <a:latin typeface="+mn-lt"/>
                          <a:ea typeface="MS PGothic"/>
                          <a:cs typeface="Arial" panose="020B0604020202020204" pitchFamily="34" charset="0"/>
                        </a:rPr>
                        <a:t>–</a:t>
                      </a:r>
                      <a:r>
                        <a:rPr lang="en-US" sz="1100" dirty="0">
                          <a:solidFill>
                            <a:schemeClr val="tx1"/>
                          </a:solidFill>
                          <a:effectLst/>
                          <a:latin typeface="+mn-lt"/>
                          <a:ea typeface="Times New Roman" panose="02020603050405020304" pitchFamily="18" charset="0"/>
                          <a:cs typeface="Times New Roman"/>
                        </a:rPr>
                        <a:t>0.96)</a:t>
                      </a:r>
                    </a:p>
                  </a:txBody>
                  <a:tcPr marL="13716" marR="1371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872101"/>
                  </a:ext>
                </a:extLst>
              </a:tr>
              <a:tr h="173545">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altLang="zh-CN" sz="1100" b="1" u="none" strike="noStrike" kern="1200" cap="none" dirty="0">
                          <a:solidFill>
                            <a:srgbClr val="002557"/>
                          </a:solidFill>
                          <a:latin typeface="+mn-lt"/>
                          <a:ea typeface="+mn-ea"/>
                          <a:cs typeface="+mn-cs"/>
                        </a:rPr>
                        <a:t>Stratified Log Rank </a:t>
                      </a:r>
                      <a:r>
                        <a:rPr lang="en-US" altLang="zh-CN" sz="1100" b="1" i="1" u="none" strike="noStrike" kern="1200" cap="none" dirty="0">
                          <a:solidFill>
                            <a:srgbClr val="002557"/>
                          </a:solidFill>
                          <a:latin typeface="+mn-lt"/>
                          <a:ea typeface="+mn-ea"/>
                          <a:cs typeface="+mn-cs"/>
                        </a:rPr>
                        <a:t>P</a:t>
                      </a:r>
                      <a:r>
                        <a:rPr lang="en-US" altLang="zh-CN" sz="1100" b="1" u="none" strike="noStrike" kern="1200" cap="none" dirty="0">
                          <a:solidFill>
                            <a:srgbClr val="002557"/>
                          </a:solidFill>
                          <a:latin typeface="+mn-lt"/>
                          <a:ea typeface="+mn-ea"/>
                          <a:cs typeface="+mn-cs"/>
                        </a:rPr>
                        <a:t> value</a:t>
                      </a:r>
                      <a:endParaRPr lang="en-US" sz="1100" b="1" u="none" strike="noStrike" kern="1200" cap="none" dirty="0">
                        <a:solidFill>
                          <a:srgbClr val="002557"/>
                        </a:solidFill>
                        <a:latin typeface="+mn-lt"/>
                        <a:ea typeface="+mn-ea"/>
                        <a:cs typeface="+mn-cs"/>
                      </a:endParaRPr>
                    </a:p>
                  </a:txBody>
                  <a:tcPr marL="13716" marR="13716"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spcBef>
                          <a:spcPts val="0"/>
                        </a:spcBef>
                        <a:spcAft>
                          <a:spcPts val="0"/>
                        </a:spcAft>
                      </a:pPr>
                      <a:r>
                        <a:rPr lang="en-US" sz="1100" i="1" dirty="0">
                          <a:solidFill>
                            <a:srgbClr val="002557"/>
                          </a:solidFill>
                          <a:effectLst/>
                          <a:latin typeface="+mn-lt"/>
                          <a:ea typeface="Times New Roman" panose="02020603050405020304" pitchFamily="18" charset="0"/>
                          <a:cs typeface="Times New Roman"/>
                        </a:rPr>
                        <a:t>P</a:t>
                      </a:r>
                      <a:r>
                        <a:rPr lang="en-US" sz="1100" dirty="0">
                          <a:solidFill>
                            <a:srgbClr val="002557"/>
                          </a:solidFill>
                          <a:effectLst/>
                          <a:latin typeface="+mn-lt"/>
                          <a:ea typeface="Times New Roman" panose="02020603050405020304" pitchFamily="18" charset="0"/>
                          <a:cs typeface="Times New Roman"/>
                        </a:rPr>
                        <a:t>=0.020</a:t>
                      </a:r>
                    </a:p>
                  </a:txBody>
                  <a:tcPr marL="13716" marR="1371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515214202"/>
                  </a:ext>
                </a:extLst>
              </a:tr>
            </a:tbl>
          </a:graphicData>
        </a:graphic>
      </p:graphicFrame>
      <p:sp>
        <p:nvSpPr>
          <p:cNvPr id="9" name="Rectangle 8">
            <a:extLst>
              <a:ext uri="{FF2B5EF4-FFF2-40B4-BE49-F238E27FC236}">
                <a16:creationId xmlns:a16="http://schemas.microsoft.com/office/drawing/2014/main" id="{9770A2C7-89AA-7D1D-7E18-FA8A6665BC19}"/>
              </a:ext>
            </a:extLst>
          </p:cNvPr>
          <p:cNvSpPr/>
          <p:nvPr/>
        </p:nvSpPr>
        <p:spPr>
          <a:xfrm>
            <a:off x="1969988" y="1611404"/>
            <a:ext cx="2400315" cy="218619"/>
          </a:xfrm>
          <a:prstGeom prst="rect">
            <a:avLst/>
          </a:prstGeom>
          <a:noFill/>
          <a:ln w="12700" cap="flat" cmpd="sng" algn="ctr">
            <a:noFill/>
            <a:prstDash val="solid"/>
            <a:miter lim="800000"/>
          </a:ln>
          <a:effectLst/>
        </p:spPr>
        <p:txBody>
          <a:bodyPr lIns="68580" tIns="34290" rIns="68580" bIns="3429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57"/>
                </a:solidFill>
                <a:effectLst/>
                <a:uLnTx/>
                <a:uFillTx/>
                <a:latin typeface="Arial" panose="020B0604020202020204"/>
                <a:ea typeface="Osaka"/>
                <a:cs typeface="+mn-cs"/>
              </a:rPr>
              <a:t>PFS</a:t>
            </a:r>
            <a:r>
              <a:rPr kumimoji="0" lang="en-US" sz="1800" b="1" i="0" u="none" strike="noStrike" kern="1200" cap="none" spc="0" normalizeH="0" baseline="30000" noProof="0" dirty="0">
                <a:ln>
                  <a:noFill/>
                </a:ln>
                <a:solidFill>
                  <a:srgbClr val="002557"/>
                </a:solidFill>
                <a:effectLst/>
                <a:uLnTx/>
                <a:uFillTx/>
                <a:latin typeface="Arial" panose="020B0604020202020204"/>
                <a:ea typeface="Osaka"/>
                <a:cs typeface="+mn-cs"/>
              </a:rPr>
              <a:t>1</a:t>
            </a:r>
          </a:p>
        </p:txBody>
      </p:sp>
      <p:sp>
        <p:nvSpPr>
          <p:cNvPr id="10" name="Rectangle 9">
            <a:extLst>
              <a:ext uri="{FF2B5EF4-FFF2-40B4-BE49-F238E27FC236}">
                <a16:creationId xmlns:a16="http://schemas.microsoft.com/office/drawing/2014/main" id="{C844012B-581C-A688-6B41-F8BFB61B0DC9}"/>
              </a:ext>
            </a:extLst>
          </p:cNvPr>
          <p:cNvSpPr/>
          <p:nvPr/>
        </p:nvSpPr>
        <p:spPr>
          <a:xfrm>
            <a:off x="7832300" y="1606961"/>
            <a:ext cx="2400315" cy="218619"/>
          </a:xfrm>
          <a:prstGeom prst="rect">
            <a:avLst/>
          </a:prstGeom>
          <a:noFill/>
          <a:ln w="12700" cap="flat" cmpd="sng" algn="ctr">
            <a:noFill/>
            <a:prstDash val="solid"/>
            <a:miter lim="800000"/>
          </a:ln>
          <a:effectLst/>
        </p:spPr>
        <p:txBody>
          <a:bodyPr lIns="68580" tIns="34290" rIns="68580" bIns="3429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557"/>
                </a:solidFill>
                <a:effectLst/>
                <a:uLnTx/>
                <a:uFillTx/>
                <a:latin typeface="Arial" panose="020B0604020202020204"/>
                <a:ea typeface="Osaka"/>
                <a:cs typeface="+mn-cs"/>
              </a:rPr>
              <a:t>OS</a:t>
            </a:r>
            <a:r>
              <a:rPr kumimoji="0" lang="en-US" sz="1800" b="1" i="0" u="none" strike="noStrike" kern="1200" cap="none" spc="0" normalizeH="0" baseline="30000" noProof="0">
                <a:ln>
                  <a:noFill/>
                </a:ln>
                <a:solidFill>
                  <a:srgbClr val="002557"/>
                </a:solidFill>
                <a:effectLst/>
                <a:uLnTx/>
                <a:uFillTx/>
                <a:latin typeface="Arial" panose="020B0604020202020204"/>
                <a:ea typeface="Osaka"/>
                <a:cs typeface="+mn-cs"/>
              </a:rPr>
              <a:t>2</a:t>
            </a:r>
          </a:p>
        </p:txBody>
      </p:sp>
      <p:sp>
        <p:nvSpPr>
          <p:cNvPr id="3" name="Content Placeholder 3">
            <a:extLst>
              <a:ext uri="{FF2B5EF4-FFF2-40B4-BE49-F238E27FC236}">
                <a16:creationId xmlns:a16="http://schemas.microsoft.com/office/drawing/2014/main" id="{CC02B586-0C61-D721-A722-69A2E36D2877}"/>
              </a:ext>
            </a:extLst>
          </p:cNvPr>
          <p:cNvSpPr txBox="1">
            <a:spLocks/>
          </p:cNvSpPr>
          <p:nvPr/>
        </p:nvSpPr>
        <p:spPr>
          <a:xfrm>
            <a:off x="6876761" y="6570974"/>
            <a:ext cx="4958924" cy="177556"/>
          </a:xfrm>
          <a:prstGeom prst="rect">
            <a:avLst/>
          </a:prstGeom>
        </p:spPr>
        <p:txBody>
          <a:bodyPr vert="horz" lIns="91440" tIns="45720" rIns="91440" bIns="45720" rtlCol="0" anchor="b">
            <a:noAutofit/>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rgbClr val="0076A9"/>
              </a:buClr>
              <a:buSzTx/>
              <a:buFont typeface="Arial" panose="020B0604020202020204" pitchFamily="34" charset="0"/>
              <a:buNone/>
              <a:tabLst/>
              <a:defRPr/>
            </a:pPr>
            <a:br>
              <a:rPr kumimoji="0" lang="en-US" sz="1000" b="0" i="0" u="none" strike="noStrike" kern="1200" cap="none" spc="0" normalizeH="0" baseline="0" noProof="0" dirty="0">
                <a:ln>
                  <a:noFill/>
                </a:ln>
                <a:solidFill>
                  <a:srgbClr val="000000"/>
                </a:solidFill>
                <a:effectLst/>
                <a:uLnTx/>
                <a:uFillTx/>
                <a:latin typeface="Calibri" panose="020F0502020204030204"/>
                <a:ea typeface="Osaka"/>
                <a:cs typeface="Arial" panose="020B0604020202020204" pitchFamily="34" charset="0"/>
              </a:rPr>
            </a:br>
            <a:r>
              <a:rPr kumimoji="0" lang="en-US" sz="1000" b="0" i="0" u="none" strike="noStrike" kern="1200" cap="none" spc="0" normalizeH="0" baseline="0" noProof="0" dirty="0">
                <a:ln>
                  <a:noFill/>
                </a:ln>
                <a:solidFill>
                  <a:srgbClr val="000000"/>
                </a:solidFill>
                <a:effectLst/>
                <a:uLnTx/>
                <a:uFillTx/>
                <a:latin typeface="Calibri" panose="020F0502020204030204"/>
                <a:ea typeface="Osaka"/>
                <a:cs typeface="Arial" panose="020B0604020202020204" pitchFamily="34" charset="0"/>
              </a:rPr>
              <a:t>1.  </a:t>
            </a:r>
            <a:r>
              <a:rPr kumimoji="0" lang="fr-FR" sz="1000" b="0" i="0" u="none" strike="noStrike" kern="0" cap="none" spc="0" normalizeH="0" baseline="0" noProof="0" dirty="0" err="1">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sym typeface="Arial"/>
              </a:rPr>
              <a:t>Rugo</a:t>
            </a:r>
            <a:r>
              <a:rPr kumimoji="0" lang="fr-FR" sz="1000" b="0"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sym typeface="Arial"/>
              </a:rPr>
              <a:t> HS, et al. </a:t>
            </a:r>
            <a:r>
              <a:rPr kumimoji="0" lang="fr-FR" sz="1000" b="0" i="1"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sym typeface="Arial"/>
              </a:rPr>
              <a:t>J Clin </a:t>
            </a:r>
            <a:r>
              <a:rPr kumimoji="0" lang="fr-FR" sz="1000" b="0" i="1" u="none" strike="noStrike" kern="0" cap="none" spc="0" normalizeH="0" baseline="0" noProof="0" dirty="0" err="1">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sym typeface="Arial"/>
              </a:rPr>
              <a:t>Oncol</a:t>
            </a:r>
            <a:r>
              <a:rPr kumimoji="0" lang="fr-FR" sz="1000" b="0" i="1"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sym typeface="Arial"/>
              </a:rPr>
              <a:t>. </a:t>
            </a:r>
            <a:r>
              <a:rPr kumimoji="0" lang="fr-FR" sz="1000" b="0"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sym typeface="Arial"/>
              </a:rPr>
              <a:t>2022;40:3365-3376; 2</a:t>
            </a:r>
            <a:r>
              <a:rPr kumimoji="0" lang="en-US" sz="1000" b="0" i="0" u="none" strike="noStrike" kern="0" cap="none" spc="0" normalizeH="0" baseline="0" noProof="0" dirty="0">
                <a:ln>
                  <a:noFill/>
                </a:ln>
                <a:solidFill>
                  <a:srgbClr val="000000"/>
                </a:solidFill>
                <a:effectLst/>
                <a:uLnTx/>
                <a:uFillTx/>
                <a:latin typeface="Calibri" panose="020F0502020204030204"/>
                <a:ea typeface="Osaka"/>
                <a:cs typeface="Times New Roman" panose="02020603050405020304" pitchFamily="18" charset="0"/>
                <a:sym typeface="Arial"/>
              </a:rPr>
              <a:t>. </a:t>
            </a:r>
            <a:r>
              <a:rPr kumimoji="0" lang="pt-BR" sz="1000" b="0" i="0" u="none" strike="noStrike" kern="0" cap="none" spc="0" normalizeH="0" baseline="0" noProof="0" dirty="0">
                <a:ln>
                  <a:noFill/>
                </a:ln>
                <a:solidFill>
                  <a:srgbClr val="000000"/>
                </a:solidFill>
                <a:effectLst/>
                <a:uLnTx/>
                <a:uFillTx/>
                <a:latin typeface="Calibri" panose="020F0502020204030204"/>
                <a:ea typeface="Helvetica" charset="0"/>
                <a:cs typeface="Times New Roman" panose="02020603050405020304" pitchFamily="18" charset="0"/>
                <a:sym typeface="Arial"/>
              </a:rPr>
              <a:t>Rugo H, et al. ESMO 2022. Oral LBA76.</a:t>
            </a:r>
            <a:endParaRPr kumimoji="0" lang="en-US" sz="1000" b="0" i="0" u="none" strike="noStrike" kern="1200" cap="none" spc="0" normalizeH="0" baseline="0" noProof="0" dirty="0">
              <a:ln>
                <a:noFill/>
              </a:ln>
              <a:solidFill>
                <a:srgbClr val="000000"/>
              </a:solidFill>
              <a:effectLst/>
              <a:uLnTx/>
              <a:uFillTx/>
              <a:latin typeface="Calibri" panose="020F0502020204030204"/>
              <a:ea typeface="Osaka"/>
              <a:cs typeface="Arial" panose="020B0604020202020204" pitchFamily="34" charset="0"/>
            </a:endParaRPr>
          </a:p>
        </p:txBody>
      </p:sp>
      <p:sp>
        <p:nvSpPr>
          <p:cNvPr id="4" name="Content Placeholder 3">
            <a:extLst>
              <a:ext uri="{FF2B5EF4-FFF2-40B4-BE49-F238E27FC236}">
                <a16:creationId xmlns:a16="http://schemas.microsoft.com/office/drawing/2014/main" id="{94D61A4D-7B7C-037F-FE71-D27D73328670}"/>
              </a:ext>
            </a:extLst>
          </p:cNvPr>
          <p:cNvSpPr txBox="1">
            <a:spLocks/>
          </p:cNvSpPr>
          <p:nvPr/>
        </p:nvSpPr>
        <p:spPr>
          <a:xfrm>
            <a:off x="9326884" y="1626611"/>
            <a:ext cx="1704531" cy="218619"/>
          </a:xfrm>
          <a:prstGeom prst="rect">
            <a:avLst/>
          </a:prstGeom>
        </p:spPr>
        <p:txBody>
          <a:bodyPr vert="horz" lIns="91440" tIns="45720" rIns="91440" bIns="45720" rtlCol="0" anchor="b">
            <a:noAutofit/>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600"/>
              </a:spcAft>
              <a:buClr>
                <a:srgbClr val="0076A9"/>
              </a:buClr>
              <a:buSzTx/>
              <a:buFont typeface="Arial" panose="020B0604020202020204" pitchFamily="34" charset="0"/>
              <a:buNone/>
              <a:tabLst/>
              <a:defRPr/>
            </a:pPr>
            <a:br>
              <a:rPr kumimoji="0" lang="en-US" sz="1200" b="1" i="0" u="none" strike="noStrike" kern="1200" cap="none" spc="0" normalizeH="0" baseline="0" noProof="0" dirty="0">
                <a:ln>
                  <a:noFill/>
                </a:ln>
                <a:solidFill>
                  <a:srgbClr val="333399">
                    <a:lumMod val="50000"/>
                  </a:srgbClr>
                </a:solidFill>
                <a:effectLst/>
                <a:uLnTx/>
                <a:uFillTx/>
                <a:latin typeface="Calibri" panose="020F0502020204030204" pitchFamily="34" charset="0"/>
                <a:ea typeface="Osaka"/>
                <a:cs typeface="Calibri" panose="020F0502020204030204" pitchFamily="34" charset="0"/>
              </a:rPr>
            </a:br>
            <a:r>
              <a:rPr kumimoji="0" lang="en-US" sz="1200" b="1" i="0" u="none" strike="noStrike" kern="0" cap="none" spc="0" normalizeH="0" baseline="0" noProof="0" dirty="0">
                <a:ln>
                  <a:noFill/>
                </a:ln>
                <a:solidFill>
                  <a:srgbClr val="333399">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Median F/U: 12.5 </a:t>
            </a:r>
            <a:r>
              <a:rPr kumimoji="0" lang="en-US" sz="1200" b="1" i="0" u="none" strike="noStrike" kern="0" cap="none" spc="0" normalizeH="0" baseline="0" noProof="0" dirty="0" err="1">
                <a:ln>
                  <a:noFill/>
                </a:ln>
                <a:solidFill>
                  <a:srgbClr val="333399">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mos</a:t>
            </a:r>
            <a:endParaRPr kumimoji="0" lang="en-US" sz="1200" b="1" i="0" u="none" strike="noStrike" kern="1200" cap="none" spc="0" normalizeH="0" baseline="0" noProof="0" dirty="0">
              <a:ln>
                <a:noFill/>
              </a:ln>
              <a:solidFill>
                <a:srgbClr val="333399">
                  <a:lumMod val="50000"/>
                </a:srgbClr>
              </a:solidFill>
              <a:effectLst/>
              <a:uLnTx/>
              <a:uFillTx/>
              <a:latin typeface="Calibri" panose="020F0502020204030204" pitchFamily="34" charset="0"/>
              <a:ea typeface="Osaka"/>
              <a:cs typeface="Calibri" panose="020F0502020204030204" pitchFamily="34" charset="0"/>
            </a:endParaRPr>
          </a:p>
        </p:txBody>
      </p:sp>
      <p:sp>
        <p:nvSpPr>
          <p:cNvPr id="5" name="Content Placeholder 3">
            <a:extLst>
              <a:ext uri="{FF2B5EF4-FFF2-40B4-BE49-F238E27FC236}">
                <a16:creationId xmlns:a16="http://schemas.microsoft.com/office/drawing/2014/main" id="{D388922D-017B-AA68-E11D-59384C3AB80D}"/>
              </a:ext>
            </a:extLst>
          </p:cNvPr>
          <p:cNvSpPr txBox="1">
            <a:spLocks/>
          </p:cNvSpPr>
          <p:nvPr/>
        </p:nvSpPr>
        <p:spPr>
          <a:xfrm>
            <a:off x="3430169" y="1638335"/>
            <a:ext cx="1704531" cy="218619"/>
          </a:xfrm>
          <a:prstGeom prst="rect">
            <a:avLst/>
          </a:prstGeom>
        </p:spPr>
        <p:txBody>
          <a:bodyPr vert="horz" lIns="91440" tIns="45720" rIns="91440" bIns="45720" rtlCol="0" anchor="b">
            <a:noAutofit/>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600"/>
              </a:spcAft>
              <a:buClr>
                <a:srgbClr val="0076A9"/>
              </a:buClr>
              <a:buSzTx/>
              <a:buFont typeface="Arial" panose="020B0604020202020204" pitchFamily="34" charset="0"/>
              <a:buNone/>
              <a:tabLst/>
              <a:defRPr/>
            </a:pPr>
            <a:br>
              <a:rPr kumimoji="0" lang="en-US" sz="1200" b="1" i="0" u="none" strike="noStrike" kern="1200" cap="none" spc="0" normalizeH="0" baseline="0" noProof="0" dirty="0">
                <a:ln>
                  <a:noFill/>
                </a:ln>
                <a:solidFill>
                  <a:srgbClr val="333399">
                    <a:lumMod val="50000"/>
                  </a:srgbClr>
                </a:solidFill>
                <a:effectLst/>
                <a:uLnTx/>
                <a:uFillTx/>
                <a:latin typeface="Calibri" panose="020F0502020204030204" pitchFamily="34" charset="0"/>
                <a:ea typeface="Osaka"/>
                <a:cs typeface="Calibri" panose="020F0502020204030204" pitchFamily="34" charset="0"/>
              </a:rPr>
            </a:br>
            <a:r>
              <a:rPr kumimoji="0" lang="en-US" sz="1200" b="1" i="0" u="none" strike="noStrike" kern="0" cap="none" spc="0" normalizeH="0" baseline="0" noProof="0" dirty="0">
                <a:ln>
                  <a:noFill/>
                </a:ln>
                <a:solidFill>
                  <a:srgbClr val="333399">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Median F/U: 10.2 </a:t>
            </a:r>
            <a:r>
              <a:rPr kumimoji="0" lang="en-US" sz="1200" b="1" i="0" u="none" strike="noStrike" kern="0" cap="none" spc="0" normalizeH="0" baseline="0" noProof="0" dirty="0" err="1">
                <a:ln>
                  <a:noFill/>
                </a:ln>
                <a:solidFill>
                  <a:srgbClr val="333399">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mos</a:t>
            </a:r>
            <a:endParaRPr kumimoji="0" lang="en-US" sz="1200" b="1" i="0" u="none" strike="noStrike" kern="1200" cap="none" spc="0" normalizeH="0" baseline="0" noProof="0" dirty="0">
              <a:ln>
                <a:noFill/>
              </a:ln>
              <a:solidFill>
                <a:srgbClr val="333399">
                  <a:lumMod val="50000"/>
                </a:srgbClr>
              </a:solidFill>
              <a:effectLst/>
              <a:uLnTx/>
              <a:uFillTx/>
              <a:latin typeface="Calibri" panose="020F0502020204030204" pitchFamily="34" charset="0"/>
              <a:ea typeface="Osaka"/>
              <a:cs typeface="Calibri" panose="020F0502020204030204" pitchFamily="34" charset="0"/>
            </a:endParaRPr>
          </a:p>
        </p:txBody>
      </p:sp>
      <p:sp>
        <p:nvSpPr>
          <p:cNvPr id="24" name="Content Placeholder 3">
            <a:extLst>
              <a:ext uri="{FF2B5EF4-FFF2-40B4-BE49-F238E27FC236}">
                <a16:creationId xmlns:a16="http://schemas.microsoft.com/office/drawing/2014/main" id="{B6CB734F-A19B-5522-7ED9-E3E3061E31EF}"/>
              </a:ext>
            </a:extLst>
          </p:cNvPr>
          <p:cNvSpPr txBox="1">
            <a:spLocks/>
          </p:cNvSpPr>
          <p:nvPr/>
        </p:nvSpPr>
        <p:spPr>
          <a:xfrm>
            <a:off x="9501706" y="2619212"/>
            <a:ext cx="1104901" cy="378630"/>
          </a:xfrm>
          <a:prstGeom prst="rect">
            <a:avLst/>
          </a:prstGeom>
          <a:noFill/>
        </p:spPr>
        <p:txBody>
          <a:bodyPr vert="horz" lIns="91440" tIns="45720" rIns="91440" bIns="45720" rtlCol="0">
            <a:normAutofit/>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▲3.2 </a:t>
            </a:r>
            <a:r>
              <a:rPr kumimoji="0" lang="en-US" sz="16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mos</a:t>
            </a:r>
            <a:endParaRPr kumimoji="0" lang="en-US" sz="1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25" name="Content Placeholder 3">
            <a:extLst>
              <a:ext uri="{FF2B5EF4-FFF2-40B4-BE49-F238E27FC236}">
                <a16:creationId xmlns:a16="http://schemas.microsoft.com/office/drawing/2014/main" id="{AF18151D-B268-D749-6B3E-160B480F29A6}"/>
              </a:ext>
            </a:extLst>
          </p:cNvPr>
          <p:cNvSpPr txBox="1">
            <a:spLocks/>
          </p:cNvSpPr>
          <p:nvPr/>
        </p:nvSpPr>
        <p:spPr>
          <a:xfrm>
            <a:off x="3910121" y="2629943"/>
            <a:ext cx="1104901" cy="378630"/>
          </a:xfrm>
          <a:prstGeom prst="rect">
            <a:avLst/>
          </a:prstGeom>
          <a:noFill/>
        </p:spPr>
        <p:txBody>
          <a:bodyPr vert="horz" lIns="91440" tIns="45720" rIns="91440" bIns="45720" rtlCol="0">
            <a:normAutofit/>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▲1.5 </a:t>
            </a:r>
            <a:r>
              <a:rPr kumimoji="0" lang="en-US" sz="16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mos</a:t>
            </a:r>
            <a:endParaRPr kumimoji="0" lang="en-US" sz="1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grpSp>
        <p:nvGrpSpPr>
          <p:cNvPr id="29" name="Group 28">
            <a:extLst>
              <a:ext uri="{FF2B5EF4-FFF2-40B4-BE49-F238E27FC236}">
                <a16:creationId xmlns:a16="http://schemas.microsoft.com/office/drawing/2014/main" id="{0B65B33C-7387-34ED-4CBF-1D39B893D851}"/>
              </a:ext>
            </a:extLst>
          </p:cNvPr>
          <p:cNvGrpSpPr/>
          <p:nvPr/>
        </p:nvGrpSpPr>
        <p:grpSpPr>
          <a:xfrm>
            <a:off x="7912799" y="79253"/>
            <a:ext cx="3953994" cy="1244301"/>
            <a:chOff x="7920507" y="103031"/>
            <a:chExt cx="3953994" cy="1390918"/>
          </a:xfrm>
        </p:grpSpPr>
        <p:sp>
          <p:nvSpPr>
            <p:cNvPr id="30" name="Rectangle 29">
              <a:extLst>
                <a:ext uri="{FF2B5EF4-FFF2-40B4-BE49-F238E27FC236}">
                  <a16:creationId xmlns:a16="http://schemas.microsoft.com/office/drawing/2014/main" id="{47EFA662-F5B3-3402-AFB2-7126F0770494}"/>
                </a:ext>
              </a:extLst>
            </p:cNvPr>
            <p:cNvSpPr/>
            <p:nvPr/>
          </p:nvSpPr>
          <p:spPr>
            <a:xfrm>
              <a:off x="7920507" y="103031"/>
              <a:ext cx="3953994" cy="139091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A0EC870C-BA5D-ED0A-778C-1C907536F1C6}"/>
                </a:ext>
              </a:extLst>
            </p:cNvPr>
            <p:cNvGrpSpPr/>
            <p:nvPr/>
          </p:nvGrpSpPr>
          <p:grpSpPr>
            <a:xfrm>
              <a:off x="8165207" y="199556"/>
              <a:ext cx="3553493" cy="933503"/>
              <a:chOff x="24096" y="4796736"/>
              <a:chExt cx="3553493" cy="933503"/>
            </a:xfrm>
          </p:grpSpPr>
          <p:sp>
            <p:nvSpPr>
              <p:cNvPr id="35" name="Rounded Rectangle 34">
                <a:extLst>
                  <a:ext uri="{FF2B5EF4-FFF2-40B4-BE49-F238E27FC236}">
                    <a16:creationId xmlns:a16="http://schemas.microsoft.com/office/drawing/2014/main" id="{6AF8EBE6-A0EC-B252-8AC2-465D215ED1BD}"/>
                  </a:ext>
                </a:extLst>
              </p:cNvPr>
              <p:cNvSpPr/>
              <p:nvPr/>
            </p:nvSpPr>
            <p:spPr>
              <a:xfrm>
                <a:off x="24096" y="4885146"/>
                <a:ext cx="1997014" cy="762212"/>
              </a:xfrm>
              <a:prstGeom prst="roundRect">
                <a:avLst/>
              </a:prstGeom>
              <a:solidFill>
                <a:schemeClr val="tx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4472C4"/>
                    </a:solidFill>
                    <a:effectLst/>
                    <a:uLnTx/>
                    <a:uFillTx/>
                    <a:latin typeface="Calibri" panose="020F0502020204030204"/>
                    <a:ea typeface="+mn-ea"/>
                    <a:cs typeface="+mn-cs"/>
                  </a:rPr>
                  <a:t>Key Eligibility: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HER2-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mBC</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2-4L prior chemo for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mBC</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Rounded Rectangle 35">
                <a:extLst>
                  <a:ext uri="{FF2B5EF4-FFF2-40B4-BE49-F238E27FC236}">
                    <a16:creationId xmlns:a16="http://schemas.microsoft.com/office/drawing/2014/main" id="{4CA8AAA4-7487-95ED-F2C7-D6526129F2C9}"/>
                  </a:ext>
                </a:extLst>
              </p:cNvPr>
              <p:cNvSpPr/>
              <p:nvPr/>
            </p:nvSpPr>
            <p:spPr>
              <a:xfrm>
                <a:off x="2513162" y="4796736"/>
                <a:ext cx="1064427" cy="399619"/>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Sacituzumab </a:t>
                </a:r>
                <a:r>
                  <a:rPr kumimoji="0" lang="en-US" sz="1200" b="1" i="0" u="none" strike="noStrike" kern="1200" cap="none" spc="0" normalizeH="0" baseline="0" noProof="0" dirty="0" err="1">
                    <a:ln>
                      <a:noFill/>
                    </a:ln>
                    <a:solidFill>
                      <a:prstClr val="white"/>
                    </a:solidFill>
                    <a:effectLst/>
                    <a:uLnTx/>
                    <a:uFillTx/>
                    <a:latin typeface="Calibri" panose="020F0502020204030204"/>
                    <a:ea typeface="+mn-ea"/>
                    <a:cs typeface="+mn-cs"/>
                  </a:rPr>
                  <a:t>Govitecan</a:t>
                </a: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7" name="Straight Arrow Connector 36">
                <a:extLst>
                  <a:ext uri="{FF2B5EF4-FFF2-40B4-BE49-F238E27FC236}">
                    <a16:creationId xmlns:a16="http://schemas.microsoft.com/office/drawing/2014/main" id="{6D98099E-A9D4-C9AB-9A33-F7DB923255CA}"/>
                  </a:ext>
                </a:extLst>
              </p:cNvPr>
              <p:cNvCxnSpPr>
                <a:cxnSpLocks/>
                <a:stCxn id="35" idx="3"/>
                <a:endCxn id="36" idx="1"/>
              </p:cNvCxnSpPr>
              <p:nvPr/>
            </p:nvCxnSpPr>
            <p:spPr>
              <a:xfrm flipV="1">
                <a:off x="2021110" y="4996545"/>
                <a:ext cx="492052" cy="2697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37">
                <a:extLst>
                  <a:ext uri="{FF2B5EF4-FFF2-40B4-BE49-F238E27FC236}">
                    <a16:creationId xmlns:a16="http://schemas.microsoft.com/office/drawing/2014/main" id="{0371EE54-5CDB-1142-31DB-D87D3DDE48CA}"/>
                  </a:ext>
                </a:extLst>
              </p:cNvPr>
              <p:cNvSpPr/>
              <p:nvPr/>
            </p:nvSpPr>
            <p:spPr>
              <a:xfrm>
                <a:off x="2515539" y="5330620"/>
                <a:ext cx="1062050" cy="399619"/>
              </a:xfrm>
              <a:prstGeom prst="roundRect">
                <a:avLst/>
              </a:prstGeom>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TPC</a:t>
                </a:r>
              </a:p>
            </p:txBody>
          </p:sp>
        </p:grpSp>
        <p:cxnSp>
          <p:nvCxnSpPr>
            <p:cNvPr id="33" name="Straight Arrow Connector 32">
              <a:extLst>
                <a:ext uri="{FF2B5EF4-FFF2-40B4-BE49-F238E27FC236}">
                  <a16:creationId xmlns:a16="http://schemas.microsoft.com/office/drawing/2014/main" id="{4CFD42B9-D07C-D94B-C8D0-6E7C1B606C9B}"/>
                </a:ext>
              </a:extLst>
            </p:cNvPr>
            <p:cNvCxnSpPr>
              <a:cxnSpLocks/>
              <a:stCxn id="35" idx="3"/>
              <a:endCxn id="38" idx="1"/>
            </p:cNvCxnSpPr>
            <p:nvPr/>
          </p:nvCxnSpPr>
          <p:spPr>
            <a:xfrm>
              <a:off x="10162221" y="669073"/>
              <a:ext cx="494429" cy="26417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4" name="Content Placeholder 3">
              <a:extLst>
                <a:ext uri="{FF2B5EF4-FFF2-40B4-BE49-F238E27FC236}">
                  <a16:creationId xmlns:a16="http://schemas.microsoft.com/office/drawing/2014/main" id="{23DD2E49-CF33-E8D3-73EE-3B5382F4BAD7}"/>
                </a:ext>
              </a:extLst>
            </p:cNvPr>
            <p:cNvSpPr txBox="1">
              <a:spLocks/>
            </p:cNvSpPr>
            <p:nvPr/>
          </p:nvSpPr>
          <p:spPr>
            <a:xfrm>
              <a:off x="8409901" y="1088956"/>
              <a:ext cx="1821568" cy="264177"/>
            </a:xfrm>
            <a:prstGeom prst="rect">
              <a:avLst/>
            </a:prstGeom>
            <a:solidFill>
              <a:schemeClr val="bg1">
                <a:lumMod val="95000"/>
              </a:schemeClr>
            </a:solidFill>
          </p:spPr>
          <p:txBody>
            <a:bodyPr vert="horz" lIns="91440" tIns="45720" rIns="91440" bIns="45720" rtlCol="0">
              <a:normAutofit fontScale="92500" lnSpcReduction="20000"/>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1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N=543 </a:t>
              </a:r>
              <a:endParaRPr kumimoji="0" lang="en-US" sz="5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41" name="Title 1">
            <a:extLst>
              <a:ext uri="{FF2B5EF4-FFF2-40B4-BE49-F238E27FC236}">
                <a16:creationId xmlns:a16="http://schemas.microsoft.com/office/drawing/2014/main" id="{3AF997C0-220C-4DD8-82C3-18C45F9556F9}"/>
              </a:ext>
            </a:extLst>
          </p:cNvPr>
          <p:cNvSpPr>
            <a:spLocks noGrp="1"/>
          </p:cNvSpPr>
          <p:nvPr>
            <p:ph type="title"/>
          </p:nvPr>
        </p:nvSpPr>
        <p:spPr>
          <a:xfrm>
            <a:off x="169818" y="199556"/>
            <a:ext cx="7422345" cy="877823"/>
          </a:xfrm>
        </p:spPr>
        <p:txBody>
          <a:bodyPr>
            <a:noAutofit/>
          </a:bodyPr>
          <a:lstStyle/>
          <a:p>
            <a:pPr algn="ctr"/>
            <a:r>
              <a:rPr lang="en-US" sz="3200" dirty="0"/>
              <a:t>TROPICS-02: P3 RCT Sacituzumab Govitecan vs TPC in HR+/HER2- </a:t>
            </a:r>
            <a:r>
              <a:rPr lang="en-US" sz="3200" dirty="0" err="1"/>
              <a:t>mBC</a:t>
            </a:r>
            <a:endParaRPr lang="en-US" sz="3200" dirty="0">
              <a:solidFill>
                <a:srgbClr val="C00000"/>
              </a:solidFill>
            </a:endParaRPr>
          </a:p>
        </p:txBody>
      </p:sp>
      <p:grpSp>
        <p:nvGrpSpPr>
          <p:cNvPr id="7174" name="Group 7173">
            <a:extLst>
              <a:ext uri="{FF2B5EF4-FFF2-40B4-BE49-F238E27FC236}">
                <a16:creationId xmlns:a16="http://schemas.microsoft.com/office/drawing/2014/main" id="{DA64BD9A-D5CD-877C-CECC-B720BF0009D6}"/>
              </a:ext>
            </a:extLst>
          </p:cNvPr>
          <p:cNvGrpSpPr/>
          <p:nvPr/>
        </p:nvGrpSpPr>
        <p:grpSpPr>
          <a:xfrm>
            <a:off x="6427756" y="2951955"/>
            <a:ext cx="5604886" cy="2802606"/>
            <a:chOff x="6427756" y="2951955"/>
            <a:chExt cx="5604886" cy="2802606"/>
          </a:xfrm>
        </p:grpSpPr>
        <p:pic>
          <p:nvPicPr>
            <p:cNvPr id="56" name="Picture 55">
              <a:extLst>
                <a:ext uri="{FF2B5EF4-FFF2-40B4-BE49-F238E27FC236}">
                  <a16:creationId xmlns:a16="http://schemas.microsoft.com/office/drawing/2014/main" id="{E8B907B9-A818-B18A-615D-375D0BE27DFE}"/>
                </a:ext>
              </a:extLst>
            </p:cNvPr>
            <p:cNvPicPr>
              <a:picLocks noChangeAspect="1"/>
            </p:cNvPicPr>
            <p:nvPr/>
          </p:nvPicPr>
          <p:blipFill>
            <a:blip r:embed="rId3"/>
            <a:srcRect l="6295" t="3981" r="4504" b="14936"/>
            <a:stretch>
              <a:fillRect/>
            </a:stretch>
          </p:blipFill>
          <p:spPr>
            <a:xfrm>
              <a:off x="6427756" y="2951955"/>
              <a:ext cx="5604886" cy="2766030"/>
            </a:xfrm>
            <a:prstGeom prst="rect">
              <a:avLst/>
            </a:prstGeom>
          </p:spPr>
        </p:pic>
        <p:sp>
          <p:nvSpPr>
            <p:cNvPr id="7169" name="Rectangle 7168">
              <a:extLst>
                <a:ext uri="{FF2B5EF4-FFF2-40B4-BE49-F238E27FC236}">
                  <a16:creationId xmlns:a16="http://schemas.microsoft.com/office/drawing/2014/main" id="{D1F00428-9B7E-0E25-C58C-BA072BAE6A8E}"/>
                </a:ext>
              </a:extLst>
            </p:cNvPr>
            <p:cNvSpPr/>
            <p:nvPr/>
          </p:nvSpPr>
          <p:spPr>
            <a:xfrm>
              <a:off x="6427756" y="5636098"/>
              <a:ext cx="1660442" cy="1184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173" name="Group 7172">
            <a:extLst>
              <a:ext uri="{FF2B5EF4-FFF2-40B4-BE49-F238E27FC236}">
                <a16:creationId xmlns:a16="http://schemas.microsoft.com/office/drawing/2014/main" id="{00750EED-8E6E-DF43-0403-2C0ECE1A45D8}"/>
              </a:ext>
            </a:extLst>
          </p:cNvPr>
          <p:cNvGrpSpPr/>
          <p:nvPr/>
        </p:nvGrpSpPr>
        <p:grpSpPr>
          <a:xfrm>
            <a:off x="511384" y="2951955"/>
            <a:ext cx="5530911" cy="2814797"/>
            <a:chOff x="511384" y="2951955"/>
            <a:chExt cx="5530911" cy="2814797"/>
          </a:xfrm>
        </p:grpSpPr>
        <p:pic>
          <p:nvPicPr>
            <p:cNvPr id="55" name="Picture 54">
              <a:extLst>
                <a:ext uri="{FF2B5EF4-FFF2-40B4-BE49-F238E27FC236}">
                  <a16:creationId xmlns:a16="http://schemas.microsoft.com/office/drawing/2014/main" id="{05E14AF8-FEB7-9DBB-2948-D79DB134BAEE}"/>
                </a:ext>
              </a:extLst>
            </p:cNvPr>
            <p:cNvPicPr>
              <a:picLocks noChangeAspect="1"/>
            </p:cNvPicPr>
            <p:nvPr/>
          </p:nvPicPr>
          <p:blipFill>
            <a:blip r:embed="rId4"/>
            <a:srcRect l="10189" t="5046" r="4063" b="14135"/>
            <a:stretch>
              <a:fillRect/>
            </a:stretch>
          </p:blipFill>
          <p:spPr>
            <a:xfrm>
              <a:off x="511384" y="2951955"/>
              <a:ext cx="5530911" cy="2766030"/>
            </a:xfrm>
            <a:prstGeom prst="rect">
              <a:avLst/>
            </a:prstGeom>
          </p:spPr>
        </p:pic>
        <p:sp>
          <p:nvSpPr>
            <p:cNvPr id="7171" name="Rectangle 7170">
              <a:extLst>
                <a:ext uri="{FF2B5EF4-FFF2-40B4-BE49-F238E27FC236}">
                  <a16:creationId xmlns:a16="http://schemas.microsoft.com/office/drawing/2014/main" id="{7F9C56DE-3A7B-6540-CF01-ABB136450D87}"/>
                </a:ext>
              </a:extLst>
            </p:cNvPr>
            <p:cNvSpPr/>
            <p:nvPr/>
          </p:nvSpPr>
          <p:spPr>
            <a:xfrm>
              <a:off x="511384" y="5648289"/>
              <a:ext cx="1660442" cy="1184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57" name="Straight Connector 56">
            <a:extLst>
              <a:ext uri="{FF2B5EF4-FFF2-40B4-BE49-F238E27FC236}">
                <a16:creationId xmlns:a16="http://schemas.microsoft.com/office/drawing/2014/main" id="{15C917CB-1EA6-082C-8CDA-EB18AE697116}"/>
              </a:ext>
            </a:extLst>
          </p:cNvPr>
          <p:cNvCxnSpPr>
            <a:cxnSpLocks/>
          </p:cNvCxnSpPr>
          <p:nvPr/>
        </p:nvCxnSpPr>
        <p:spPr>
          <a:xfrm>
            <a:off x="3444329" y="3374625"/>
            <a:ext cx="0" cy="1952925"/>
          </a:xfrm>
          <a:prstGeom prst="line">
            <a:avLst/>
          </a:prstGeom>
          <a:ln w="95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B9AD0A2-A2EA-5670-8C44-CB07A83F5C22}"/>
              </a:ext>
            </a:extLst>
          </p:cNvPr>
          <p:cNvSpPr txBox="1"/>
          <p:nvPr/>
        </p:nvSpPr>
        <p:spPr>
          <a:xfrm>
            <a:off x="2691117" y="3114576"/>
            <a:ext cx="1150851" cy="230832"/>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557"/>
                </a:solidFill>
                <a:effectLst/>
                <a:uLnTx/>
                <a:uFillTx/>
                <a:latin typeface="Arial" panose="020B0604020202020204"/>
                <a:ea typeface="Osaka"/>
                <a:cs typeface="+mn-cs"/>
              </a:rPr>
              <a:t>12 months</a:t>
            </a:r>
          </a:p>
        </p:txBody>
      </p:sp>
      <p:cxnSp>
        <p:nvCxnSpPr>
          <p:cNvPr id="59" name="Straight Connector 58">
            <a:extLst>
              <a:ext uri="{FF2B5EF4-FFF2-40B4-BE49-F238E27FC236}">
                <a16:creationId xmlns:a16="http://schemas.microsoft.com/office/drawing/2014/main" id="{CEE04308-CBB6-BE80-C25D-4CFB67075177}"/>
              </a:ext>
            </a:extLst>
          </p:cNvPr>
          <p:cNvCxnSpPr>
            <a:cxnSpLocks/>
          </p:cNvCxnSpPr>
          <p:nvPr/>
        </p:nvCxnSpPr>
        <p:spPr>
          <a:xfrm>
            <a:off x="2832809" y="3572759"/>
            <a:ext cx="0" cy="1765154"/>
          </a:xfrm>
          <a:prstGeom prst="line">
            <a:avLst/>
          </a:prstGeom>
          <a:ln w="95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B7CD84D5-898D-C85A-3C93-D822B7D0E994}"/>
              </a:ext>
            </a:extLst>
          </p:cNvPr>
          <p:cNvSpPr txBox="1"/>
          <p:nvPr/>
        </p:nvSpPr>
        <p:spPr>
          <a:xfrm>
            <a:off x="2247956" y="3296337"/>
            <a:ext cx="1150851" cy="230832"/>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557"/>
                </a:solidFill>
                <a:effectLst/>
                <a:uLnTx/>
                <a:uFillTx/>
                <a:latin typeface="Arial" panose="020B0604020202020204"/>
                <a:ea typeface="Osaka"/>
                <a:cs typeface="+mn-cs"/>
              </a:rPr>
              <a:t>9 months</a:t>
            </a:r>
          </a:p>
        </p:txBody>
      </p:sp>
      <p:cxnSp>
        <p:nvCxnSpPr>
          <p:cNvPr id="62" name="Straight Connector 61">
            <a:extLst>
              <a:ext uri="{FF2B5EF4-FFF2-40B4-BE49-F238E27FC236}">
                <a16:creationId xmlns:a16="http://schemas.microsoft.com/office/drawing/2014/main" id="{15961DAB-EA7D-354D-8CFB-C947480E309E}"/>
              </a:ext>
            </a:extLst>
          </p:cNvPr>
          <p:cNvCxnSpPr>
            <a:cxnSpLocks/>
          </p:cNvCxnSpPr>
          <p:nvPr/>
        </p:nvCxnSpPr>
        <p:spPr>
          <a:xfrm>
            <a:off x="2211860" y="3791410"/>
            <a:ext cx="0" cy="1536140"/>
          </a:xfrm>
          <a:prstGeom prst="line">
            <a:avLst/>
          </a:prstGeom>
          <a:ln w="95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297C9DB7-992E-99D1-3290-4BE3E0F4D7AB}"/>
              </a:ext>
            </a:extLst>
          </p:cNvPr>
          <p:cNvSpPr txBox="1"/>
          <p:nvPr/>
        </p:nvSpPr>
        <p:spPr>
          <a:xfrm>
            <a:off x="1627008" y="3518270"/>
            <a:ext cx="1150851" cy="230832"/>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557"/>
                </a:solidFill>
                <a:effectLst/>
                <a:uLnTx/>
                <a:uFillTx/>
                <a:latin typeface="Arial" panose="020B0604020202020204"/>
                <a:ea typeface="Osaka"/>
                <a:cs typeface="+mn-cs"/>
              </a:rPr>
              <a:t>6 months</a:t>
            </a:r>
          </a:p>
        </p:txBody>
      </p:sp>
      <p:graphicFrame>
        <p:nvGraphicFramePr>
          <p:cNvPr id="27" name="Content Placeholder 8">
            <a:extLst>
              <a:ext uri="{FF2B5EF4-FFF2-40B4-BE49-F238E27FC236}">
                <a16:creationId xmlns:a16="http://schemas.microsoft.com/office/drawing/2014/main" id="{72DABF99-E566-023C-157E-513C3FE2F07A}"/>
              </a:ext>
            </a:extLst>
          </p:cNvPr>
          <p:cNvGraphicFramePr>
            <a:graphicFrameLocks/>
          </p:cNvGraphicFramePr>
          <p:nvPr/>
        </p:nvGraphicFramePr>
        <p:xfrm>
          <a:off x="3618162" y="3001737"/>
          <a:ext cx="2303600" cy="1403887"/>
        </p:xfrm>
        <a:graphic>
          <a:graphicData uri="http://schemas.openxmlformats.org/drawingml/2006/table">
            <a:tbl>
              <a:tblPr firstRow="1" bandRow="1">
                <a:tableStyleId>{5C22544A-7EE6-4342-B048-85BDC9FD1C3A}</a:tableStyleId>
              </a:tblPr>
              <a:tblGrid>
                <a:gridCol w="533550">
                  <a:extLst>
                    <a:ext uri="{9D8B030D-6E8A-4147-A177-3AD203B41FA5}">
                      <a16:colId xmlns:a16="http://schemas.microsoft.com/office/drawing/2014/main" val="2275183721"/>
                    </a:ext>
                  </a:extLst>
                </a:gridCol>
                <a:gridCol w="900304">
                  <a:extLst>
                    <a:ext uri="{9D8B030D-6E8A-4147-A177-3AD203B41FA5}">
                      <a16:colId xmlns:a16="http://schemas.microsoft.com/office/drawing/2014/main" val="1824806197"/>
                    </a:ext>
                  </a:extLst>
                </a:gridCol>
                <a:gridCol w="869746">
                  <a:extLst>
                    <a:ext uri="{9D8B030D-6E8A-4147-A177-3AD203B41FA5}">
                      <a16:colId xmlns:a16="http://schemas.microsoft.com/office/drawing/2014/main" val="639473703"/>
                    </a:ext>
                  </a:extLst>
                </a:gridCol>
              </a:tblGrid>
              <a:tr h="213422">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002060"/>
                          </a:solidFill>
                          <a:latin typeface="+mn-lt"/>
                          <a:cs typeface="Arial" panose="020B0604020202020204" pitchFamily="34" charset="0"/>
                        </a:rPr>
                        <a:t>PFS rate, % (95% CI)</a:t>
                      </a:r>
                    </a:p>
                  </a:txBody>
                  <a:tcPr marL="18288" marR="18288"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a:solidFill>
                          <a:schemeClr val="bg1"/>
                        </a:solidFill>
                        <a:latin typeface="+mn-lt"/>
                        <a:cs typeface="Arial" panose="020B0604020202020204" pitchFamily="34" charset="0"/>
                      </a:endParaRPr>
                    </a:p>
                  </a:txBody>
                  <a:tcPr marL="24384" marR="2438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4A7"/>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a:solidFill>
                          <a:schemeClr val="bg1"/>
                        </a:solidFill>
                        <a:latin typeface="+mn-lt"/>
                        <a:cs typeface="Arial" panose="020B0604020202020204" pitchFamily="34" charset="0"/>
                      </a:endParaRPr>
                    </a:p>
                  </a:txBody>
                  <a:tcPr marL="24384" marR="24384"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534596920"/>
                  </a:ext>
                </a:extLst>
              </a:tr>
              <a:tr h="2134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solidFill>
                        <a:latin typeface="+mn-lt"/>
                        <a:cs typeface="Arial" panose="020B0604020202020204" pitchFamily="34" charset="0"/>
                      </a:endParaRPr>
                    </a:p>
                  </a:txBody>
                  <a:tcPr marL="18288" marR="18288"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5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 b="1" u="none" strike="noStrike" kern="1200" cap="none" dirty="0">
                          <a:solidFill>
                            <a:schemeClr val="bg1"/>
                          </a:solidFill>
                          <a:latin typeface="+mn-lt"/>
                          <a:ea typeface="+mn-ea"/>
                          <a:cs typeface="+mn-cs"/>
                          <a:sym typeface="Arial"/>
                        </a:rPr>
                        <a:t>SG </a:t>
                      </a:r>
                      <a:r>
                        <a:rPr lang="en-GB" altLang="zh-CN" sz="800" b="1" u="none" strike="noStrike" kern="1200" cap="none" dirty="0">
                          <a:solidFill>
                            <a:schemeClr val="bg1"/>
                          </a:solidFill>
                          <a:latin typeface="+mn-lt"/>
                          <a:ea typeface="+mn-ea"/>
                          <a:cs typeface="+mn-cs"/>
                          <a:sym typeface="Arial"/>
                        </a:rPr>
                        <a:t>(n=272)</a:t>
                      </a:r>
                      <a:endParaRPr lang="en-US" sz="800" b="1" dirty="0">
                        <a:solidFill>
                          <a:schemeClr val="bg1"/>
                        </a:solidFill>
                        <a:latin typeface="+mn-lt"/>
                        <a:cs typeface="Arial" panose="020B0604020202020204" pitchFamily="34" charset="0"/>
                      </a:endParaRPr>
                    </a:p>
                  </a:txBody>
                  <a:tcPr marL="18288" marR="18288"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4A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 b="1" u="none" strike="noStrike" kern="1200" cap="none">
                          <a:solidFill>
                            <a:schemeClr val="bg1"/>
                          </a:solidFill>
                          <a:latin typeface="+mn-lt"/>
                          <a:ea typeface="+mn-ea"/>
                          <a:cs typeface="+mn-cs"/>
                          <a:sym typeface="Arial"/>
                        </a:rPr>
                        <a:t>TPC </a:t>
                      </a:r>
                      <a:r>
                        <a:rPr lang="en-GB" altLang="zh-CN" sz="800" b="1" u="none" strike="noStrike" kern="1200" cap="none">
                          <a:solidFill>
                            <a:schemeClr val="bg1"/>
                          </a:solidFill>
                          <a:latin typeface="+mn-lt"/>
                          <a:ea typeface="+mn-ea"/>
                          <a:cs typeface="+mn-cs"/>
                          <a:sym typeface="Arial"/>
                        </a:rPr>
                        <a:t>(n=271)</a:t>
                      </a:r>
                      <a:endParaRPr lang="en-US" sz="800" b="1">
                        <a:solidFill>
                          <a:schemeClr val="bg1"/>
                        </a:solidFill>
                        <a:latin typeface="+mn-lt"/>
                        <a:cs typeface="Arial" panose="020B0604020202020204" pitchFamily="34" charset="0"/>
                      </a:endParaRPr>
                    </a:p>
                  </a:txBody>
                  <a:tcPr marL="18288" marR="18288"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325681">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900" b="1" u="none" strike="noStrike" kern="1200" cap="none" dirty="0">
                          <a:solidFill>
                            <a:srgbClr val="002557"/>
                          </a:solidFill>
                          <a:latin typeface="+mn-lt"/>
                          <a:ea typeface="+mn-ea"/>
                          <a:cs typeface="+mn-cs"/>
                        </a:rPr>
                        <a:t>6-mo</a:t>
                      </a:r>
                    </a:p>
                  </a:txBody>
                  <a:tcPr marL="18288" marR="1828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64"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0" u="none" strike="noStrike" kern="1200" cap="none" normalizeH="0" baseline="0" dirty="0">
                          <a:ln>
                            <a:noFill/>
                          </a:ln>
                          <a:solidFill>
                            <a:srgbClr val="002557"/>
                          </a:solidFill>
                          <a:effectLst/>
                          <a:latin typeface="+mn-lt"/>
                          <a:ea typeface="MS PGothic"/>
                          <a:cs typeface="+mn-cs"/>
                        </a:rPr>
                        <a:t>46.1 </a:t>
                      </a:r>
                      <a:br>
                        <a:rPr kumimoji="0" lang="en-US" sz="900" b="0" i="0" u="none" strike="noStrike" kern="1200" cap="none" normalizeH="0" baseline="0" dirty="0">
                          <a:ln>
                            <a:noFill/>
                          </a:ln>
                          <a:solidFill>
                            <a:srgbClr val="002557"/>
                          </a:solidFill>
                          <a:effectLst/>
                          <a:latin typeface="+mn-lt"/>
                          <a:ea typeface="MS PGothic"/>
                          <a:cs typeface="+mn-cs"/>
                        </a:rPr>
                      </a:br>
                      <a:r>
                        <a:rPr kumimoji="0" lang="en-US" sz="900" b="0" i="0" u="none" strike="noStrike" kern="1200" cap="none" normalizeH="0" baseline="0" dirty="0">
                          <a:ln>
                            <a:noFill/>
                          </a:ln>
                          <a:solidFill>
                            <a:srgbClr val="002557"/>
                          </a:solidFill>
                          <a:effectLst/>
                          <a:latin typeface="+mn-lt"/>
                          <a:ea typeface="MS PGothic"/>
                          <a:cs typeface="+mn-cs"/>
                        </a:rPr>
                        <a:t>(39.4</a:t>
                      </a:r>
                      <a:r>
                        <a:rPr kumimoji="0" lang="en-US" sz="900" b="0" i="0" u="none" strike="noStrike" kern="1200" cap="none" normalizeH="0" baseline="0" dirty="0">
                          <a:ln>
                            <a:noFill/>
                          </a:ln>
                          <a:solidFill>
                            <a:srgbClr val="002557"/>
                          </a:solidFill>
                          <a:effectLst/>
                          <a:latin typeface="+mn-lt"/>
                          <a:ea typeface="MS PGothic"/>
                          <a:cs typeface="Arial" panose="020B0604020202020204" pitchFamily="34" charset="0"/>
                        </a:rPr>
                        <a:t>–</a:t>
                      </a:r>
                      <a:r>
                        <a:rPr kumimoji="0" lang="en-US" sz="900" b="0" i="0" u="none" strike="noStrike" kern="1200" cap="none" normalizeH="0" baseline="0" dirty="0">
                          <a:ln>
                            <a:noFill/>
                          </a:ln>
                          <a:solidFill>
                            <a:srgbClr val="002557"/>
                          </a:solidFill>
                          <a:effectLst/>
                          <a:latin typeface="+mn-lt"/>
                          <a:ea typeface="MS PGothic"/>
                          <a:cs typeface="+mn-cs"/>
                        </a:rPr>
                        <a:t>52.6)</a:t>
                      </a:r>
                      <a:endParaRPr lang="en-US" sz="900" b="1" u="none" strike="noStrike" kern="1200" cap="none" dirty="0">
                        <a:solidFill>
                          <a:srgbClr val="002557"/>
                        </a:solidFill>
                        <a:latin typeface="+mn-lt"/>
                        <a:ea typeface="+mn-ea"/>
                        <a:cs typeface="+mn-cs"/>
                      </a:endParaRPr>
                    </a:p>
                  </a:txBody>
                  <a:tcPr marL="18288" marR="1828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64" rtl="0" eaLnBrk="1" fontAlgn="auto" latinLnBrk="0" hangingPunct="1">
                        <a:lnSpc>
                          <a:spcPct val="100000"/>
                        </a:lnSpc>
                        <a:spcBef>
                          <a:spcPts val="0"/>
                        </a:spcBef>
                        <a:spcAft>
                          <a:spcPts val="0"/>
                        </a:spcAft>
                        <a:buClr>
                          <a:srgbClr val="000000"/>
                        </a:buClr>
                        <a:buSzPts val="1400"/>
                        <a:buFont typeface="Arial"/>
                        <a:buNone/>
                        <a:tabLst/>
                        <a:defRPr/>
                      </a:pPr>
                      <a:r>
                        <a:rPr kumimoji="0" lang="en-US" altLang="zh-CN" sz="900" b="0" i="0" u="none" strike="noStrike" kern="1200" cap="none" normalizeH="0" baseline="0" dirty="0">
                          <a:ln>
                            <a:noFill/>
                          </a:ln>
                          <a:solidFill>
                            <a:srgbClr val="002557"/>
                          </a:solidFill>
                          <a:effectLst/>
                          <a:latin typeface="+mn-lt"/>
                          <a:ea typeface="MS PGothic"/>
                          <a:cs typeface="+mn-cs"/>
                        </a:rPr>
                        <a:t>30.3 </a:t>
                      </a:r>
                      <a:br>
                        <a:rPr kumimoji="0" lang="en-US" altLang="zh-CN" sz="900" b="0" i="0" u="none" strike="noStrike" kern="1200" cap="none" normalizeH="0" baseline="0" dirty="0">
                          <a:ln>
                            <a:noFill/>
                          </a:ln>
                          <a:solidFill>
                            <a:srgbClr val="002557"/>
                          </a:solidFill>
                          <a:effectLst/>
                          <a:latin typeface="+mn-lt"/>
                          <a:ea typeface="MS PGothic"/>
                          <a:cs typeface="+mn-cs"/>
                        </a:rPr>
                      </a:br>
                      <a:r>
                        <a:rPr kumimoji="0" lang="en-US" altLang="zh-CN" sz="900" b="0" i="0" u="none" strike="noStrike" kern="1200" cap="none" normalizeH="0" baseline="0" dirty="0">
                          <a:ln>
                            <a:noFill/>
                          </a:ln>
                          <a:solidFill>
                            <a:srgbClr val="002557"/>
                          </a:solidFill>
                          <a:effectLst/>
                          <a:latin typeface="+mn-lt"/>
                          <a:ea typeface="MS PGothic"/>
                          <a:cs typeface="+mn-cs"/>
                        </a:rPr>
                        <a:t>(23.6</a:t>
                      </a:r>
                      <a:r>
                        <a:rPr kumimoji="0" lang="en-US" sz="900" b="0" i="0" u="none" strike="noStrike" kern="1200" cap="none" normalizeH="0" baseline="0" dirty="0">
                          <a:ln>
                            <a:noFill/>
                          </a:ln>
                          <a:solidFill>
                            <a:srgbClr val="002557"/>
                          </a:solidFill>
                          <a:effectLst/>
                          <a:latin typeface="+mn-lt"/>
                          <a:ea typeface="MS PGothic"/>
                          <a:cs typeface="Arial" panose="020B0604020202020204" pitchFamily="34" charset="0"/>
                        </a:rPr>
                        <a:t>–</a:t>
                      </a:r>
                      <a:r>
                        <a:rPr kumimoji="0" lang="en-US" altLang="zh-CN" sz="900" b="0" i="0" u="none" strike="noStrike" kern="1200" cap="none" normalizeH="0" baseline="0" dirty="0">
                          <a:ln>
                            <a:noFill/>
                          </a:ln>
                          <a:solidFill>
                            <a:srgbClr val="002557"/>
                          </a:solidFill>
                          <a:effectLst/>
                          <a:latin typeface="+mn-lt"/>
                          <a:ea typeface="MS PGothic"/>
                          <a:cs typeface="+mn-cs"/>
                        </a:rPr>
                        <a:t>37.3)</a:t>
                      </a:r>
                      <a:endParaRPr lang="en-US" sz="900" b="1" u="none" strike="noStrike" kern="1200" cap="none" dirty="0">
                        <a:solidFill>
                          <a:srgbClr val="002557"/>
                        </a:solidFill>
                        <a:latin typeface="+mn-lt"/>
                        <a:ea typeface="+mn-ea"/>
                        <a:cs typeface="+mn-cs"/>
                      </a:endParaRPr>
                    </a:p>
                  </a:txBody>
                  <a:tcPr marL="18288" marR="18288"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0994878"/>
                  </a:ext>
                </a:extLst>
              </a:tr>
              <a:tr h="325681">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900" b="1" u="none" strike="noStrike" kern="1200" cap="none" dirty="0">
                          <a:solidFill>
                            <a:srgbClr val="002557"/>
                          </a:solidFill>
                          <a:latin typeface="+mn-lt"/>
                          <a:ea typeface="+mn-ea"/>
                          <a:cs typeface="+mn-cs"/>
                        </a:rPr>
                        <a:t>9-mo</a:t>
                      </a:r>
                    </a:p>
                  </a:txBody>
                  <a:tcPr marL="18288" marR="1828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64"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0" u="none" strike="noStrike" kern="1200" cap="none" normalizeH="0" baseline="0" dirty="0">
                          <a:ln>
                            <a:noFill/>
                          </a:ln>
                          <a:solidFill>
                            <a:srgbClr val="002557"/>
                          </a:solidFill>
                          <a:effectLst/>
                          <a:latin typeface="+mn-lt"/>
                          <a:ea typeface="MS PGothic"/>
                          <a:cs typeface="+mn-cs"/>
                        </a:rPr>
                        <a:t>32.5 </a:t>
                      </a:r>
                      <a:br>
                        <a:rPr kumimoji="0" lang="en-US" sz="900" b="0" i="0" u="none" strike="noStrike" kern="1200" cap="none" normalizeH="0" baseline="0" dirty="0">
                          <a:ln>
                            <a:noFill/>
                          </a:ln>
                          <a:solidFill>
                            <a:srgbClr val="002557"/>
                          </a:solidFill>
                          <a:effectLst/>
                          <a:latin typeface="+mn-lt"/>
                          <a:ea typeface="MS PGothic"/>
                          <a:cs typeface="+mn-cs"/>
                        </a:rPr>
                      </a:br>
                      <a:r>
                        <a:rPr kumimoji="0" lang="en-US" sz="900" b="0" i="0" u="none" strike="noStrike" kern="1200" cap="none" normalizeH="0" baseline="0" dirty="0">
                          <a:ln>
                            <a:noFill/>
                          </a:ln>
                          <a:solidFill>
                            <a:srgbClr val="002557"/>
                          </a:solidFill>
                          <a:effectLst/>
                          <a:latin typeface="+mn-lt"/>
                          <a:ea typeface="MS PGothic"/>
                          <a:cs typeface="+mn-cs"/>
                        </a:rPr>
                        <a:t>(25.9</a:t>
                      </a:r>
                      <a:r>
                        <a:rPr kumimoji="0" lang="en-US" sz="900" b="0" i="0" u="none" strike="noStrike" kern="1200" cap="none" normalizeH="0" baseline="0" dirty="0">
                          <a:ln>
                            <a:noFill/>
                          </a:ln>
                          <a:solidFill>
                            <a:srgbClr val="002557"/>
                          </a:solidFill>
                          <a:effectLst/>
                          <a:latin typeface="+mn-lt"/>
                          <a:ea typeface="MS PGothic"/>
                          <a:cs typeface="Arial" panose="020B0604020202020204" pitchFamily="34" charset="0"/>
                        </a:rPr>
                        <a:t>–</a:t>
                      </a:r>
                      <a:r>
                        <a:rPr kumimoji="0" lang="en-US" sz="900" b="0" i="0" u="none" strike="noStrike" kern="1200" cap="none" normalizeH="0" baseline="0" dirty="0">
                          <a:ln>
                            <a:noFill/>
                          </a:ln>
                          <a:solidFill>
                            <a:srgbClr val="002557"/>
                          </a:solidFill>
                          <a:effectLst/>
                          <a:latin typeface="+mn-lt"/>
                          <a:ea typeface="MS PGothic"/>
                          <a:cs typeface="+mn-cs"/>
                        </a:rPr>
                        <a:t>39.2)</a:t>
                      </a:r>
                      <a:endParaRPr lang="en-US" sz="900" b="1" u="none" strike="noStrike" kern="1200" cap="none" dirty="0">
                        <a:solidFill>
                          <a:srgbClr val="002557"/>
                        </a:solidFill>
                        <a:latin typeface="+mn-lt"/>
                        <a:ea typeface="+mn-ea"/>
                        <a:cs typeface="+mn-cs"/>
                      </a:endParaRPr>
                    </a:p>
                  </a:txBody>
                  <a:tcPr marL="18288" marR="1828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64" rtl="0" eaLnBrk="1" fontAlgn="auto" latinLnBrk="0" hangingPunct="1">
                        <a:lnSpc>
                          <a:spcPct val="100000"/>
                        </a:lnSpc>
                        <a:spcBef>
                          <a:spcPts val="0"/>
                        </a:spcBef>
                        <a:spcAft>
                          <a:spcPts val="0"/>
                        </a:spcAft>
                        <a:buClr>
                          <a:srgbClr val="000000"/>
                        </a:buClr>
                        <a:buSzPts val="1400"/>
                        <a:buFont typeface="Arial"/>
                        <a:buNone/>
                        <a:tabLst/>
                        <a:defRPr/>
                      </a:pPr>
                      <a:r>
                        <a:rPr kumimoji="0" lang="en-US" altLang="zh-CN" sz="900" b="0" i="0" u="none" strike="noStrike" kern="1200" cap="none" normalizeH="0" baseline="0" dirty="0">
                          <a:ln>
                            <a:noFill/>
                          </a:ln>
                          <a:solidFill>
                            <a:srgbClr val="002557"/>
                          </a:solidFill>
                          <a:effectLst/>
                          <a:latin typeface="+mn-lt"/>
                          <a:ea typeface="MS PGothic"/>
                          <a:cs typeface="+mn-cs"/>
                        </a:rPr>
                        <a:t>17.3 </a:t>
                      </a:r>
                      <a:br>
                        <a:rPr kumimoji="0" lang="en-US" altLang="zh-CN" sz="900" b="0" i="0" u="none" strike="noStrike" kern="1200" cap="none" normalizeH="0" baseline="0" dirty="0">
                          <a:ln>
                            <a:noFill/>
                          </a:ln>
                          <a:solidFill>
                            <a:srgbClr val="002557"/>
                          </a:solidFill>
                          <a:effectLst/>
                          <a:latin typeface="+mn-lt"/>
                          <a:ea typeface="MS PGothic"/>
                          <a:cs typeface="+mn-cs"/>
                        </a:rPr>
                      </a:br>
                      <a:r>
                        <a:rPr kumimoji="0" lang="en-US" altLang="zh-CN" sz="900" b="0" i="0" u="none" strike="noStrike" kern="1200" cap="none" normalizeH="0" baseline="0" dirty="0">
                          <a:ln>
                            <a:noFill/>
                          </a:ln>
                          <a:solidFill>
                            <a:srgbClr val="002557"/>
                          </a:solidFill>
                          <a:effectLst/>
                          <a:latin typeface="+mn-lt"/>
                          <a:ea typeface="MS PGothic"/>
                          <a:cs typeface="+mn-cs"/>
                        </a:rPr>
                        <a:t>(11.5</a:t>
                      </a:r>
                      <a:r>
                        <a:rPr kumimoji="0" lang="en-US" sz="900" b="0" i="0" u="none" strike="noStrike" kern="1200" cap="none" normalizeH="0" baseline="0" dirty="0">
                          <a:ln>
                            <a:noFill/>
                          </a:ln>
                          <a:solidFill>
                            <a:srgbClr val="002557"/>
                          </a:solidFill>
                          <a:effectLst/>
                          <a:latin typeface="+mn-lt"/>
                          <a:ea typeface="MS PGothic"/>
                          <a:cs typeface="Arial" panose="020B0604020202020204" pitchFamily="34" charset="0"/>
                        </a:rPr>
                        <a:t>–</a:t>
                      </a:r>
                      <a:r>
                        <a:rPr kumimoji="0" lang="en-US" altLang="zh-CN" sz="900" b="0" i="0" u="none" strike="noStrike" kern="1200" cap="none" normalizeH="0" baseline="0" dirty="0">
                          <a:ln>
                            <a:noFill/>
                          </a:ln>
                          <a:solidFill>
                            <a:srgbClr val="002557"/>
                          </a:solidFill>
                          <a:effectLst/>
                          <a:latin typeface="+mn-lt"/>
                          <a:ea typeface="MS PGothic"/>
                          <a:cs typeface="+mn-cs"/>
                        </a:rPr>
                        <a:t>24.2)</a:t>
                      </a:r>
                      <a:endParaRPr lang="en-US" sz="900" b="1" u="none" strike="noStrike" kern="1200" cap="none" dirty="0">
                        <a:solidFill>
                          <a:srgbClr val="002557"/>
                        </a:solidFill>
                        <a:latin typeface="+mn-lt"/>
                        <a:ea typeface="+mn-ea"/>
                        <a:cs typeface="+mn-cs"/>
                      </a:endParaRPr>
                    </a:p>
                  </a:txBody>
                  <a:tcPr marL="18288" marR="18288"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6090567"/>
                  </a:ext>
                </a:extLst>
              </a:tr>
              <a:tr h="325681">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900" b="1" u="none" strike="noStrike" kern="1200" cap="none">
                          <a:solidFill>
                            <a:srgbClr val="002557"/>
                          </a:solidFill>
                          <a:latin typeface="+mn-lt"/>
                          <a:ea typeface="+mn-ea"/>
                          <a:cs typeface="+mn-cs"/>
                        </a:rPr>
                        <a:t>12-mo</a:t>
                      </a:r>
                    </a:p>
                  </a:txBody>
                  <a:tcPr marL="18288" marR="1828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64"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0" u="none" strike="noStrike" kern="1200" cap="none" normalizeH="0" baseline="0" dirty="0">
                          <a:ln>
                            <a:noFill/>
                          </a:ln>
                          <a:solidFill>
                            <a:srgbClr val="002557"/>
                          </a:solidFill>
                          <a:effectLst/>
                          <a:latin typeface="+mn-lt"/>
                          <a:ea typeface="MS PGothic"/>
                          <a:cs typeface="+mn-cs"/>
                        </a:rPr>
                        <a:t>21.3 </a:t>
                      </a:r>
                      <a:br>
                        <a:rPr kumimoji="0" lang="en-US" sz="900" b="0" i="0" u="none" strike="noStrike" kern="1200" cap="none" normalizeH="0" baseline="0" dirty="0">
                          <a:ln>
                            <a:noFill/>
                          </a:ln>
                          <a:solidFill>
                            <a:srgbClr val="002557"/>
                          </a:solidFill>
                          <a:effectLst/>
                          <a:latin typeface="+mn-lt"/>
                          <a:ea typeface="MS PGothic"/>
                          <a:cs typeface="+mn-cs"/>
                        </a:rPr>
                      </a:br>
                      <a:r>
                        <a:rPr kumimoji="0" lang="en-US" sz="900" b="0" i="0" u="none" strike="noStrike" kern="1200" cap="none" normalizeH="0" baseline="0" dirty="0">
                          <a:ln>
                            <a:noFill/>
                          </a:ln>
                          <a:solidFill>
                            <a:srgbClr val="002557"/>
                          </a:solidFill>
                          <a:effectLst/>
                          <a:latin typeface="+mn-lt"/>
                          <a:ea typeface="MS PGothic"/>
                          <a:cs typeface="+mn-cs"/>
                        </a:rPr>
                        <a:t>(15.2</a:t>
                      </a:r>
                      <a:r>
                        <a:rPr kumimoji="0" lang="en-US" sz="900" b="0" i="0" u="none" strike="noStrike" kern="1200" cap="none" normalizeH="0" baseline="0" dirty="0">
                          <a:ln>
                            <a:noFill/>
                          </a:ln>
                          <a:solidFill>
                            <a:srgbClr val="002557"/>
                          </a:solidFill>
                          <a:effectLst/>
                          <a:latin typeface="+mn-lt"/>
                          <a:ea typeface="MS PGothic"/>
                          <a:cs typeface="Arial" panose="020B0604020202020204" pitchFamily="34" charset="0"/>
                        </a:rPr>
                        <a:t>–</a:t>
                      </a:r>
                      <a:r>
                        <a:rPr kumimoji="0" lang="en-US" sz="900" b="0" i="0" u="none" strike="noStrike" kern="1200" cap="none" normalizeH="0" baseline="0" dirty="0">
                          <a:ln>
                            <a:noFill/>
                          </a:ln>
                          <a:solidFill>
                            <a:srgbClr val="002557"/>
                          </a:solidFill>
                          <a:effectLst/>
                          <a:latin typeface="+mn-lt"/>
                          <a:ea typeface="MS PGothic"/>
                          <a:cs typeface="+mn-cs"/>
                        </a:rPr>
                        <a:t>28.1)</a:t>
                      </a:r>
                      <a:endParaRPr lang="en-US" sz="900" b="1" u="none" strike="noStrike" kern="1200" cap="none" dirty="0">
                        <a:solidFill>
                          <a:srgbClr val="002557"/>
                        </a:solidFill>
                        <a:latin typeface="+mn-lt"/>
                        <a:ea typeface="+mn-ea"/>
                        <a:cs typeface="+mn-cs"/>
                      </a:endParaRPr>
                    </a:p>
                  </a:txBody>
                  <a:tcPr marL="18288" marR="1828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64"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0" u="none" strike="noStrike" kern="1200" cap="none" normalizeH="0" baseline="0" dirty="0">
                          <a:ln>
                            <a:noFill/>
                          </a:ln>
                          <a:solidFill>
                            <a:srgbClr val="002557"/>
                          </a:solidFill>
                          <a:effectLst/>
                          <a:latin typeface="+mn-lt"/>
                          <a:ea typeface="MS PGothic"/>
                          <a:cs typeface="+mn-cs"/>
                        </a:rPr>
                        <a:t>7.1 </a:t>
                      </a:r>
                      <a:br>
                        <a:rPr kumimoji="0" lang="en-US" sz="900" b="0" i="0" u="none" strike="noStrike" kern="1200" cap="none" normalizeH="0" baseline="0" dirty="0">
                          <a:ln>
                            <a:noFill/>
                          </a:ln>
                          <a:solidFill>
                            <a:srgbClr val="002557"/>
                          </a:solidFill>
                          <a:effectLst/>
                          <a:latin typeface="+mn-lt"/>
                          <a:ea typeface="MS PGothic"/>
                          <a:cs typeface="+mn-cs"/>
                        </a:rPr>
                      </a:br>
                      <a:r>
                        <a:rPr kumimoji="0" lang="en-US" sz="900" b="0" i="0" u="none" strike="noStrike" kern="1200" cap="none" normalizeH="0" baseline="0" dirty="0">
                          <a:ln>
                            <a:noFill/>
                          </a:ln>
                          <a:solidFill>
                            <a:srgbClr val="002557"/>
                          </a:solidFill>
                          <a:effectLst/>
                          <a:latin typeface="+mn-lt"/>
                          <a:ea typeface="MS PGothic"/>
                          <a:cs typeface="+mn-cs"/>
                        </a:rPr>
                        <a:t>(2.8</a:t>
                      </a:r>
                      <a:r>
                        <a:rPr kumimoji="0" lang="en-US" sz="900" b="0" i="0" u="none" strike="noStrike" kern="1200" cap="none" normalizeH="0" baseline="0" dirty="0">
                          <a:ln>
                            <a:noFill/>
                          </a:ln>
                          <a:solidFill>
                            <a:srgbClr val="002557"/>
                          </a:solidFill>
                          <a:effectLst/>
                          <a:latin typeface="+mn-lt"/>
                          <a:ea typeface="MS PGothic"/>
                          <a:cs typeface="Arial" panose="020B0604020202020204" pitchFamily="34" charset="0"/>
                        </a:rPr>
                        <a:t>–</a:t>
                      </a:r>
                      <a:r>
                        <a:rPr kumimoji="0" lang="en-US" sz="900" b="0" i="0" u="none" strike="noStrike" kern="1200" cap="none" normalizeH="0" baseline="0" dirty="0">
                          <a:ln>
                            <a:noFill/>
                          </a:ln>
                          <a:solidFill>
                            <a:srgbClr val="002557"/>
                          </a:solidFill>
                          <a:effectLst/>
                          <a:latin typeface="+mn-lt"/>
                          <a:ea typeface="MS PGothic"/>
                          <a:cs typeface="+mn-cs"/>
                        </a:rPr>
                        <a:t>13.9)</a:t>
                      </a:r>
                      <a:endParaRPr lang="en-US" sz="900" b="1" u="none" strike="noStrike" kern="1200" cap="none" dirty="0">
                        <a:solidFill>
                          <a:srgbClr val="002557"/>
                        </a:solidFill>
                        <a:latin typeface="+mn-lt"/>
                        <a:ea typeface="+mn-ea"/>
                        <a:cs typeface="+mn-cs"/>
                      </a:endParaRPr>
                    </a:p>
                  </a:txBody>
                  <a:tcPr marL="18288" marR="18288"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44720881"/>
                  </a:ext>
                </a:extLst>
              </a:tr>
            </a:tbl>
          </a:graphicData>
        </a:graphic>
      </p:graphicFrame>
      <p:sp>
        <p:nvSpPr>
          <p:cNvPr id="26" name="TextBox 25">
            <a:extLst>
              <a:ext uri="{FF2B5EF4-FFF2-40B4-BE49-F238E27FC236}">
                <a16:creationId xmlns:a16="http://schemas.microsoft.com/office/drawing/2014/main" id="{958E37C2-E3A0-5C68-BD89-B2DA2666638E}"/>
              </a:ext>
            </a:extLst>
          </p:cNvPr>
          <p:cNvSpPr txBox="1"/>
          <p:nvPr/>
        </p:nvSpPr>
        <p:spPr>
          <a:xfrm>
            <a:off x="8005579" y="3070225"/>
            <a:ext cx="1150851" cy="230832"/>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557"/>
                </a:solidFill>
                <a:effectLst/>
                <a:uLnTx/>
                <a:uFillTx/>
                <a:latin typeface="Arial" panose="020B0604020202020204"/>
                <a:ea typeface="Osaka"/>
                <a:cs typeface="+mn-cs"/>
              </a:rPr>
              <a:t>12 months</a:t>
            </a:r>
          </a:p>
        </p:txBody>
      </p:sp>
      <p:graphicFrame>
        <p:nvGraphicFramePr>
          <p:cNvPr id="28" name="Content Placeholder 8">
            <a:extLst>
              <a:ext uri="{FF2B5EF4-FFF2-40B4-BE49-F238E27FC236}">
                <a16:creationId xmlns:a16="http://schemas.microsoft.com/office/drawing/2014/main" id="{DCDA4BCF-EF97-3A47-FCE1-8F465AE0E05A}"/>
              </a:ext>
            </a:extLst>
          </p:cNvPr>
          <p:cNvGraphicFramePr>
            <a:graphicFrameLocks/>
          </p:cNvGraphicFramePr>
          <p:nvPr/>
        </p:nvGraphicFramePr>
        <p:xfrm>
          <a:off x="9846754" y="3114576"/>
          <a:ext cx="1871947" cy="676834"/>
        </p:xfrm>
        <a:graphic>
          <a:graphicData uri="http://schemas.openxmlformats.org/drawingml/2006/table">
            <a:tbl>
              <a:tblPr firstRow="1" bandRow="1">
                <a:tableStyleId>{5C22544A-7EE6-4342-B048-85BDC9FD1C3A}</a:tableStyleId>
              </a:tblPr>
              <a:tblGrid>
                <a:gridCol w="433573">
                  <a:extLst>
                    <a:ext uri="{9D8B030D-6E8A-4147-A177-3AD203B41FA5}">
                      <a16:colId xmlns:a16="http://schemas.microsoft.com/office/drawing/2014/main" val="2275183721"/>
                    </a:ext>
                  </a:extLst>
                </a:gridCol>
                <a:gridCol w="731603">
                  <a:extLst>
                    <a:ext uri="{9D8B030D-6E8A-4147-A177-3AD203B41FA5}">
                      <a16:colId xmlns:a16="http://schemas.microsoft.com/office/drawing/2014/main" val="1824806197"/>
                    </a:ext>
                  </a:extLst>
                </a:gridCol>
                <a:gridCol w="706771">
                  <a:extLst>
                    <a:ext uri="{9D8B030D-6E8A-4147-A177-3AD203B41FA5}">
                      <a16:colId xmlns:a16="http://schemas.microsoft.com/office/drawing/2014/main" val="639473703"/>
                    </a:ext>
                  </a:extLst>
                </a:gridCol>
              </a:tblGrid>
              <a:tr h="201257">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002060"/>
                          </a:solidFill>
                          <a:latin typeface="+mn-lt"/>
                          <a:cs typeface="Arial" panose="020B0604020202020204" pitchFamily="34" charset="0"/>
                        </a:rPr>
                        <a:t>OS rate, % (95% CI)</a:t>
                      </a:r>
                    </a:p>
                  </a:txBody>
                  <a:tcPr marL="18288" marR="18288"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a:solidFill>
                          <a:schemeClr val="bg1"/>
                        </a:solidFill>
                        <a:latin typeface="+mn-lt"/>
                        <a:cs typeface="Arial" panose="020B0604020202020204" pitchFamily="34" charset="0"/>
                      </a:endParaRPr>
                    </a:p>
                  </a:txBody>
                  <a:tcPr marL="24384" marR="2438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4A7"/>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a:solidFill>
                          <a:schemeClr val="bg1"/>
                        </a:solidFill>
                        <a:latin typeface="+mn-lt"/>
                        <a:cs typeface="Arial" panose="020B0604020202020204" pitchFamily="34" charset="0"/>
                      </a:endParaRPr>
                    </a:p>
                  </a:txBody>
                  <a:tcPr marL="24384" marR="24384"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534596920"/>
                  </a:ext>
                </a:extLst>
              </a:tr>
              <a:tr h="2012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a:solidFill>
                          <a:schemeClr val="bg1"/>
                        </a:solidFill>
                        <a:latin typeface="+mn-lt"/>
                        <a:cs typeface="Arial" panose="020B0604020202020204" pitchFamily="34" charset="0"/>
                      </a:endParaRPr>
                    </a:p>
                  </a:txBody>
                  <a:tcPr marL="18288" marR="18288"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5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1" u="none" strike="noStrike" kern="1200" cap="none" dirty="0">
                          <a:solidFill>
                            <a:schemeClr val="bg1"/>
                          </a:solidFill>
                          <a:latin typeface="+mn-lt"/>
                          <a:ea typeface="+mn-ea"/>
                          <a:cs typeface="+mn-cs"/>
                          <a:sym typeface="Arial"/>
                        </a:rPr>
                        <a:t>SG </a:t>
                      </a:r>
                      <a:br>
                        <a:rPr lang="en-US" altLang="zh-CN" sz="900" b="1" u="none" strike="noStrike" kern="1200" cap="none" dirty="0">
                          <a:solidFill>
                            <a:schemeClr val="bg1"/>
                          </a:solidFill>
                          <a:latin typeface="+mn-lt"/>
                          <a:ea typeface="+mn-ea"/>
                          <a:cs typeface="+mn-cs"/>
                          <a:sym typeface="Arial"/>
                        </a:rPr>
                      </a:br>
                      <a:r>
                        <a:rPr lang="en-GB" altLang="zh-CN" sz="900" b="1" u="none" strike="noStrike" kern="1200" cap="none" dirty="0">
                          <a:solidFill>
                            <a:schemeClr val="bg1"/>
                          </a:solidFill>
                          <a:latin typeface="+mn-lt"/>
                          <a:ea typeface="+mn-ea"/>
                          <a:cs typeface="+mn-cs"/>
                          <a:sym typeface="Arial"/>
                        </a:rPr>
                        <a:t>(n=272)</a:t>
                      </a:r>
                      <a:endParaRPr lang="en-US" sz="900" b="1" dirty="0">
                        <a:solidFill>
                          <a:schemeClr val="bg1"/>
                        </a:solidFill>
                        <a:latin typeface="+mn-lt"/>
                        <a:cs typeface="Arial" panose="020B0604020202020204" pitchFamily="34" charset="0"/>
                      </a:endParaRPr>
                    </a:p>
                  </a:txBody>
                  <a:tcPr marL="18288" marR="18288"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4A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1" u="none" strike="noStrike" kern="1200" cap="none">
                          <a:solidFill>
                            <a:schemeClr val="bg1"/>
                          </a:solidFill>
                          <a:latin typeface="+mn-lt"/>
                          <a:ea typeface="+mn-ea"/>
                          <a:cs typeface="+mn-cs"/>
                          <a:sym typeface="Arial"/>
                        </a:rPr>
                        <a:t>TPC </a:t>
                      </a:r>
                      <a:r>
                        <a:rPr lang="en-GB" altLang="zh-CN" sz="900" b="1" u="none" strike="noStrike" kern="1200" cap="none">
                          <a:solidFill>
                            <a:schemeClr val="bg1"/>
                          </a:solidFill>
                          <a:latin typeface="+mn-lt"/>
                          <a:ea typeface="+mn-ea"/>
                          <a:cs typeface="+mn-cs"/>
                          <a:sym typeface="Arial"/>
                        </a:rPr>
                        <a:t>(n=271)</a:t>
                      </a:r>
                      <a:endParaRPr lang="en-US" sz="900" b="1">
                        <a:solidFill>
                          <a:schemeClr val="bg1"/>
                        </a:solidFill>
                        <a:latin typeface="+mn-lt"/>
                        <a:cs typeface="Arial" panose="020B0604020202020204" pitchFamily="34" charset="0"/>
                      </a:endParaRPr>
                    </a:p>
                  </a:txBody>
                  <a:tcPr marL="18288" marR="18288"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201257">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900" b="1" u="none" strike="noStrike" kern="1200" cap="none" dirty="0">
                          <a:solidFill>
                            <a:srgbClr val="002557"/>
                          </a:solidFill>
                          <a:latin typeface="+mn-lt"/>
                          <a:ea typeface="+mn-ea"/>
                          <a:cs typeface="+mn-cs"/>
                        </a:rPr>
                        <a:t>12-mo</a:t>
                      </a:r>
                    </a:p>
                  </a:txBody>
                  <a:tcPr marL="18288" marR="1828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solidFill>
                            <a:srgbClr val="002557"/>
                          </a:solidFill>
                          <a:effectLst/>
                          <a:latin typeface="+mn-lt"/>
                          <a:ea typeface="Times New Roman" panose="02020603050405020304" pitchFamily="18" charset="0"/>
                          <a:cs typeface="Times New Roman"/>
                        </a:rPr>
                        <a:t>61 (55</a:t>
                      </a:r>
                      <a:r>
                        <a:rPr kumimoji="0" lang="en-US" sz="900" b="0" i="0" u="none" strike="noStrike" kern="1200" cap="none" normalizeH="0" baseline="0" dirty="0">
                          <a:ln>
                            <a:noFill/>
                          </a:ln>
                          <a:solidFill>
                            <a:srgbClr val="002557"/>
                          </a:solidFill>
                          <a:effectLst/>
                          <a:latin typeface="+mn-lt"/>
                          <a:ea typeface="MS PGothic"/>
                          <a:cs typeface="Arial" panose="020B0604020202020204" pitchFamily="34" charset="0"/>
                        </a:rPr>
                        <a:t>–</a:t>
                      </a:r>
                      <a:r>
                        <a:rPr lang="en-US" sz="900" dirty="0">
                          <a:solidFill>
                            <a:srgbClr val="002557"/>
                          </a:solidFill>
                          <a:effectLst/>
                          <a:latin typeface="+mn-lt"/>
                          <a:ea typeface="Times New Roman" panose="02020603050405020304" pitchFamily="18" charset="0"/>
                          <a:cs typeface="Times New Roman"/>
                        </a:rPr>
                        <a:t>66)</a:t>
                      </a:r>
                    </a:p>
                  </a:txBody>
                  <a:tcPr marL="13716" marR="1371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solidFill>
                            <a:srgbClr val="002557"/>
                          </a:solidFill>
                          <a:effectLst/>
                          <a:latin typeface="+mn-lt"/>
                          <a:ea typeface="Times New Roman" panose="02020603050405020304" pitchFamily="18" charset="0"/>
                          <a:cs typeface="Times New Roman"/>
                        </a:rPr>
                        <a:t>47 (41</a:t>
                      </a:r>
                      <a:r>
                        <a:rPr kumimoji="0" lang="en-US" sz="900" b="0" i="0" u="none" strike="noStrike" kern="1200" cap="none" normalizeH="0" baseline="0" dirty="0">
                          <a:ln>
                            <a:noFill/>
                          </a:ln>
                          <a:solidFill>
                            <a:srgbClr val="002557"/>
                          </a:solidFill>
                          <a:effectLst/>
                          <a:latin typeface="+mn-lt"/>
                          <a:ea typeface="MS PGothic"/>
                          <a:cs typeface="Arial" panose="020B0604020202020204" pitchFamily="34" charset="0"/>
                        </a:rPr>
                        <a:t>–</a:t>
                      </a:r>
                      <a:r>
                        <a:rPr lang="en-US" sz="900" dirty="0">
                          <a:solidFill>
                            <a:srgbClr val="002557"/>
                          </a:solidFill>
                          <a:effectLst/>
                          <a:latin typeface="+mn-lt"/>
                          <a:ea typeface="Times New Roman" panose="02020603050405020304" pitchFamily="18" charset="0"/>
                          <a:cs typeface="Times New Roman"/>
                        </a:rPr>
                        <a:t>53)</a:t>
                      </a:r>
                    </a:p>
                  </a:txBody>
                  <a:tcPr marL="13716" marR="13716"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44720881"/>
                  </a:ext>
                </a:extLst>
              </a:tr>
            </a:tbl>
          </a:graphicData>
        </a:graphic>
      </p:graphicFrame>
      <p:cxnSp>
        <p:nvCxnSpPr>
          <p:cNvPr id="23" name="Straight Connector 22">
            <a:extLst>
              <a:ext uri="{FF2B5EF4-FFF2-40B4-BE49-F238E27FC236}">
                <a16:creationId xmlns:a16="http://schemas.microsoft.com/office/drawing/2014/main" id="{91CBA35C-9993-EAC0-6249-26B924D804C5}"/>
              </a:ext>
            </a:extLst>
          </p:cNvPr>
          <p:cNvCxnSpPr>
            <a:cxnSpLocks/>
          </p:cNvCxnSpPr>
          <p:nvPr/>
        </p:nvCxnSpPr>
        <p:spPr>
          <a:xfrm>
            <a:off x="8544909" y="3330274"/>
            <a:ext cx="0" cy="1952925"/>
          </a:xfrm>
          <a:prstGeom prst="line">
            <a:avLst/>
          </a:prstGeom>
          <a:ln w="9525">
            <a:solidFill>
              <a:schemeClr val="accent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208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444EF-1EB0-4C70-2179-336779B4B8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7E9919-9F83-DC1D-A69E-DDBCDA563A50}"/>
              </a:ext>
            </a:extLst>
          </p:cNvPr>
          <p:cNvSpPr>
            <a:spLocks noGrp="1"/>
          </p:cNvSpPr>
          <p:nvPr>
            <p:ph type="title"/>
          </p:nvPr>
        </p:nvSpPr>
        <p:spPr>
          <a:xfrm>
            <a:off x="912286" y="6005"/>
            <a:ext cx="10358967" cy="974723"/>
          </a:xfrm>
        </p:spPr>
        <p:txBody>
          <a:bodyPr/>
          <a:lstStyle/>
          <a:p>
            <a:r>
              <a:rPr lang="en-US" dirty="0"/>
              <a:t>Phase III TROPiCS-02: Safety Summary</a:t>
            </a:r>
          </a:p>
        </p:txBody>
      </p:sp>
      <p:sp>
        <p:nvSpPr>
          <p:cNvPr id="3" name="TextBox 2">
            <a:extLst>
              <a:ext uri="{FF2B5EF4-FFF2-40B4-BE49-F238E27FC236}">
                <a16:creationId xmlns:a16="http://schemas.microsoft.com/office/drawing/2014/main" id="{5FE20D5A-56D3-D39D-9601-93DCE15C6D19}"/>
              </a:ext>
            </a:extLst>
          </p:cNvPr>
          <p:cNvSpPr txBox="1"/>
          <p:nvPr/>
        </p:nvSpPr>
        <p:spPr>
          <a:xfrm>
            <a:off x="2254" y="6534835"/>
            <a:ext cx="6279674"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Tolaney</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 et al. ASCO 2023;Abstract 1003.</a:t>
            </a:r>
          </a:p>
        </p:txBody>
      </p:sp>
      <p:pic>
        <p:nvPicPr>
          <p:cNvPr id="5" name="Picture 4">
            <a:extLst>
              <a:ext uri="{FF2B5EF4-FFF2-40B4-BE49-F238E27FC236}">
                <a16:creationId xmlns:a16="http://schemas.microsoft.com/office/drawing/2014/main" id="{DC94B9E2-A668-0FFB-3402-223B721CF38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9714" y="981364"/>
            <a:ext cx="11832571" cy="4895272"/>
          </a:xfrm>
          <a:prstGeom prst="rect">
            <a:avLst/>
          </a:prstGeom>
        </p:spPr>
      </p:pic>
      <p:sp>
        <p:nvSpPr>
          <p:cNvPr id="4" name="TextBox 3">
            <a:extLst>
              <a:ext uri="{FF2B5EF4-FFF2-40B4-BE49-F238E27FC236}">
                <a16:creationId xmlns:a16="http://schemas.microsoft.com/office/drawing/2014/main" id="{0F925342-5238-03FC-C207-728DAB1732E2}"/>
              </a:ext>
            </a:extLst>
          </p:cNvPr>
          <p:cNvSpPr txBox="1"/>
          <p:nvPr/>
        </p:nvSpPr>
        <p:spPr>
          <a:xfrm>
            <a:off x="282670" y="5913043"/>
            <a:ext cx="1020245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TEAEs = treatment-emergent adverse events; SG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sacituzumab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govitecan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TPC = treatment of physician's choice</a:t>
            </a:r>
          </a:p>
        </p:txBody>
      </p:sp>
    </p:spTree>
    <p:extLst>
      <p:ext uri="{BB962C8B-B14F-4D97-AF65-F5344CB8AC3E}">
        <p14:creationId xmlns:p14="http://schemas.microsoft.com/office/powerpoint/2010/main" val="3999573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05224-F2AE-4489-DF9F-610AF50189DD}"/>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0E42C472-10F8-DE91-2D36-375D0311E409}"/>
              </a:ext>
            </a:extLst>
          </p:cNvPr>
          <p:cNvSpPr/>
          <p:nvPr/>
        </p:nvSpPr>
        <p:spPr>
          <a:xfrm>
            <a:off x="6286228" y="985652"/>
            <a:ext cx="5866404" cy="586763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FBCAF32-8098-D503-5BFD-A730D4D82114}"/>
              </a:ext>
            </a:extLst>
          </p:cNvPr>
          <p:cNvSpPr/>
          <p:nvPr/>
        </p:nvSpPr>
        <p:spPr>
          <a:xfrm>
            <a:off x="69308" y="985652"/>
            <a:ext cx="6140563" cy="586763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34A318-77B1-76C7-98A5-1E21005A124C}"/>
              </a:ext>
            </a:extLst>
          </p:cNvPr>
          <p:cNvSpPr>
            <a:spLocks noGrp="1"/>
          </p:cNvSpPr>
          <p:nvPr>
            <p:ph type="title"/>
          </p:nvPr>
        </p:nvSpPr>
        <p:spPr>
          <a:xfrm>
            <a:off x="482600" y="122784"/>
            <a:ext cx="11226800" cy="687456"/>
          </a:xfrm>
        </p:spPr>
        <p:txBody>
          <a:bodyPr>
            <a:normAutofit/>
          </a:bodyPr>
          <a:lstStyle/>
          <a:p>
            <a:r>
              <a:rPr lang="en-US" sz="2800" dirty="0"/>
              <a:t>TROPION-Breast01: P3 RCT Dato-</a:t>
            </a:r>
            <a:r>
              <a:rPr lang="en-US" sz="2800" dirty="0" err="1"/>
              <a:t>DXd</a:t>
            </a:r>
            <a:r>
              <a:rPr lang="en-US" sz="2800" dirty="0"/>
              <a:t> vs Chemo in HR+/HER2– MBC</a:t>
            </a:r>
            <a:endParaRPr lang="en-US" dirty="0"/>
          </a:p>
        </p:txBody>
      </p:sp>
      <p:sp>
        <p:nvSpPr>
          <p:cNvPr id="5" name="Text Placeholder 4">
            <a:extLst>
              <a:ext uri="{FF2B5EF4-FFF2-40B4-BE49-F238E27FC236}">
                <a16:creationId xmlns:a16="http://schemas.microsoft.com/office/drawing/2014/main" id="{F7E517F2-BDB6-E18C-1632-49D1176E54E2}"/>
              </a:ext>
            </a:extLst>
          </p:cNvPr>
          <p:cNvSpPr>
            <a:spLocks noGrp="1"/>
          </p:cNvSpPr>
          <p:nvPr>
            <p:ph type="body" sz="quarter" idx="11"/>
          </p:nvPr>
        </p:nvSpPr>
        <p:spPr>
          <a:xfrm>
            <a:off x="236584" y="6024889"/>
            <a:ext cx="5582326" cy="835383"/>
          </a:xfrm>
        </p:spPr>
        <p:txBody>
          <a:bodyPr>
            <a:normAutofit lnSpcReduction="10000"/>
          </a:bodyPr>
          <a:lstStyle/>
          <a:p>
            <a:pPr marL="0" indent="0">
              <a:buClrTx/>
              <a:buSzTx/>
            </a:pPr>
            <a:r>
              <a:rPr lang="en-US" sz="1000" baseline="30000" dirty="0"/>
              <a:t>a</a:t>
            </a:r>
            <a:r>
              <a:rPr lang="en-US" sz="1000" dirty="0"/>
              <a:t> Investigator’s choice of Chemo (ICC): </a:t>
            </a:r>
            <a:r>
              <a:rPr lang="en-US" sz="1000" dirty="0" err="1"/>
              <a:t>eribulin</a:t>
            </a:r>
            <a:r>
              <a:rPr lang="en-US" sz="1000" dirty="0"/>
              <a:t>, 1.4 mg/kg IV on D1, 8, q3w; vinorelbine, 25 mg/m</a:t>
            </a:r>
            <a:r>
              <a:rPr lang="en-US" sz="1000" baseline="30000" dirty="0"/>
              <a:t>2</a:t>
            </a:r>
            <a:r>
              <a:rPr lang="en-US" sz="1000" dirty="0"/>
              <a:t> IV on D1, 8, q3w; gemcitabine 1000 mg/m</a:t>
            </a:r>
            <a:r>
              <a:rPr lang="en-US" sz="1000" baseline="30000" dirty="0"/>
              <a:t>2</a:t>
            </a:r>
            <a:r>
              <a:rPr lang="en-US" sz="1000" dirty="0"/>
              <a:t> IV on D1, 8, q3w; capecitabine 1000 or 1250 mg/m</a:t>
            </a:r>
            <a:r>
              <a:rPr lang="en-US" sz="1000" baseline="30000" dirty="0"/>
              <a:t>2</a:t>
            </a:r>
            <a:r>
              <a:rPr lang="en-US" sz="1000" dirty="0"/>
              <a:t> (dose per standard institutional practice BID D1-14, q3w. </a:t>
            </a:r>
          </a:p>
          <a:p>
            <a:pPr marL="0" indent="0">
              <a:buClrTx/>
              <a:buSzTx/>
            </a:pPr>
            <a:endParaRPr lang="en-US" dirty="0"/>
          </a:p>
          <a:p>
            <a:pPr marL="0" indent="0">
              <a:buClrTx/>
              <a:buSzTx/>
            </a:pPr>
            <a:r>
              <a:rPr lang="en-US" dirty="0" err="1"/>
              <a:t>Pernas</a:t>
            </a:r>
            <a:r>
              <a:rPr lang="en-US" dirty="0"/>
              <a:t> S</a:t>
            </a:r>
            <a:r>
              <a:rPr lang="en-US" sz="1000" dirty="0">
                <a:solidFill>
                  <a:schemeClr val="tx1"/>
                </a:solidFill>
              </a:rPr>
              <a:t>, et al. ASCO 2024. Abstract </a:t>
            </a:r>
            <a:r>
              <a:rPr lang="en-US" dirty="0"/>
              <a:t>1006</a:t>
            </a:r>
          </a:p>
          <a:p>
            <a:pPr marL="0" indent="0">
              <a:buClrTx/>
              <a:buSzTx/>
            </a:pPr>
            <a:r>
              <a:rPr lang="en-US" dirty="0" err="1"/>
              <a:t>Bardia</a:t>
            </a:r>
            <a:r>
              <a:rPr lang="en-US" dirty="0"/>
              <a:t> A et al.  JCO 2024;43:285-96.</a:t>
            </a:r>
          </a:p>
        </p:txBody>
      </p:sp>
      <p:sp>
        <p:nvSpPr>
          <p:cNvPr id="3" name="TextBox 2">
            <a:extLst>
              <a:ext uri="{FF2B5EF4-FFF2-40B4-BE49-F238E27FC236}">
                <a16:creationId xmlns:a16="http://schemas.microsoft.com/office/drawing/2014/main" id="{E289E21E-F6F3-4B9F-D4CD-E9F3C7D93C17}"/>
              </a:ext>
            </a:extLst>
          </p:cNvPr>
          <p:cNvSpPr txBox="1"/>
          <p:nvPr/>
        </p:nvSpPr>
        <p:spPr>
          <a:xfrm>
            <a:off x="625907" y="1324891"/>
            <a:ext cx="4919238" cy="1169551"/>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191B6"/>
                </a:solidFill>
                <a:effectLst/>
                <a:uLnTx/>
                <a:uFillTx/>
                <a:latin typeface="Calibri" panose="020F0502020204030204"/>
                <a:ea typeface="+mn-ea"/>
                <a:cs typeface="+mn-cs"/>
              </a:rPr>
              <a:t>Key Eligibility Criteria</a:t>
            </a: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Calibri" panose="020F0502020204030204"/>
                <a:ea typeface="+mn-ea"/>
                <a:cs typeface="+mn-cs"/>
              </a:rPr>
              <a:t>HR+/HER2– MBC (HER2 IHC 0/1+/2+; ISH–)</a:t>
            </a: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Calibri" panose="020F0502020204030204"/>
                <a:ea typeface="+mn-ea"/>
                <a:cs typeface="+mn-cs"/>
              </a:rPr>
              <a:t>Progressed on and not suitable for ET</a:t>
            </a: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400" b="1" i="0" u="none" strike="noStrike" kern="1200" cap="none" spc="0" normalizeH="0" baseline="0" noProof="0" dirty="0">
                <a:ln>
                  <a:noFill/>
                </a:ln>
                <a:solidFill>
                  <a:srgbClr val="404040"/>
                </a:solidFill>
                <a:effectLst/>
                <a:uLnTx/>
                <a:uFillTx/>
                <a:latin typeface="Calibri" panose="020F0502020204030204"/>
                <a:ea typeface="+mn-ea"/>
                <a:cs typeface="+mn-cs"/>
              </a:rPr>
              <a:t>1-2 prior lines </a:t>
            </a:r>
            <a:r>
              <a:rPr kumimoji="0" lang="en-US" sz="1400" b="0" i="0" u="none" strike="noStrike" kern="1200" cap="none" spc="0" normalizeH="0" baseline="0" noProof="0" dirty="0">
                <a:ln>
                  <a:noFill/>
                </a:ln>
                <a:solidFill>
                  <a:srgbClr val="404040"/>
                </a:solidFill>
                <a:effectLst/>
                <a:uLnTx/>
                <a:uFillTx/>
                <a:latin typeface="Calibri" panose="020F0502020204030204"/>
                <a:ea typeface="+mn-ea"/>
                <a:cs typeface="+mn-cs"/>
              </a:rPr>
              <a:t>of Chemo in inoperable/metastatic setting</a:t>
            </a: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Calibri" panose="020F0502020204030204"/>
                <a:ea typeface="+mn-ea"/>
                <a:cs typeface="+mn-cs"/>
              </a:rPr>
              <a:t>ECOG PS 0-1</a:t>
            </a:r>
          </a:p>
        </p:txBody>
      </p:sp>
      <p:sp>
        <p:nvSpPr>
          <p:cNvPr id="6" name="Rectangle 5">
            <a:extLst>
              <a:ext uri="{FF2B5EF4-FFF2-40B4-BE49-F238E27FC236}">
                <a16:creationId xmlns:a16="http://schemas.microsoft.com/office/drawing/2014/main" id="{9D7260E0-0100-B65E-81FC-6A3ED11683C3}"/>
              </a:ext>
            </a:extLst>
          </p:cNvPr>
          <p:cNvSpPr/>
          <p:nvPr/>
        </p:nvSpPr>
        <p:spPr>
          <a:xfrm>
            <a:off x="497840" y="5102078"/>
            <a:ext cx="5175373" cy="687456"/>
          </a:xfrm>
          <a:prstGeom prst="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Dual primary endpoints: </a:t>
            </a:r>
            <a:r>
              <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PFS by BICR per RECIST v1.1, 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Secondary endpoints: </a:t>
            </a:r>
            <a:r>
              <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ORR, PFS by investigator, TFST, safety, PROs</a:t>
            </a:r>
          </a:p>
        </p:txBody>
      </p:sp>
      <p:grpSp>
        <p:nvGrpSpPr>
          <p:cNvPr id="9" name="Group 8">
            <a:extLst>
              <a:ext uri="{FF2B5EF4-FFF2-40B4-BE49-F238E27FC236}">
                <a16:creationId xmlns:a16="http://schemas.microsoft.com/office/drawing/2014/main" id="{676D5C35-28A0-5882-A851-0DD95B31B445}"/>
              </a:ext>
            </a:extLst>
          </p:cNvPr>
          <p:cNvGrpSpPr/>
          <p:nvPr/>
        </p:nvGrpSpPr>
        <p:grpSpPr>
          <a:xfrm>
            <a:off x="780451" y="2922373"/>
            <a:ext cx="4636627" cy="1903941"/>
            <a:chOff x="918860" y="2506052"/>
            <a:chExt cx="4636627" cy="1903941"/>
          </a:xfrm>
        </p:grpSpPr>
        <p:sp>
          <p:nvSpPr>
            <p:cNvPr id="11" name="Rectangle 10">
              <a:extLst>
                <a:ext uri="{FF2B5EF4-FFF2-40B4-BE49-F238E27FC236}">
                  <a16:creationId xmlns:a16="http://schemas.microsoft.com/office/drawing/2014/main" id="{E17A5107-D036-B90C-FDEE-BE192F5A85AB}"/>
                </a:ext>
              </a:extLst>
            </p:cNvPr>
            <p:cNvSpPr/>
            <p:nvPr/>
          </p:nvSpPr>
          <p:spPr>
            <a:xfrm>
              <a:off x="1563588" y="2507720"/>
              <a:ext cx="3991899" cy="855862"/>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Calibri" panose="020F0502020204030204"/>
                  <a:ea typeface="+mn-ea"/>
                  <a:cs typeface="+mn-cs"/>
                </a:rPr>
                <a:t>Dato-DXd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6 mg/kg IV day 1 q3w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n=365</a:t>
              </a:r>
            </a:p>
          </p:txBody>
        </p:sp>
        <p:sp>
          <p:nvSpPr>
            <p:cNvPr id="12" name="Rectangle 11">
              <a:extLst>
                <a:ext uri="{FF2B5EF4-FFF2-40B4-BE49-F238E27FC236}">
                  <a16:creationId xmlns:a16="http://schemas.microsoft.com/office/drawing/2014/main" id="{9A75F9CD-0EDB-5ABF-015F-E5F01DA401E1}"/>
                </a:ext>
              </a:extLst>
            </p:cNvPr>
            <p:cNvSpPr/>
            <p:nvPr/>
          </p:nvSpPr>
          <p:spPr>
            <a:xfrm>
              <a:off x="1563588" y="3554131"/>
              <a:ext cx="3991899" cy="855862"/>
            </a:xfrm>
            <a:prstGeom prst="rect">
              <a:avLst/>
            </a:prstGeom>
            <a:solidFill>
              <a:srgbClr val="4F74C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Calibri" panose="020F0502020204030204"/>
                  <a:ea typeface="+mn-ea"/>
                  <a:cs typeface="+mn-cs"/>
                </a:rPr>
                <a:t>ICC</a:t>
              </a:r>
              <a:r>
                <a:rPr kumimoji="0" lang="en-US" sz="1400" b="1" i="0" u="none" strike="noStrike" kern="1200" cap="none" spc="0" normalizeH="0" baseline="30000" noProof="0" dirty="0">
                  <a:ln>
                    <a:noFill/>
                  </a:ln>
                  <a:solidFill>
                    <a:srgbClr val="FFFFFF"/>
                  </a:solidFill>
                  <a:effectLst/>
                  <a:uLnTx/>
                  <a:uFillTx/>
                  <a:latin typeface="Calibri" panose="020F0502020204030204"/>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Eribulin D1, 8 q3w; vinorelbine D1, 8 q3w;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gemcitabine D1, 8 q3w; capecitabine D1-14 q3w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n=367</a:t>
              </a:r>
            </a:p>
          </p:txBody>
        </p:sp>
        <p:cxnSp>
          <p:nvCxnSpPr>
            <p:cNvPr id="13" name="Straight Arrow Connector 12">
              <a:extLst>
                <a:ext uri="{FF2B5EF4-FFF2-40B4-BE49-F238E27FC236}">
                  <a16:creationId xmlns:a16="http://schemas.microsoft.com/office/drawing/2014/main" id="{C08DBD15-4794-08B0-8C23-D63FF87DC41B}"/>
                </a:ext>
              </a:extLst>
            </p:cNvPr>
            <p:cNvCxnSpPr>
              <a:cxnSpLocks/>
              <a:stCxn id="16" idx="3"/>
              <a:endCxn id="11" idx="1"/>
            </p:cNvCxnSpPr>
            <p:nvPr/>
          </p:nvCxnSpPr>
          <p:spPr>
            <a:xfrm flipV="1">
              <a:off x="1211337" y="2935651"/>
              <a:ext cx="352251" cy="522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4EEFA260-A070-41B7-AD81-AC60C55999AD}"/>
                </a:ext>
              </a:extLst>
            </p:cNvPr>
            <p:cNvCxnSpPr>
              <a:cxnSpLocks/>
              <a:stCxn id="16" idx="3"/>
              <a:endCxn id="12" idx="1"/>
            </p:cNvCxnSpPr>
            <p:nvPr/>
          </p:nvCxnSpPr>
          <p:spPr>
            <a:xfrm>
              <a:off x="1211337" y="3458023"/>
              <a:ext cx="352251" cy="5240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231F412E-60B0-B58F-2F71-7D02A5AB027B}"/>
                </a:ext>
              </a:extLst>
            </p:cNvPr>
            <p:cNvSpPr txBox="1"/>
            <p:nvPr/>
          </p:nvSpPr>
          <p:spPr>
            <a:xfrm>
              <a:off x="1254442" y="3328119"/>
              <a:ext cx="38343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Calibri" panose="020F0502020204030204"/>
                  <a:ea typeface="+mn-ea"/>
                  <a:cs typeface="+mn-cs"/>
                </a:rPr>
                <a:t>1:1</a:t>
              </a:r>
              <a:endParaRPr kumimoji="0" lang="en-US" sz="1200" b="0" i="0" u="none" strike="noStrike" kern="1200" cap="none" spc="0" normalizeH="0" baseline="30000" noProof="0" dirty="0">
                <a:ln>
                  <a:noFill/>
                </a:ln>
                <a:solidFill>
                  <a:srgbClr val="4040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822AE4E-583C-7588-28F6-3974E77A8C28}"/>
                </a:ext>
              </a:extLst>
            </p:cNvPr>
            <p:cNvSpPr/>
            <p:nvPr/>
          </p:nvSpPr>
          <p:spPr>
            <a:xfrm>
              <a:off x="918860" y="2506052"/>
              <a:ext cx="292477" cy="190394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RANDOMIZED</a:t>
              </a:r>
            </a:p>
          </p:txBody>
        </p:sp>
      </p:grpSp>
      <p:sp>
        <p:nvSpPr>
          <p:cNvPr id="17" name="TextBox 16">
            <a:extLst>
              <a:ext uri="{FF2B5EF4-FFF2-40B4-BE49-F238E27FC236}">
                <a16:creationId xmlns:a16="http://schemas.microsoft.com/office/drawing/2014/main" id="{26C2EB1F-2605-8A18-030E-423FAF9037DD}"/>
              </a:ext>
            </a:extLst>
          </p:cNvPr>
          <p:cNvSpPr txBox="1"/>
          <p:nvPr/>
        </p:nvSpPr>
        <p:spPr>
          <a:xfrm>
            <a:off x="6804562" y="5294178"/>
            <a:ext cx="4904838"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4472C4">
                  <a:lumMod val="50000"/>
                </a:srgbClr>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4472C4">
                    <a:lumMod val="50000"/>
                  </a:srgbClr>
                </a:solidFill>
                <a:effectLst/>
                <a:uLnTx/>
                <a:uFillTx/>
                <a:latin typeface="Franklin Gothic Book" panose="020B0503020102020204"/>
                <a:ea typeface="+mn-ea"/>
                <a:cs typeface="+mn-cs"/>
              </a:rPr>
              <a:t>Similar findings in those with prior CDK4/6i ≤ 12 </a:t>
            </a:r>
            <a:r>
              <a:rPr kumimoji="0" lang="en-US" sz="1600" b="1" i="0" u="none" strike="noStrike" kern="1200" cap="none" spc="0" normalizeH="0" baseline="0" noProof="0" dirty="0" err="1">
                <a:ln>
                  <a:noFill/>
                </a:ln>
                <a:solidFill>
                  <a:srgbClr val="4472C4">
                    <a:lumMod val="50000"/>
                  </a:srgbClr>
                </a:solidFill>
                <a:effectLst/>
                <a:uLnTx/>
                <a:uFillTx/>
                <a:latin typeface="Franklin Gothic Book" panose="020B0503020102020204"/>
                <a:ea typeface="+mn-ea"/>
                <a:cs typeface="+mn-cs"/>
              </a:rPr>
              <a:t>mos</a:t>
            </a:r>
            <a:r>
              <a:rPr kumimoji="0" lang="en-US" sz="1600" b="1" i="0" u="none" strike="noStrike" kern="1200" cap="none" spc="0" normalizeH="0" baseline="0" noProof="0" dirty="0">
                <a:ln>
                  <a:noFill/>
                </a:ln>
                <a:solidFill>
                  <a:srgbClr val="4472C4">
                    <a:lumMod val="50000"/>
                  </a:srgbClr>
                </a:solidFill>
                <a:effectLst/>
                <a:uLnTx/>
                <a:uFillTx/>
                <a:latin typeface="Franklin Gothic Book" panose="020B0503020102020204"/>
                <a:ea typeface="+mn-ea"/>
                <a:cs typeface="+mn-cs"/>
              </a:rPr>
              <a:t> vs &gt; 12 </a:t>
            </a:r>
            <a:r>
              <a:rPr kumimoji="0" lang="en-US" sz="1600" b="1" i="0" u="none" strike="noStrike" kern="1200" cap="none" spc="0" normalizeH="0" baseline="0" noProof="0" dirty="0" err="1">
                <a:ln>
                  <a:noFill/>
                </a:ln>
                <a:solidFill>
                  <a:srgbClr val="4472C4">
                    <a:lumMod val="50000"/>
                  </a:srgbClr>
                </a:solidFill>
                <a:effectLst/>
                <a:uLnTx/>
                <a:uFillTx/>
                <a:latin typeface="Franklin Gothic Book" panose="020B0503020102020204"/>
                <a:ea typeface="+mn-ea"/>
                <a:cs typeface="+mn-cs"/>
              </a:rPr>
              <a:t>mos</a:t>
            </a:r>
            <a:r>
              <a:rPr kumimoji="0" lang="en-US" sz="1600" b="1" i="0" u="none" strike="noStrike" kern="1200" cap="none" spc="0" normalizeH="0" baseline="0" noProof="0" dirty="0">
                <a:ln>
                  <a:noFill/>
                </a:ln>
                <a:solidFill>
                  <a:srgbClr val="4472C4">
                    <a:lumMod val="50000"/>
                  </a:srgbClr>
                </a:solidFill>
                <a:effectLst/>
                <a:uLnTx/>
                <a:uFillTx/>
                <a:latin typeface="Franklin Gothic Book" panose="020B0503020102020204"/>
                <a:ea typeface="+mn-ea"/>
                <a:cs typeface="+mn-cs"/>
              </a:rPr>
              <a:t> </a:t>
            </a:r>
          </a:p>
          <a:p>
            <a:pPr marL="285750" marR="0" lvl="0" indent="-285750" algn="l" defTabSz="914400" rtl="0" eaLnBrk="1" fontAlgn="auto" latinLnBrk="0" hangingPunct="1">
              <a:lnSpc>
                <a:spcPct val="100000"/>
              </a:lnSpc>
              <a:spcBef>
                <a:spcPts val="0"/>
              </a:spcBef>
              <a:spcAft>
                <a:spcPts val="0"/>
              </a:spcAft>
              <a:buClr>
                <a:srgbClr val="4472C4">
                  <a:lumMod val="50000"/>
                </a:srgbClr>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4472C4">
                    <a:lumMod val="50000"/>
                  </a:srgbClr>
                </a:solidFill>
                <a:effectLst/>
                <a:uLnTx/>
                <a:uFillTx/>
                <a:latin typeface="Franklin Gothic Book" panose="020B0503020102020204"/>
                <a:ea typeface="+mn-ea"/>
                <a:cs typeface="+mn-cs"/>
              </a:rPr>
              <a:t>Any grade stomatitis seen in 50% on </a:t>
            </a:r>
            <a:r>
              <a:rPr kumimoji="0" lang="en-US" sz="1600" b="1" i="0" u="none" strike="noStrike" kern="1200" cap="none" spc="0" normalizeH="0" baseline="0" noProof="0" dirty="0" err="1">
                <a:ln>
                  <a:noFill/>
                </a:ln>
                <a:solidFill>
                  <a:srgbClr val="4472C4">
                    <a:lumMod val="50000"/>
                  </a:srgbClr>
                </a:solidFill>
                <a:effectLst/>
                <a:uLnTx/>
                <a:uFillTx/>
                <a:latin typeface="Franklin Gothic Book" panose="020B0503020102020204"/>
                <a:ea typeface="+mn-ea"/>
                <a:cs typeface="+mn-cs"/>
              </a:rPr>
              <a:t>Dato-DXd</a:t>
            </a:r>
            <a:r>
              <a:rPr kumimoji="0" lang="en-US" sz="1600" b="1" i="0" u="none" strike="noStrike" kern="1200" cap="none" spc="0" normalizeH="0" baseline="0" noProof="0" dirty="0">
                <a:ln>
                  <a:noFill/>
                </a:ln>
                <a:solidFill>
                  <a:srgbClr val="4472C4">
                    <a:lumMod val="50000"/>
                  </a:srgbClr>
                </a:solidFill>
                <a:effectLst/>
                <a:uLnTx/>
                <a:uFillTx/>
                <a:latin typeface="Franklin Gothic Book" panose="020B0503020102020204"/>
                <a:ea typeface="+mn-ea"/>
                <a:cs typeface="+mn-cs"/>
              </a:rPr>
              <a:t> (6% G3) – 0.3% D/C rate due to stomatitis</a:t>
            </a:r>
          </a:p>
        </p:txBody>
      </p:sp>
      <p:sp>
        <p:nvSpPr>
          <p:cNvPr id="7" name="TextBox 6">
            <a:extLst>
              <a:ext uri="{FF2B5EF4-FFF2-40B4-BE49-F238E27FC236}">
                <a16:creationId xmlns:a16="http://schemas.microsoft.com/office/drawing/2014/main" id="{C1931714-D0AC-F113-4984-66D6168FD977}"/>
              </a:ext>
            </a:extLst>
          </p:cNvPr>
          <p:cNvSpPr txBox="1"/>
          <p:nvPr/>
        </p:nvSpPr>
        <p:spPr>
          <a:xfrm>
            <a:off x="69308" y="3754340"/>
            <a:ext cx="59663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Calibri" panose="020F0502020204030204"/>
                <a:ea typeface="+mn-ea"/>
                <a:cs typeface="+mn-cs"/>
              </a:rPr>
              <a:t>N=732</a:t>
            </a:r>
            <a:endParaRPr kumimoji="0" lang="en-US" sz="1200" b="0" i="0" u="none" strike="noStrike" kern="1200" cap="none" spc="0" normalizeH="0" baseline="30000" noProof="0" dirty="0">
              <a:ln>
                <a:noFill/>
              </a:ln>
              <a:solidFill>
                <a:srgbClr val="40404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DABD900-3029-A7CF-BFA4-75FD5B8A1961}"/>
              </a:ext>
            </a:extLst>
          </p:cNvPr>
          <p:cNvPicPr>
            <a:picLocks noChangeAspect="1"/>
          </p:cNvPicPr>
          <p:nvPr/>
        </p:nvPicPr>
        <p:blipFill>
          <a:blip r:embed="rId3"/>
          <a:stretch>
            <a:fillRect/>
          </a:stretch>
        </p:blipFill>
        <p:spPr>
          <a:xfrm>
            <a:off x="6423086" y="1646403"/>
            <a:ext cx="5592689" cy="3482387"/>
          </a:xfrm>
          <a:prstGeom prst="rect">
            <a:avLst/>
          </a:prstGeom>
        </p:spPr>
      </p:pic>
      <p:pic>
        <p:nvPicPr>
          <p:cNvPr id="20" name="Picture 19"/>
          <p:cNvPicPr>
            <a:picLocks noChangeAspect="1"/>
          </p:cNvPicPr>
          <p:nvPr/>
        </p:nvPicPr>
        <p:blipFill>
          <a:blip r:embed="rId4"/>
          <a:stretch>
            <a:fillRect/>
          </a:stretch>
        </p:blipFill>
        <p:spPr>
          <a:xfrm>
            <a:off x="9485645" y="1758465"/>
            <a:ext cx="2412710" cy="879125"/>
          </a:xfrm>
          <a:prstGeom prst="rect">
            <a:avLst/>
          </a:prstGeom>
        </p:spPr>
      </p:pic>
      <p:sp>
        <p:nvSpPr>
          <p:cNvPr id="21" name="Content Placeholder 3">
            <a:extLst>
              <a:ext uri="{FF2B5EF4-FFF2-40B4-BE49-F238E27FC236}">
                <a16:creationId xmlns:a16="http://schemas.microsoft.com/office/drawing/2014/main" id="{B6CB734F-A19B-5522-7ED9-E3E3061E31EF}"/>
              </a:ext>
            </a:extLst>
          </p:cNvPr>
          <p:cNvSpPr txBox="1">
            <a:spLocks/>
          </p:cNvSpPr>
          <p:nvPr/>
        </p:nvSpPr>
        <p:spPr>
          <a:xfrm>
            <a:off x="10410092" y="2769932"/>
            <a:ext cx="1386673" cy="656556"/>
          </a:xfrm>
          <a:prstGeom prst="rect">
            <a:avLst/>
          </a:prstGeom>
          <a:noFill/>
        </p:spPr>
        <p:txBody>
          <a:bodyPr vert="horz" lIns="91440" tIns="45720" rIns="91440" bIns="45720" rtlCol="0">
            <a:normAutofit fontScale="70000" lnSpcReduction="20000"/>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16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mPFS</a:t>
            </a:r>
            <a:r>
              <a:rPr kumimoji="0" lang="en-US" sz="1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6.9 vs 4.9 </a:t>
            </a:r>
            <a:r>
              <a:rPr kumimoji="0" lang="en-US" sz="16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mos</a:t>
            </a:r>
            <a:endParaRPr kumimoji="0" lang="en-US" sz="1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▲2 </a:t>
            </a:r>
            <a:r>
              <a:rPr kumimoji="0" lang="en-US" sz="16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mos</a:t>
            </a:r>
            <a:endParaRPr kumimoji="0" lang="en-US" sz="1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HR 0.63 (.52-.76)</a:t>
            </a:r>
          </a:p>
        </p:txBody>
      </p:sp>
    </p:spTree>
    <p:extLst>
      <p:ext uri="{BB962C8B-B14F-4D97-AF65-F5344CB8AC3E}">
        <p14:creationId xmlns:p14="http://schemas.microsoft.com/office/powerpoint/2010/main" val="708977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55C68-A722-F51B-1971-8F37BDC64E3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033DA71-5DF6-B318-3311-D4A5456C85DE}"/>
              </a:ext>
            </a:extLst>
          </p:cNvPr>
          <p:cNvSpPr txBox="1"/>
          <p:nvPr/>
        </p:nvSpPr>
        <p:spPr>
          <a:xfrm>
            <a:off x="11542" y="6545814"/>
            <a:ext cx="716457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Pistilli B et al. ESMO Virtual Plenary 2025;Abstract VP1-2025. </a:t>
            </a:r>
          </a:p>
        </p:txBody>
      </p:sp>
      <p:pic>
        <p:nvPicPr>
          <p:cNvPr id="2" name="Picture 1">
            <a:extLst>
              <a:ext uri="{FF2B5EF4-FFF2-40B4-BE49-F238E27FC236}">
                <a16:creationId xmlns:a16="http://schemas.microsoft.com/office/drawing/2014/main" id="{C1581FA2-E225-F489-5434-D9A5B8169B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14538"/>
          <a:stretch>
            <a:fillRect/>
          </a:stretch>
        </p:blipFill>
        <p:spPr>
          <a:xfrm>
            <a:off x="277123" y="1172154"/>
            <a:ext cx="11629292" cy="4656240"/>
          </a:xfrm>
          <a:prstGeom prst="rect">
            <a:avLst/>
          </a:prstGeom>
        </p:spPr>
      </p:pic>
      <p:sp>
        <p:nvSpPr>
          <p:cNvPr id="3" name="Title 2">
            <a:extLst>
              <a:ext uri="{FF2B5EF4-FFF2-40B4-BE49-F238E27FC236}">
                <a16:creationId xmlns:a16="http://schemas.microsoft.com/office/drawing/2014/main" id="{E6B542F1-F074-05A7-F287-A0FCD7C9B038}"/>
              </a:ext>
            </a:extLst>
          </p:cNvPr>
          <p:cNvSpPr>
            <a:spLocks noGrp="1"/>
          </p:cNvSpPr>
          <p:nvPr>
            <p:ph type="title"/>
          </p:nvPr>
        </p:nvSpPr>
        <p:spPr>
          <a:xfrm>
            <a:off x="912286" y="29154"/>
            <a:ext cx="10358967" cy="1143000"/>
          </a:xfrm>
        </p:spPr>
        <p:txBody>
          <a:bodyPr/>
          <a:lstStyle/>
          <a:p>
            <a:r>
              <a:rPr lang="en-US" sz="2800" dirty="0"/>
              <a:t>Phase III </a:t>
            </a:r>
            <a:r>
              <a:rPr lang="en-US" sz="2800" dirty="0">
                <a:solidFill>
                  <a:srgbClr val="0432FF"/>
                </a:solidFill>
                <a:latin typeface="Calibri" panose="020F0502020204030204" pitchFamily="34" charset="0"/>
                <a:cs typeface="Calibri" panose="020F0502020204030204" pitchFamily="34" charset="0"/>
              </a:rPr>
              <a:t>TROPION-Breast01: Overall Survival (OS)</a:t>
            </a:r>
            <a:endParaRPr lang="en-US" dirty="0"/>
          </a:p>
        </p:txBody>
      </p:sp>
      <p:sp>
        <p:nvSpPr>
          <p:cNvPr id="4" name="TextBox 3">
            <a:extLst>
              <a:ext uri="{FF2B5EF4-FFF2-40B4-BE49-F238E27FC236}">
                <a16:creationId xmlns:a16="http://schemas.microsoft.com/office/drawing/2014/main" id="{D5CA6B13-8BF7-E880-5AFD-9D4291FC74B6}"/>
              </a:ext>
            </a:extLst>
          </p:cNvPr>
          <p:cNvSpPr txBox="1"/>
          <p:nvPr/>
        </p:nvSpPr>
        <p:spPr>
          <a:xfrm>
            <a:off x="255382" y="5887446"/>
            <a:ext cx="716457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Dato-</a:t>
            </a:r>
            <a:r>
              <a:rPr kumimoji="0" lang="en-US" sz="1500" b="0"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DXd</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 </a:t>
            </a:r>
            <a:r>
              <a:rPr kumimoji="0" lang="en-US" sz="1500" b="0"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datopotamab</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500" b="0"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deruxtecan</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ICC = investigator's choice of chemotherapy</a:t>
            </a:r>
          </a:p>
        </p:txBody>
      </p:sp>
    </p:spTree>
    <p:extLst>
      <p:ext uri="{BB962C8B-B14F-4D97-AF65-F5344CB8AC3E}">
        <p14:creationId xmlns:p14="http://schemas.microsoft.com/office/powerpoint/2010/main" val="802489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4867F-874A-3D64-327B-C53E5DAD8D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736D9B-B584-45FB-8C22-35C512CE4E94}"/>
              </a:ext>
            </a:extLst>
          </p:cNvPr>
          <p:cNvSpPr>
            <a:spLocks noGrp="1"/>
          </p:cNvSpPr>
          <p:nvPr>
            <p:ph type="title"/>
          </p:nvPr>
        </p:nvSpPr>
        <p:spPr>
          <a:xfrm>
            <a:off x="916516" y="312186"/>
            <a:ext cx="10358967" cy="548842"/>
          </a:xfrm>
        </p:spPr>
        <p:txBody>
          <a:bodyPr/>
          <a:lstStyle/>
          <a:p>
            <a:r>
              <a:rPr lang="en-US" sz="2800" dirty="0"/>
              <a:t>Phase III </a:t>
            </a:r>
            <a:r>
              <a:rPr lang="en-US" sz="2800" dirty="0">
                <a:solidFill>
                  <a:srgbClr val="0432FF"/>
                </a:solidFill>
                <a:latin typeface="Calibri" panose="020F0502020204030204" pitchFamily="34" charset="0"/>
                <a:cs typeface="Calibri" panose="020F0502020204030204" pitchFamily="34" charset="0"/>
              </a:rPr>
              <a:t>TROPION-Breast01: Safety Profile</a:t>
            </a:r>
            <a:endParaRPr lang="en-US" dirty="0"/>
          </a:p>
        </p:txBody>
      </p:sp>
      <p:pic>
        <p:nvPicPr>
          <p:cNvPr id="4" name="Picture 3">
            <a:extLst>
              <a:ext uri="{FF2B5EF4-FFF2-40B4-BE49-F238E27FC236}">
                <a16:creationId xmlns:a16="http://schemas.microsoft.com/office/drawing/2014/main" id="{C7DEE2ED-7CB2-C057-0A9E-2344E4FAB88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6020" y="1153259"/>
            <a:ext cx="11759959" cy="4551481"/>
          </a:xfrm>
          <a:prstGeom prst="rect">
            <a:avLst/>
          </a:prstGeom>
        </p:spPr>
      </p:pic>
      <p:sp>
        <p:nvSpPr>
          <p:cNvPr id="6" name="TextBox 5">
            <a:extLst>
              <a:ext uri="{FF2B5EF4-FFF2-40B4-BE49-F238E27FC236}">
                <a16:creationId xmlns:a16="http://schemas.microsoft.com/office/drawing/2014/main" id="{92234F24-D96E-1C15-AFAF-6A913A950638}"/>
              </a:ext>
            </a:extLst>
          </p:cNvPr>
          <p:cNvSpPr txBox="1"/>
          <p:nvPr/>
        </p:nvSpPr>
        <p:spPr>
          <a:xfrm>
            <a:off x="11542" y="6545814"/>
            <a:ext cx="716457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Bardia A et al. ESMO 2023;Abstract LBA11.</a:t>
            </a:r>
          </a:p>
        </p:txBody>
      </p:sp>
      <p:sp>
        <p:nvSpPr>
          <p:cNvPr id="3" name="TextBox 2">
            <a:extLst>
              <a:ext uri="{FF2B5EF4-FFF2-40B4-BE49-F238E27FC236}">
                <a16:creationId xmlns:a16="http://schemas.microsoft.com/office/drawing/2014/main" id="{C0D31E70-7DB1-C592-D3C8-9787CF40B96E}"/>
              </a:ext>
            </a:extLst>
          </p:cNvPr>
          <p:cNvSpPr txBox="1"/>
          <p:nvPr/>
        </p:nvSpPr>
        <p:spPr>
          <a:xfrm>
            <a:off x="182230" y="5753334"/>
            <a:ext cx="716457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TRAEs = treatment-related adverse events; ILD = interstitial lung disease</a:t>
            </a:r>
          </a:p>
        </p:txBody>
      </p:sp>
    </p:spTree>
    <p:extLst>
      <p:ext uri="{BB962C8B-B14F-4D97-AF65-F5344CB8AC3E}">
        <p14:creationId xmlns:p14="http://schemas.microsoft.com/office/powerpoint/2010/main" val="1320514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082A0-A3E3-EB46-9AD0-BCEA63FF469E}"/>
              </a:ext>
            </a:extLst>
          </p:cNvPr>
          <p:cNvSpPr>
            <a:spLocks noGrp="1"/>
          </p:cNvSpPr>
          <p:nvPr>
            <p:ph type="title"/>
          </p:nvPr>
        </p:nvSpPr>
        <p:spPr>
          <a:xfrm>
            <a:off x="695399" y="359711"/>
            <a:ext cx="10081121" cy="1143000"/>
          </a:xfrm>
        </p:spPr>
        <p:txBody>
          <a:bodyPr/>
          <a:lstStyle/>
          <a:p>
            <a:pPr algn="l"/>
            <a:r>
              <a:rPr lang="en-US" dirty="0"/>
              <a:t>FDA Approves </a:t>
            </a:r>
            <a:r>
              <a:rPr lang="en-US" dirty="0" err="1"/>
              <a:t>Datopotamab</a:t>
            </a:r>
            <a:r>
              <a:rPr lang="en-US" dirty="0"/>
              <a:t> </a:t>
            </a:r>
            <a:r>
              <a:rPr lang="en-US" dirty="0" err="1"/>
              <a:t>Deruxtecan-dlnk</a:t>
            </a:r>
            <a:r>
              <a:rPr lang="en-US" dirty="0"/>
              <a:t> for Unresectable or Metastatic HR-Positive, HER2-Negative Breast Cancer</a:t>
            </a:r>
            <a:br>
              <a:rPr lang="en-US" dirty="0"/>
            </a:br>
            <a:r>
              <a:rPr lang="en-US" sz="2400" dirty="0"/>
              <a:t>Press Release: January 17, 2025</a:t>
            </a:r>
          </a:p>
        </p:txBody>
      </p:sp>
      <p:sp>
        <p:nvSpPr>
          <p:cNvPr id="3" name="Content Placeholder 2">
            <a:extLst>
              <a:ext uri="{FF2B5EF4-FFF2-40B4-BE49-F238E27FC236}">
                <a16:creationId xmlns:a16="http://schemas.microsoft.com/office/drawing/2014/main" id="{BF3D0039-49D0-6742-8BD8-81A7CEE31F15}"/>
              </a:ext>
            </a:extLst>
          </p:cNvPr>
          <p:cNvSpPr>
            <a:spLocks noGrp="1"/>
          </p:cNvSpPr>
          <p:nvPr>
            <p:ph idx="1"/>
          </p:nvPr>
        </p:nvSpPr>
        <p:spPr>
          <a:xfrm>
            <a:off x="623393" y="1752726"/>
            <a:ext cx="10945216" cy="4143578"/>
          </a:xfrm>
        </p:spPr>
        <p:txBody>
          <a:bodyPr/>
          <a:lstStyle/>
          <a:p>
            <a:pPr marL="98425" indent="0">
              <a:lnSpc>
                <a:spcPct val="100000"/>
              </a:lnSpc>
              <a:buNone/>
            </a:pPr>
            <a:r>
              <a:rPr lang="en-US" sz="2000" b="0" dirty="0"/>
              <a:t>“On January 17, 2025, the Food and Drug Administration approved </a:t>
            </a:r>
            <a:r>
              <a:rPr lang="en-US" sz="2000" b="0" dirty="0" err="1"/>
              <a:t>datopotamab</a:t>
            </a:r>
            <a:r>
              <a:rPr lang="en-US" sz="2000" b="0" dirty="0"/>
              <a:t> </a:t>
            </a:r>
            <a:r>
              <a:rPr lang="en-US" sz="2000" b="0" dirty="0" err="1"/>
              <a:t>deruxtecan-dlnk</a:t>
            </a:r>
            <a:r>
              <a:rPr lang="en-US" sz="2000" b="0" dirty="0"/>
              <a:t>, </a:t>
            </a:r>
            <a:br>
              <a:rPr lang="en-US" sz="2000" b="0" dirty="0"/>
            </a:br>
            <a:r>
              <a:rPr lang="en-US" sz="2000" b="0" dirty="0"/>
              <a:t>a Trop-2-directed antibody and topoisomerase inhibitor conjugate, for adult patients with unresectable or metastatic, hormone receptor (HR)-positive, human epidermal growth factor receptor 2 (HER2)-negative (IHC 0, IHC1+ or IHC2+/ISH-) breast cancer who have received prior endocrine-based therapy and chemotherapy for unresectable or metastatic disease.</a:t>
            </a:r>
          </a:p>
          <a:p>
            <a:pPr marL="98425" indent="0">
              <a:lnSpc>
                <a:spcPct val="100000"/>
              </a:lnSpc>
              <a:buNone/>
            </a:pPr>
            <a:r>
              <a:rPr lang="en-US" sz="2000" b="0" dirty="0"/>
              <a:t>Efficacy was evaluated in TROPION-Breast01 (NCT05104866), a multicenter, open-label, randomized trial. Patients must have experienced disease progression, been deemed unsuitable for further endocrine therapy, and have received one or two lines of prior chemotherapy for unresectable or metastatic disease. Patients were excluded for a history of ILD/pneumonitis requiring steroids, ongoing ILD/pneumonitis, clinically active brain metastases, or clinically significant corneal disease. Patients also were excluded for ECOG performance status &gt;1.”</a:t>
            </a:r>
            <a:endParaRPr lang="en-US" sz="2000" b="0" dirty="0">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D6D0525-5DB9-F441-AE01-DE4293414AE3}"/>
              </a:ext>
            </a:extLst>
          </p:cNvPr>
          <p:cNvSpPr txBox="1"/>
          <p:nvPr/>
        </p:nvSpPr>
        <p:spPr>
          <a:xfrm>
            <a:off x="94593" y="6267456"/>
            <a:ext cx="10468304"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/drugs/resources-information-approved-drugs/fda-approves-datopotamab-deruxtecan-dlnk-unresectable-or-metastatic-hr-positive-her2-negative-breast</a:t>
            </a:r>
          </a:p>
        </p:txBody>
      </p:sp>
    </p:spTree>
    <p:extLst>
      <p:ext uri="{BB962C8B-B14F-4D97-AF65-F5344CB8AC3E}">
        <p14:creationId xmlns:p14="http://schemas.microsoft.com/office/powerpoint/2010/main" val="2322563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25251-73CB-B824-22DC-9C3E9D877C18}"/>
            </a:ext>
          </a:extLst>
        </p:cNvPr>
        <p:cNvGrpSpPr/>
        <p:nvPr/>
      </p:nvGrpSpPr>
      <p:grpSpPr>
        <a:xfrm>
          <a:off x="0" y="0"/>
          <a:ext cx="0" cy="0"/>
          <a:chOff x="0" y="0"/>
          <a:chExt cx="0" cy="0"/>
        </a:xfrm>
      </p:grpSpPr>
      <p:sp>
        <p:nvSpPr>
          <p:cNvPr id="6" name="Rectangle 4">
            <a:extLst>
              <a:ext uri="{FF2B5EF4-FFF2-40B4-BE49-F238E27FC236}">
                <a16:creationId xmlns:a16="http://schemas.microsoft.com/office/drawing/2014/main" id="{9BC48FA6-B621-0CE3-D673-C83A72A8E4B7}"/>
              </a:ext>
            </a:extLst>
          </p:cNvPr>
          <p:cNvSpPr>
            <a:spLocks noGrp="1" noChangeArrowheads="1"/>
          </p:cNvSpPr>
          <p:nvPr>
            <p:ph type="title"/>
          </p:nvPr>
        </p:nvSpPr>
        <p:spPr>
          <a:xfrm>
            <a:off x="381000" y="1280389"/>
            <a:ext cx="11430000" cy="3206825"/>
          </a:xfrm>
        </p:spPr>
        <p:txBody>
          <a:bodyPr wrap="square" anchor="b">
            <a:noAutofit/>
          </a:bodyPr>
          <a:lstStyle/>
          <a:p>
            <a:pPr>
              <a:spcBef>
                <a:spcPts val="600"/>
              </a:spcBef>
            </a:pPr>
            <a:r>
              <a:rPr lang="en-US" sz="4600" dirty="0">
                <a:solidFill>
                  <a:srgbClr val="0331FF"/>
                </a:solidFill>
                <a:latin typeface="Calibri" panose="020F0502020204030204" pitchFamily="34" charset="0"/>
                <a:cs typeface="Calibri" panose="020F0502020204030204" pitchFamily="34" charset="0"/>
              </a:rPr>
              <a:t>Data + Perspectives: Clinical Investigators Explore the Application of Recent Datasets </a:t>
            </a:r>
            <a:br>
              <a:rPr lang="en-US" sz="4600" dirty="0">
                <a:solidFill>
                  <a:srgbClr val="0331FF"/>
                </a:solidFill>
                <a:latin typeface="Calibri" panose="020F0502020204030204" pitchFamily="34" charset="0"/>
                <a:cs typeface="Calibri" panose="020F0502020204030204" pitchFamily="34" charset="0"/>
              </a:rPr>
            </a:br>
            <a:r>
              <a:rPr lang="en-US" sz="4600" dirty="0">
                <a:solidFill>
                  <a:srgbClr val="0331FF"/>
                </a:solidFill>
                <a:latin typeface="Calibri" panose="020F0502020204030204" pitchFamily="34" charset="0"/>
                <a:cs typeface="Calibri" panose="020F0502020204030204" pitchFamily="34" charset="0"/>
              </a:rPr>
              <a:t>in Current Oncology Care</a:t>
            </a:r>
            <a:br>
              <a:rPr lang="en-US" sz="4600" dirty="0">
                <a:solidFill>
                  <a:srgbClr val="0331FF"/>
                </a:solidFill>
                <a:latin typeface="Calibri" panose="020F0502020204030204" pitchFamily="34" charset="0"/>
                <a:cs typeface="Calibri" panose="020F0502020204030204" pitchFamily="34" charset="0"/>
              </a:rPr>
            </a:br>
            <a:br>
              <a:rPr lang="en-US" sz="1000" dirty="0">
                <a:solidFill>
                  <a:srgbClr val="0331FF"/>
                </a:solidFill>
                <a:latin typeface="Calibri" panose="020F0502020204030204" pitchFamily="34" charset="0"/>
                <a:cs typeface="Calibri" panose="020F0502020204030204" pitchFamily="34" charset="0"/>
              </a:rPr>
            </a:br>
            <a:r>
              <a:rPr lang="en-US" sz="4000" b="0" i="1" dirty="0">
                <a:solidFill>
                  <a:srgbClr val="015593"/>
                </a:solidFill>
                <a:latin typeface="Calibri" panose="020F0502020204030204" pitchFamily="34" charset="0"/>
                <a:cs typeface="Calibri" panose="020F0502020204030204" pitchFamily="34" charset="0"/>
              </a:rPr>
              <a:t>CME/MOC, NCPD and ACPE Accredited</a:t>
            </a:r>
          </a:p>
        </p:txBody>
      </p:sp>
      <p:sp>
        <p:nvSpPr>
          <p:cNvPr id="13" name="Rectangle 4">
            <a:extLst>
              <a:ext uri="{FF2B5EF4-FFF2-40B4-BE49-F238E27FC236}">
                <a16:creationId xmlns:a16="http://schemas.microsoft.com/office/drawing/2014/main" id="{F8323776-1277-5171-8FFC-815F8600174F}"/>
              </a:ext>
            </a:extLst>
          </p:cNvPr>
          <p:cNvSpPr txBox="1">
            <a:spLocks noChangeArrowheads="1"/>
          </p:cNvSpPr>
          <p:nvPr/>
        </p:nvSpPr>
        <p:spPr bwMode="auto">
          <a:xfrm>
            <a:off x="381000" y="4487214"/>
            <a:ext cx="11430000" cy="18941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Saturday, October 11, 2025</a:t>
            </a:r>
            <a:b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7:15 AM – 12:30 PM ET</a:t>
            </a:r>
          </a:p>
        </p:txBody>
      </p:sp>
    </p:spTree>
    <p:custDataLst>
      <p:tags r:id="rId1"/>
    </p:custDataLst>
    <p:extLst>
      <p:ext uri="{BB962C8B-B14F-4D97-AF65-F5344CB8AC3E}">
        <p14:creationId xmlns:p14="http://schemas.microsoft.com/office/powerpoint/2010/main" val="2403293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1C0A9-9121-7AB1-F3C8-236A1701DC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23412C-37BD-6A8B-C93C-02F72B1CB22D}"/>
              </a:ext>
            </a:extLst>
          </p:cNvPr>
          <p:cNvSpPr>
            <a:spLocks noGrp="1"/>
          </p:cNvSpPr>
          <p:nvPr>
            <p:ph type="title"/>
          </p:nvPr>
        </p:nvSpPr>
        <p:spPr>
          <a:xfrm>
            <a:off x="912285" y="227013"/>
            <a:ext cx="9603315" cy="1525587"/>
          </a:xfrm>
        </p:spPr>
        <p:txBody>
          <a:bodyPr/>
          <a:lstStyle/>
          <a:p>
            <a:r>
              <a:rPr lang="en-US" dirty="0"/>
              <a:t>A 65-year-old woman (PS 0) with ER-positive, HER2-negative (IHC 0/null) de novo </a:t>
            </a:r>
            <a:r>
              <a:rPr lang="en-US" dirty="0" err="1"/>
              <a:t>mBC</a:t>
            </a:r>
            <a:r>
              <a:rPr lang="en-US" dirty="0"/>
              <a:t> receives </a:t>
            </a:r>
            <a:r>
              <a:rPr lang="en-US" dirty="0" err="1"/>
              <a:t>ribociclib</a:t>
            </a:r>
            <a:r>
              <a:rPr lang="en-US" dirty="0"/>
              <a:t> + letrozole for </a:t>
            </a:r>
            <a:r>
              <a:rPr lang="en-US" u="sng" dirty="0"/>
              <a:t>2.5 years</a:t>
            </a:r>
            <a:r>
              <a:rPr lang="en-US" dirty="0"/>
              <a:t> followed by disease progression with </a:t>
            </a:r>
            <a:r>
              <a:rPr lang="en-US" u="sng" dirty="0"/>
              <a:t>multiple minimally symptomatic bone metastases</a:t>
            </a:r>
            <a:endParaRPr lang="en-US" dirty="0"/>
          </a:p>
        </p:txBody>
      </p:sp>
      <p:sp>
        <p:nvSpPr>
          <p:cNvPr id="72" name="Text Box 4">
            <a:extLst>
              <a:ext uri="{FF2B5EF4-FFF2-40B4-BE49-F238E27FC236}">
                <a16:creationId xmlns:a16="http://schemas.microsoft.com/office/drawing/2014/main" id="{48504D78-F9D9-88B6-32C4-B1ADBD8D10DC}"/>
              </a:ext>
            </a:extLst>
          </p:cNvPr>
          <p:cNvSpPr txBox="1">
            <a:spLocks noChangeArrowheads="1"/>
          </p:cNvSpPr>
          <p:nvPr/>
        </p:nvSpPr>
        <p:spPr bwMode="auto">
          <a:xfrm>
            <a:off x="1" y="260241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Elacestrant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185AC094-C544-319B-D902-7CF8199EC89B}"/>
              </a:ext>
            </a:extLst>
          </p:cNvPr>
          <p:cNvPicPr>
            <a:picLocks noChangeAspect="1"/>
          </p:cNvPicPr>
          <p:nvPr/>
        </p:nvPicPr>
        <p:blipFill>
          <a:blip r:embed="rId2"/>
          <a:srcRect/>
          <a:stretch/>
        </p:blipFill>
        <p:spPr>
          <a:xfrm>
            <a:off x="4753331" y="2514600"/>
            <a:ext cx="6731000" cy="952500"/>
          </a:xfrm>
          <a:prstGeom prst="rect">
            <a:avLst/>
          </a:prstGeom>
        </p:spPr>
      </p:pic>
      <p:sp>
        <p:nvSpPr>
          <p:cNvPr id="74" name="Text Box 4">
            <a:extLst>
              <a:ext uri="{FF2B5EF4-FFF2-40B4-BE49-F238E27FC236}">
                <a16:creationId xmlns:a16="http://schemas.microsoft.com/office/drawing/2014/main" id="{65BE14F9-8ADE-D2E5-4CEE-2D578C6DD233}"/>
              </a:ext>
            </a:extLst>
          </p:cNvPr>
          <p:cNvSpPr txBox="1">
            <a:spLocks noChangeArrowheads="1"/>
          </p:cNvSpPr>
          <p:nvPr/>
        </p:nvSpPr>
        <p:spPr bwMode="auto">
          <a:xfrm>
            <a:off x="0" y="35386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Capivasertib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 name="Picture 2">
            <a:extLst>
              <a:ext uri="{FF2B5EF4-FFF2-40B4-BE49-F238E27FC236}">
                <a16:creationId xmlns:a16="http://schemas.microsoft.com/office/drawing/2014/main" id="{ECAE2F1C-427F-B755-97EF-96E5804EDFE1}"/>
              </a:ext>
            </a:extLst>
          </p:cNvPr>
          <p:cNvPicPr>
            <a:picLocks noChangeAspect="1"/>
          </p:cNvPicPr>
          <p:nvPr/>
        </p:nvPicPr>
        <p:blipFill>
          <a:blip r:embed="rId3"/>
          <a:srcRect/>
          <a:stretch/>
        </p:blipFill>
        <p:spPr>
          <a:xfrm>
            <a:off x="4753331" y="3467100"/>
            <a:ext cx="6731000" cy="952500"/>
          </a:xfrm>
          <a:prstGeom prst="rect">
            <a:avLst/>
          </a:prstGeom>
        </p:spPr>
      </p:pic>
      <p:sp>
        <p:nvSpPr>
          <p:cNvPr id="4" name="Text Box 4">
            <a:extLst>
              <a:ext uri="{FF2B5EF4-FFF2-40B4-BE49-F238E27FC236}">
                <a16:creationId xmlns:a16="http://schemas.microsoft.com/office/drawing/2014/main" id="{187A146D-04B9-009F-1E23-1B499C4C0614}"/>
              </a:ext>
            </a:extLst>
          </p:cNvPr>
          <p:cNvSpPr txBox="1">
            <a:spLocks noChangeArrowheads="1"/>
          </p:cNvSpPr>
          <p:nvPr/>
        </p:nvSpPr>
        <p:spPr bwMode="auto">
          <a:xfrm>
            <a:off x="0" y="44911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Everolimus</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6">
            <a:extLst>
              <a:ext uri="{FF2B5EF4-FFF2-40B4-BE49-F238E27FC236}">
                <a16:creationId xmlns:a16="http://schemas.microsoft.com/office/drawing/2014/main" id="{91C4978B-47A3-5614-6707-747BB8EF1F17}"/>
              </a:ext>
            </a:extLst>
          </p:cNvPr>
          <p:cNvPicPr>
            <a:picLocks noChangeAspect="1"/>
          </p:cNvPicPr>
          <p:nvPr/>
        </p:nvPicPr>
        <p:blipFill>
          <a:blip r:embed="rId4"/>
          <a:srcRect/>
          <a:stretch/>
        </p:blipFill>
        <p:spPr>
          <a:xfrm>
            <a:off x="4753331" y="4419600"/>
            <a:ext cx="6731000" cy="952500"/>
          </a:xfrm>
          <a:prstGeom prst="rect">
            <a:avLst/>
          </a:prstGeom>
        </p:spPr>
      </p:pic>
      <p:sp>
        <p:nvSpPr>
          <p:cNvPr id="9" name="Text Box 4">
            <a:extLst>
              <a:ext uri="{FF2B5EF4-FFF2-40B4-BE49-F238E27FC236}">
                <a16:creationId xmlns:a16="http://schemas.microsoft.com/office/drawing/2014/main" id="{79C33E99-8F6A-37FF-43D7-62AC7B8FD605}"/>
              </a:ext>
            </a:extLst>
          </p:cNvPr>
          <p:cNvSpPr txBox="1">
            <a:spLocks noChangeArrowheads="1"/>
          </p:cNvSpPr>
          <p:nvPr/>
        </p:nvSpPr>
        <p:spPr bwMode="auto">
          <a:xfrm>
            <a:off x="0" y="54436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Inavolisib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 + palbociclib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endParaRPr>
          </a:p>
        </p:txBody>
      </p:sp>
      <p:pic>
        <p:nvPicPr>
          <p:cNvPr id="11" name="Picture 10">
            <a:extLst>
              <a:ext uri="{FF2B5EF4-FFF2-40B4-BE49-F238E27FC236}">
                <a16:creationId xmlns:a16="http://schemas.microsoft.com/office/drawing/2014/main" id="{6AD7D5E9-19C6-B753-4721-482DAB99C2DD}"/>
              </a:ext>
            </a:extLst>
          </p:cNvPr>
          <p:cNvPicPr>
            <a:picLocks noChangeAspect="1"/>
          </p:cNvPicPr>
          <p:nvPr/>
        </p:nvPicPr>
        <p:blipFill>
          <a:blip r:embed="rId5"/>
          <a:srcRect/>
          <a:stretch/>
        </p:blipFill>
        <p:spPr>
          <a:xfrm>
            <a:off x="4753331" y="5372100"/>
            <a:ext cx="6731000" cy="952500"/>
          </a:xfrm>
          <a:prstGeom prst="rect">
            <a:avLst/>
          </a:prstGeom>
        </p:spPr>
      </p:pic>
      <p:sp>
        <p:nvSpPr>
          <p:cNvPr id="12" name="Text Box 9">
            <a:extLst>
              <a:ext uri="{FF2B5EF4-FFF2-40B4-BE49-F238E27FC236}">
                <a16:creationId xmlns:a16="http://schemas.microsoft.com/office/drawing/2014/main" id="{88D41EAD-775D-18EC-F05A-B6AAFC2B48D0}"/>
              </a:ext>
            </a:extLst>
          </p:cNvPr>
          <p:cNvSpPr txBox="1">
            <a:spLocks noChangeArrowheads="1"/>
          </p:cNvSpPr>
          <p:nvPr/>
        </p:nvSpPr>
        <p:spPr bwMode="auto">
          <a:xfrm>
            <a:off x="10134600" y="259026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12</a:t>
            </a:r>
          </a:p>
        </p:txBody>
      </p:sp>
      <p:sp>
        <p:nvSpPr>
          <p:cNvPr id="13" name="Text Box 9">
            <a:extLst>
              <a:ext uri="{FF2B5EF4-FFF2-40B4-BE49-F238E27FC236}">
                <a16:creationId xmlns:a16="http://schemas.microsoft.com/office/drawing/2014/main" id="{C0A00D0B-24B0-19D1-2621-879BDFA90675}"/>
              </a:ext>
            </a:extLst>
          </p:cNvPr>
          <p:cNvSpPr txBox="1">
            <a:spLocks noChangeArrowheads="1"/>
          </p:cNvSpPr>
          <p:nvPr/>
        </p:nvSpPr>
        <p:spPr bwMode="auto">
          <a:xfrm>
            <a:off x="7467600" y="354463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14" name="Text Box 9">
            <a:extLst>
              <a:ext uri="{FF2B5EF4-FFF2-40B4-BE49-F238E27FC236}">
                <a16:creationId xmlns:a16="http://schemas.microsoft.com/office/drawing/2014/main" id="{8FDD6040-82E1-A5F6-EA06-B642977CE4E2}"/>
              </a:ext>
            </a:extLst>
          </p:cNvPr>
          <p:cNvSpPr txBox="1">
            <a:spLocks noChangeArrowheads="1"/>
          </p:cNvSpPr>
          <p:nvPr/>
        </p:nvSpPr>
        <p:spPr bwMode="auto">
          <a:xfrm>
            <a:off x="5278598" y="449900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5" name="Text Box 9">
            <a:extLst>
              <a:ext uri="{FF2B5EF4-FFF2-40B4-BE49-F238E27FC236}">
                <a16:creationId xmlns:a16="http://schemas.microsoft.com/office/drawing/2014/main" id="{C14CA102-B198-0E05-C860-2444246F88B5}"/>
              </a:ext>
            </a:extLst>
          </p:cNvPr>
          <p:cNvSpPr txBox="1">
            <a:spLocks noChangeArrowheads="1"/>
          </p:cNvSpPr>
          <p:nvPr/>
        </p:nvSpPr>
        <p:spPr bwMode="auto">
          <a:xfrm>
            <a:off x="5278598" y="545336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0" name="Title 1">
            <a:extLst>
              <a:ext uri="{FF2B5EF4-FFF2-40B4-BE49-F238E27FC236}">
                <a16:creationId xmlns:a16="http://schemas.microsoft.com/office/drawing/2014/main" id="{1D68DDE8-F769-29AE-ABE9-5E8B4F7C51E3}"/>
              </a:ext>
            </a:extLst>
          </p:cNvPr>
          <p:cNvSpPr txBox="1">
            <a:spLocks/>
          </p:cNvSpPr>
          <p:nvPr/>
        </p:nvSpPr>
        <p:spPr bwMode="auto">
          <a:xfrm>
            <a:off x="938305" y="1793459"/>
            <a:ext cx="2057400"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16" name="Title 1">
            <a:extLst>
              <a:ext uri="{FF2B5EF4-FFF2-40B4-BE49-F238E27FC236}">
                <a16:creationId xmlns:a16="http://schemas.microsoft.com/office/drawing/2014/main" id="{E2568AC6-A2D4-DC7A-CC2B-6C96BDB0C74D}"/>
              </a:ext>
            </a:extLst>
          </p:cNvPr>
          <p:cNvSpPr txBox="1">
            <a:spLocks/>
          </p:cNvSpPr>
          <p:nvPr/>
        </p:nvSpPr>
        <p:spPr bwMode="auto">
          <a:xfrm>
            <a:off x="3079339" y="1793459"/>
            <a:ext cx="2483262"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7334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57AC7-8524-729F-F1EC-6FD49B1818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FF743D-BAC3-3E15-8038-CF330009D2A4}"/>
              </a:ext>
            </a:extLst>
          </p:cNvPr>
          <p:cNvSpPr>
            <a:spLocks noGrp="1"/>
          </p:cNvSpPr>
          <p:nvPr>
            <p:ph type="title"/>
          </p:nvPr>
        </p:nvSpPr>
        <p:spPr>
          <a:xfrm>
            <a:off x="912285" y="227013"/>
            <a:ext cx="10746315" cy="1525587"/>
          </a:xfrm>
        </p:spPr>
        <p:txBody>
          <a:bodyPr/>
          <a:lstStyle/>
          <a:p>
            <a:r>
              <a:rPr lang="en-US" dirty="0"/>
              <a:t>An 80-year-old woman (PS 1) with ER-positive, HER2-negative </a:t>
            </a:r>
            <a:br>
              <a:rPr lang="en-US" dirty="0"/>
            </a:br>
            <a:r>
              <a:rPr lang="en-US" dirty="0"/>
              <a:t>(IHC 0/null) de novo </a:t>
            </a:r>
            <a:r>
              <a:rPr lang="en-US" dirty="0" err="1"/>
              <a:t>mBC</a:t>
            </a:r>
            <a:r>
              <a:rPr lang="en-US" dirty="0"/>
              <a:t> receives </a:t>
            </a:r>
            <a:r>
              <a:rPr lang="en-US" dirty="0" err="1"/>
              <a:t>ribociclib</a:t>
            </a:r>
            <a:r>
              <a:rPr lang="en-US" dirty="0"/>
              <a:t> + letrozole for </a:t>
            </a:r>
            <a:br>
              <a:rPr lang="en-US" dirty="0"/>
            </a:br>
            <a:r>
              <a:rPr lang="en-US" u="sng" dirty="0"/>
              <a:t>2.5 years</a:t>
            </a:r>
            <a:r>
              <a:rPr lang="en-US" dirty="0"/>
              <a:t> followed by disease progression with </a:t>
            </a:r>
            <a:r>
              <a:rPr lang="en-US" u="sng" dirty="0"/>
              <a:t>multiple minimally symptomatic bone metastases</a:t>
            </a:r>
            <a:endParaRPr lang="en-US" dirty="0"/>
          </a:p>
        </p:txBody>
      </p:sp>
      <p:sp>
        <p:nvSpPr>
          <p:cNvPr id="72" name="Text Box 4">
            <a:extLst>
              <a:ext uri="{FF2B5EF4-FFF2-40B4-BE49-F238E27FC236}">
                <a16:creationId xmlns:a16="http://schemas.microsoft.com/office/drawing/2014/main" id="{F3230384-B1FC-ED7B-2528-4CCA5160E14D}"/>
              </a:ext>
            </a:extLst>
          </p:cNvPr>
          <p:cNvSpPr txBox="1">
            <a:spLocks noChangeArrowheads="1"/>
          </p:cNvSpPr>
          <p:nvPr/>
        </p:nvSpPr>
        <p:spPr bwMode="auto">
          <a:xfrm>
            <a:off x="1" y="260241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Elacestrant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92047305-61D2-164A-9ACC-786F358BF831}"/>
              </a:ext>
            </a:extLst>
          </p:cNvPr>
          <p:cNvPicPr>
            <a:picLocks noChangeAspect="1"/>
          </p:cNvPicPr>
          <p:nvPr/>
        </p:nvPicPr>
        <p:blipFill>
          <a:blip r:embed="rId2"/>
          <a:srcRect/>
          <a:stretch/>
        </p:blipFill>
        <p:spPr>
          <a:xfrm>
            <a:off x="4753331" y="2514600"/>
            <a:ext cx="6731000" cy="952500"/>
          </a:xfrm>
          <a:prstGeom prst="rect">
            <a:avLst/>
          </a:prstGeom>
        </p:spPr>
      </p:pic>
      <p:sp>
        <p:nvSpPr>
          <p:cNvPr id="74" name="Text Box 4">
            <a:extLst>
              <a:ext uri="{FF2B5EF4-FFF2-40B4-BE49-F238E27FC236}">
                <a16:creationId xmlns:a16="http://schemas.microsoft.com/office/drawing/2014/main" id="{9B4C7357-F466-E941-BABC-6D1566BF73F6}"/>
              </a:ext>
            </a:extLst>
          </p:cNvPr>
          <p:cNvSpPr txBox="1">
            <a:spLocks noChangeArrowheads="1"/>
          </p:cNvSpPr>
          <p:nvPr/>
        </p:nvSpPr>
        <p:spPr bwMode="auto">
          <a:xfrm>
            <a:off x="0" y="35386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Capivasertib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 name="Picture 2">
            <a:extLst>
              <a:ext uri="{FF2B5EF4-FFF2-40B4-BE49-F238E27FC236}">
                <a16:creationId xmlns:a16="http://schemas.microsoft.com/office/drawing/2014/main" id="{6E9B0D35-D1DC-C39F-5726-9F841EB7267E}"/>
              </a:ext>
            </a:extLst>
          </p:cNvPr>
          <p:cNvPicPr>
            <a:picLocks noChangeAspect="1"/>
          </p:cNvPicPr>
          <p:nvPr/>
        </p:nvPicPr>
        <p:blipFill>
          <a:blip r:embed="rId3"/>
          <a:srcRect/>
          <a:stretch/>
        </p:blipFill>
        <p:spPr>
          <a:xfrm>
            <a:off x="4753331" y="3467100"/>
            <a:ext cx="6731000" cy="952500"/>
          </a:xfrm>
          <a:prstGeom prst="rect">
            <a:avLst/>
          </a:prstGeom>
        </p:spPr>
      </p:pic>
      <p:sp>
        <p:nvSpPr>
          <p:cNvPr id="4" name="Text Box 4">
            <a:extLst>
              <a:ext uri="{FF2B5EF4-FFF2-40B4-BE49-F238E27FC236}">
                <a16:creationId xmlns:a16="http://schemas.microsoft.com/office/drawing/2014/main" id="{5C26EE83-4BC5-D92B-DDE9-B8EF5C3EB5C0}"/>
              </a:ext>
            </a:extLst>
          </p:cNvPr>
          <p:cNvSpPr txBox="1">
            <a:spLocks noChangeArrowheads="1"/>
          </p:cNvSpPr>
          <p:nvPr/>
        </p:nvSpPr>
        <p:spPr bwMode="auto">
          <a:xfrm>
            <a:off x="0" y="44911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6">
            <a:extLst>
              <a:ext uri="{FF2B5EF4-FFF2-40B4-BE49-F238E27FC236}">
                <a16:creationId xmlns:a16="http://schemas.microsoft.com/office/drawing/2014/main" id="{F2AA135B-38D4-BA56-F37C-5380AFA5BA47}"/>
              </a:ext>
            </a:extLst>
          </p:cNvPr>
          <p:cNvPicPr>
            <a:picLocks noChangeAspect="1"/>
          </p:cNvPicPr>
          <p:nvPr/>
        </p:nvPicPr>
        <p:blipFill>
          <a:blip r:embed="rId4"/>
          <a:srcRect/>
          <a:stretch/>
        </p:blipFill>
        <p:spPr>
          <a:xfrm>
            <a:off x="4753331" y="4419600"/>
            <a:ext cx="6731000" cy="952500"/>
          </a:xfrm>
          <a:prstGeom prst="rect">
            <a:avLst/>
          </a:prstGeom>
        </p:spPr>
      </p:pic>
      <p:sp>
        <p:nvSpPr>
          <p:cNvPr id="9" name="Text Box 4">
            <a:extLst>
              <a:ext uri="{FF2B5EF4-FFF2-40B4-BE49-F238E27FC236}">
                <a16:creationId xmlns:a16="http://schemas.microsoft.com/office/drawing/2014/main" id="{597B6DBD-06FD-9652-DE82-C5C97DB87633}"/>
              </a:ext>
            </a:extLst>
          </p:cNvPr>
          <p:cNvSpPr txBox="1">
            <a:spLocks noChangeArrowheads="1"/>
          </p:cNvSpPr>
          <p:nvPr/>
        </p:nvSpPr>
        <p:spPr bwMode="auto">
          <a:xfrm>
            <a:off x="0" y="54436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Inavolisib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 + palbociclib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endParaRPr>
          </a:p>
        </p:txBody>
      </p:sp>
      <p:pic>
        <p:nvPicPr>
          <p:cNvPr id="11" name="Picture 10">
            <a:extLst>
              <a:ext uri="{FF2B5EF4-FFF2-40B4-BE49-F238E27FC236}">
                <a16:creationId xmlns:a16="http://schemas.microsoft.com/office/drawing/2014/main" id="{2BB11A5D-308C-98B6-DE7D-A096BADB48CE}"/>
              </a:ext>
            </a:extLst>
          </p:cNvPr>
          <p:cNvPicPr>
            <a:picLocks noChangeAspect="1"/>
          </p:cNvPicPr>
          <p:nvPr/>
        </p:nvPicPr>
        <p:blipFill>
          <a:blip r:embed="rId5"/>
          <a:srcRect/>
          <a:stretch/>
        </p:blipFill>
        <p:spPr>
          <a:xfrm>
            <a:off x="4753331" y="5372100"/>
            <a:ext cx="6731000" cy="952500"/>
          </a:xfrm>
          <a:prstGeom prst="rect">
            <a:avLst/>
          </a:prstGeom>
        </p:spPr>
      </p:pic>
      <p:sp>
        <p:nvSpPr>
          <p:cNvPr id="12" name="Text Box 9">
            <a:extLst>
              <a:ext uri="{FF2B5EF4-FFF2-40B4-BE49-F238E27FC236}">
                <a16:creationId xmlns:a16="http://schemas.microsoft.com/office/drawing/2014/main" id="{B3FCA0B8-89DE-8719-0634-85D7AABE7DDE}"/>
              </a:ext>
            </a:extLst>
          </p:cNvPr>
          <p:cNvSpPr txBox="1">
            <a:spLocks noChangeArrowheads="1"/>
          </p:cNvSpPr>
          <p:nvPr/>
        </p:nvSpPr>
        <p:spPr bwMode="auto">
          <a:xfrm>
            <a:off x="11419065" y="259026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15</a:t>
            </a:r>
          </a:p>
        </p:txBody>
      </p:sp>
      <p:sp>
        <p:nvSpPr>
          <p:cNvPr id="13" name="Text Box 9">
            <a:extLst>
              <a:ext uri="{FF2B5EF4-FFF2-40B4-BE49-F238E27FC236}">
                <a16:creationId xmlns:a16="http://schemas.microsoft.com/office/drawing/2014/main" id="{5F62E75B-F2D2-F0B4-D577-7BAC6FC6C937}"/>
              </a:ext>
            </a:extLst>
          </p:cNvPr>
          <p:cNvSpPr txBox="1">
            <a:spLocks noChangeArrowheads="1"/>
          </p:cNvSpPr>
          <p:nvPr/>
        </p:nvSpPr>
        <p:spPr bwMode="auto">
          <a:xfrm>
            <a:off x="6125737" y="354463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14" name="Text Box 9">
            <a:extLst>
              <a:ext uri="{FF2B5EF4-FFF2-40B4-BE49-F238E27FC236}">
                <a16:creationId xmlns:a16="http://schemas.microsoft.com/office/drawing/2014/main" id="{3D759ED2-21C4-FDA4-6D4C-3795607F0CB8}"/>
              </a:ext>
            </a:extLst>
          </p:cNvPr>
          <p:cNvSpPr txBox="1">
            <a:spLocks noChangeArrowheads="1"/>
          </p:cNvSpPr>
          <p:nvPr/>
        </p:nvSpPr>
        <p:spPr bwMode="auto">
          <a:xfrm>
            <a:off x="5278598" y="449900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5" name="Text Box 9">
            <a:extLst>
              <a:ext uri="{FF2B5EF4-FFF2-40B4-BE49-F238E27FC236}">
                <a16:creationId xmlns:a16="http://schemas.microsoft.com/office/drawing/2014/main" id="{9D3942C0-C4E4-D0B7-3B8F-186D6EE26F55}"/>
              </a:ext>
            </a:extLst>
          </p:cNvPr>
          <p:cNvSpPr txBox="1">
            <a:spLocks noChangeArrowheads="1"/>
          </p:cNvSpPr>
          <p:nvPr/>
        </p:nvSpPr>
        <p:spPr bwMode="auto">
          <a:xfrm>
            <a:off x="5278598" y="545336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0" name="Title 1">
            <a:extLst>
              <a:ext uri="{FF2B5EF4-FFF2-40B4-BE49-F238E27FC236}">
                <a16:creationId xmlns:a16="http://schemas.microsoft.com/office/drawing/2014/main" id="{D6473CB7-FF53-20A8-5B5A-1B83508CF4BD}"/>
              </a:ext>
            </a:extLst>
          </p:cNvPr>
          <p:cNvSpPr txBox="1">
            <a:spLocks/>
          </p:cNvSpPr>
          <p:nvPr/>
        </p:nvSpPr>
        <p:spPr bwMode="auto">
          <a:xfrm>
            <a:off x="938305" y="1793459"/>
            <a:ext cx="2057400"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16" name="Title 1">
            <a:extLst>
              <a:ext uri="{FF2B5EF4-FFF2-40B4-BE49-F238E27FC236}">
                <a16:creationId xmlns:a16="http://schemas.microsoft.com/office/drawing/2014/main" id="{2F31C832-DC00-D703-E99B-3021997B7697}"/>
              </a:ext>
            </a:extLst>
          </p:cNvPr>
          <p:cNvSpPr txBox="1">
            <a:spLocks/>
          </p:cNvSpPr>
          <p:nvPr/>
        </p:nvSpPr>
        <p:spPr bwMode="auto">
          <a:xfrm>
            <a:off x="3079339" y="1793459"/>
            <a:ext cx="2483262"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0055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a:xfrm>
            <a:off x="912285" y="227013"/>
            <a:ext cx="9603315" cy="1525587"/>
          </a:xfrm>
        </p:spPr>
        <p:txBody>
          <a:bodyPr/>
          <a:lstStyle/>
          <a:p>
            <a:r>
              <a:rPr lang="en-US" dirty="0"/>
              <a:t>A 65-year-old woman (PS 0) with ER-positive, HER2-negative (IHC 0/null) de novo </a:t>
            </a:r>
            <a:r>
              <a:rPr lang="en-US" dirty="0" err="1"/>
              <a:t>mBC</a:t>
            </a:r>
            <a:r>
              <a:rPr lang="en-US" dirty="0"/>
              <a:t> receives </a:t>
            </a:r>
            <a:r>
              <a:rPr lang="en-US" dirty="0" err="1"/>
              <a:t>ribociclib</a:t>
            </a:r>
            <a:r>
              <a:rPr lang="en-US" dirty="0"/>
              <a:t> + letrozole for </a:t>
            </a:r>
            <a:r>
              <a:rPr lang="en-US" u="sng" dirty="0"/>
              <a:t>10 months</a:t>
            </a:r>
            <a:r>
              <a:rPr lang="en-US" dirty="0"/>
              <a:t> followed by disease progression with </a:t>
            </a:r>
            <a:r>
              <a:rPr lang="en-US" u="sng" dirty="0"/>
              <a:t>multiple minimally symptomatic bone metastases</a:t>
            </a:r>
            <a:endParaRPr lang="en-US" dirty="0"/>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1" y="3197856"/>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Capivasertib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186D8DDC-7165-8223-F33F-AFF9226C3951}"/>
              </a:ext>
            </a:extLst>
          </p:cNvPr>
          <p:cNvPicPr>
            <a:picLocks noChangeAspect="1"/>
          </p:cNvPicPr>
          <p:nvPr/>
        </p:nvPicPr>
        <p:blipFill>
          <a:blip r:embed="rId2"/>
          <a:srcRect/>
          <a:stretch/>
        </p:blipFill>
        <p:spPr>
          <a:xfrm>
            <a:off x="4753331" y="2807785"/>
            <a:ext cx="6731000" cy="952500"/>
          </a:xfrm>
          <a:prstGeom prst="rect">
            <a:avLst/>
          </a:prstGeom>
        </p:spPr>
      </p:pic>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0" y="4293826"/>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Elacestrant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 name="Picture 2">
            <a:extLst>
              <a:ext uri="{FF2B5EF4-FFF2-40B4-BE49-F238E27FC236}">
                <a16:creationId xmlns:a16="http://schemas.microsoft.com/office/drawing/2014/main" id="{659172A7-94B2-60E2-DE31-7156B89AE7C8}"/>
              </a:ext>
            </a:extLst>
          </p:cNvPr>
          <p:cNvPicPr>
            <a:picLocks noChangeAspect="1"/>
          </p:cNvPicPr>
          <p:nvPr/>
        </p:nvPicPr>
        <p:blipFill>
          <a:blip r:embed="rId3"/>
          <a:srcRect/>
          <a:stretch/>
        </p:blipFill>
        <p:spPr>
          <a:xfrm>
            <a:off x="4753331" y="4222255"/>
            <a:ext cx="6731000" cy="952500"/>
          </a:xfrm>
          <a:prstGeom prst="rect">
            <a:avLst/>
          </a:prstGeom>
        </p:spPr>
      </p:pic>
      <p:sp>
        <p:nvSpPr>
          <p:cNvPr id="4" name="Text Box 4">
            <a:extLst>
              <a:ext uri="{FF2B5EF4-FFF2-40B4-BE49-F238E27FC236}">
                <a16:creationId xmlns:a16="http://schemas.microsoft.com/office/drawing/2014/main" id="{7B912D6D-424C-8D46-3C33-F4A7A68B735E}"/>
              </a:ext>
            </a:extLst>
          </p:cNvPr>
          <p:cNvSpPr txBox="1">
            <a:spLocks noChangeArrowheads="1"/>
          </p:cNvSpPr>
          <p:nvPr/>
        </p:nvSpPr>
        <p:spPr bwMode="auto">
          <a:xfrm>
            <a:off x="0" y="5277112"/>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Everolimus</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6">
            <a:extLst>
              <a:ext uri="{FF2B5EF4-FFF2-40B4-BE49-F238E27FC236}">
                <a16:creationId xmlns:a16="http://schemas.microsoft.com/office/drawing/2014/main" id="{1201C451-768C-8218-0E47-EC21B6665283}"/>
              </a:ext>
            </a:extLst>
          </p:cNvPr>
          <p:cNvPicPr>
            <a:picLocks noChangeAspect="1"/>
          </p:cNvPicPr>
          <p:nvPr/>
        </p:nvPicPr>
        <p:blipFill>
          <a:blip r:embed="rId4"/>
          <a:srcRect/>
          <a:stretch/>
        </p:blipFill>
        <p:spPr>
          <a:xfrm>
            <a:off x="4753331" y="5205541"/>
            <a:ext cx="6731000" cy="952500"/>
          </a:xfrm>
          <a:prstGeom prst="rect">
            <a:avLst/>
          </a:prstGeom>
        </p:spPr>
      </p:pic>
      <p:sp>
        <p:nvSpPr>
          <p:cNvPr id="9" name="Text Box 9">
            <a:extLst>
              <a:ext uri="{FF2B5EF4-FFF2-40B4-BE49-F238E27FC236}">
                <a16:creationId xmlns:a16="http://schemas.microsoft.com/office/drawing/2014/main" id="{9CA8F35D-B5F1-C29D-AE19-DBB841DFBE95}"/>
              </a:ext>
            </a:extLst>
          </p:cNvPr>
          <p:cNvSpPr txBox="1">
            <a:spLocks noChangeArrowheads="1"/>
          </p:cNvSpPr>
          <p:nvPr/>
        </p:nvSpPr>
        <p:spPr bwMode="auto">
          <a:xfrm>
            <a:off x="11441959" y="288073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17</a:t>
            </a:r>
          </a:p>
        </p:txBody>
      </p:sp>
      <p:sp>
        <p:nvSpPr>
          <p:cNvPr id="10" name="Text Box 9">
            <a:extLst>
              <a:ext uri="{FF2B5EF4-FFF2-40B4-BE49-F238E27FC236}">
                <a16:creationId xmlns:a16="http://schemas.microsoft.com/office/drawing/2014/main" id="{DE104027-F1AC-ED03-AD8F-8C0FB479523F}"/>
              </a:ext>
            </a:extLst>
          </p:cNvPr>
          <p:cNvSpPr txBox="1">
            <a:spLocks noChangeArrowheads="1"/>
          </p:cNvSpPr>
          <p:nvPr/>
        </p:nvSpPr>
        <p:spPr bwMode="auto">
          <a:xfrm>
            <a:off x="5736869" y="429451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11" name="Text Box 9">
            <a:extLst>
              <a:ext uri="{FF2B5EF4-FFF2-40B4-BE49-F238E27FC236}">
                <a16:creationId xmlns:a16="http://schemas.microsoft.com/office/drawing/2014/main" id="{3466D85A-2A0E-FDC3-6833-6C0406908692}"/>
              </a:ext>
            </a:extLst>
          </p:cNvPr>
          <p:cNvSpPr txBox="1">
            <a:spLocks noChangeArrowheads="1"/>
          </p:cNvSpPr>
          <p:nvPr/>
        </p:nvSpPr>
        <p:spPr bwMode="auto">
          <a:xfrm>
            <a:off x="5257800" y="527711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 name="Title 1">
            <a:extLst>
              <a:ext uri="{FF2B5EF4-FFF2-40B4-BE49-F238E27FC236}">
                <a16:creationId xmlns:a16="http://schemas.microsoft.com/office/drawing/2014/main" id="{595208A2-7FE5-78A6-E774-0031293483BD}"/>
              </a:ext>
            </a:extLst>
          </p:cNvPr>
          <p:cNvSpPr txBox="1">
            <a:spLocks/>
          </p:cNvSpPr>
          <p:nvPr/>
        </p:nvSpPr>
        <p:spPr bwMode="auto">
          <a:xfrm>
            <a:off x="938305" y="1929019"/>
            <a:ext cx="2057400" cy="384048"/>
          </a:xfrm>
          <a:prstGeom prst="rect">
            <a:avLst/>
          </a:prstGeom>
          <a:solidFill>
            <a:srgbClr val="56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74551DAA-0558-8E49-BA7E-B394349019A9}"/>
              </a:ext>
            </a:extLst>
          </p:cNvPr>
          <p:cNvSpPr txBox="1">
            <a:spLocks/>
          </p:cNvSpPr>
          <p:nvPr/>
        </p:nvSpPr>
        <p:spPr bwMode="auto">
          <a:xfrm>
            <a:off x="3079339" y="1929019"/>
            <a:ext cx="2559462"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6998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S_UNIQUEID" val="11"/>
</p:tagLst>
</file>

<file path=ppt/tags/tag11.xml><?xml version="1.0" encoding="utf-8"?>
<p:tagLst xmlns:a="http://schemas.openxmlformats.org/drawingml/2006/main" xmlns:r="http://schemas.openxmlformats.org/officeDocument/2006/relationships" xmlns:p="http://schemas.openxmlformats.org/presentationml/2006/main">
  <p:tag name="AS_UNIQUEID" val="12"/>
</p:tagLst>
</file>

<file path=ppt/tags/tag12.xml><?xml version="1.0" encoding="utf-8"?>
<p:tagLst xmlns:a="http://schemas.openxmlformats.org/drawingml/2006/main" xmlns:r="http://schemas.openxmlformats.org/officeDocument/2006/relationships" xmlns:p="http://schemas.openxmlformats.org/presentationml/2006/main">
  <p:tag name="AS_UNIQUEID" val="13"/>
</p:tagLst>
</file>

<file path=ppt/tags/tag13.xml><?xml version="1.0" encoding="utf-8"?>
<p:tagLst xmlns:a="http://schemas.openxmlformats.org/drawingml/2006/main" xmlns:r="http://schemas.openxmlformats.org/officeDocument/2006/relationships" xmlns:p="http://schemas.openxmlformats.org/presentationml/2006/main">
  <p:tag name="AS_UNIQUEID" val="11"/>
</p:tagLst>
</file>

<file path=ppt/tags/tag14.xml><?xml version="1.0" encoding="utf-8"?>
<p:tagLst xmlns:a="http://schemas.openxmlformats.org/drawingml/2006/main" xmlns:r="http://schemas.openxmlformats.org/officeDocument/2006/relationships" xmlns:p="http://schemas.openxmlformats.org/presentationml/2006/main">
  <p:tag name="AS_UNIQUEID" val="12"/>
</p:tagLst>
</file>

<file path=ppt/tags/tag15.xml><?xml version="1.0" encoding="utf-8"?>
<p:tagLst xmlns:a="http://schemas.openxmlformats.org/drawingml/2006/main" xmlns:r="http://schemas.openxmlformats.org/officeDocument/2006/relationships" xmlns:p="http://schemas.openxmlformats.org/presentationml/2006/main">
  <p:tag name="AS_UNIQUEID" val="13"/>
</p:tagLst>
</file>

<file path=ppt/tags/tag16.xml><?xml version="1.0" encoding="utf-8"?>
<p:tagLst xmlns:a="http://schemas.openxmlformats.org/drawingml/2006/main" xmlns:r="http://schemas.openxmlformats.org/officeDocument/2006/relationships" xmlns:p="http://schemas.openxmlformats.org/presentationml/2006/main">
  <p:tag name="AS_UNIQUEID" val="11"/>
</p:tagLst>
</file>

<file path=ppt/tags/tag17.xml><?xml version="1.0" encoding="utf-8"?>
<p:tagLst xmlns:a="http://schemas.openxmlformats.org/drawingml/2006/main" xmlns:r="http://schemas.openxmlformats.org/officeDocument/2006/relationships" xmlns:p="http://schemas.openxmlformats.org/presentationml/2006/main">
  <p:tag name="AS_UNIQUEID" val="12"/>
</p:tagLst>
</file>

<file path=ppt/tags/tag18.xml><?xml version="1.0" encoding="utf-8"?>
<p:tagLst xmlns:a="http://schemas.openxmlformats.org/drawingml/2006/main" xmlns:r="http://schemas.openxmlformats.org/officeDocument/2006/relationships" xmlns:p="http://schemas.openxmlformats.org/presentationml/2006/main">
  <p:tag name="AS_UNIQUEID" val="13"/>
</p:tagLst>
</file>

<file path=ppt/tags/tag19.xml><?xml version="1.0" encoding="utf-8"?>
<p:tagLst xmlns:a="http://schemas.openxmlformats.org/drawingml/2006/main" xmlns:r="http://schemas.openxmlformats.org/officeDocument/2006/relationships" xmlns:p="http://schemas.openxmlformats.org/presentationml/2006/main">
  <p:tag name="AS_UNIQUEID" val="11"/>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AS_UNIQUEID" val="12"/>
</p:tagLst>
</file>

<file path=ppt/tags/tag21.xml><?xml version="1.0" encoding="utf-8"?>
<p:tagLst xmlns:a="http://schemas.openxmlformats.org/drawingml/2006/main" xmlns:r="http://schemas.openxmlformats.org/officeDocument/2006/relationships" xmlns:p="http://schemas.openxmlformats.org/presentationml/2006/main">
  <p:tag name="AS_UNIQUEID" val="13"/>
</p:tagLst>
</file>

<file path=ppt/tags/tag22.xml><?xml version="1.0" encoding="utf-8"?>
<p:tagLst xmlns:a="http://schemas.openxmlformats.org/drawingml/2006/main" xmlns:r="http://schemas.openxmlformats.org/officeDocument/2006/relationships" xmlns:p="http://schemas.openxmlformats.org/presentationml/2006/main">
  <p:tag name="AS_UNIQUEID" val="11"/>
</p:tagLst>
</file>

<file path=ppt/tags/tag23.xml><?xml version="1.0" encoding="utf-8"?>
<p:tagLst xmlns:a="http://schemas.openxmlformats.org/drawingml/2006/main" xmlns:r="http://schemas.openxmlformats.org/officeDocument/2006/relationships" xmlns:p="http://schemas.openxmlformats.org/presentationml/2006/main">
  <p:tag name="AS_UNIQUEID" val="12"/>
</p:tagLst>
</file>

<file path=ppt/tags/tag24.xml><?xml version="1.0" encoding="utf-8"?>
<p:tagLst xmlns:a="http://schemas.openxmlformats.org/drawingml/2006/main" xmlns:r="http://schemas.openxmlformats.org/officeDocument/2006/relationships" xmlns:p="http://schemas.openxmlformats.org/presentationml/2006/main">
  <p:tag name="AS_UNIQUEID" val="13"/>
</p:tagLst>
</file>

<file path=ppt/tags/tag25.xml><?xml version="1.0" encoding="utf-8"?>
<p:tagLst xmlns:a="http://schemas.openxmlformats.org/drawingml/2006/main" xmlns:r="http://schemas.openxmlformats.org/officeDocument/2006/relationships" xmlns:p="http://schemas.openxmlformats.org/presentationml/2006/main">
  <p:tag name="AS_UNIQUEID" val="11"/>
</p:tagLst>
</file>

<file path=ppt/tags/tag26.xml><?xml version="1.0" encoding="utf-8"?>
<p:tagLst xmlns:a="http://schemas.openxmlformats.org/drawingml/2006/main" xmlns:r="http://schemas.openxmlformats.org/officeDocument/2006/relationships" xmlns:p="http://schemas.openxmlformats.org/presentationml/2006/main">
  <p:tag name="AS_UNIQUEID" val="12"/>
</p:tagLst>
</file>

<file path=ppt/tags/tag27.xml><?xml version="1.0" encoding="utf-8"?>
<p:tagLst xmlns:a="http://schemas.openxmlformats.org/drawingml/2006/main" xmlns:r="http://schemas.openxmlformats.org/officeDocument/2006/relationships" xmlns:p="http://schemas.openxmlformats.org/presentationml/2006/main">
  <p:tag name="AS_UNIQUEID" val="13"/>
</p:tagLst>
</file>

<file path=ppt/tags/tag28.xml><?xml version="1.0" encoding="utf-8"?>
<p:tagLst xmlns:a="http://schemas.openxmlformats.org/drawingml/2006/main" xmlns:r="http://schemas.openxmlformats.org/officeDocument/2006/relationships" xmlns:p="http://schemas.openxmlformats.org/presentationml/2006/main">
  <p:tag name="AS_UNIQUEID" val="11"/>
</p:tagLst>
</file>

<file path=ppt/tags/tag29.xml><?xml version="1.0" encoding="utf-8"?>
<p:tagLst xmlns:a="http://schemas.openxmlformats.org/drawingml/2006/main" xmlns:r="http://schemas.openxmlformats.org/officeDocument/2006/relationships" xmlns:p="http://schemas.openxmlformats.org/presentationml/2006/main">
  <p:tag name="AS_UNIQUEID" val="12"/>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S_UNIQUEID" val="13"/>
</p:tagLst>
</file>

<file path=ppt/tags/tag31.xml><?xml version="1.0" encoding="utf-8"?>
<p:tagLst xmlns:a="http://schemas.openxmlformats.org/drawingml/2006/main" xmlns:r="http://schemas.openxmlformats.org/officeDocument/2006/relationships" xmlns:p="http://schemas.openxmlformats.org/presentationml/2006/main">
  <p:tag name="AS_UNIQUEID" val="11"/>
</p:tagLst>
</file>

<file path=ppt/tags/tag32.xml><?xml version="1.0" encoding="utf-8"?>
<p:tagLst xmlns:a="http://schemas.openxmlformats.org/drawingml/2006/main" xmlns:r="http://schemas.openxmlformats.org/officeDocument/2006/relationships" xmlns:p="http://schemas.openxmlformats.org/presentationml/2006/main">
  <p:tag name="AS_UNIQUEID" val="12"/>
</p:tagLst>
</file>

<file path=ppt/tags/tag33.xml><?xml version="1.0" encoding="utf-8"?>
<p:tagLst xmlns:a="http://schemas.openxmlformats.org/drawingml/2006/main" xmlns:r="http://schemas.openxmlformats.org/officeDocument/2006/relationships" xmlns:p="http://schemas.openxmlformats.org/presentationml/2006/main">
  <p:tag name="AS_UNIQUEID" val="13"/>
</p:tagLst>
</file>

<file path=ppt/tags/tag34.xml><?xml version="1.0" encoding="utf-8"?>
<p:tagLst xmlns:a="http://schemas.openxmlformats.org/drawingml/2006/main" xmlns:r="http://schemas.openxmlformats.org/officeDocument/2006/relationships" xmlns:p="http://schemas.openxmlformats.org/presentationml/2006/main">
  <p:tag name="AS_UNIQUEID" val="11"/>
</p:tagLst>
</file>

<file path=ppt/tags/tag35.xml><?xml version="1.0" encoding="utf-8"?>
<p:tagLst xmlns:a="http://schemas.openxmlformats.org/drawingml/2006/main" xmlns:r="http://schemas.openxmlformats.org/officeDocument/2006/relationships" xmlns:p="http://schemas.openxmlformats.org/presentationml/2006/main">
  <p:tag name="AS_UNIQUEID" val="12"/>
</p:tagLst>
</file>

<file path=ppt/tags/tag36.xml><?xml version="1.0" encoding="utf-8"?>
<p:tagLst xmlns:a="http://schemas.openxmlformats.org/drawingml/2006/main" xmlns:r="http://schemas.openxmlformats.org/officeDocument/2006/relationships" xmlns:p="http://schemas.openxmlformats.org/presentationml/2006/main">
  <p:tag name="AS_UNIQUEID" val="13"/>
</p:tagLst>
</file>

<file path=ppt/tags/tag37.xml><?xml version="1.0" encoding="utf-8"?>
<p:tagLst xmlns:a="http://schemas.openxmlformats.org/drawingml/2006/main" xmlns:r="http://schemas.openxmlformats.org/officeDocument/2006/relationships" xmlns:p="http://schemas.openxmlformats.org/presentationml/2006/main">
  <p:tag name="AS_UNIQUEID" val="11"/>
</p:tagLst>
</file>

<file path=ppt/tags/tag38.xml><?xml version="1.0" encoding="utf-8"?>
<p:tagLst xmlns:a="http://schemas.openxmlformats.org/drawingml/2006/main" xmlns:r="http://schemas.openxmlformats.org/officeDocument/2006/relationships" xmlns:p="http://schemas.openxmlformats.org/presentationml/2006/main">
  <p:tag name="AS_UNIQUEID" val="12"/>
</p:tagLst>
</file>

<file path=ppt/tags/tag39.xml><?xml version="1.0" encoding="utf-8"?>
<p:tagLst xmlns:a="http://schemas.openxmlformats.org/drawingml/2006/main" xmlns:r="http://schemas.openxmlformats.org/officeDocument/2006/relationships" xmlns:p="http://schemas.openxmlformats.org/presentationml/2006/main">
  <p:tag name="AS_UNIQUEID" val="13"/>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0.xml><?xml version="1.0" encoding="utf-8"?>
<p:tagLst xmlns:a="http://schemas.openxmlformats.org/drawingml/2006/main" xmlns:r="http://schemas.openxmlformats.org/officeDocument/2006/relationships" xmlns:p="http://schemas.openxmlformats.org/presentationml/2006/main">
  <p:tag name="AS_UNIQUEID" val="11"/>
</p:tagLst>
</file>

<file path=ppt/tags/tag41.xml><?xml version="1.0" encoding="utf-8"?>
<p:tagLst xmlns:a="http://schemas.openxmlformats.org/drawingml/2006/main" xmlns:r="http://schemas.openxmlformats.org/officeDocument/2006/relationships" xmlns:p="http://schemas.openxmlformats.org/presentationml/2006/main">
  <p:tag name="AS_UNIQUEID" val="12"/>
</p:tagLst>
</file>

<file path=ppt/tags/tag42.xml><?xml version="1.0" encoding="utf-8"?>
<p:tagLst xmlns:a="http://schemas.openxmlformats.org/drawingml/2006/main" xmlns:r="http://schemas.openxmlformats.org/officeDocument/2006/relationships" xmlns:p="http://schemas.openxmlformats.org/presentationml/2006/main">
  <p:tag name="AS_UNIQUEID" val="13"/>
</p:tagLst>
</file>

<file path=ppt/tags/tag43.xml><?xml version="1.0" encoding="utf-8"?>
<p:tagLst xmlns:a="http://schemas.openxmlformats.org/drawingml/2006/main" xmlns:r="http://schemas.openxmlformats.org/officeDocument/2006/relationships" xmlns:p="http://schemas.openxmlformats.org/presentationml/2006/main">
  <p:tag name="AS_UNIQUEID" val="11"/>
</p:tagLst>
</file>

<file path=ppt/tags/tag44.xml><?xml version="1.0" encoding="utf-8"?>
<p:tagLst xmlns:a="http://schemas.openxmlformats.org/drawingml/2006/main" xmlns:r="http://schemas.openxmlformats.org/officeDocument/2006/relationships" xmlns:p="http://schemas.openxmlformats.org/presentationml/2006/main">
  <p:tag name="AS_UNIQUEID" val="12"/>
</p:tagLst>
</file>

<file path=ppt/tags/tag45.xml><?xml version="1.0" encoding="utf-8"?>
<p:tagLst xmlns:a="http://schemas.openxmlformats.org/drawingml/2006/main" xmlns:r="http://schemas.openxmlformats.org/officeDocument/2006/relationships" xmlns:p="http://schemas.openxmlformats.org/presentationml/2006/main">
  <p:tag name="AS_UNIQUEID" val="13"/>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1.xml><?xml version="1.0" encoding="utf-8"?>
<p:tagLst xmlns:a="http://schemas.openxmlformats.org/drawingml/2006/main" xmlns:r="http://schemas.openxmlformats.org/officeDocument/2006/relationships" xmlns:p="http://schemas.openxmlformats.org/presentationml/2006/main">
  <p:tag name="KPI_HAS_CHART" val="false"/>
</p:tagLst>
</file>

<file path=ppt/tags/tag52.xml><?xml version="1.0" encoding="utf-8"?>
<p:tagLst xmlns:a="http://schemas.openxmlformats.org/drawingml/2006/main" xmlns:r="http://schemas.openxmlformats.org/officeDocument/2006/relationships" xmlns:p="http://schemas.openxmlformats.org/presentationml/2006/main">
  <p:tag name="KPI_HAS_CHART" val="false"/>
</p:tagLst>
</file>

<file path=ppt/tags/tag53.xml><?xml version="1.0" encoding="utf-8"?>
<p:tagLst xmlns:a="http://schemas.openxmlformats.org/drawingml/2006/main" xmlns:r="http://schemas.openxmlformats.org/officeDocument/2006/relationships" xmlns:p="http://schemas.openxmlformats.org/presentationml/2006/main">
  <p:tag name="KPI_HAS_CHART" val="false"/>
</p:tagLst>
</file>

<file path=ppt/tags/tag54.xml><?xml version="1.0" encoding="utf-8"?>
<p:tagLst xmlns:a="http://schemas.openxmlformats.org/drawingml/2006/main" xmlns:r="http://schemas.openxmlformats.org/officeDocument/2006/relationships" xmlns:p="http://schemas.openxmlformats.org/presentationml/2006/main">
  <p:tag name="KPI_HAS_CHART" val="false"/>
</p:tagLst>
</file>

<file path=ppt/tags/tag55.xml><?xml version="1.0" encoding="utf-8"?>
<p:tagLst xmlns:a="http://schemas.openxmlformats.org/drawingml/2006/main" xmlns:r="http://schemas.openxmlformats.org/officeDocument/2006/relationships" xmlns:p="http://schemas.openxmlformats.org/presentationml/2006/main">
  <p:tag name="KPI_HAS_CHART" val="false"/>
</p:tagLst>
</file>

<file path=ppt/tags/tag56.xml><?xml version="1.0" encoding="utf-8"?>
<p:tagLst xmlns:a="http://schemas.openxmlformats.org/drawingml/2006/main" xmlns:r="http://schemas.openxmlformats.org/officeDocument/2006/relationships" xmlns:p="http://schemas.openxmlformats.org/presentationml/2006/main">
  <p:tag name="KPI_HAS_CHART" val="false"/>
</p:tagLst>
</file>

<file path=ppt/tags/tag57.xml><?xml version="1.0" encoding="utf-8"?>
<p:tagLst xmlns:a="http://schemas.openxmlformats.org/drawingml/2006/main" xmlns:r="http://schemas.openxmlformats.org/officeDocument/2006/relationships" xmlns:p="http://schemas.openxmlformats.org/presentationml/2006/main">
  <p:tag name="KPI_HAS_CHART" val="false"/>
</p:tagLst>
</file>

<file path=ppt/tags/tag58.xml><?xml version="1.0" encoding="utf-8"?>
<p:tagLst xmlns:a="http://schemas.openxmlformats.org/drawingml/2006/main" xmlns:r="http://schemas.openxmlformats.org/officeDocument/2006/relationships" xmlns:p="http://schemas.openxmlformats.org/presentationml/2006/main">
  <p:tag name="KPI_HAS_CHART" val="false"/>
</p:tagLst>
</file>

<file path=ppt/tags/tag59.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0.xml><?xml version="1.0" encoding="utf-8"?>
<p:tagLst xmlns:a="http://schemas.openxmlformats.org/drawingml/2006/main" xmlns:r="http://schemas.openxmlformats.org/officeDocument/2006/relationships" xmlns:p="http://schemas.openxmlformats.org/presentationml/2006/main">
  <p:tag name="KPI_HAS_CHART" val="false"/>
</p:tagLst>
</file>

<file path=ppt/tags/tag61.xml><?xml version="1.0" encoding="utf-8"?>
<p:tagLst xmlns:a="http://schemas.openxmlformats.org/drawingml/2006/main" xmlns:r="http://schemas.openxmlformats.org/officeDocument/2006/relationships" xmlns:p="http://schemas.openxmlformats.org/presentationml/2006/main">
  <p:tag name="KPI_HAS_CHART" val="false"/>
</p:tagLst>
</file>

<file path=ppt/tags/tag62.xml><?xml version="1.0" encoding="utf-8"?>
<p:tagLst xmlns:a="http://schemas.openxmlformats.org/drawingml/2006/main" xmlns:r="http://schemas.openxmlformats.org/officeDocument/2006/relationships" xmlns:p="http://schemas.openxmlformats.org/presentationml/2006/main">
  <p:tag name="KPI_HAS_CHART" val="false"/>
</p:tagLst>
</file>

<file path=ppt/tags/tag63.xml><?xml version="1.0" encoding="utf-8"?>
<p:tagLst xmlns:a="http://schemas.openxmlformats.org/drawingml/2006/main" xmlns:r="http://schemas.openxmlformats.org/officeDocument/2006/relationships" xmlns:p="http://schemas.openxmlformats.org/presentationml/2006/main">
  <p:tag name="KPI_HAS_CHART" val="false"/>
</p:tagLst>
</file>

<file path=ppt/tags/tag64.xml><?xml version="1.0" encoding="utf-8"?>
<p:tagLst xmlns:a="http://schemas.openxmlformats.org/drawingml/2006/main" xmlns:r="http://schemas.openxmlformats.org/officeDocument/2006/relationships" xmlns:p="http://schemas.openxmlformats.org/presentationml/2006/main">
  <p:tag name="AS_UNIQUEID" val="545"/>
</p:tagLst>
</file>

<file path=ppt/tags/tag65.xml><?xml version="1.0" encoding="utf-8"?>
<p:tagLst xmlns:a="http://schemas.openxmlformats.org/drawingml/2006/main" xmlns:r="http://schemas.openxmlformats.org/officeDocument/2006/relationships" xmlns:p="http://schemas.openxmlformats.org/presentationml/2006/main">
  <p:tag name="AS_UNIQUEID" val="547"/>
</p:tagLst>
</file>

<file path=ppt/tags/tag66.xml><?xml version="1.0" encoding="utf-8"?>
<p:tagLst xmlns:a="http://schemas.openxmlformats.org/drawingml/2006/main" xmlns:r="http://schemas.openxmlformats.org/officeDocument/2006/relationships" xmlns:p="http://schemas.openxmlformats.org/presentationml/2006/main">
  <p:tag name="AS_UNIQUEID" val="548"/>
</p:tagLst>
</file>

<file path=ppt/tags/tag67.xml><?xml version="1.0" encoding="utf-8"?>
<p:tagLst xmlns:a="http://schemas.openxmlformats.org/drawingml/2006/main" xmlns:r="http://schemas.openxmlformats.org/officeDocument/2006/relationships" xmlns:p="http://schemas.openxmlformats.org/presentationml/2006/main">
  <p:tag name="AS_UNIQUEID" val="550"/>
</p:tagLst>
</file>

<file path=ppt/tags/tag68.xml><?xml version="1.0" encoding="utf-8"?>
<p:tagLst xmlns:a="http://schemas.openxmlformats.org/drawingml/2006/main" xmlns:r="http://schemas.openxmlformats.org/officeDocument/2006/relationships" xmlns:p="http://schemas.openxmlformats.org/presentationml/2006/main">
  <p:tag name="AS_UNIQUEID" val="561"/>
</p:tagLst>
</file>

<file path=ppt/tags/tag69.xml><?xml version="1.0" encoding="utf-8"?>
<p:tagLst xmlns:a="http://schemas.openxmlformats.org/drawingml/2006/main" xmlns:r="http://schemas.openxmlformats.org/officeDocument/2006/relationships" xmlns:p="http://schemas.openxmlformats.org/presentationml/2006/main">
  <p:tag name="AS_UNIQUEID" val="562"/>
</p:tagLst>
</file>

<file path=ppt/tags/tag7.xml><?xml version="1.0" encoding="utf-8"?>
<p:tagLst xmlns:a="http://schemas.openxmlformats.org/drawingml/2006/main" xmlns:r="http://schemas.openxmlformats.org/officeDocument/2006/relationships" xmlns:p="http://schemas.openxmlformats.org/presentationml/2006/main">
  <p:tag name="AS_UNIQUEID" val="8"/>
</p:tagLst>
</file>

<file path=ppt/tags/tag70.xml><?xml version="1.0" encoding="utf-8"?>
<p:tagLst xmlns:a="http://schemas.openxmlformats.org/drawingml/2006/main" xmlns:r="http://schemas.openxmlformats.org/officeDocument/2006/relationships" xmlns:p="http://schemas.openxmlformats.org/presentationml/2006/main">
  <p:tag name="AS_UNIQUEID" val="563"/>
</p:tagLst>
</file>

<file path=ppt/tags/tag71.xml><?xml version="1.0" encoding="utf-8"?>
<p:tagLst xmlns:a="http://schemas.openxmlformats.org/drawingml/2006/main" xmlns:r="http://schemas.openxmlformats.org/officeDocument/2006/relationships" xmlns:p="http://schemas.openxmlformats.org/presentationml/2006/main">
  <p:tag name="KPI_HAS_CHART" val="false"/>
</p:tagLst>
</file>

<file path=ppt/tags/tag72.xml><?xml version="1.0" encoding="utf-8"?>
<p:tagLst xmlns:a="http://schemas.openxmlformats.org/drawingml/2006/main" xmlns:r="http://schemas.openxmlformats.org/officeDocument/2006/relationships" xmlns:p="http://schemas.openxmlformats.org/presentationml/2006/main">
  <p:tag name="TIMING" val="|25.2|0.8|34.1|1.7"/>
</p:tagLst>
</file>

<file path=ppt/tags/tag73.xml><?xml version="1.0" encoding="utf-8"?>
<p:tagLst xmlns:a="http://schemas.openxmlformats.org/drawingml/2006/main" xmlns:r="http://schemas.openxmlformats.org/officeDocument/2006/relationships" xmlns:p="http://schemas.openxmlformats.org/presentationml/2006/main">
  <p:tag name="KPI_HAS_CHART" val="false"/>
</p:tagLst>
</file>

<file path=ppt/tags/tag74.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AS_UNIQUEID" val="9"/>
</p:tagLst>
</file>

<file path=ppt/tags/tag9.xml><?xml version="1.0" encoding="utf-8"?>
<p:tagLst xmlns:a="http://schemas.openxmlformats.org/drawingml/2006/main" xmlns:r="http://schemas.openxmlformats.org/officeDocument/2006/relationships" xmlns:p="http://schemas.openxmlformats.org/presentationml/2006/main">
  <p:tag name="AS_UNIQUEID" val="10"/>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3_Default Design 15">
      <a:dk1>
        <a:srgbClr val="000000"/>
      </a:dk1>
      <a:lt1>
        <a:srgbClr val="FFFFFF"/>
      </a:lt1>
      <a:dk2>
        <a:srgbClr val="005792"/>
      </a:dk2>
      <a:lt2>
        <a:srgbClr val="808080"/>
      </a:lt2>
      <a:accent1>
        <a:srgbClr val="CC0000"/>
      </a:accent1>
      <a:accent2>
        <a:srgbClr val="FF9900"/>
      </a:accent2>
      <a:accent3>
        <a:srgbClr val="FFFFFF"/>
      </a:accent3>
      <a:accent4>
        <a:srgbClr val="000000"/>
      </a:accent4>
      <a:accent5>
        <a:srgbClr val="E2AAAA"/>
      </a:accent5>
      <a:accent6>
        <a:srgbClr val="E78A00"/>
      </a:accent6>
      <a:hlink>
        <a:srgbClr val="009999"/>
      </a:hlink>
      <a:folHlink>
        <a:srgbClr val="C0C0C0"/>
      </a:folHlink>
    </a:clrScheme>
    <a:fontScheme name="3_Default Design">
      <a:majorFont>
        <a:latin typeface="Times New Roman"/>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Default Design 13">
        <a:dk1>
          <a:srgbClr val="000000"/>
        </a:dk1>
        <a:lt1>
          <a:srgbClr val="FFFFFF"/>
        </a:lt1>
        <a:dk2>
          <a:srgbClr val="005792"/>
        </a:dk2>
        <a:lt2>
          <a:srgbClr val="808080"/>
        </a:lt2>
        <a:accent1>
          <a:srgbClr val="FF9900"/>
        </a:accent1>
        <a:accent2>
          <a:srgbClr val="CC0000"/>
        </a:accent2>
        <a:accent3>
          <a:srgbClr val="FFFFFF"/>
        </a:accent3>
        <a:accent4>
          <a:srgbClr val="000000"/>
        </a:accent4>
        <a:accent5>
          <a:srgbClr val="FFCAAA"/>
        </a:accent5>
        <a:accent6>
          <a:srgbClr val="B90000"/>
        </a:accent6>
        <a:hlink>
          <a:srgbClr val="009999"/>
        </a:hlink>
        <a:folHlink>
          <a:srgbClr val="C5E8FF"/>
        </a:folHlink>
      </a:clrScheme>
      <a:clrMap bg1="lt1" tx1="dk1" bg2="lt2" tx2="dk2" accent1="accent1" accent2="accent2" accent3="accent3" accent4="accent4" accent5="accent5" accent6="accent6" hlink="hlink" folHlink="folHlink"/>
    </a:extraClrScheme>
    <a:extraClrScheme>
      <a:clrScheme name="3_Default Design 14">
        <a:dk1>
          <a:srgbClr val="000000"/>
        </a:dk1>
        <a:lt1>
          <a:srgbClr val="FFFFFF"/>
        </a:lt1>
        <a:dk2>
          <a:srgbClr val="005792"/>
        </a:dk2>
        <a:lt2>
          <a:srgbClr val="808080"/>
        </a:lt2>
        <a:accent1>
          <a:srgbClr val="FF9900"/>
        </a:accent1>
        <a:accent2>
          <a:srgbClr val="CC0000"/>
        </a:accent2>
        <a:accent3>
          <a:srgbClr val="FFFFFF"/>
        </a:accent3>
        <a:accent4>
          <a:srgbClr val="000000"/>
        </a:accent4>
        <a:accent5>
          <a:srgbClr val="FFCAAA"/>
        </a:accent5>
        <a:accent6>
          <a:srgbClr val="B90000"/>
        </a:accent6>
        <a:hlink>
          <a:srgbClr val="009999"/>
        </a:hlink>
        <a:folHlink>
          <a:srgbClr val="C0C0C0"/>
        </a:folHlink>
      </a:clrScheme>
      <a:clrMap bg1="lt1" tx1="dk1" bg2="lt2" tx2="dk2" accent1="accent1" accent2="accent2" accent3="accent3" accent4="accent4" accent5="accent5" accent6="accent6" hlink="hlink" folHlink="folHlink"/>
    </a:extraClrScheme>
    <a:extraClrScheme>
      <a:clrScheme name="3_Default Design 15">
        <a:dk1>
          <a:srgbClr val="000000"/>
        </a:dk1>
        <a:lt1>
          <a:srgbClr val="FFFFFF"/>
        </a:lt1>
        <a:dk2>
          <a:srgbClr val="005792"/>
        </a:dk2>
        <a:lt2>
          <a:srgbClr val="808080"/>
        </a:lt2>
        <a:accent1>
          <a:srgbClr val="CC0000"/>
        </a:accent1>
        <a:accent2>
          <a:srgbClr val="FF9900"/>
        </a:accent2>
        <a:accent3>
          <a:srgbClr val="FFFFFF"/>
        </a:accent3>
        <a:accent4>
          <a:srgbClr val="000000"/>
        </a:accent4>
        <a:accent5>
          <a:srgbClr val="E2AAAA"/>
        </a:accent5>
        <a:accent6>
          <a:srgbClr val="E78A00"/>
        </a:accent6>
        <a:hlink>
          <a:srgbClr val="0099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3_Default Design 15">
      <a:dk1>
        <a:srgbClr val="000000"/>
      </a:dk1>
      <a:lt1>
        <a:srgbClr val="FFFFFF"/>
      </a:lt1>
      <a:dk2>
        <a:srgbClr val="005792"/>
      </a:dk2>
      <a:lt2>
        <a:srgbClr val="808080"/>
      </a:lt2>
      <a:accent1>
        <a:srgbClr val="CC0000"/>
      </a:accent1>
      <a:accent2>
        <a:srgbClr val="FF9900"/>
      </a:accent2>
      <a:accent3>
        <a:srgbClr val="FFFFFF"/>
      </a:accent3>
      <a:accent4>
        <a:srgbClr val="000000"/>
      </a:accent4>
      <a:accent5>
        <a:srgbClr val="E2AAAA"/>
      </a:accent5>
      <a:accent6>
        <a:srgbClr val="E78A00"/>
      </a:accent6>
      <a:hlink>
        <a:srgbClr val="009999"/>
      </a:hlink>
      <a:folHlink>
        <a:srgbClr val="C0C0C0"/>
      </a:folHlink>
    </a:clrScheme>
    <a:fontScheme name="3_Default Design">
      <a:majorFont>
        <a:latin typeface="Times New Roman"/>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Default Design 13">
        <a:dk1>
          <a:srgbClr val="000000"/>
        </a:dk1>
        <a:lt1>
          <a:srgbClr val="FFFFFF"/>
        </a:lt1>
        <a:dk2>
          <a:srgbClr val="005792"/>
        </a:dk2>
        <a:lt2>
          <a:srgbClr val="808080"/>
        </a:lt2>
        <a:accent1>
          <a:srgbClr val="FF9900"/>
        </a:accent1>
        <a:accent2>
          <a:srgbClr val="CC0000"/>
        </a:accent2>
        <a:accent3>
          <a:srgbClr val="FFFFFF"/>
        </a:accent3>
        <a:accent4>
          <a:srgbClr val="000000"/>
        </a:accent4>
        <a:accent5>
          <a:srgbClr val="FFCAAA"/>
        </a:accent5>
        <a:accent6>
          <a:srgbClr val="B90000"/>
        </a:accent6>
        <a:hlink>
          <a:srgbClr val="009999"/>
        </a:hlink>
        <a:folHlink>
          <a:srgbClr val="C5E8FF"/>
        </a:folHlink>
      </a:clrScheme>
      <a:clrMap bg1="lt1" tx1="dk1" bg2="lt2" tx2="dk2" accent1="accent1" accent2="accent2" accent3="accent3" accent4="accent4" accent5="accent5" accent6="accent6" hlink="hlink" folHlink="folHlink"/>
    </a:extraClrScheme>
    <a:extraClrScheme>
      <a:clrScheme name="3_Default Design 14">
        <a:dk1>
          <a:srgbClr val="000000"/>
        </a:dk1>
        <a:lt1>
          <a:srgbClr val="FFFFFF"/>
        </a:lt1>
        <a:dk2>
          <a:srgbClr val="005792"/>
        </a:dk2>
        <a:lt2>
          <a:srgbClr val="808080"/>
        </a:lt2>
        <a:accent1>
          <a:srgbClr val="FF9900"/>
        </a:accent1>
        <a:accent2>
          <a:srgbClr val="CC0000"/>
        </a:accent2>
        <a:accent3>
          <a:srgbClr val="FFFFFF"/>
        </a:accent3>
        <a:accent4>
          <a:srgbClr val="000000"/>
        </a:accent4>
        <a:accent5>
          <a:srgbClr val="FFCAAA"/>
        </a:accent5>
        <a:accent6>
          <a:srgbClr val="B90000"/>
        </a:accent6>
        <a:hlink>
          <a:srgbClr val="009999"/>
        </a:hlink>
        <a:folHlink>
          <a:srgbClr val="C0C0C0"/>
        </a:folHlink>
      </a:clrScheme>
      <a:clrMap bg1="lt1" tx1="dk1" bg2="lt2" tx2="dk2" accent1="accent1" accent2="accent2" accent3="accent3" accent4="accent4" accent5="accent5" accent6="accent6" hlink="hlink" folHlink="folHlink"/>
    </a:extraClrScheme>
    <a:extraClrScheme>
      <a:clrScheme name="3_Default Design 15">
        <a:dk1>
          <a:srgbClr val="000000"/>
        </a:dk1>
        <a:lt1>
          <a:srgbClr val="FFFFFF"/>
        </a:lt1>
        <a:dk2>
          <a:srgbClr val="005792"/>
        </a:dk2>
        <a:lt2>
          <a:srgbClr val="808080"/>
        </a:lt2>
        <a:accent1>
          <a:srgbClr val="CC0000"/>
        </a:accent1>
        <a:accent2>
          <a:srgbClr val="FF9900"/>
        </a:accent2>
        <a:accent3>
          <a:srgbClr val="FFFFFF"/>
        </a:accent3>
        <a:accent4>
          <a:srgbClr val="000000"/>
        </a:accent4>
        <a:accent5>
          <a:srgbClr val="E2AAAA"/>
        </a:accent5>
        <a:accent6>
          <a:srgbClr val="E78A00"/>
        </a:accent6>
        <a:hlink>
          <a:srgbClr val="0099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AILORx mexico">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LORx Scientific ASCO 2018 V16 FINAL to ASCO 6-2-18.potx" id="{20A857BA-C8B2-4B42-BB01-A74032A2C573}" vid="{AFED860A-C6ED-D143-9EEE-D1EF94501162}"/>
    </a:ext>
  </a:extLst>
</a:theme>
</file>

<file path=ppt/theme/theme13.xml><?xml version="1.0" encoding="utf-8"?>
<a:theme xmlns:a="http://schemas.openxmlformats.org/drawingml/2006/main" name="7_Default Design">
  <a:themeElements>
    <a:clrScheme name="5_Default Design 15">
      <a:dk1>
        <a:srgbClr val="000000"/>
      </a:dk1>
      <a:lt1>
        <a:srgbClr val="FFFFFF"/>
      </a:lt1>
      <a:dk2>
        <a:srgbClr val="005792"/>
      </a:dk2>
      <a:lt2>
        <a:srgbClr val="808080"/>
      </a:lt2>
      <a:accent1>
        <a:srgbClr val="CC0000"/>
      </a:accent1>
      <a:accent2>
        <a:srgbClr val="FF9900"/>
      </a:accent2>
      <a:accent3>
        <a:srgbClr val="FFFFFF"/>
      </a:accent3>
      <a:accent4>
        <a:srgbClr val="000000"/>
      </a:accent4>
      <a:accent5>
        <a:srgbClr val="E2AAAA"/>
      </a:accent5>
      <a:accent6>
        <a:srgbClr val="E78A00"/>
      </a:accent6>
      <a:hlink>
        <a:srgbClr val="009999"/>
      </a:hlink>
      <a:folHlink>
        <a:srgbClr val="C0C0C0"/>
      </a:folHlink>
    </a:clrScheme>
    <a:fontScheme name="5_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Default Design 13">
        <a:dk1>
          <a:srgbClr val="000000"/>
        </a:dk1>
        <a:lt1>
          <a:srgbClr val="FFFFFF"/>
        </a:lt1>
        <a:dk2>
          <a:srgbClr val="005792"/>
        </a:dk2>
        <a:lt2>
          <a:srgbClr val="808080"/>
        </a:lt2>
        <a:accent1>
          <a:srgbClr val="FF9900"/>
        </a:accent1>
        <a:accent2>
          <a:srgbClr val="CC0000"/>
        </a:accent2>
        <a:accent3>
          <a:srgbClr val="FFFFFF"/>
        </a:accent3>
        <a:accent4>
          <a:srgbClr val="000000"/>
        </a:accent4>
        <a:accent5>
          <a:srgbClr val="FFCAAA"/>
        </a:accent5>
        <a:accent6>
          <a:srgbClr val="B90000"/>
        </a:accent6>
        <a:hlink>
          <a:srgbClr val="009999"/>
        </a:hlink>
        <a:folHlink>
          <a:srgbClr val="C5E8FF"/>
        </a:folHlink>
      </a:clrScheme>
      <a:clrMap bg1="lt1" tx1="dk1" bg2="lt2" tx2="dk2" accent1="accent1" accent2="accent2" accent3="accent3" accent4="accent4" accent5="accent5" accent6="accent6" hlink="hlink" folHlink="folHlink"/>
    </a:extraClrScheme>
    <a:extraClrScheme>
      <a:clrScheme name="5_Default Design 14">
        <a:dk1>
          <a:srgbClr val="000000"/>
        </a:dk1>
        <a:lt1>
          <a:srgbClr val="FFFFFF"/>
        </a:lt1>
        <a:dk2>
          <a:srgbClr val="005792"/>
        </a:dk2>
        <a:lt2>
          <a:srgbClr val="808080"/>
        </a:lt2>
        <a:accent1>
          <a:srgbClr val="FF9900"/>
        </a:accent1>
        <a:accent2>
          <a:srgbClr val="CC0000"/>
        </a:accent2>
        <a:accent3>
          <a:srgbClr val="FFFFFF"/>
        </a:accent3>
        <a:accent4>
          <a:srgbClr val="000000"/>
        </a:accent4>
        <a:accent5>
          <a:srgbClr val="FFCAAA"/>
        </a:accent5>
        <a:accent6>
          <a:srgbClr val="B90000"/>
        </a:accent6>
        <a:hlink>
          <a:srgbClr val="009999"/>
        </a:hlink>
        <a:folHlink>
          <a:srgbClr val="C0C0C0"/>
        </a:folHlink>
      </a:clrScheme>
      <a:clrMap bg1="lt1" tx1="dk1" bg2="lt2" tx2="dk2" accent1="accent1" accent2="accent2" accent3="accent3" accent4="accent4" accent5="accent5" accent6="accent6" hlink="hlink" folHlink="folHlink"/>
    </a:extraClrScheme>
    <a:extraClrScheme>
      <a:clrScheme name="5_Default Design 15">
        <a:dk1>
          <a:srgbClr val="000000"/>
        </a:dk1>
        <a:lt1>
          <a:srgbClr val="FFFFFF"/>
        </a:lt1>
        <a:dk2>
          <a:srgbClr val="005792"/>
        </a:dk2>
        <a:lt2>
          <a:srgbClr val="808080"/>
        </a:lt2>
        <a:accent1>
          <a:srgbClr val="CC0000"/>
        </a:accent1>
        <a:accent2>
          <a:srgbClr val="FF9900"/>
        </a:accent2>
        <a:accent3>
          <a:srgbClr val="FFFFFF"/>
        </a:accent3>
        <a:accent4>
          <a:srgbClr val="000000"/>
        </a:accent4>
        <a:accent5>
          <a:srgbClr val="E2AAAA"/>
        </a:accent5>
        <a:accent6>
          <a:srgbClr val="E78A00"/>
        </a:accent6>
        <a:hlink>
          <a:srgbClr val="0099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chemeClr val="accent5"/>
          </a:solidFill>
          <a:miter lim="800000"/>
          <a:headEnd/>
          <a:tailEnd/>
        </a:ln>
      </a:spPr>
      <a:bodyPr rtlCol="0" anchor="ctr"/>
      <a:lstStyle>
        <a:defPPr algn="ctr">
          <a:defRPr/>
        </a:defPPr>
      </a:lstStyle>
    </a:spDef>
    <a:lnDef>
      <a:spPr bwMode="auto">
        <a:noFill/>
        <a:ln w="28575" cap="flat" cmpd="sng" algn="ctr">
          <a:solidFill>
            <a:schemeClr val="accent5"/>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6.xml><?xml version="1.0" encoding="utf-8"?>
<a:theme xmlns:a="http://schemas.openxmlformats.org/drawingml/2006/main" name="PVI-template">
  <a:themeElements>
    <a:clrScheme name="PVI 2024 Template">
      <a:dk1>
        <a:srgbClr val="000000"/>
      </a:dk1>
      <a:lt1>
        <a:srgbClr val="FFFFFF"/>
      </a:lt1>
      <a:dk2>
        <a:srgbClr val="EAEAEA"/>
      </a:dk2>
      <a:lt2>
        <a:srgbClr val="093359"/>
      </a:lt2>
      <a:accent1>
        <a:srgbClr val="083359"/>
      </a:accent1>
      <a:accent2>
        <a:srgbClr val="1167B2"/>
      </a:accent2>
      <a:accent3>
        <a:srgbClr val="D87523"/>
      </a:accent3>
      <a:accent4>
        <a:srgbClr val="199E7A"/>
      </a:accent4>
      <a:accent5>
        <a:srgbClr val="7148AB"/>
      </a:accent5>
      <a:accent6>
        <a:srgbClr val="C53558"/>
      </a:accent6>
      <a:hlink>
        <a:srgbClr val="00689D"/>
      </a:hlink>
      <a:folHlink>
        <a:srgbClr val="0079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2">
          <a:schemeClr val="accent4">
            <a:shade val="15000"/>
          </a:schemeClr>
        </a:lnRef>
        <a:fillRef idx="1">
          <a:schemeClr val="accent4"/>
        </a:fillRef>
        <a:effectRef idx="0">
          <a:schemeClr val="accent4"/>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1440" bIns="91440" rtlCol="0" anchor="ctr">
        <a:noAutofit/>
      </a:bodyPr>
      <a:lstStyle>
        <a:defPPr marL="173736" indent="-173736" algn="l">
          <a:spcAft>
            <a:spcPts val="1200"/>
          </a:spcAft>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PVI-template" id="{64299FDE-20E2-C24A-A54E-3CEED0469344}" vid="{ACF9339E-10D8-074C-BA1A-01D0534FA336}"/>
    </a:ext>
  </a:extLst>
</a:theme>
</file>

<file path=ppt/theme/theme1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ECCO satellite 2007 template">
  <a:themeElements>
    <a:clrScheme name="ECCO satellite 2007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CCO satellite 2007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400" b="0" i="0" u="none" strike="noStrike" cap="none" normalizeH="0" baseline="0" smtClean="0">
            <a:ln>
              <a:noFill/>
            </a:ln>
            <a:solidFill>
              <a:schemeClr val="tx1"/>
            </a:solidFill>
            <a:effectLst/>
            <a:latin typeface="Arial" charset="0"/>
          </a:defRPr>
        </a:defPPr>
      </a:lstStyle>
    </a:lnDef>
  </a:objectDefaults>
  <a:extraClrSchemeLst>
    <a:extraClrScheme>
      <a:clrScheme name="ECCO satellite 2007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CCO satellite 2007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CCO satellite 2007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CCO satellite 2007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CCO satellite 2007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CCO satellite 2007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CCO satellite 2007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CCO satellite 2007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CCO satellite 2007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CCO satellite 2007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CCO satellite 2007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CCO satellite 2007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3_Office Theme">
  <a:themeElements>
    <a:clrScheme name="APO THEME">
      <a:dk1>
        <a:srgbClr val="002557"/>
      </a:dk1>
      <a:lt1>
        <a:sysClr val="window" lastClr="FFFFFF"/>
      </a:lt1>
      <a:dk2>
        <a:srgbClr val="44546A"/>
      </a:dk2>
      <a:lt2>
        <a:srgbClr val="E7E6E6"/>
      </a:lt2>
      <a:accent1>
        <a:srgbClr val="008764"/>
      </a:accent1>
      <a:accent2>
        <a:srgbClr val="1C81B0"/>
      </a:accent2>
      <a:accent3>
        <a:srgbClr val="002985"/>
      </a:accent3>
      <a:accent4>
        <a:srgbClr val="6E6E6E"/>
      </a:accent4>
      <a:accent5>
        <a:srgbClr val="C6DFEB"/>
      </a:accent5>
      <a:accent6>
        <a:srgbClr val="EBEEF5"/>
      </a:accent6>
      <a:hlink>
        <a:srgbClr val="0000FF"/>
      </a:hlink>
      <a:folHlink>
        <a:srgbClr val="66CC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ctr" defTabSz="914171">
          <a:defRPr sz="2200" b="1" dirty="0">
            <a:solidFill>
              <a:schemeClr val="accent1"/>
            </a:solidFill>
            <a:latin typeface="Arial" panose="020B0604020202020204" pitchFamily="34" charset="0"/>
            <a:ea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5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template1-16x9" id="{BE35973D-F825-3E42-B836-53239472E4C9}" vid="{E7FA50CD-30A9-C840-A402-D7905D58CE74}"/>
    </a:ext>
  </a:extLst>
</a:theme>
</file>

<file path=ppt/theme/theme29.xml><?xml version="1.0" encoding="utf-8"?>
<a:theme xmlns:a="http://schemas.openxmlformats.org/drawingml/2006/main" name="Gilead and Kite Oncology Template">
  <a:themeElements>
    <a:clrScheme name="Custom 19">
      <a:dk1>
        <a:srgbClr val="54565B"/>
      </a:dk1>
      <a:lt1>
        <a:srgbClr val="FFFFFF"/>
      </a:lt1>
      <a:dk2>
        <a:srgbClr val="C50E3C"/>
      </a:dk2>
      <a:lt2>
        <a:srgbClr val="C6CAC6"/>
      </a:lt2>
      <a:accent1>
        <a:srgbClr val="203661"/>
      </a:accent1>
      <a:accent2>
        <a:srgbClr val="3C587F"/>
      </a:accent2>
      <a:accent3>
        <a:srgbClr val="8DC1C5"/>
      </a:accent3>
      <a:accent4>
        <a:srgbClr val="688C38"/>
      </a:accent4>
      <a:accent5>
        <a:srgbClr val="AEB618"/>
      </a:accent5>
      <a:accent6>
        <a:srgbClr val="000000"/>
      </a:accent6>
      <a:hlink>
        <a:srgbClr val="3A6C8A"/>
      </a:hlink>
      <a:folHlink>
        <a:srgbClr val="8F7F9E"/>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3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template1-16x9" id="{BE35973D-F825-3E42-B836-53239472E4C9}" vid="{E7FA50CD-30A9-C840-A402-D7905D58CE74}"/>
    </a:ext>
  </a:extLst>
</a:theme>
</file>

<file path=ppt/theme/theme33.xml><?xml version="1.0" encoding="utf-8"?>
<a:theme xmlns:a="http://schemas.openxmlformats.org/drawingml/2006/main" name="IPCC_2014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TV2" id="{0EF81F64-2C1F-2340-BFC7-36C8495EBAA5}" vid="{C97861DD-CFBD-D942-BECE-E532D461CA77}"/>
    </a:ext>
  </a:extLst>
</a:theme>
</file>

<file path=ppt/theme/theme34.xml><?xml version="1.0" encoding="utf-8"?>
<a:theme xmlns:a="http://schemas.openxmlformats.org/drawingml/2006/main" name="10_Office Theme">
  <a:themeElements>
    <a:clrScheme name="Custom 29">
      <a:dk1>
        <a:srgbClr val="000000"/>
      </a:dk1>
      <a:lt1>
        <a:srgbClr val="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
          <a:solidFill>
            <a:schemeClr val="accent4"/>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a:defPPr>
      </a:lstStyle>
    </a:txDef>
  </a:objectDefaults>
  <a:extraClrSchemeLst/>
</a:theme>
</file>

<file path=ppt/theme/theme35.xml><?xml version="1.0" encoding="utf-8"?>
<a:theme xmlns:a="http://schemas.openxmlformats.org/drawingml/2006/main" name="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36.xml><?xml version="1.0" encoding="utf-8"?>
<a:theme xmlns:a="http://schemas.openxmlformats.org/drawingml/2006/main" name="7_DS AZ template">
  <a:themeElements>
    <a:clrScheme name="Daiichi/AZ">
      <a:dk1>
        <a:srgbClr val="000000"/>
      </a:dk1>
      <a:lt1>
        <a:srgbClr val="FFFFFF"/>
      </a:lt1>
      <a:dk2>
        <a:srgbClr val="3F4444"/>
      </a:dk2>
      <a:lt2>
        <a:srgbClr val="C4D600"/>
      </a:lt2>
      <a:accent1>
        <a:srgbClr val="000000"/>
      </a:accent1>
      <a:accent2>
        <a:srgbClr val="003865"/>
      </a:accent2>
      <a:accent3>
        <a:srgbClr val="68D2DF"/>
      </a:accent3>
      <a:accent4>
        <a:srgbClr val="C4D600"/>
      </a:accent4>
      <a:accent5>
        <a:srgbClr val="9DB0AC"/>
      </a:accent5>
      <a:accent6>
        <a:srgbClr val="B6B8BB"/>
      </a:accent6>
      <a:hlink>
        <a:srgbClr val="003865"/>
      </a:hlink>
      <a:folHlink>
        <a:srgbClr val="9DB0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90409 JAMT Meeting Slides.pptx" id="{8346EAE7-3FB0-4D64-AFB3-FB2DA6C3D685}" vid="{B36D977B-3DD2-41F2-9170-C316CCC9DCF9}"/>
    </a:ext>
  </a:extLst>
</a:theme>
</file>

<file path=ppt/theme/theme3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template2-16x9" id="{74A1BAB7-5103-0F47-B2C1-9CBA3E043243}" vid="{7AB406E4-CC19-7B40-AA23-C863D4DAE391}"/>
    </a:ext>
  </a:extLst>
</a:theme>
</file>

<file path=ppt/theme/theme3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24_Scientific-Congress_Template">
  <a:themeElements>
    <a:clrScheme name="Merck 2024-revised Apr2024">
      <a:dk1>
        <a:srgbClr val="000000"/>
      </a:dk1>
      <a:lt1>
        <a:srgbClr val="FFFFFF"/>
      </a:lt1>
      <a:dk2>
        <a:srgbClr val="6ECEB2"/>
      </a:dk2>
      <a:lt2>
        <a:srgbClr val="00857C"/>
      </a:lt2>
      <a:accent1>
        <a:srgbClr val="CACACA"/>
      </a:accent1>
      <a:accent2>
        <a:srgbClr val="F0F0F0"/>
      </a:accent2>
      <a:accent3>
        <a:srgbClr val="1D559B"/>
      </a:accent3>
      <a:accent4>
        <a:srgbClr val="84B1E8"/>
      </a:accent4>
      <a:accent5>
        <a:srgbClr val="610F0F"/>
      </a:accent5>
      <a:accent6>
        <a:srgbClr val="F09E9E"/>
      </a:accent6>
      <a:hlink>
        <a:srgbClr val="11867B"/>
      </a:hlink>
      <a:folHlink>
        <a:srgbClr val="6ECEB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extLst>
    <a:ext uri="{05A4C25C-085E-4340-85A3-A5531E510DB2}">
      <thm15:themeFamily xmlns:thm15="http://schemas.microsoft.com/office/thememl/2012/main" name="Scientific_Congress_Slide_Template_May30_2024.potx" id="{92C822B8-8B88-4446-9213-A0B3DD35F642}" vid="{AC91405E-AD53-422E-98D9-8C05255E76ED}"/>
    </a:ext>
  </a:ext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ppt/theme/theme6.xml><?xml version="1.0" encoding="utf-8"?>
<a:theme xmlns:a="http://schemas.openxmlformats.org/drawingml/2006/main" name="2_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4"/>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000000"/>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2024_Scientific-Congress_Template">
  <a:themeElements>
    <a:clrScheme name="Merck 2024-revised Apr2024">
      <a:dk1>
        <a:srgbClr val="000000"/>
      </a:dk1>
      <a:lt1>
        <a:srgbClr val="FFFFFF"/>
      </a:lt1>
      <a:dk2>
        <a:srgbClr val="6ECEB2"/>
      </a:dk2>
      <a:lt2>
        <a:srgbClr val="00857C"/>
      </a:lt2>
      <a:accent1>
        <a:srgbClr val="CACACA"/>
      </a:accent1>
      <a:accent2>
        <a:srgbClr val="F0F0F0"/>
      </a:accent2>
      <a:accent3>
        <a:srgbClr val="1D559B"/>
      </a:accent3>
      <a:accent4>
        <a:srgbClr val="84B1E8"/>
      </a:accent4>
      <a:accent5>
        <a:srgbClr val="610F0F"/>
      </a:accent5>
      <a:accent6>
        <a:srgbClr val="F09E9E"/>
      </a:accent6>
      <a:hlink>
        <a:srgbClr val="11867B"/>
      </a:hlink>
      <a:folHlink>
        <a:srgbClr val="6ECEB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extLst>
    <a:ext uri="{05A4C25C-085E-4340-85A3-A5531E510DB2}">
      <thm15:themeFamily xmlns:thm15="http://schemas.microsoft.com/office/thememl/2012/main" name="Scientific_Congress_Slide_Template_May30_2024.potx" id="{92C822B8-8B88-4446-9213-A0B3DD35F642}" vid="{AC91405E-AD53-422E-98D9-8C05255E76ED}"/>
    </a:ext>
  </a:extLst>
</a:theme>
</file>

<file path=ppt/theme/theme8.xml><?xml version="1.0" encoding="utf-8"?>
<a:theme xmlns:a="http://schemas.openxmlformats.org/drawingml/2006/main" name="5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Props1.xml><?xml version="1.0" encoding="utf-8"?>
<ds:datastoreItem xmlns:ds="http://schemas.openxmlformats.org/officeDocument/2006/customXml" ds:itemID="{2AF5A08D-5101-4106-B55D-0014BF87E4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3A9950-F680-465E-9379-7AF8F12B778C}">
  <ds:schemaRefs>
    <ds:schemaRef ds:uri="http://schemas.microsoft.com/sharepoint/v3/contenttype/forms"/>
  </ds:schemaRefs>
</ds:datastoreItem>
</file>

<file path=customXml/itemProps3.xml><?xml version="1.0" encoding="utf-8"?>
<ds:datastoreItem xmlns:ds="http://schemas.openxmlformats.org/officeDocument/2006/customXml" ds:itemID="{A10529D3-2B2F-423A-8D36-2629F078BFBB}">
  <ds:schemaRefs>
    <ds:schemaRef ds:uri="http://purl.org/dc/terms/"/>
    <ds:schemaRef ds:uri="http://schemas.microsoft.com/office/2006/documentManagement/types"/>
    <ds:schemaRef ds:uri="http://schemas.openxmlformats.org/package/2006/metadata/core-properties"/>
    <ds:schemaRef ds:uri="http://www.w3.org/XML/1998/namespace"/>
    <ds:schemaRef ds:uri="http://schemas.microsoft.com/office/2006/metadata/properties"/>
    <ds:schemaRef ds:uri="http://purl.org/dc/dcmitype/"/>
    <ds:schemaRef ds:uri="http://schemas.microsoft.com/office/infopath/2007/PartnerControls"/>
    <ds:schemaRef ds:uri="f06c4294-987e-46bd-a550-858175ea534c"/>
    <ds:schemaRef ds:uri="7d689f85-9540-4145-9f5c-6f24686bb201"/>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7148</TotalTime>
  <Words>15161</Words>
  <Application>Microsoft Macintosh PowerPoint</Application>
  <PresentationFormat>Widescreen</PresentationFormat>
  <Paragraphs>2536</Paragraphs>
  <Slides>189</Slides>
  <Notes>87</Notes>
  <HiddenSlides>0</HiddenSlides>
  <MMClips>0</MMClips>
  <ScaleCrop>false</ScaleCrop>
  <HeadingPairs>
    <vt:vector size="6" baseType="variant">
      <vt:variant>
        <vt:lpstr>Fonts Used</vt:lpstr>
      </vt:variant>
      <vt:variant>
        <vt:i4>45</vt:i4>
      </vt:variant>
      <vt:variant>
        <vt:lpstr>Theme</vt:lpstr>
      </vt:variant>
      <vt:variant>
        <vt:i4>39</vt:i4>
      </vt:variant>
      <vt:variant>
        <vt:lpstr>Slide Titles</vt:lpstr>
      </vt:variant>
      <vt:variant>
        <vt:i4>189</vt:i4>
      </vt:variant>
    </vt:vector>
  </HeadingPairs>
  <TitlesOfParts>
    <vt:vector size="273" baseType="lpstr">
      <vt:lpstr>ＭＳ Ｐゴシック</vt:lpstr>
      <vt:lpstr>AdvTTc5dbea8d</vt:lpstr>
      <vt:lpstr>Apple Symbols</vt:lpstr>
      <vt:lpstr>Aptos</vt:lpstr>
      <vt:lpstr>Aptos Display</vt:lpstr>
      <vt:lpstr>Arial</vt:lpstr>
      <vt:lpstr>Arial Black</vt:lpstr>
      <vt:lpstr>Arial Narrow</vt:lpstr>
      <vt:lpstr>Arial,Sans-Serif</vt:lpstr>
      <vt:lpstr>Calibri</vt:lpstr>
      <vt:lpstr>Calibri Light</vt:lpstr>
      <vt:lpstr>Calisto MT</vt:lpstr>
      <vt:lpstr>Courier New</vt:lpstr>
      <vt:lpstr>Franklin Gothic Book</vt:lpstr>
      <vt:lpstr>Geneva</vt:lpstr>
      <vt:lpstr>Georgia</vt:lpstr>
      <vt:lpstr>Helvetica</vt:lpstr>
      <vt:lpstr>Helvetica Light</vt:lpstr>
      <vt:lpstr>Helvetica Light Oblique</vt:lpstr>
      <vt:lpstr>Helvetica-Bold</vt:lpstr>
      <vt:lpstr>Imago</vt:lpstr>
      <vt:lpstr>Invention</vt:lpstr>
      <vt:lpstr>Invention Light</vt:lpstr>
      <vt:lpstr>Lato</vt:lpstr>
      <vt:lpstr>Lucida Grande</vt:lpstr>
      <vt:lpstr>Monaco</vt:lpstr>
      <vt:lpstr>Montserrat SemiBold</vt:lpstr>
      <vt:lpstr>Noto Sans Symbols</vt:lpstr>
      <vt:lpstr>Open Sans</vt:lpstr>
      <vt:lpstr>Proxima Nova Regular</vt:lpstr>
      <vt:lpstr>Roboto</vt:lpstr>
      <vt:lpstr>Roboto Cn</vt:lpstr>
      <vt:lpstr>Roche Sans Light</vt:lpstr>
      <vt:lpstr>StarSymbol</vt:lpstr>
      <vt:lpstr>Symbol</vt:lpstr>
      <vt:lpstr>System Font Regular</vt:lpstr>
      <vt:lpstr>Tahoma</vt:lpstr>
      <vt:lpstr>Times</vt:lpstr>
      <vt:lpstr>Times New Roman</vt:lpstr>
      <vt:lpstr>Trebuchet MS</vt:lpstr>
      <vt:lpstr>Trebuchet MS Regular</vt:lpstr>
      <vt:lpstr>Verdana</vt:lpstr>
      <vt:lpstr>Wingdings</vt:lpstr>
      <vt:lpstr>Wingdings 2</vt:lpstr>
      <vt:lpstr>ヒラギノ角ゴ Pro W3</vt:lpstr>
      <vt:lpstr>1_Default Design</vt:lpstr>
      <vt:lpstr>3_Default Design</vt:lpstr>
      <vt:lpstr>3_2022_CCO_Template</vt:lpstr>
      <vt:lpstr>2024_Scientific-Congress_Template</vt:lpstr>
      <vt:lpstr>4_Cover Slides</vt:lpstr>
      <vt:lpstr>2_FIDE 16:9 template</vt:lpstr>
      <vt:lpstr>1_2024_Scientific-Congress_Template</vt:lpstr>
      <vt:lpstr>5_Cover Slides</vt:lpstr>
      <vt:lpstr>2_Default Design</vt:lpstr>
      <vt:lpstr>8_Default Design</vt:lpstr>
      <vt:lpstr>6_Default Design</vt:lpstr>
      <vt:lpstr>TAILORx mexico</vt:lpstr>
      <vt:lpstr>7_Default Design</vt:lpstr>
      <vt:lpstr>Custom Design</vt:lpstr>
      <vt:lpstr>2_2017_HTAA_Diabetes</vt:lpstr>
      <vt:lpstr>PVI-template</vt:lpstr>
      <vt:lpstr>Default Design</vt:lpstr>
      <vt:lpstr>2_ECCO satellite 2007 template</vt:lpstr>
      <vt:lpstr>2_Office Theme</vt:lpstr>
      <vt:lpstr>9_Default Design</vt:lpstr>
      <vt:lpstr>Office Theme</vt:lpstr>
      <vt:lpstr>1_Office Theme</vt:lpstr>
      <vt:lpstr>8_Office Theme</vt:lpstr>
      <vt:lpstr>13_Office Theme</vt:lpstr>
      <vt:lpstr>3_Office Theme</vt:lpstr>
      <vt:lpstr>4_Office Theme</vt:lpstr>
      <vt:lpstr>5_Office Theme</vt:lpstr>
      <vt:lpstr>6_Office Theme</vt:lpstr>
      <vt:lpstr>Gilead and Kite Oncology Template</vt:lpstr>
      <vt:lpstr>7_Office Theme</vt:lpstr>
      <vt:lpstr>Office 2013 - 2022 Theme</vt:lpstr>
      <vt:lpstr>9_Office Theme</vt:lpstr>
      <vt:lpstr>IPCC_2014_Slides</vt:lpstr>
      <vt:lpstr>10_Office Theme</vt:lpstr>
      <vt:lpstr>2017_HTAA_Diabetes</vt:lpstr>
      <vt:lpstr>7_DS AZ template</vt:lpstr>
      <vt:lpstr>11_Office Theme</vt:lpstr>
      <vt:lpstr>4_Default Design</vt:lpstr>
      <vt:lpstr>10_Default Design</vt:lpstr>
      <vt:lpstr>Data + Perspectives: Clinical Investigators Explore the Application of Recent Datasets  in Current Oncology Care  CME/MOC, NCPD and ACPE Accredited</vt:lpstr>
      <vt:lpstr>Welcome FCS Members! </vt:lpstr>
      <vt:lpstr>Clinicians in the Meeting Room</vt:lpstr>
      <vt:lpstr>Clinicians Attending via Zoom</vt:lpstr>
      <vt:lpstr>PowerPoint Presentation</vt:lpstr>
      <vt:lpstr>Practical Perspectives: Experts Review Actual Cases  of Patients with Endometrial Cancer</vt:lpstr>
      <vt:lpstr>Practical Perspectives: Experts Review Actual Cases of  Patients with HER2-Positive Gastrointestinal Cancers</vt:lpstr>
      <vt:lpstr>Cancer Q&amp;A: Understanding the Role and Reality of CAR (Chimeric Antigen Receptor) T-Cell Therapy for Non-Hodgkin Lymphoma</vt:lpstr>
      <vt:lpstr>Exploring Current Patterns of Care in the Community:  Optimizing the Use of Oral Selective Estrogen Receptor  Degraders for HR-Positive Metastatic Breast Cancer</vt:lpstr>
      <vt:lpstr>What Clinicians Want to Know: First-Line and Maintenance  Therapy for Patients with Extensive-Stage Small Cell Lung Cancer</vt:lpstr>
      <vt:lpstr>Cancer Conference Update: 2025 ESMO Annual Meeting  — Breast Cancer Highlights</vt:lpstr>
      <vt:lpstr>Exciting CME Events You Do Not Want to Miss</vt:lpstr>
      <vt:lpstr>Cases from the Community: Investigators Discuss the  Optimal Management of Breast Cancer</vt:lpstr>
      <vt:lpstr>Optimizing Treatment for Patients with  Relapsed/Refractory Chronic Lymphocytic Leukemia</vt:lpstr>
      <vt:lpstr>PowerPoint Presentation</vt:lpstr>
      <vt:lpstr>RTP Content Production (Hours) 9/1/24 — 8/31/25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Survey of Attendees and Other Community-Based General Medical Oncologists</vt:lpstr>
      <vt:lpstr>Agenda</vt:lpstr>
      <vt:lpstr>Agenda</vt:lpstr>
      <vt:lpstr>Breast Cancer</vt:lpstr>
      <vt:lpstr>PowerPoint Presentation</vt:lpstr>
      <vt:lpstr>PowerPoint Presentation</vt:lpstr>
      <vt:lpstr>PACCT-1: Prospective Validation of 21-Gene Recurrence Score (RS)</vt:lpstr>
      <vt:lpstr>PACCT-1: Clinical Outcomes (RS 11 to 25)</vt:lpstr>
      <vt:lpstr>PowerPoint Presentation</vt:lpstr>
      <vt:lpstr>PowerPoint Presentation</vt:lpstr>
      <vt:lpstr>PowerPoint Presentation</vt:lpstr>
      <vt:lpstr>RxPONDER: Study Design</vt:lpstr>
      <vt:lpstr> </vt:lpstr>
      <vt:lpstr>PowerPoint Presentation</vt:lpstr>
      <vt:lpstr>Adjuvant CDK4/6i Trials</vt:lpstr>
      <vt:lpstr>MonarchE</vt:lpstr>
      <vt:lpstr>monarchE: Interim OS Analysis</vt:lpstr>
      <vt:lpstr>Abemaciclib increases overall survival in HR+, HER2-, high-risk early breast cancer with two years of therapy Press Release: August 27, 2025</vt:lpstr>
      <vt:lpstr>Phase III NATALEE: Study Design</vt:lpstr>
      <vt:lpstr>NATALEE STUDY: iDFS, DDFS &amp; OS outcomes with RIB+NSAI  after planned 3-year treatment</vt:lpstr>
      <vt:lpstr>PowerPoint Presentation</vt:lpstr>
      <vt:lpstr>PowerPoint Presentation</vt:lpstr>
      <vt:lpstr>First-Line Metastatic Trials with CDK4/6 Inhibitors </vt:lpstr>
      <vt:lpstr>PowerPoint Presentation</vt:lpstr>
      <vt:lpstr>ESR1 Mutations: Therapeutic Implications</vt:lpstr>
      <vt:lpstr>Phase III EMERALD: Elacestrant vs SOC in ESR1m Tumors </vt:lpstr>
      <vt:lpstr>PowerPoint Presentation</vt:lpstr>
      <vt:lpstr>PowerPoint Presentation</vt:lpstr>
      <vt:lpstr>Camizestrant + CDK4/6 inhibitor for the treatment of emergent ESR1 mutations during first-line endocrine-based therapy and ahead of disease progression in patients with HR+/HER2– advanced breast cancer: &lt;br /&gt;Phase 3, double-blind ctDNA-guided SERENA-6 trial</vt:lpstr>
      <vt:lpstr>SERENA-6 study design</vt:lpstr>
      <vt:lpstr>Baseline characteristics</vt:lpstr>
      <vt:lpstr>Primary endpoint: Investigator-assessed PFS</vt:lpstr>
      <vt:lpstr>Concerns regarding SERENA-6 Design</vt:lpstr>
      <vt:lpstr>Time until Deterioration in Global Health Status and Quality of Life versus PFS: Disconnect between PFS and QOL Deterioration</vt:lpstr>
      <vt:lpstr>PowerPoint Presentation</vt:lpstr>
      <vt:lpstr>Data + Perspectives: Clinical Investigators Explore the Application of Recent Datasets  in Current Oncology Care  CME/MOC, NCPD and ACPE Accredited</vt:lpstr>
      <vt:lpstr>monarchE: Primary Overall Survival (OS) Results of Adjuvant Abemaciclib + Endocrine Therapy (ET) for HR+, HER2-, High-Risk Early Breast Cancer (EBC)</vt:lpstr>
      <vt:lpstr>PowerPoint Presentation</vt:lpstr>
      <vt:lpstr>PowerPoint Presentation</vt:lpstr>
      <vt:lpstr>PowerPoint Presentation</vt:lpstr>
      <vt:lpstr>PowerPoint Presentation</vt:lpstr>
      <vt:lpstr>PowerPoint Presentation</vt:lpstr>
      <vt:lpstr>PowerPoint Presentation</vt:lpstr>
      <vt:lpstr>Relapsed/Refractory Hormone Receptor-Positive Metastatic Breast Cancer</vt:lpstr>
      <vt:lpstr>2L Therapy post PD </vt:lpstr>
      <vt:lpstr>Targeted Therapies in 2L+ Setting</vt:lpstr>
      <vt:lpstr>SOLAR-1 Trial - PIK3CA-mutated HR+/HER2- mBC Phase 3 RCT of Fulvestrant + Alpelisib/Placebo in unselected </vt:lpstr>
      <vt:lpstr>CAPItello-291: P3 RCT Fulvestrant + Capivasertib/Placebo</vt:lpstr>
      <vt:lpstr>PowerPoint Presentation</vt:lpstr>
      <vt:lpstr>PowerPoint Presentation</vt:lpstr>
      <vt:lpstr>VIKTORIA-1: P3 RCT Gedatolisib pan-PI3K and mTORC1/2i PRESS RELEASE</vt:lpstr>
      <vt:lpstr>Targeted Therapies in 2L+ Setting</vt:lpstr>
      <vt:lpstr>EMERALD Open Label P3RCT – Elacestrant vs SOC ET</vt:lpstr>
      <vt:lpstr>PowerPoint Presentation</vt:lpstr>
      <vt:lpstr>PowerPoint Presentation</vt:lpstr>
      <vt:lpstr>PowerPoint Presentation</vt:lpstr>
      <vt:lpstr>EMBER-3 Study  Imlunestrant + Abema vs Imlunestrant Alone</vt:lpstr>
      <vt:lpstr>PowerPoint Presentation</vt:lpstr>
      <vt:lpstr>PowerPoint Presentation</vt:lpstr>
      <vt:lpstr>FDA Approves Imlunestrant for Adults with ER-Positive,  HER2-Negative, ESR1-Mutated Advanced or Metastatic  Breast Cancer Press Release: September 25, 2025</vt:lpstr>
      <vt:lpstr>PowerPoint Presentation</vt:lpstr>
      <vt:lpstr>Antibody-Drug Conjugates</vt:lpstr>
      <vt:lpstr>DESTINY Breast-04: P3 RCT T-DXd vs TPC in HER2-low mBC after 1-2 prior L Chemo for mBC</vt:lpstr>
      <vt:lpstr>PowerPoint Presentation</vt:lpstr>
      <vt:lpstr>PowerPoint Presentation</vt:lpstr>
      <vt:lpstr>PowerPoint Presentation</vt:lpstr>
      <vt:lpstr>TROPICS-02: P3 RCT Sacituzumab Govitecan vs TPC in HR+/HER2- mBC</vt:lpstr>
      <vt:lpstr>Phase III TROPiCS-02: Safety Summary</vt:lpstr>
      <vt:lpstr>TROPION-Breast01: P3 RCT Dato-DXd vs Chemo in HR+/HER2– MBC</vt:lpstr>
      <vt:lpstr>Phase III TROPION-Breast01: Overall Survival (OS)</vt:lpstr>
      <vt:lpstr>Phase III TROPION-Breast01: Safety Profile</vt:lpstr>
      <vt:lpstr>FDA Approves Datopotamab Deruxtecan-dlnk for Unresectable or Metastatic HR-Positive, HER2-Negative Breast Cancer Press Release: January 17, 2025</vt:lpstr>
      <vt:lpstr>Data + Perspectives: Clinical Investigators Explore the Application of Recent Datasets  in Current Oncology Care  CME/MOC, NCPD and ACPE Accredited</vt:lpstr>
      <vt:lpstr>A 65-year-old woman (PS 0) with ER-positive, HER2-negative (IHC 0/null) de novo mBC receives ribociclib + letrozole for 2.5 years followed by disease progression with multiple minimally symptomatic bone metastases</vt:lpstr>
      <vt:lpstr>An 80-year-old woman (PS 1) with ER-positive, HER2-negative  (IHC 0/null) de novo mBC receives ribociclib + letrozole for  2.5 years followed by disease progression with multiple minimally symptomatic bone metastases</vt:lpstr>
      <vt:lpstr>A 65-year-old woman (PS 0) with ER-positive, HER2-negative (IHC 0/null) de novo mBC receives ribociclib + letrozole for 10 months followed by disease progression with multiple minimally symptomatic bone metastases</vt:lpstr>
      <vt:lpstr>A 65-year-old woman (PS 0) with ER-positive, HER2-negative  (IHC 0/null) de novo mBC receives ribociclib + letrozole for  2.5 years followed by disease progression with multiple symptomatic visceral metastases and normal LFTs</vt:lpstr>
      <vt:lpstr>If imlunestrant were available, in which situations, if any, would you use this agent as monotherapy?</vt:lpstr>
      <vt:lpstr>Regulatory and reimbursement issues aside, do you believe that the results from the SERENA-6 study justify the routine use of serial ctDNA monitoring for early detection of ESR1 mutations in patients with ER-positive, HER2-negative mBC receiving first-line therapy?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HER2-Positive Breast Cancer</vt:lpstr>
      <vt:lpstr>pCR rates (%) with THP or TCHP</vt:lpstr>
      <vt:lpstr>Destiny Breast 11</vt:lpstr>
      <vt:lpstr>PowerPoint Presentation</vt:lpstr>
      <vt:lpstr>Destiny Breast 11</vt:lpstr>
      <vt:lpstr>PowerPoint Presentation</vt:lpstr>
      <vt:lpstr>Destiny Breast 05</vt:lpstr>
      <vt:lpstr>PowerPoint Presentation</vt:lpstr>
      <vt:lpstr>ExteNet: Neratinib after Trastuzumab-based adjuvant therapy </vt:lpstr>
      <vt:lpstr>ExteNet: Neratinib after Trastuzumab-based adjuvant therapy </vt:lpstr>
      <vt:lpstr>DESTINY-Breast09 study design</vt:lpstr>
      <vt:lpstr>DESTINY-Breast09 – 1L HER2+ mBC</vt:lpstr>
      <vt:lpstr>PFS (BICR): primary endpoint</vt:lpstr>
      <vt:lpstr>ORR and DOR (BICR)</vt:lpstr>
      <vt:lpstr>Overall survival (~16% maturity)</vt:lpstr>
      <vt:lpstr>PFS2 (investigator assessment) and post-trial treatments</vt:lpstr>
      <vt:lpstr>Adverse events of special interest</vt:lpstr>
      <vt:lpstr>Incidence Increases by Line of Therapy</vt:lpstr>
      <vt:lpstr>T-DM1: First ADC to show HER2+ Brain Metastases Activity, KAMILLA</vt:lpstr>
      <vt:lpstr>Tucatinib and T-DXd prolongs CNS-PFS in HER2+ Stable and Active BMs</vt:lpstr>
      <vt:lpstr>DB-03:  T-DXd &gt; T-DM1 Stable and Active BrMs</vt:lpstr>
      <vt:lpstr>HER2 Mutations in Breast Cancer </vt:lpstr>
      <vt:lpstr>PowerPoint Presentation</vt:lpstr>
      <vt:lpstr>HER2 Mutations in Breast Cancer </vt:lpstr>
      <vt:lpstr>HER2 Mutations in Breast Cancer </vt:lpstr>
      <vt:lpstr>HER2 Mutations in Breast Cancer </vt:lpstr>
      <vt:lpstr>HER2 Mutations in Breast Cancer </vt:lpstr>
      <vt:lpstr>Data + Perspectives: Clinical Investigators Explore the Application of Recent Datasets  in Current Oncology Care  CME/MOC, NCPD and ACPE Accredited</vt:lpstr>
      <vt:lpstr>DESTINY-Breast11: Neoadjuvant Trastuzumab Deruxtecan Alone (T-DXd) or Followed by Paclitaxel + Trastuzumab + Pertuzumab (T-DXd-THP) vs SOC for High-Risk HER2+ Early Breast Cancer (eBC)</vt:lpstr>
      <vt:lpstr>Trastuzumab Deruxtecan (T-DXd) vs Trastuzumab Emtansine (T-DM1) in Patients (pts) with High-Risk Human Epidermal Growth Factor Receptor 2–Positive (HER2+) Primary Breast Cancer (BC) with Residual Invasive Disease After Neoadjuvant Therapy (tx): Interim Analysis of DESTINY-Breast05</vt:lpstr>
      <vt:lpstr>PowerPoint Presentation</vt:lpstr>
      <vt:lpstr>PowerPoint Presentation</vt:lpstr>
      <vt:lpstr>PowerPoint Presentation</vt:lpstr>
      <vt:lpstr>PowerPoint Presentation</vt:lpstr>
      <vt:lpstr>PowerPoint Presentation</vt:lpstr>
      <vt:lpstr>PowerPoint Presentation</vt:lpstr>
      <vt:lpstr>TROP-2 as a Therapeutic Target</vt:lpstr>
      <vt:lpstr>PowerPoint Presentation</vt:lpstr>
      <vt:lpstr>PowerPoint Presentation</vt:lpstr>
      <vt:lpstr>PowerPoint Presentation</vt:lpstr>
      <vt:lpstr>PowerPoint Presentation</vt:lpstr>
      <vt:lpstr>PowerPoint Presentation</vt:lpstr>
      <vt:lpstr>PowerPoint Presentation</vt:lpstr>
      <vt:lpstr>Dato-DXd in Advanced TNBC  TROPION-PanTumor01 Study</vt:lpstr>
      <vt:lpstr>TROPION PanTumor-01: Responses observed with Dato-DXd  after other ADC exposure</vt:lpstr>
      <vt:lpstr>PowerPoint Presentation</vt:lpstr>
      <vt:lpstr>PowerPoint Presentation</vt:lpstr>
      <vt:lpstr>PowerPoint Presentation</vt:lpstr>
      <vt:lpstr>OptiTROP-Breast01: Sac-TMT vs TPC in 2L+ mTNBC</vt:lpstr>
      <vt:lpstr>Will ADC + IO Become the New 1L SOC for mTNBC?</vt:lpstr>
      <vt:lpstr>PowerPoint Presentation</vt:lpstr>
      <vt:lpstr>ASCENT-04/KEYNOTE-D19 Study Design</vt:lpstr>
      <vt:lpstr>Demographics and Baseline Characteristics</vt:lpstr>
      <vt:lpstr>Progression-Free Survival by BICR</vt:lpstr>
      <vt:lpstr>Subgroup Analysis of Progression-Free Survival by BICR</vt:lpstr>
      <vt:lpstr>Subgroup Analysis of Progression-Free Survival by BICR</vt:lpstr>
      <vt:lpstr>Slide 10</vt:lpstr>
      <vt:lpstr>Most Common Adverse Events (≥20% in any group)</vt:lpstr>
      <vt:lpstr>Adverse Events of Special Interest</vt:lpstr>
      <vt:lpstr>Sacituzumab: Ongoing Trials for Late Stage</vt:lpstr>
      <vt:lpstr>Prevalence of HER2-low by HR status</vt:lpstr>
      <vt:lpstr>Slide 5</vt:lpstr>
      <vt:lpstr>PowerPoint Presentation</vt:lpstr>
      <vt:lpstr>HER2 Ultralow?: DESTINY-Breast15</vt:lpstr>
      <vt:lpstr>TBCRC 064: Treatment of ADC-Refractory Breast Cancer with Dato-DXd or T-DXd (TRADE DXd). PI: Ana Garrido-Castro </vt:lpstr>
      <vt:lpstr>PowerPoint Presentation</vt:lpstr>
      <vt:lpstr>PowerPoint Presentation</vt:lpstr>
      <vt:lpstr>PowerPoint Presentation</vt:lpstr>
      <vt:lpstr>TB04 Study Design: Ph3 Dato-DXd + Durva in Neoadjuvant/Adjuvant TNBC</vt:lpstr>
      <vt:lpstr>TroFuse-032 Study Design </vt:lpstr>
      <vt:lpstr>Data + Perspectives: Clinical Investigators Explore the Application of Recent Datasets  in Current Oncology Care  CME/MOC, NCPD and ACPE Accredited</vt:lpstr>
      <vt:lpstr>Primary Results from ASCENT-03: A Randomized Phase 3 Study of Sacituzumab Govitecan (SG) vs Chemotherapy (Chemo) in Patients (pts) with Previously Untreated Advanced Triple-Negative Breast Cancer (TNBC) Who Are Unable to Receive PD-(L)1 Inhibitors (PD-[L]1i) </vt:lpstr>
      <vt:lpstr>First-Line (1L) Datopotamab Deruxtecan (Dato-DXd) vs Chemotherapy in Patients with Locally Recurrent Inoperable or Metastatic Triple-Negative Breast Cancer (mTNBC) for Whom Immunotherapy Was Not an Option: Primary Results from the Randomised, Phase 3 TROPION-Breast02 Trial</vt:lpstr>
      <vt:lpstr>PowerPoint Presentation</vt:lpstr>
      <vt:lpstr>PowerPoint Presentation</vt:lpstr>
      <vt:lpstr>PowerPoint Presentation</vt:lpstr>
      <vt:lpstr>PowerPoint Presentation</vt:lpstr>
      <vt:lpstr>PowerPoint Presentation</vt:lpstr>
      <vt:lpstr>PowerPoint Presentation</vt:lpstr>
      <vt:lpstr>Data + Perspectives: Clinical Investigators Explore the Application of Recent Datasets  in Current Oncology Care  CME/MOC, NCPD and ACPE Accredited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Fernando Rendina</cp:lastModifiedBy>
  <cp:revision>958</cp:revision>
  <cp:lastPrinted>2020-12-08T02:40:56Z</cp:lastPrinted>
  <dcterms:created xsi:type="dcterms:W3CDTF">2020-11-13T19:02:13Z</dcterms:created>
  <dcterms:modified xsi:type="dcterms:W3CDTF">2025-10-11T09:53:52Z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0x010100F56CFF285B972B489588099F06F32541</vt:lpwstr>
  </property>
  <property fmtid="{D5CDD505-2E9C-101B-9397-08002B2CF9AE}" pid="3" name="Order">
    <vt:r8>180000</vt:r8>
  </property>
</Properties>
</file>